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32"/>
  </p:notesMasterIdLst>
  <p:sldIdLst>
    <p:sldId id="321" r:id="rId2"/>
    <p:sldId id="322" r:id="rId3"/>
    <p:sldId id="323" r:id="rId4"/>
    <p:sldId id="306" r:id="rId5"/>
    <p:sldId id="303" r:id="rId6"/>
    <p:sldId id="301" r:id="rId7"/>
    <p:sldId id="293" r:id="rId8"/>
    <p:sldId id="302" r:id="rId9"/>
    <p:sldId id="324" r:id="rId10"/>
    <p:sldId id="305" r:id="rId11"/>
    <p:sldId id="292" r:id="rId12"/>
    <p:sldId id="295" r:id="rId13"/>
    <p:sldId id="297" r:id="rId14"/>
    <p:sldId id="307" r:id="rId15"/>
    <p:sldId id="325" r:id="rId16"/>
    <p:sldId id="296" r:id="rId17"/>
    <p:sldId id="309" r:id="rId18"/>
    <p:sldId id="308" r:id="rId19"/>
    <p:sldId id="299" r:id="rId20"/>
    <p:sldId id="326" r:id="rId21"/>
    <p:sldId id="314" r:id="rId22"/>
    <p:sldId id="311" r:id="rId23"/>
    <p:sldId id="312" r:id="rId24"/>
    <p:sldId id="290" r:id="rId25"/>
    <p:sldId id="327" r:id="rId26"/>
    <p:sldId id="291" r:id="rId27"/>
    <p:sldId id="319" r:id="rId28"/>
    <p:sldId id="313" r:id="rId29"/>
    <p:sldId id="298" r:id="rId30"/>
    <p:sldId id="328" r:id="rId31"/>
  </p:sldIdLst>
  <p:sldSz cx="12192000" cy="6858000"/>
  <p:notesSz cx="6858000" cy="9144000"/>
  <p:custDataLst>
    <p:tags r:id="rId3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2E29"/>
    <a:srgbClr val="0B0D0F"/>
    <a:srgbClr val="282D38"/>
    <a:srgbClr val="740000"/>
    <a:srgbClr val="D9112E"/>
    <a:srgbClr val="202833"/>
    <a:srgbClr val="EE1C39"/>
    <a:srgbClr val="FAAA21"/>
    <a:srgbClr val="00B0F1"/>
    <a:srgbClr val="F178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64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24F77F-5171-4133-B974-E6C3FB9860D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E8086-5501-4AF9-B62F-E3CC9633F9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BAC41-5535-4685-B8C6-DC63196D6ED8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BAC41-5535-4685-B8C6-DC63196D6ED8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BAC41-5535-4685-B8C6-DC63196D6ED8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BAC41-5535-4685-B8C6-DC63196D6ED8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BAC41-5535-4685-B8C6-DC63196D6ED8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9F2BE-DE9F-4B8C-AB04-BD0998E5439B}" type="slidenum">
              <a:rPr lang="zh-CN" altLang="en-US" smtClean="0"/>
              <a:t>27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  <a:t>28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  <a:t>29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BAC41-5535-4685-B8C6-DC63196D6ED8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BAC41-5535-4685-B8C6-DC63196D6ED8}" type="slidenum">
              <a:rPr lang="zh-CN" altLang="en-US" smtClean="0"/>
              <a:t>30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BAC41-5535-4685-B8C6-DC63196D6ED8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1D162-5CE8-46AE-8329-82B7EA1D14F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random/>
      </p:transition>
    </mc:Choice>
    <mc:Fallback xmlns="">
      <p:transition spd="slow" advTm="4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1D162-5CE8-46AE-8329-82B7EA1D14F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random/>
      </p:transition>
    </mc:Choice>
    <mc:Fallback xmlns="">
      <p:transition spd="slow" advTm="4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1D162-5CE8-46AE-8329-82B7EA1D14F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random/>
      </p:transition>
    </mc:Choice>
    <mc:Fallback xmlns="">
      <p:transition spd="slow" advTm="400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1D162-5CE8-46AE-8329-82B7EA1D14F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random/>
      </p:transition>
    </mc:Choice>
    <mc:Fallback xmlns="">
      <p:transition spd="slow" advTm="400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5" name="组合 14"/>
          <p:cNvGrpSpPr/>
          <p:nvPr userDrawn="1"/>
        </p:nvGrpSpPr>
        <p:grpSpPr>
          <a:xfrm>
            <a:off x="396607" y="271157"/>
            <a:ext cx="837285" cy="318503"/>
            <a:chOff x="198301" y="249123"/>
            <a:chExt cx="1040679" cy="395874"/>
          </a:xfrm>
        </p:grpSpPr>
        <p:sp>
          <p:nvSpPr>
            <p:cNvPr id="5" name="燕尾形 4"/>
            <p:cNvSpPr/>
            <p:nvPr userDrawn="1"/>
          </p:nvSpPr>
          <p:spPr>
            <a:xfrm>
              <a:off x="198301" y="249123"/>
              <a:ext cx="341523" cy="395874"/>
            </a:xfrm>
            <a:prstGeom prst="chevron">
              <a:avLst>
                <a:gd name="adj" fmla="val 53001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燕尾形 12"/>
            <p:cNvSpPr/>
            <p:nvPr userDrawn="1"/>
          </p:nvSpPr>
          <p:spPr>
            <a:xfrm>
              <a:off x="547879" y="249123"/>
              <a:ext cx="341523" cy="395874"/>
            </a:xfrm>
            <a:prstGeom prst="chevron">
              <a:avLst>
                <a:gd name="adj" fmla="val 5300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燕尾形 13"/>
            <p:cNvSpPr/>
            <p:nvPr userDrawn="1"/>
          </p:nvSpPr>
          <p:spPr>
            <a:xfrm>
              <a:off x="897457" y="249123"/>
              <a:ext cx="341523" cy="395874"/>
            </a:xfrm>
            <a:prstGeom prst="chevron">
              <a:avLst>
                <a:gd name="adj" fmla="val 53001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6" name="文本框 2"/>
          <p:cNvSpPr txBox="1"/>
          <p:nvPr userDrawn="1"/>
        </p:nvSpPr>
        <p:spPr>
          <a:xfrm>
            <a:off x="1131601" y="170230"/>
            <a:ext cx="3286051" cy="523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点击输入标题内容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random/>
      </p:transition>
    </mc:Choice>
    <mc:Fallback xmlns="">
      <p:transition spd="slow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1D162-5CE8-46AE-8329-82B7EA1D14F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random/>
      </p:transition>
    </mc:Choice>
    <mc:Fallback xmlns="">
      <p:transition spd="slow" advTm="4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1D162-5CE8-46AE-8329-82B7EA1D14F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random/>
      </p:transition>
    </mc:Choice>
    <mc:Fallback xmlns="">
      <p:transition spd="slow" advTm="4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1D162-5CE8-46AE-8329-82B7EA1D14F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random/>
      </p:transition>
    </mc:Choice>
    <mc:Fallback xmlns="">
      <p:transition spd="slow" advTm="4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1D162-5CE8-46AE-8329-82B7EA1D14F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random/>
      </p:transition>
    </mc:Choice>
    <mc:Fallback xmlns="">
      <p:transition spd="slow" advTm="4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1D162-5CE8-46AE-8329-82B7EA1D14F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random/>
      </p:transition>
    </mc:Choice>
    <mc:Fallback xmlns="">
      <p:transition spd="slow" advTm="4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" y="0"/>
            <a:ext cx="12189260" cy="686003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random/>
      </p:transition>
    </mc:Choice>
    <mc:Fallback xmlns="">
      <p:transition spd="slow" advTm="4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random/>
      </p:transition>
    </mc:Choice>
    <mc:Fallback xmlns="">
      <p:transition spd="slow" advTm="4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1D162-5CE8-46AE-8329-82B7EA1D14F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5B16-0F33-4EE9-AE34-61D67636822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random/>
      </p:transition>
    </mc:Choice>
    <mc:Fallback xmlns="">
      <p:transition spd="slow" advTm="4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1D162-5CE8-46AE-8329-82B7EA1D14F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E5B16-0F33-4EE9-AE34-61D67636822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mc:AlternateContent xmlns:mc="http://schemas.openxmlformats.org/markup-compatibility/2006" xmlns:p14="http://schemas.microsoft.com/office/powerpoint/2010/main">
    <mc:Choice Requires="p14">
      <p:transition spd="slow" p14:dur="1500" advTm="4000">
        <p:random/>
      </p:transition>
    </mc:Choice>
    <mc:Fallback xmlns="">
      <p:transition spd="slow" advTm="4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tags" Target="../tags/tag29.xml"/><Relationship Id="rId18" Type="http://schemas.openxmlformats.org/officeDocument/2006/relationships/tags" Target="../tags/tag34.xml"/><Relationship Id="rId26" Type="http://schemas.openxmlformats.org/officeDocument/2006/relationships/tags" Target="../tags/tag42.xml"/><Relationship Id="rId39" Type="http://schemas.openxmlformats.org/officeDocument/2006/relationships/tags" Target="../tags/tag55.xml"/><Relationship Id="rId3" Type="http://schemas.openxmlformats.org/officeDocument/2006/relationships/tags" Target="../tags/tag19.xml"/><Relationship Id="rId21" Type="http://schemas.openxmlformats.org/officeDocument/2006/relationships/tags" Target="../tags/tag37.xml"/><Relationship Id="rId34" Type="http://schemas.openxmlformats.org/officeDocument/2006/relationships/tags" Target="../tags/tag50.xml"/><Relationship Id="rId42" Type="http://schemas.openxmlformats.org/officeDocument/2006/relationships/notesSlide" Target="../notesSlides/notesSlide12.xml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17" Type="http://schemas.openxmlformats.org/officeDocument/2006/relationships/tags" Target="../tags/tag33.xml"/><Relationship Id="rId25" Type="http://schemas.openxmlformats.org/officeDocument/2006/relationships/tags" Target="../tags/tag41.xml"/><Relationship Id="rId33" Type="http://schemas.openxmlformats.org/officeDocument/2006/relationships/tags" Target="../tags/tag49.xml"/><Relationship Id="rId38" Type="http://schemas.openxmlformats.org/officeDocument/2006/relationships/tags" Target="../tags/tag54.xml"/><Relationship Id="rId2" Type="http://schemas.openxmlformats.org/officeDocument/2006/relationships/tags" Target="../tags/tag18.xml"/><Relationship Id="rId16" Type="http://schemas.openxmlformats.org/officeDocument/2006/relationships/tags" Target="../tags/tag32.xml"/><Relationship Id="rId20" Type="http://schemas.openxmlformats.org/officeDocument/2006/relationships/tags" Target="../tags/tag36.xml"/><Relationship Id="rId29" Type="http://schemas.openxmlformats.org/officeDocument/2006/relationships/tags" Target="../tags/tag45.xml"/><Relationship Id="rId41" Type="http://schemas.openxmlformats.org/officeDocument/2006/relationships/slideLayout" Target="../slideLayouts/slideLayout13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24" Type="http://schemas.openxmlformats.org/officeDocument/2006/relationships/tags" Target="../tags/tag40.xml"/><Relationship Id="rId32" Type="http://schemas.openxmlformats.org/officeDocument/2006/relationships/tags" Target="../tags/tag48.xml"/><Relationship Id="rId37" Type="http://schemas.openxmlformats.org/officeDocument/2006/relationships/tags" Target="../tags/tag53.xml"/><Relationship Id="rId40" Type="http://schemas.openxmlformats.org/officeDocument/2006/relationships/tags" Target="../tags/tag56.xml"/><Relationship Id="rId5" Type="http://schemas.openxmlformats.org/officeDocument/2006/relationships/tags" Target="../tags/tag21.xml"/><Relationship Id="rId15" Type="http://schemas.openxmlformats.org/officeDocument/2006/relationships/tags" Target="../tags/tag31.xml"/><Relationship Id="rId23" Type="http://schemas.openxmlformats.org/officeDocument/2006/relationships/tags" Target="../tags/tag39.xml"/><Relationship Id="rId28" Type="http://schemas.openxmlformats.org/officeDocument/2006/relationships/tags" Target="../tags/tag44.xml"/><Relationship Id="rId36" Type="http://schemas.openxmlformats.org/officeDocument/2006/relationships/tags" Target="../tags/tag52.xml"/><Relationship Id="rId10" Type="http://schemas.openxmlformats.org/officeDocument/2006/relationships/tags" Target="../tags/tag26.xml"/><Relationship Id="rId19" Type="http://schemas.openxmlformats.org/officeDocument/2006/relationships/tags" Target="../tags/tag35.xml"/><Relationship Id="rId31" Type="http://schemas.openxmlformats.org/officeDocument/2006/relationships/tags" Target="../tags/tag47.xml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tags" Target="../tags/tag30.xml"/><Relationship Id="rId22" Type="http://schemas.openxmlformats.org/officeDocument/2006/relationships/tags" Target="../tags/tag38.xml"/><Relationship Id="rId27" Type="http://schemas.openxmlformats.org/officeDocument/2006/relationships/tags" Target="../tags/tag43.xml"/><Relationship Id="rId30" Type="http://schemas.openxmlformats.org/officeDocument/2006/relationships/tags" Target="../tags/tag46.xml"/><Relationship Id="rId35" Type="http://schemas.openxmlformats.org/officeDocument/2006/relationships/tags" Target="../tags/tag5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notesSlide" Target="../notesSlides/notesSlide2.xml"/><Relationship Id="rId10" Type="http://schemas.openxmlformats.org/officeDocument/2006/relationships/tags" Target="../tags/tag13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4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A_文本框 36"/>
          <p:cNvSpPr txBox="1"/>
          <p:nvPr>
            <p:custDataLst>
              <p:tags r:id="rId1"/>
            </p:custDataLst>
          </p:nvPr>
        </p:nvSpPr>
        <p:spPr>
          <a:xfrm>
            <a:off x="2695138" y="4426225"/>
            <a:ext cx="6602149" cy="430859"/>
          </a:xfrm>
          <a:prstGeom prst="rect">
            <a:avLst/>
          </a:prstGeom>
          <a:noFill/>
        </p:spPr>
        <p:txBody>
          <a:bodyPr wrap="square" lIns="91412" tIns="45706" rIns="91412" bIns="45706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zh-CN" sz="1100" dirty="0">
                <a:solidFill>
                  <a:schemeClr val="accent1"/>
                </a:solidFill>
                <a:latin typeface="+mj-ea"/>
                <a:ea typeface="+mj-ea"/>
              </a:rPr>
              <a:t>Green work summary report dynamic template, welcome your use, thank you for your download I wish you a happy work smoothly</a:t>
            </a:r>
          </a:p>
        </p:txBody>
      </p:sp>
      <p:cxnSp>
        <p:nvCxnSpPr>
          <p:cNvPr id="26" name="PA_直接连接符 37"/>
          <p:cNvCxnSpPr/>
          <p:nvPr>
            <p:custDataLst>
              <p:tags r:id="rId2"/>
            </p:custDataLst>
          </p:nvPr>
        </p:nvCxnSpPr>
        <p:spPr>
          <a:xfrm>
            <a:off x="2425468" y="4397141"/>
            <a:ext cx="7137632" cy="0"/>
          </a:xfrm>
          <a:prstGeom prst="line">
            <a:avLst/>
          </a:prstGeom>
          <a:ln>
            <a:solidFill>
              <a:schemeClr val="accent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61"/>
          <p:cNvSpPr txBox="1"/>
          <p:nvPr/>
        </p:nvSpPr>
        <p:spPr>
          <a:xfrm>
            <a:off x="2236801" y="3627700"/>
            <a:ext cx="74206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400" b="1" spc="300" dirty="0">
                <a:solidFill>
                  <a:schemeClr val="accent1"/>
                </a:solidFill>
                <a:effectLst>
                  <a:glow rad="127000">
                    <a:schemeClr val="bg1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年终总结工作汇报</a:t>
            </a:r>
            <a:r>
              <a:rPr lang="en-US" altLang="zh-CN" sz="4400" b="1" spc="300" dirty="0">
                <a:solidFill>
                  <a:schemeClr val="accent1"/>
                </a:solidFill>
                <a:effectLst>
                  <a:glow rad="127000">
                    <a:schemeClr val="bg1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4400" b="1" spc="300" dirty="0">
                <a:solidFill>
                  <a:schemeClr val="accent1"/>
                </a:solidFill>
                <a:effectLst>
                  <a:glow rad="127000">
                    <a:schemeClr val="bg1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2444518" y="875103"/>
            <a:ext cx="1523824" cy="2403802"/>
            <a:chOff x="3052695" y="733777"/>
            <a:chExt cx="1523824" cy="2403802"/>
          </a:xfrm>
        </p:grpSpPr>
        <p:sp>
          <p:nvSpPr>
            <p:cNvPr id="2" name="椭圆 1"/>
            <p:cNvSpPr/>
            <p:nvPr/>
          </p:nvSpPr>
          <p:spPr>
            <a:xfrm>
              <a:off x="3052695" y="1613755"/>
              <a:ext cx="1523824" cy="15238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" name="直接连接符 3"/>
            <p:cNvCxnSpPr/>
            <p:nvPr/>
          </p:nvCxnSpPr>
          <p:spPr>
            <a:xfrm>
              <a:off x="3814607" y="733777"/>
              <a:ext cx="0" cy="8799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文本框 10"/>
            <p:cNvSpPr txBox="1"/>
            <p:nvPr/>
          </p:nvSpPr>
          <p:spPr>
            <a:xfrm>
              <a:off x="3437741" y="1775502"/>
              <a:ext cx="753732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7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7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4282843" y="790951"/>
            <a:ext cx="1523824" cy="2126004"/>
            <a:chOff x="3052695" y="1011575"/>
            <a:chExt cx="1523824" cy="2126004"/>
          </a:xfrm>
        </p:grpSpPr>
        <p:sp>
          <p:nvSpPr>
            <p:cNvPr id="56" name="椭圆 55"/>
            <p:cNvSpPr/>
            <p:nvPr/>
          </p:nvSpPr>
          <p:spPr>
            <a:xfrm>
              <a:off x="3052695" y="1613755"/>
              <a:ext cx="1523824" cy="152382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7" name="直接连接符 56"/>
            <p:cNvCxnSpPr/>
            <p:nvPr/>
          </p:nvCxnSpPr>
          <p:spPr>
            <a:xfrm>
              <a:off x="3814607" y="1011575"/>
              <a:ext cx="0" cy="6021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文本框 57"/>
            <p:cNvSpPr txBox="1"/>
            <p:nvPr/>
          </p:nvSpPr>
          <p:spPr>
            <a:xfrm>
              <a:off x="3437741" y="1775502"/>
              <a:ext cx="753732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7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zh-CN" altLang="en-US" sz="7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5968768" y="665201"/>
            <a:ext cx="1523824" cy="2767767"/>
            <a:chOff x="3052695" y="369812"/>
            <a:chExt cx="1523824" cy="2767767"/>
          </a:xfrm>
        </p:grpSpPr>
        <p:sp>
          <p:nvSpPr>
            <p:cNvPr id="60" name="椭圆 59"/>
            <p:cNvSpPr/>
            <p:nvPr/>
          </p:nvSpPr>
          <p:spPr>
            <a:xfrm>
              <a:off x="3052695" y="1613755"/>
              <a:ext cx="1523824" cy="15238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61" name="直接连接符 60"/>
            <p:cNvCxnSpPr/>
            <p:nvPr/>
          </p:nvCxnSpPr>
          <p:spPr>
            <a:xfrm>
              <a:off x="3814607" y="369812"/>
              <a:ext cx="0" cy="12439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文本框 61"/>
            <p:cNvSpPr txBox="1"/>
            <p:nvPr/>
          </p:nvSpPr>
          <p:spPr>
            <a:xfrm>
              <a:off x="3437741" y="1775502"/>
              <a:ext cx="746760" cy="1198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7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7721368" y="790951"/>
            <a:ext cx="1523824" cy="2251754"/>
            <a:chOff x="3052695" y="885825"/>
            <a:chExt cx="1523824" cy="2251754"/>
          </a:xfrm>
        </p:grpSpPr>
        <p:sp>
          <p:nvSpPr>
            <p:cNvPr id="70" name="椭圆 69"/>
            <p:cNvSpPr/>
            <p:nvPr/>
          </p:nvSpPr>
          <p:spPr>
            <a:xfrm>
              <a:off x="3052695" y="1613755"/>
              <a:ext cx="1523824" cy="152382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71" name="直接连接符 70"/>
            <p:cNvCxnSpPr/>
            <p:nvPr/>
          </p:nvCxnSpPr>
          <p:spPr>
            <a:xfrm>
              <a:off x="3814607" y="885825"/>
              <a:ext cx="0" cy="7279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文本框 71"/>
            <p:cNvSpPr txBox="1"/>
            <p:nvPr/>
          </p:nvSpPr>
          <p:spPr>
            <a:xfrm>
              <a:off x="3437741" y="1775502"/>
              <a:ext cx="822960" cy="1198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7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</a:t>
              </a:r>
            </a:p>
          </p:txBody>
        </p:sp>
      </p:grpSp>
      <p:grpSp>
        <p:nvGrpSpPr>
          <p:cNvPr id="74" name="组合 73"/>
          <p:cNvGrpSpPr/>
          <p:nvPr/>
        </p:nvGrpSpPr>
        <p:grpSpPr>
          <a:xfrm flipV="1">
            <a:off x="6337972" y="5988859"/>
            <a:ext cx="580386" cy="857635"/>
            <a:chOff x="3052695" y="885825"/>
            <a:chExt cx="1523824" cy="2251754"/>
          </a:xfrm>
        </p:grpSpPr>
        <p:sp>
          <p:nvSpPr>
            <p:cNvPr id="75" name="椭圆 74"/>
            <p:cNvSpPr/>
            <p:nvPr/>
          </p:nvSpPr>
          <p:spPr>
            <a:xfrm>
              <a:off x="3052695" y="1613755"/>
              <a:ext cx="1523824" cy="152382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76" name="直接连接符 75"/>
            <p:cNvCxnSpPr/>
            <p:nvPr/>
          </p:nvCxnSpPr>
          <p:spPr>
            <a:xfrm>
              <a:off x="3814607" y="885825"/>
              <a:ext cx="0" cy="7279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组合 77"/>
          <p:cNvGrpSpPr/>
          <p:nvPr/>
        </p:nvGrpSpPr>
        <p:grpSpPr>
          <a:xfrm flipV="1">
            <a:off x="7208551" y="5484419"/>
            <a:ext cx="921754" cy="1362075"/>
            <a:chOff x="3052695" y="885825"/>
            <a:chExt cx="1523824" cy="2251754"/>
          </a:xfrm>
        </p:grpSpPr>
        <p:sp>
          <p:nvSpPr>
            <p:cNvPr id="79" name="椭圆 78"/>
            <p:cNvSpPr/>
            <p:nvPr/>
          </p:nvSpPr>
          <p:spPr>
            <a:xfrm>
              <a:off x="3052695" y="1613755"/>
              <a:ext cx="1523824" cy="15238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80" name="直接连接符 79"/>
            <p:cNvCxnSpPr/>
            <p:nvPr/>
          </p:nvCxnSpPr>
          <p:spPr>
            <a:xfrm>
              <a:off x="3814607" y="885825"/>
              <a:ext cx="0" cy="7279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文本框 2"/>
          <p:cNvSpPr txBox="1"/>
          <p:nvPr/>
        </p:nvSpPr>
        <p:spPr>
          <a:xfrm>
            <a:off x="4176217" y="5063319"/>
            <a:ext cx="389953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>
                <a:solidFill>
                  <a:srgbClr val="6D2E29"/>
                </a:solidFill>
              </a:rPr>
              <a:t>汇报人：</a:t>
            </a:r>
            <a:r>
              <a:rPr lang="en-US" altLang="zh-CN" b="1">
                <a:solidFill>
                  <a:srgbClr val="6D2E29"/>
                </a:solidFill>
              </a:rPr>
              <a:t>xiazaii   </a:t>
            </a:r>
            <a:r>
              <a:rPr lang="zh-CN" altLang="en-US" b="1">
                <a:solidFill>
                  <a:srgbClr val="6D2E29"/>
                </a:solidFill>
              </a:rPr>
              <a:t>时间：</a:t>
            </a:r>
            <a:r>
              <a:rPr lang="en-US" altLang="zh-CN" b="1">
                <a:solidFill>
                  <a:srgbClr val="6D2E29"/>
                </a:solidFill>
              </a:rPr>
              <a:t>XX</a:t>
            </a:r>
            <a:r>
              <a:rPr lang="zh-CN" altLang="en-US" b="1">
                <a:solidFill>
                  <a:srgbClr val="6D2E29"/>
                </a:solidFill>
              </a:rPr>
              <a:t>年</a:t>
            </a:r>
            <a:r>
              <a:rPr lang="en-US" altLang="zh-CN" b="1">
                <a:solidFill>
                  <a:srgbClr val="6D2E29"/>
                </a:solidFill>
              </a:rPr>
              <a:t>XX</a:t>
            </a:r>
            <a:r>
              <a:rPr lang="zh-CN" altLang="en-US" b="1">
                <a:solidFill>
                  <a:srgbClr val="6D2E29"/>
                </a:solidFill>
              </a:rPr>
              <a:t>月</a:t>
            </a:r>
            <a:endParaRPr lang="zh-CN" altLang="en-US" b="1" dirty="0">
              <a:solidFill>
                <a:srgbClr val="6D2E2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7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8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nodeType="withEffect" p14:presetBounceEnd="6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1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12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nodeType="withEffect" p14:presetBounceEnd="6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5" dur="10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16" dur="10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nodeType="withEffect" p14:presetBounceEnd="60000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9" dur="10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20" dur="10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2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4" dur="10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5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8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0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2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34" dur="12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36" presetID="2" presetClass="entr" presetSubtype="4" fill="hold" nodeType="after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38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39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2" presetClass="entr" presetSubtype="4" fill="hold" nodeType="withEffect" p14:presetBounceEnd="6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42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43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5" grpId="0"/>
          <p:bldP spid="17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2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4" dur="10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5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8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0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2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34" dur="12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36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9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5" grpId="0"/>
          <p:bldP spid="17" grpId="0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等腰三角形 21"/>
          <p:cNvSpPr/>
          <p:nvPr/>
        </p:nvSpPr>
        <p:spPr bwMode="auto">
          <a:xfrm rot="16200000" flipH="1">
            <a:off x="6107752" y="2148748"/>
            <a:ext cx="2837935" cy="2889672"/>
          </a:xfrm>
          <a:custGeom>
            <a:avLst/>
            <a:gdLst>
              <a:gd name="connsiteX0" fmla="*/ 0 w 3169466"/>
              <a:gd name="connsiteY0" fmla="*/ 3096344 h 3096344"/>
              <a:gd name="connsiteX1" fmla="*/ 1508539 w 3169466"/>
              <a:gd name="connsiteY1" fmla="*/ 0 h 3096344"/>
              <a:gd name="connsiteX2" fmla="*/ 3169466 w 3169466"/>
              <a:gd name="connsiteY2" fmla="*/ 3096344 h 3096344"/>
              <a:gd name="connsiteX3" fmla="*/ 0 w 3169466"/>
              <a:gd name="connsiteY3" fmla="*/ 3096344 h 3096344"/>
              <a:gd name="connsiteX0-1" fmla="*/ 0 w 3017066"/>
              <a:gd name="connsiteY0-2" fmla="*/ 3083644 h 3096344"/>
              <a:gd name="connsiteX1-3" fmla="*/ 1356139 w 3017066"/>
              <a:gd name="connsiteY1-4" fmla="*/ 0 h 3096344"/>
              <a:gd name="connsiteX2-5" fmla="*/ 3017066 w 3017066"/>
              <a:gd name="connsiteY2-6" fmla="*/ 3096344 h 3096344"/>
              <a:gd name="connsiteX3-7" fmla="*/ 0 w 3017066"/>
              <a:gd name="connsiteY3-8" fmla="*/ 3083644 h 3096344"/>
              <a:gd name="connsiteX0-9" fmla="*/ 0 w 3017066"/>
              <a:gd name="connsiteY0-10" fmla="*/ 3083644 h 3096344"/>
              <a:gd name="connsiteX1-11" fmla="*/ 181393 w 3017066"/>
              <a:gd name="connsiteY1-12" fmla="*/ 2273423 h 3096344"/>
              <a:gd name="connsiteX2-13" fmla="*/ 1356139 w 3017066"/>
              <a:gd name="connsiteY2-14" fmla="*/ 0 h 3096344"/>
              <a:gd name="connsiteX3-15" fmla="*/ 3017066 w 3017066"/>
              <a:gd name="connsiteY3-16" fmla="*/ 3096344 h 3096344"/>
              <a:gd name="connsiteX4" fmla="*/ 0 w 3017066"/>
              <a:gd name="connsiteY4" fmla="*/ 3083644 h 3096344"/>
              <a:gd name="connsiteX0-17" fmla="*/ 0 w 3017066"/>
              <a:gd name="connsiteY0-18" fmla="*/ 3083644 h 3096344"/>
              <a:gd name="connsiteX1-19" fmla="*/ 181393 w 3017066"/>
              <a:gd name="connsiteY1-20" fmla="*/ 2222623 h 3096344"/>
              <a:gd name="connsiteX2-21" fmla="*/ 1356139 w 3017066"/>
              <a:gd name="connsiteY2-22" fmla="*/ 0 h 3096344"/>
              <a:gd name="connsiteX3-23" fmla="*/ 3017066 w 3017066"/>
              <a:gd name="connsiteY3-24" fmla="*/ 3096344 h 3096344"/>
              <a:gd name="connsiteX4-25" fmla="*/ 0 w 3017066"/>
              <a:gd name="connsiteY4-26" fmla="*/ 3083644 h 3096344"/>
              <a:gd name="connsiteX0-27" fmla="*/ 0 w 3017066"/>
              <a:gd name="connsiteY0-28" fmla="*/ 3083644 h 3096344"/>
              <a:gd name="connsiteX1-29" fmla="*/ 105193 w 3017066"/>
              <a:gd name="connsiteY1-30" fmla="*/ 2425823 h 3096344"/>
              <a:gd name="connsiteX2-31" fmla="*/ 1356139 w 3017066"/>
              <a:gd name="connsiteY2-32" fmla="*/ 0 h 3096344"/>
              <a:gd name="connsiteX3-33" fmla="*/ 3017066 w 3017066"/>
              <a:gd name="connsiteY3-34" fmla="*/ 3096344 h 3096344"/>
              <a:gd name="connsiteX4-35" fmla="*/ 0 w 3017066"/>
              <a:gd name="connsiteY4-36" fmla="*/ 3083644 h 3096344"/>
              <a:gd name="connsiteX0-37" fmla="*/ 0 w 3017066"/>
              <a:gd name="connsiteY0-38" fmla="*/ 2601044 h 2613744"/>
              <a:gd name="connsiteX1-39" fmla="*/ 105193 w 3017066"/>
              <a:gd name="connsiteY1-40" fmla="*/ 1943223 h 2613744"/>
              <a:gd name="connsiteX2-41" fmla="*/ 1368839 w 3017066"/>
              <a:gd name="connsiteY2-42" fmla="*/ 0 h 2613744"/>
              <a:gd name="connsiteX3-43" fmla="*/ 3017066 w 3017066"/>
              <a:gd name="connsiteY3-44" fmla="*/ 2613744 h 2613744"/>
              <a:gd name="connsiteX4-45" fmla="*/ 0 w 3017066"/>
              <a:gd name="connsiteY4-46" fmla="*/ 2601044 h 2613744"/>
              <a:gd name="connsiteX0-47" fmla="*/ 537730 w 2919796"/>
              <a:gd name="connsiteY0-48" fmla="*/ 2702644 h 2702644"/>
              <a:gd name="connsiteX1-49" fmla="*/ 7923 w 2919796"/>
              <a:gd name="connsiteY1-50" fmla="*/ 1943223 h 2702644"/>
              <a:gd name="connsiteX2-51" fmla="*/ 1271569 w 2919796"/>
              <a:gd name="connsiteY2-52" fmla="*/ 0 h 2702644"/>
              <a:gd name="connsiteX3-53" fmla="*/ 2919796 w 2919796"/>
              <a:gd name="connsiteY3-54" fmla="*/ 2613744 h 2702644"/>
              <a:gd name="connsiteX4-55" fmla="*/ 537730 w 2919796"/>
              <a:gd name="connsiteY4-56" fmla="*/ 2702644 h 2702644"/>
              <a:gd name="connsiteX0-57" fmla="*/ 552634 w 2934700"/>
              <a:gd name="connsiteY0-58" fmla="*/ 2702644 h 2702644"/>
              <a:gd name="connsiteX1-59" fmla="*/ 22827 w 2934700"/>
              <a:gd name="connsiteY1-60" fmla="*/ 1943223 h 2702644"/>
              <a:gd name="connsiteX2-61" fmla="*/ 1286473 w 2934700"/>
              <a:gd name="connsiteY2-62" fmla="*/ 0 h 2702644"/>
              <a:gd name="connsiteX3-63" fmla="*/ 2934700 w 2934700"/>
              <a:gd name="connsiteY3-64" fmla="*/ 2613744 h 2702644"/>
              <a:gd name="connsiteX4-65" fmla="*/ 552634 w 2934700"/>
              <a:gd name="connsiteY4-66" fmla="*/ 2702644 h 2702644"/>
              <a:gd name="connsiteX0-67" fmla="*/ 529807 w 2911873"/>
              <a:gd name="connsiteY0-68" fmla="*/ 2702644 h 2702644"/>
              <a:gd name="connsiteX1-69" fmla="*/ 0 w 2911873"/>
              <a:gd name="connsiteY1-70" fmla="*/ 1943223 h 2702644"/>
              <a:gd name="connsiteX2-71" fmla="*/ 1263646 w 2911873"/>
              <a:gd name="connsiteY2-72" fmla="*/ 0 h 2702644"/>
              <a:gd name="connsiteX3-73" fmla="*/ 2911873 w 2911873"/>
              <a:gd name="connsiteY3-74" fmla="*/ 2613744 h 2702644"/>
              <a:gd name="connsiteX4-75" fmla="*/ 529807 w 2911873"/>
              <a:gd name="connsiteY4-76" fmla="*/ 2702644 h 2702644"/>
              <a:gd name="connsiteX0-77" fmla="*/ 529807 w 2911873"/>
              <a:gd name="connsiteY0-78" fmla="*/ 2702644 h 2702644"/>
              <a:gd name="connsiteX1-79" fmla="*/ 0 w 2911873"/>
              <a:gd name="connsiteY1-80" fmla="*/ 1943223 h 2702644"/>
              <a:gd name="connsiteX2-81" fmla="*/ 1263646 w 2911873"/>
              <a:gd name="connsiteY2-82" fmla="*/ 0 h 2702644"/>
              <a:gd name="connsiteX3-83" fmla="*/ 2911873 w 2911873"/>
              <a:gd name="connsiteY3-84" fmla="*/ 2613744 h 2702644"/>
              <a:gd name="connsiteX4-85" fmla="*/ 529807 w 2911873"/>
              <a:gd name="connsiteY4-86" fmla="*/ 2702644 h 2702644"/>
              <a:gd name="connsiteX0-87" fmla="*/ 529807 w 2911873"/>
              <a:gd name="connsiteY0-88" fmla="*/ 2702644 h 2844923"/>
              <a:gd name="connsiteX1-89" fmla="*/ 0 w 2911873"/>
              <a:gd name="connsiteY1-90" fmla="*/ 1943223 h 2844923"/>
              <a:gd name="connsiteX2-91" fmla="*/ 1263646 w 2911873"/>
              <a:gd name="connsiteY2-92" fmla="*/ 0 h 2844923"/>
              <a:gd name="connsiteX3-93" fmla="*/ 2911873 w 2911873"/>
              <a:gd name="connsiteY3-94" fmla="*/ 2613744 h 2844923"/>
              <a:gd name="connsiteX4-95" fmla="*/ 1241478 w 2911873"/>
              <a:gd name="connsiteY4-96" fmla="*/ 2844923 h 2844923"/>
              <a:gd name="connsiteX5" fmla="*/ 529807 w 2911873"/>
              <a:gd name="connsiteY5" fmla="*/ 2702644 h 2844923"/>
              <a:gd name="connsiteX0-97" fmla="*/ 529807 w 2619773"/>
              <a:gd name="connsiteY0-98" fmla="*/ 2702644 h 2844923"/>
              <a:gd name="connsiteX1-99" fmla="*/ 0 w 2619773"/>
              <a:gd name="connsiteY1-100" fmla="*/ 1943223 h 2844923"/>
              <a:gd name="connsiteX2-101" fmla="*/ 1263646 w 2619773"/>
              <a:gd name="connsiteY2-102" fmla="*/ 0 h 2844923"/>
              <a:gd name="connsiteX3-103" fmla="*/ 2619773 w 2619773"/>
              <a:gd name="connsiteY3-104" fmla="*/ 2143844 h 2844923"/>
              <a:gd name="connsiteX4-105" fmla="*/ 1241478 w 2619773"/>
              <a:gd name="connsiteY4-106" fmla="*/ 2844923 h 2844923"/>
              <a:gd name="connsiteX5-107" fmla="*/ 529807 w 2619773"/>
              <a:gd name="connsiteY5-108" fmla="*/ 2702644 h 2844923"/>
              <a:gd name="connsiteX0-109" fmla="*/ 529807 w 2619773"/>
              <a:gd name="connsiteY0-110" fmla="*/ 2702644 h 2959223"/>
              <a:gd name="connsiteX1-111" fmla="*/ 0 w 2619773"/>
              <a:gd name="connsiteY1-112" fmla="*/ 1943223 h 2959223"/>
              <a:gd name="connsiteX2-113" fmla="*/ 1263646 w 2619773"/>
              <a:gd name="connsiteY2-114" fmla="*/ 0 h 2959223"/>
              <a:gd name="connsiteX3-115" fmla="*/ 2619773 w 2619773"/>
              <a:gd name="connsiteY3-116" fmla="*/ 2143844 h 2959223"/>
              <a:gd name="connsiteX4-117" fmla="*/ 1216078 w 2619773"/>
              <a:gd name="connsiteY4-118" fmla="*/ 2959223 h 2959223"/>
              <a:gd name="connsiteX5-119" fmla="*/ 529807 w 2619773"/>
              <a:gd name="connsiteY5-120" fmla="*/ 2702644 h 2959223"/>
              <a:gd name="connsiteX0-121" fmla="*/ 529807 w 2619773"/>
              <a:gd name="connsiteY0-122" fmla="*/ 2702644 h 2959223"/>
              <a:gd name="connsiteX1-123" fmla="*/ 0 w 2619773"/>
              <a:gd name="connsiteY1-124" fmla="*/ 1943223 h 2959223"/>
              <a:gd name="connsiteX2-125" fmla="*/ 1263646 w 2619773"/>
              <a:gd name="connsiteY2-126" fmla="*/ 0 h 2959223"/>
              <a:gd name="connsiteX3-127" fmla="*/ 2619773 w 2619773"/>
              <a:gd name="connsiteY3-128" fmla="*/ 2143844 h 2959223"/>
              <a:gd name="connsiteX4-129" fmla="*/ 1216078 w 2619773"/>
              <a:gd name="connsiteY4-130" fmla="*/ 2959223 h 2959223"/>
              <a:gd name="connsiteX5-131" fmla="*/ 529807 w 2619773"/>
              <a:gd name="connsiteY5-132" fmla="*/ 2702644 h 2959223"/>
              <a:gd name="connsiteX0-133" fmla="*/ 529807 w 2619773"/>
              <a:gd name="connsiteY0-134" fmla="*/ 2702644 h 2959223"/>
              <a:gd name="connsiteX1-135" fmla="*/ 0 w 2619773"/>
              <a:gd name="connsiteY1-136" fmla="*/ 1943223 h 2959223"/>
              <a:gd name="connsiteX2-137" fmla="*/ 1263646 w 2619773"/>
              <a:gd name="connsiteY2-138" fmla="*/ 0 h 2959223"/>
              <a:gd name="connsiteX3-139" fmla="*/ 2619773 w 2619773"/>
              <a:gd name="connsiteY3-140" fmla="*/ 2143844 h 2959223"/>
              <a:gd name="connsiteX4-141" fmla="*/ 1216078 w 2619773"/>
              <a:gd name="connsiteY4-142" fmla="*/ 2959223 h 2959223"/>
              <a:gd name="connsiteX5-143" fmla="*/ 529807 w 2619773"/>
              <a:gd name="connsiteY5-144" fmla="*/ 2702644 h 2959223"/>
              <a:gd name="connsiteX0-145" fmla="*/ 529807 w 2708673"/>
              <a:gd name="connsiteY0-146" fmla="*/ 2702644 h 2959223"/>
              <a:gd name="connsiteX1-147" fmla="*/ 0 w 2708673"/>
              <a:gd name="connsiteY1-148" fmla="*/ 1943223 h 2959223"/>
              <a:gd name="connsiteX2-149" fmla="*/ 1263646 w 2708673"/>
              <a:gd name="connsiteY2-150" fmla="*/ 0 h 2959223"/>
              <a:gd name="connsiteX3-151" fmla="*/ 2708673 w 2708673"/>
              <a:gd name="connsiteY3-152" fmla="*/ 2258144 h 2959223"/>
              <a:gd name="connsiteX4-153" fmla="*/ 1216078 w 2708673"/>
              <a:gd name="connsiteY4-154" fmla="*/ 2959223 h 2959223"/>
              <a:gd name="connsiteX5-155" fmla="*/ 529807 w 2708673"/>
              <a:gd name="connsiteY5-156" fmla="*/ 2702644 h 2959223"/>
              <a:gd name="connsiteX0-157" fmla="*/ 529807 w 2708673"/>
              <a:gd name="connsiteY0-158" fmla="*/ 2702644 h 3035423"/>
              <a:gd name="connsiteX1-159" fmla="*/ 0 w 2708673"/>
              <a:gd name="connsiteY1-160" fmla="*/ 1943223 h 3035423"/>
              <a:gd name="connsiteX2-161" fmla="*/ 1263646 w 2708673"/>
              <a:gd name="connsiteY2-162" fmla="*/ 0 h 3035423"/>
              <a:gd name="connsiteX3-163" fmla="*/ 2708673 w 2708673"/>
              <a:gd name="connsiteY3-164" fmla="*/ 2258144 h 3035423"/>
              <a:gd name="connsiteX4-165" fmla="*/ 1216078 w 2708673"/>
              <a:gd name="connsiteY4-166" fmla="*/ 3035423 h 3035423"/>
              <a:gd name="connsiteX5-167" fmla="*/ 529807 w 2708673"/>
              <a:gd name="connsiteY5-168" fmla="*/ 2702644 h 3035423"/>
              <a:gd name="connsiteX0-169" fmla="*/ 631407 w 2810273"/>
              <a:gd name="connsiteY0-170" fmla="*/ 2702644 h 3035423"/>
              <a:gd name="connsiteX1-171" fmla="*/ 0 w 2810273"/>
              <a:gd name="connsiteY1-172" fmla="*/ 1994023 h 3035423"/>
              <a:gd name="connsiteX2-173" fmla="*/ 1365246 w 2810273"/>
              <a:gd name="connsiteY2-174" fmla="*/ 0 h 3035423"/>
              <a:gd name="connsiteX3-175" fmla="*/ 2810273 w 2810273"/>
              <a:gd name="connsiteY3-176" fmla="*/ 2258144 h 3035423"/>
              <a:gd name="connsiteX4-177" fmla="*/ 1317678 w 2810273"/>
              <a:gd name="connsiteY4-178" fmla="*/ 3035423 h 3035423"/>
              <a:gd name="connsiteX5-179" fmla="*/ 631407 w 2810273"/>
              <a:gd name="connsiteY5-180" fmla="*/ 2702644 h 3035423"/>
              <a:gd name="connsiteX0-181" fmla="*/ 631407 w 2899173"/>
              <a:gd name="connsiteY0-182" fmla="*/ 2702644 h 3035423"/>
              <a:gd name="connsiteX1-183" fmla="*/ 0 w 2899173"/>
              <a:gd name="connsiteY1-184" fmla="*/ 1994023 h 3035423"/>
              <a:gd name="connsiteX2-185" fmla="*/ 1365246 w 2899173"/>
              <a:gd name="connsiteY2-186" fmla="*/ 0 h 3035423"/>
              <a:gd name="connsiteX3-187" fmla="*/ 2899173 w 2899173"/>
              <a:gd name="connsiteY3-188" fmla="*/ 2461344 h 3035423"/>
              <a:gd name="connsiteX4-189" fmla="*/ 1317678 w 2899173"/>
              <a:gd name="connsiteY4-190" fmla="*/ 3035423 h 3035423"/>
              <a:gd name="connsiteX5-191" fmla="*/ 631407 w 2899173"/>
              <a:gd name="connsiteY5-192" fmla="*/ 2702644 h 3035423"/>
              <a:gd name="connsiteX0-193" fmla="*/ 631407 w 2899173"/>
              <a:gd name="connsiteY0-194" fmla="*/ 2702644 h 3035423"/>
              <a:gd name="connsiteX1-195" fmla="*/ 0 w 2899173"/>
              <a:gd name="connsiteY1-196" fmla="*/ 1994023 h 3035423"/>
              <a:gd name="connsiteX2-197" fmla="*/ 1365246 w 2899173"/>
              <a:gd name="connsiteY2-198" fmla="*/ 0 h 3035423"/>
              <a:gd name="connsiteX3-199" fmla="*/ 2899173 w 2899173"/>
              <a:gd name="connsiteY3-200" fmla="*/ 2461344 h 3035423"/>
              <a:gd name="connsiteX4-201" fmla="*/ 1317678 w 2899173"/>
              <a:gd name="connsiteY4-202" fmla="*/ 3035423 h 3035423"/>
              <a:gd name="connsiteX5-203" fmla="*/ 631407 w 2899173"/>
              <a:gd name="connsiteY5-204" fmla="*/ 2702644 h 3035423"/>
              <a:gd name="connsiteX0-205" fmla="*/ 631407 w 2899173"/>
              <a:gd name="connsiteY0-206" fmla="*/ 2702644 h 3086223"/>
              <a:gd name="connsiteX1-207" fmla="*/ 0 w 2899173"/>
              <a:gd name="connsiteY1-208" fmla="*/ 1994023 h 3086223"/>
              <a:gd name="connsiteX2-209" fmla="*/ 1365246 w 2899173"/>
              <a:gd name="connsiteY2-210" fmla="*/ 0 h 3086223"/>
              <a:gd name="connsiteX3-211" fmla="*/ 2899173 w 2899173"/>
              <a:gd name="connsiteY3-212" fmla="*/ 2461344 h 3086223"/>
              <a:gd name="connsiteX4-213" fmla="*/ 1330378 w 2899173"/>
              <a:gd name="connsiteY4-214" fmla="*/ 3086223 h 3086223"/>
              <a:gd name="connsiteX5-215" fmla="*/ 631407 w 2899173"/>
              <a:gd name="connsiteY5-216" fmla="*/ 2702644 h 3086223"/>
              <a:gd name="connsiteX0-217" fmla="*/ 631407 w 2899173"/>
              <a:gd name="connsiteY0-218" fmla="*/ 2702644 h 3060823"/>
              <a:gd name="connsiteX1-219" fmla="*/ 0 w 2899173"/>
              <a:gd name="connsiteY1-220" fmla="*/ 1994023 h 3060823"/>
              <a:gd name="connsiteX2-221" fmla="*/ 1365246 w 2899173"/>
              <a:gd name="connsiteY2-222" fmla="*/ 0 h 3060823"/>
              <a:gd name="connsiteX3-223" fmla="*/ 2899173 w 2899173"/>
              <a:gd name="connsiteY3-224" fmla="*/ 2461344 h 3060823"/>
              <a:gd name="connsiteX4-225" fmla="*/ 1508178 w 2899173"/>
              <a:gd name="connsiteY4-226" fmla="*/ 3060823 h 3060823"/>
              <a:gd name="connsiteX5-227" fmla="*/ 631407 w 2899173"/>
              <a:gd name="connsiteY5-228" fmla="*/ 2702644 h 3060823"/>
              <a:gd name="connsiteX0-229" fmla="*/ 631407 w 2899173"/>
              <a:gd name="connsiteY0-230" fmla="*/ 2702644 h 3060823"/>
              <a:gd name="connsiteX1-231" fmla="*/ 0 w 2899173"/>
              <a:gd name="connsiteY1-232" fmla="*/ 1994023 h 3060823"/>
              <a:gd name="connsiteX2-233" fmla="*/ 1365246 w 2899173"/>
              <a:gd name="connsiteY2-234" fmla="*/ 0 h 3060823"/>
              <a:gd name="connsiteX3-235" fmla="*/ 2899173 w 2899173"/>
              <a:gd name="connsiteY3-236" fmla="*/ 2461344 h 3060823"/>
              <a:gd name="connsiteX4-237" fmla="*/ 1508178 w 2899173"/>
              <a:gd name="connsiteY4-238" fmla="*/ 3060823 h 3060823"/>
              <a:gd name="connsiteX5-239" fmla="*/ 631407 w 2899173"/>
              <a:gd name="connsiteY5-240" fmla="*/ 2702644 h 3060823"/>
              <a:gd name="connsiteX0-241" fmla="*/ 631407 w 2899173"/>
              <a:gd name="connsiteY0-242" fmla="*/ 2702644 h 3060823"/>
              <a:gd name="connsiteX1-243" fmla="*/ 0 w 2899173"/>
              <a:gd name="connsiteY1-244" fmla="*/ 1994023 h 3060823"/>
              <a:gd name="connsiteX2-245" fmla="*/ 1365246 w 2899173"/>
              <a:gd name="connsiteY2-246" fmla="*/ 0 h 3060823"/>
              <a:gd name="connsiteX3-247" fmla="*/ 2899173 w 2899173"/>
              <a:gd name="connsiteY3-248" fmla="*/ 2461344 h 3060823"/>
              <a:gd name="connsiteX4-249" fmla="*/ 1508178 w 2899173"/>
              <a:gd name="connsiteY4-250" fmla="*/ 3060823 h 3060823"/>
              <a:gd name="connsiteX5-251" fmla="*/ 631407 w 2899173"/>
              <a:gd name="connsiteY5-252" fmla="*/ 2702644 h 3060823"/>
              <a:gd name="connsiteX0-253" fmla="*/ 663159 w 2930925"/>
              <a:gd name="connsiteY0-254" fmla="*/ 2702644 h 3060823"/>
              <a:gd name="connsiteX1-255" fmla="*/ 0 w 2930925"/>
              <a:gd name="connsiteY1-256" fmla="*/ 2032204 h 3060823"/>
              <a:gd name="connsiteX2-257" fmla="*/ 1396998 w 2930925"/>
              <a:gd name="connsiteY2-258" fmla="*/ 0 h 3060823"/>
              <a:gd name="connsiteX3-259" fmla="*/ 2930925 w 2930925"/>
              <a:gd name="connsiteY3-260" fmla="*/ 2461344 h 3060823"/>
              <a:gd name="connsiteX4-261" fmla="*/ 1539930 w 2930925"/>
              <a:gd name="connsiteY4-262" fmla="*/ 3060823 h 3060823"/>
              <a:gd name="connsiteX5-263" fmla="*/ 663159 w 2930925"/>
              <a:gd name="connsiteY5-264" fmla="*/ 2702644 h 3060823"/>
              <a:gd name="connsiteX0-265" fmla="*/ 663159 w 2930925"/>
              <a:gd name="connsiteY0-266" fmla="*/ 2702644 h 3060823"/>
              <a:gd name="connsiteX1-267" fmla="*/ 0 w 2930925"/>
              <a:gd name="connsiteY1-268" fmla="*/ 2032204 h 3060823"/>
              <a:gd name="connsiteX2-269" fmla="*/ 1396998 w 2930925"/>
              <a:gd name="connsiteY2-270" fmla="*/ 0 h 3060823"/>
              <a:gd name="connsiteX3-271" fmla="*/ 2930925 w 2930925"/>
              <a:gd name="connsiteY3-272" fmla="*/ 2461344 h 3060823"/>
              <a:gd name="connsiteX4-273" fmla="*/ 1539930 w 2930925"/>
              <a:gd name="connsiteY4-274" fmla="*/ 3060823 h 3060823"/>
              <a:gd name="connsiteX5-275" fmla="*/ 663159 w 2930925"/>
              <a:gd name="connsiteY5-276" fmla="*/ 2702644 h 3060823"/>
              <a:gd name="connsiteX0-277" fmla="*/ 663159 w 2930925"/>
              <a:gd name="connsiteY0-278" fmla="*/ 2702644 h 3060823"/>
              <a:gd name="connsiteX1-279" fmla="*/ 0 w 2930925"/>
              <a:gd name="connsiteY1-280" fmla="*/ 2032204 h 3060823"/>
              <a:gd name="connsiteX2-281" fmla="*/ 1396998 w 2930925"/>
              <a:gd name="connsiteY2-282" fmla="*/ 0 h 3060823"/>
              <a:gd name="connsiteX3-283" fmla="*/ 2930925 w 2930925"/>
              <a:gd name="connsiteY3-284" fmla="*/ 2461344 h 3060823"/>
              <a:gd name="connsiteX4-285" fmla="*/ 1539930 w 2930925"/>
              <a:gd name="connsiteY4-286" fmla="*/ 3060823 h 3060823"/>
              <a:gd name="connsiteX5-287" fmla="*/ 663159 w 2930925"/>
              <a:gd name="connsiteY5-288" fmla="*/ 2702644 h 3060823"/>
              <a:gd name="connsiteX0-289" fmla="*/ 663159 w 2930925"/>
              <a:gd name="connsiteY0-290" fmla="*/ 2702644 h 3060823"/>
              <a:gd name="connsiteX1-291" fmla="*/ 0 w 2930925"/>
              <a:gd name="connsiteY1-292" fmla="*/ 2032204 h 3060823"/>
              <a:gd name="connsiteX2-293" fmla="*/ 1396998 w 2930925"/>
              <a:gd name="connsiteY2-294" fmla="*/ 0 h 3060823"/>
              <a:gd name="connsiteX3-295" fmla="*/ 2930925 w 2930925"/>
              <a:gd name="connsiteY3-296" fmla="*/ 2461344 h 3060823"/>
              <a:gd name="connsiteX4-297" fmla="*/ 1539930 w 2930925"/>
              <a:gd name="connsiteY4-298" fmla="*/ 3060823 h 3060823"/>
              <a:gd name="connsiteX5-299" fmla="*/ 663159 w 2930925"/>
              <a:gd name="connsiteY5-300" fmla="*/ 2702644 h 3060823"/>
              <a:gd name="connsiteX0-301" fmla="*/ 663159 w 2930925"/>
              <a:gd name="connsiteY0-302" fmla="*/ 2702644 h 2908539"/>
              <a:gd name="connsiteX1-303" fmla="*/ 0 w 2930925"/>
              <a:gd name="connsiteY1-304" fmla="*/ 2032204 h 2908539"/>
              <a:gd name="connsiteX2-305" fmla="*/ 1396998 w 2930925"/>
              <a:gd name="connsiteY2-306" fmla="*/ 0 h 2908539"/>
              <a:gd name="connsiteX3-307" fmla="*/ 2930925 w 2930925"/>
              <a:gd name="connsiteY3-308" fmla="*/ 2461344 h 2908539"/>
              <a:gd name="connsiteX4-309" fmla="*/ 1559196 w 2930925"/>
              <a:gd name="connsiteY4-310" fmla="*/ 2908539 h 2908539"/>
              <a:gd name="connsiteX5-311" fmla="*/ 663159 w 2930925"/>
              <a:gd name="connsiteY5-312" fmla="*/ 2702644 h 2908539"/>
              <a:gd name="connsiteX0-313" fmla="*/ 663159 w 2930925"/>
              <a:gd name="connsiteY0-314" fmla="*/ 2702644 h 2959458"/>
              <a:gd name="connsiteX1-315" fmla="*/ 0 w 2930925"/>
              <a:gd name="connsiteY1-316" fmla="*/ 2032204 h 2959458"/>
              <a:gd name="connsiteX2-317" fmla="*/ 1396998 w 2930925"/>
              <a:gd name="connsiteY2-318" fmla="*/ 0 h 2959458"/>
              <a:gd name="connsiteX3-319" fmla="*/ 2930925 w 2930925"/>
              <a:gd name="connsiteY3-320" fmla="*/ 2461344 h 2959458"/>
              <a:gd name="connsiteX4-321" fmla="*/ 1559412 w 2930925"/>
              <a:gd name="connsiteY4-322" fmla="*/ 2959458 h 2959458"/>
              <a:gd name="connsiteX5-323" fmla="*/ 663159 w 2930925"/>
              <a:gd name="connsiteY5-324" fmla="*/ 2702644 h 2959458"/>
              <a:gd name="connsiteX0-325" fmla="*/ 663159 w 2930925"/>
              <a:gd name="connsiteY0-326" fmla="*/ 2702644 h 2959458"/>
              <a:gd name="connsiteX1-327" fmla="*/ 0 w 2930925"/>
              <a:gd name="connsiteY1-328" fmla="*/ 2032204 h 2959458"/>
              <a:gd name="connsiteX2-329" fmla="*/ 1396998 w 2930925"/>
              <a:gd name="connsiteY2-330" fmla="*/ 0 h 2959458"/>
              <a:gd name="connsiteX3-331" fmla="*/ 2930925 w 2930925"/>
              <a:gd name="connsiteY3-332" fmla="*/ 2461344 h 2959458"/>
              <a:gd name="connsiteX4-333" fmla="*/ 1559412 w 2930925"/>
              <a:gd name="connsiteY4-334" fmla="*/ 2959458 h 2959458"/>
              <a:gd name="connsiteX5-335" fmla="*/ 663159 w 2930925"/>
              <a:gd name="connsiteY5-336" fmla="*/ 2702644 h 2959458"/>
              <a:gd name="connsiteX0-337" fmla="*/ 663159 w 2893222"/>
              <a:gd name="connsiteY0-338" fmla="*/ 2702644 h 2959458"/>
              <a:gd name="connsiteX1-339" fmla="*/ 0 w 2893222"/>
              <a:gd name="connsiteY1-340" fmla="*/ 2032204 h 2959458"/>
              <a:gd name="connsiteX2-341" fmla="*/ 1396998 w 2893222"/>
              <a:gd name="connsiteY2-342" fmla="*/ 0 h 2959458"/>
              <a:gd name="connsiteX3-343" fmla="*/ 2893222 w 2893222"/>
              <a:gd name="connsiteY3-344" fmla="*/ 2404291 h 2959458"/>
              <a:gd name="connsiteX4-345" fmla="*/ 1559412 w 2893222"/>
              <a:gd name="connsiteY4-346" fmla="*/ 2959458 h 2959458"/>
              <a:gd name="connsiteX5-347" fmla="*/ 663159 w 2893222"/>
              <a:gd name="connsiteY5-348" fmla="*/ 2702644 h 2959458"/>
              <a:gd name="connsiteX0-349" fmla="*/ 663159 w 2893222"/>
              <a:gd name="connsiteY0-350" fmla="*/ 2702644 h 2959458"/>
              <a:gd name="connsiteX1-351" fmla="*/ 0 w 2893222"/>
              <a:gd name="connsiteY1-352" fmla="*/ 2032204 h 2959458"/>
              <a:gd name="connsiteX2-353" fmla="*/ 1396998 w 2893222"/>
              <a:gd name="connsiteY2-354" fmla="*/ 0 h 2959458"/>
              <a:gd name="connsiteX3-355" fmla="*/ 2893222 w 2893222"/>
              <a:gd name="connsiteY3-356" fmla="*/ 2404291 h 2959458"/>
              <a:gd name="connsiteX4-357" fmla="*/ 1559412 w 2893222"/>
              <a:gd name="connsiteY4-358" fmla="*/ 2959458 h 2959458"/>
              <a:gd name="connsiteX5-359" fmla="*/ 663159 w 2893222"/>
              <a:gd name="connsiteY5-360" fmla="*/ 2702644 h 2959458"/>
              <a:gd name="connsiteX0-361" fmla="*/ 663159 w 2893222"/>
              <a:gd name="connsiteY0-362" fmla="*/ 2702644 h 2959458"/>
              <a:gd name="connsiteX1-363" fmla="*/ 0 w 2893222"/>
              <a:gd name="connsiteY1-364" fmla="*/ 2032204 h 2959458"/>
              <a:gd name="connsiteX2-365" fmla="*/ 1396998 w 2893222"/>
              <a:gd name="connsiteY2-366" fmla="*/ 0 h 2959458"/>
              <a:gd name="connsiteX3-367" fmla="*/ 2893222 w 2893222"/>
              <a:gd name="connsiteY3-368" fmla="*/ 2404291 h 2959458"/>
              <a:gd name="connsiteX4-369" fmla="*/ 1559412 w 2893222"/>
              <a:gd name="connsiteY4-370" fmla="*/ 2959458 h 2959458"/>
              <a:gd name="connsiteX5-371" fmla="*/ 663159 w 2893222"/>
              <a:gd name="connsiteY5-372" fmla="*/ 2702644 h 295945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25" y="connsiteY4-26"/>
              </a:cxn>
              <a:cxn ang="0">
                <a:pos x="connsiteX5-107" y="connsiteY5-108"/>
              </a:cxn>
            </a:cxnLst>
            <a:rect l="l" t="t" r="r" b="b"/>
            <a:pathLst>
              <a:path w="2893222" h="2959458">
                <a:moveTo>
                  <a:pt x="663159" y="2702644"/>
                </a:moveTo>
                <a:cubicBezTo>
                  <a:pt x="270694" y="2413616"/>
                  <a:pt x="297292" y="2480177"/>
                  <a:pt x="0" y="2032204"/>
                </a:cubicBezTo>
                <a:lnTo>
                  <a:pt x="1396998" y="0"/>
                </a:lnTo>
                <a:lnTo>
                  <a:pt x="2893222" y="2404291"/>
                </a:lnTo>
                <a:cubicBezTo>
                  <a:pt x="2180089" y="2991587"/>
                  <a:pt x="1930209" y="2931200"/>
                  <a:pt x="1559412" y="2959458"/>
                </a:cubicBezTo>
                <a:cubicBezTo>
                  <a:pt x="1254627" y="2941783"/>
                  <a:pt x="930144" y="2872952"/>
                  <a:pt x="663159" y="270264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9525" cap="rnd">
            <a:solidFill>
              <a:srgbClr val="E6E6E6"/>
            </a:solidFill>
            <a:prstDash val="solid"/>
            <a:round/>
          </a:ln>
        </p:spPr>
        <p:txBody>
          <a:bodyPr vert="eaVert" lIns="89456" tIns="44728" rIns="89456" bIns="44728" anchor="ctr"/>
          <a:lstStyle/>
          <a:p>
            <a:pPr>
              <a:defRPr/>
            </a:pPr>
            <a:endParaRPr lang="zh-CN" altLang="en-US" sz="1500" kern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等腰三角形 21"/>
          <p:cNvSpPr/>
          <p:nvPr/>
        </p:nvSpPr>
        <p:spPr bwMode="auto">
          <a:xfrm rot="5400000">
            <a:off x="3309652" y="2148748"/>
            <a:ext cx="2837935" cy="2889672"/>
          </a:xfrm>
          <a:custGeom>
            <a:avLst/>
            <a:gdLst>
              <a:gd name="connsiteX0" fmla="*/ 0 w 3169466"/>
              <a:gd name="connsiteY0" fmla="*/ 3096344 h 3096344"/>
              <a:gd name="connsiteX1" fmla="*/ 1508539 w 3169466"/>
              <a:gd name="connsiteY1" fmla="*/ 0 h 3096344"/>
              <a:gd name="connsiteX2" fmla="*/ 3169466 w 3169466"/>
              <a:gd name="connsiteY2" fmla="*/ 3096344 h 3096344"/>
              <a:gd name="connsiteX3" fmla="*/ 0 w 3169466"/>
              <a:gd name="connsiteY3" fmla="*/ 3096344 h 3096344"/>
              <a:gd name="connsiteX0-1" fmla="*/ 0 w 3017066"/>
              <a:gd name="connsiteY0-2" fmla="*/ 3083644 h 3096344"/>
              <a:gd name="connsiteX1-3" fmla="*/ 1356139 w 3017066"/>
              <a:gd name="connsiteY1-4" fmla="*/ 0 h 3096344"/>
              <a:gd name="connsiteX2-5" fmla="*/ 3017066 w 3017066"/>
              <a:gd name="connsiteY2-6" fmla="*/ 3096344 h 3096344"/>
              <a:gd name="connsiteX3-7" fmla="*/ 0 w 3017066"/>
              <a:gd name="connsiteY3-8" fmla="*/ 3083644 h 3096344"/>
              <a:gd name="connsiteX0-9" fmla="*/ 0 w 3017066"/>
              <a:gd name="connsiteY0-10" fmla="*/ 3083644 h 3096344"/>
              <a:gd name="connsiteX1-11" fmla="*/ 181393 w 3017066"/>
              <a:gd name="connsiteY1-12" fmla="*/ 2273423 h 3096344"/>
              <a:gd name="connsiteX2-13" fmla="*/ 1356139 w 3017066"/>
              <a:gd name="connsiteY2-14" fmla="*/ 0 h 3096344"/>
              <a:gd name="connsiteX3-15" fmla="*/ 3017066 w 3017066"/>
              <a:gd name="connsiteY3-16" fmla="*/ 3096344 h 3096344"/>
              <a:gd name="connsiteX4" fmla="*/ 0 w 3017066"/>
              <a:gd name="connsiteY4" fmla="*/ 3083644 h 3096344"/>
              <a:gd name="connsiteX0-17" fmla="*/ 0 w 3017066"/>
              <a:gd name="connsiteY0-18" fmla="*/ 3083644 h 3096344"/>
              <a:gd name="connsiteX1-19" fmla="*/ 181393 w 3017066"/>
              <a:gd name="connsiteY1-20" fmla="*/ 2222623 h 3096344"/>
              <a:gd name="connsiteX2-21" fmla="*/ 1356139 w 3017066"/>
              <a:gd name="connsiteY2-22" fmla="*/ 0 h 3096344"/>
              <a:gd name="connsiteX3-23" fmla="*/ 3017066 w 3017066"/>
              <a:gd name="connsiteY3-24" fmla="*/ 3096344 h 3096344"/>
              <a:gd name="connsiteX4-25" fmla="*/ 0 w 3017066"/>
              <a:gd name="connsiteY4-26" fmla="*/ 3083644 h 3096344"/>
              <a:gd name="connsiteX0-27" fmla="*/ 0 w 3017066"/>
              <a:gd name="connsiteY0-28" fmla="*/ 3083644 h 3096344"/>
              <a:gd name="connsiteX1-29" fmla="*/ 105193 w 3017066"/>
              <a:gd name="connsiteY1-30" fmla="*/ 2425823 h 3096344"/>
              <a:gd name="connsiteX2-31" fmla="*/ 1356139 w 3017066"/>
              <a:gd name="connsiteY2-32" fmla="*/ 0 h 3096344"/>
              <a:gd name="connsiteX3-33" fmla="*/ 3017066 w 3017066"/>
              <a:gd name="connsiteY3-34" fmla="*/ 3096344 h 3096344"/>
              <a:gd name="connsiteX4-35" fmla="*/ 0 w 3017066"/>
              <a:gd name="connsiteY4-36" fmla="*/ 3083644 h 3096344"/>
              <a:gd name="connsiteX0-37" fmla="*/ 0 w 3017066"/>
              <a:gd name="connsiteY0-38" fmla="*/ 2601044 h 2613744"/>
              <a:gd name="connsiteX1-39" fmla="*/ 105193 w 3017066"/>
              <a:gd name="connsiteY1-40" fmla="*/ 1943223 h 2613744"/>
              <a:gd name="connsiteX2-41" fmla="*/ 1368839 w 3017066"/>
              <a:gd name="connsiteY2-42" fmla="*/ 0 h 2613744"/>
              <a:gd name="connsiteX3-43" fmla="*/ 3017066 w 3017066"/>
              <a:gd name="connsiteY3-44" fmla="*/ 2613744 h 2613744"/>
              <a:gd name="connsiteX4-45" fmla="*/ 0 w 3017066"/>
              <a:gd name="connsiteY4-46" fmla="*/ 2601044 h 2613744"/>
              <a:gd name="connsiteX0-47" fmla="*/ 537730 w 2919796"/>
              <a:gd name="connsiteY0-48" fmla="*/ 2702644 h 2702644"/>
              <a:gd name="connsiteX1-49" fmla="*/ 7923 w 2919796"/>
              <a:gd name="connsiteY1-50" fmla="*/ 1943223 h 2702644"/>
              <a:gd name="connsiteX2-51" fmla="*/ 1271569 w 2919796"/>
              <a:gd name="connsiteY2-52" fmla="*/ 0 h 2702644"/>
              <a:gd name="connsiteX3-53" fmla="*/ 2919796 w 2919796"/>
              <a:gd name="connsiteY3-54" fmla="*/ 2613744 h 2702644"/>
              <a:gd name="connsiteX4-55" fmla="*/ 537730 w 2919796"/>
              <a:gd name="connsiteY4-56" fmla="*/ 2702644 h 2702644"/>
              <a:gd name="connsiteX0-57" fmla="*/ 552634 w 2934700"/>
              <a:gd name="connsiteY0-58" fmla="*/ 2702644 h 2702644"/>
              <a:gd name="connsiteX1-59" fmla="*/ 22827 w 2934700"/>
              <a:gd name="connsiteY1-60" fmla="*/ 1943223 h 2702644"/>
              <a:gd name="connsiteX2-61" fmla="*/ 1286473 w 2934700"/>
              <a:gd name="connsiteY2-62" fmla="*/ 0 h 2702644"/>
              <a:gd name="connsiteX3-63" fmla="*/ 2934700 w 2934700"/>
              <a:gd name="connsiteY3-64" fmla="*/ 2613744 h 2702644"/>
              <a:gd name="connsiteX4-65" fmla="*/ 552634 w 2934700"/>
              <a:gd name="connsiteY4-66" fmla="*/ 2702644 h 2702644"/>
              <a:gd name="connsiteX0-67" fmla="*/ 529807 w 2911873"/>
              <a:gd name="connsiteY0-68" fmla="*/ 2702644 h 2702644"/>
              <a:gd name="connsiteX1-69" fmla="*/ 0 w 2911873"/>
              <a:gd name="connsiteY1-70" fmla="*/ 1943223 h 2702644"/>
              <a:gd name="connsiteX2-71" fmla="*/ 1263646 w 2911873"/>
              <a:gd name="connsiteY2-72" fmla="*/ 0 h 2702644"/>
              <a:gd name="connsiteX3-73" fmla="*/ 2911873 w 2911873"/>
              <a:gd name="connsiteY3-74" fmla="*/ 2613744 h 2702644"/>
              <a:gd name="connsiteX4-75" fmla="*/ 529807 w 2911873"/>
              <a:gd name="connsiteY4-76" fmla="*/ 2702644 h 2702644"/>
              <a:gd name="connsiteX0-77" fmla="*/ 529807 w 2911873"/>
              <a:gd name="connsiteY0-78" fmla="*/ 2702644 h 2702644"/>
              <a:gd name="connsiteX1-79" fmla="*/ 0 w 2911873"/>
              <a:gd name="connsiteY1-80" fmla="*/ 1943223 h 2702644"/>
              <a:gd name="connsiteX2-81" fmla="*/ 1263646 w 2911873"/>
              <a:gd name="connsiteY2-82" fmla="*/ 0 h 2702644"/>
              <a:gd name="connsiteX3-83" fmla="*/ 2911873 w 2911873"/>
              <a:gd name="connsiteY3-84" fmla="*/ 2613744 h 2702644"/>
              <a:gd name="connsiteX4-85" fmla="*/ 529807 w 2911873"/>
              <a:gd name="connsiteY4-86" fmla="*/ 2702644 h 2702644"/>
              <a:gd name="connsiteX0-87" fmla="*/ 529807 w 2911873"/>
              <a:gd name="connsiteY0-88" fmla="*/ 2702644 h 2844923"/>
              <a:gd name="connsiteX1-89" fmla="*/ 0 w 2911873"/>
              <a:gd name="connsiteY1-90" fmla="*/ 1943223 h 2844923"/>
              <a:gd name="connsiteX2-91" fmla="*/ 1263646 w 2911873"/>
              <a:gd name="connsiteY2-92" fmla="*/ 0 h 2844923"/>
              <a:gd name="connsiteX3-93" fmla="*/ 2911873 w 2911873"/>
              <a:gd name="connsiteY3-94" fmla="*/ 2613744 h 2844923"/>
              <a:gd name="connsiteX4-95" fmla="*/ 1241478 w 2911873"/>
              <a:gd name="connsiteY4-96" fmla="*/ 2844923 h 2844923"/>
              <a:gd name="connsiteX5" fmla="*/ 529807 w 2911873"/>
              <a:gd name="connsiteY5" fmla="*/ 2702644 h 2844923"/>
              <a:gd name="connsiteX0-97" fmla="*/ 529807 w 2619773"/>
              <a:gd name="connsiteY0-98" fmla="*/ 2702644 h 2844923"/>
              <a:gd name="connsiteX1-99" fmla="*/ 0 w 2619773"/>
              <a:gd name="connsiteY1-100" fmla="*/ 1943223 h 2844923"/>
              <a:gd name="connsiteX2-101" fmla="*/ 1263646 w 2619773"/>
              <a:gd name="connsiteY2-102" fmla="*/ 0 h 2844923"/>
              <a:gd name="connsiteX3-103" fmla="*/ 2619773 w 2619773"/>
              <a:gd name="connsiteY3-104" fmla="*/ 2143844 h 2844923"/>
              <a:gd name="connsiteX4-105" fmla="*/ 1241478 w 2619773"/>
              <a:gd name="connsiteY4-106" fmla="*/ 2844923 h 2844923"/>
              <a:gd name="connsiteX5-107" fmla="*/ 529807 w 2619773"/>
              <a:gd name="connsiteY5-108" fmla="*/ 2702644 h 2844923"/>
              <a:gd name="connsiteX0-109" fmla="*/ 529807 w 2619773"/>
              <a:gd name="connsiteY0-110" fmla="*/ 2702644 h 2959223"/>
              <a:gd name="connsiteX1-111" fmla="*/ 0 w 2619773"/>
              <a:gd name="connsiteY1-112" fmla="*/ 1943223 h 2959223"/>
              <a:gd name="connsiteX2-113" fmla="*/ 1263646 w 2619773"/>
              <a:gd name="connsiteY2-114" fmla="*/ 0 h 2959223"/>
              <a:gd name="connsiteX3-115" fmla="*/ 2619773 w 2619773"/>
              <a:gd name="connsiteY3-116" fmla="*/ 2143844 h 2959223"/>
              <a:gd name="connsiteX4-117" fmla="*/ 1216078 w 2619773"/>
              <a:gd name="connsiteY4-118" fmla="*/ 2959223 h 2959223"/>
              <a:gd name="connsiteX5-119" fmla="*/ 529807 w 2619773"/>
              <a:gd name="connsiteY5-120" fmla="*/ 2702644 h 2959223"/>
              <a:gd name="connsiteX0-121" fmla="*/ 529807 w 2619773"/>
              <a:gd name="connsiteY0-122" fmla="*/ 2702644 h 2959223"/>
              <a:gd name="connsiteX1-123" fmla="*/ 0 w 2619773"/>
              <a:gd name="connsiteY1-124" fmla="*/ 1943223 h 2959223"/>
              <a:gd name="connsiteX2-125" fmla="*/ 1263646 w 2619773"/>
              <a:gd name="connsiteY2-126" fmla="*/ 0 h 2959223"/>
              <a:gd name="connsiteX3-127" fmla="*/ 2619773 w 2619773"/>
              <a:gd name="connsiteY3-128" fmla="*/ 2143844 h 2959223"/>
              <a:gd name="connsiteX4-129" fmla="*/ 1216078 w 2619773"/>
              <a:gd name="connsiteY4-130" fmla="*/ 2959223 h 2959223"/>
              <a:gd name="connsiteX5-131" fmla="*/ 529807 w 2619773"/>
              <a:gd name="connsiteY5-132" fmla="*/ 2702644 h 2959223"/>
              <a:gd name="connsiteX0-133" fmla="*/ 529807 w 2619773"/>
              <a:gd name="connsiteY0-134" fmla="*/ 2702644 h 2959223"/>
              <a:gd name="connsiteX1-135" fmla="*/ 0 w 2619773"/>
              <a:gd name="connsiteY1-136" fmla="*/ 1943223 h 2959223"/>
              <a:gd name="connsiteX2-137" fmla="*/ 1263646 w 2619773"/>
              <a:gd name="connsiteY2-138" fmla="*/ 0 h 2959223"/>
              <a:gd name="connsiteX3-139" fmla="*/ 2619773 w 2619773"/>
              <a:gd name="connsiteY3-140" fmla="*/ 2143844 h 2959223"/>
              <a:gd name="connsiteX4-141" fmla="*/ 1216078 w 2619773"/>
              <a:gd name="connsiteY4-142" fmla="*/ 2959223 h 2959223"/>
              <a:gd name="connsiteX5-143" fmla="*/ 529807 w 2619773"/>
              <a:gd name="connsiteY5-144" fmla="*/ 2702644 h 2959223"/>
              <a:gd name="connsiteX0-145" fmla="*/ 529807 w 2708673"/>
              <a:gd name="connsiteY0-146" fmla="*/ 2702644 h 2959223"/>
              <a:gd name="connsiteX1-147" fmla="*/ 0 w 2708673"/>
              <a:gd name="connsiteY1-148" fmla="*/ 1943223 h 2959223"/>
              <a:gd name="connsiteX2-149" fmla="*/ 1263646 w 2708673"/>
              <a:gd name="connsiteY2-150" fmla="*/ 0 h 2959223"/>
              <a:gd name="connsiteX3-151" fmla="*/ 2708673 w 2708673"/>
              <a:gd name="connsiteY3-152" fmla="*/ 2258144 h 2959223"/>
              <a:gd name="connsiteX4-153" fmla="*/ 1216078 w 2708673"/>
              <a:gd name="connsiteY4-154" fmla="*/ 2959223 h 2959223"/>
              <a:gd name="connsiteX5-155" fmla="*/ 529807 w 2708673"/>
              <a:gd name="connsiteY5-156" fmla="*/ 2702644 h 2959223"/>
              <a:gd name="connsiteX0-157" fmla="*/ 529807 w 2708673"/>
              <a:gd name="connsiteY0-158" fmla="*/ 2702644 h 3035423"/>
              <a:gd name="connsiteX1-159" fmla="*/ 0 w 2708673"/>
              <a:gd name="connsiteY1-160" fmla="*/ 1943223 h 3035423"/>
              <a:gd name="connsiteX2-161" fmla="*/ 1263646 w 2708673"/>
              <a:gd name="connsiteY2-162" fmla="*/ 0 h 3035423"/>
              <a:gd name="connsiteX3-163" fmla="*/ 2708673 w 2708673"/>
              <a:gd name="connsiteY3-164" fmla="*/ 2258144 h 3035423"/>
              <a:gd name="connsiteX4-165" fmla="*/ 1216078 w 2708673"/>
              <a:gd name="connsiteY4-166" fmla="*/ 3035423 h 3035423"/>
              <a:gd name="connsiteX5-167" fmla="*/ 529807 w 2708673"/>
              <a:gd name="connsiteY5-168" fmla="*/ 2702644 h 3035423"/>
              <a:gd name="connsiteX0-169" fmla="*/ 631407 w 2810273"/>
              <a:gd name="connsiteY0-170" fmla="*/ 2702644 h 3035423"/>
              <a:gd name="connsiteX1-171" fmla="*/ 0 w 2810273"/>
              <a:gd name="connsiteY1-172" fmla="*/ 1994023 h 3035423"/>
              <a:gd name="connsiteX2-173" fmla="*/ 1365246 w 2810273"/>
              <a:gd name="connsiteY2-174" fmla="*/ 0 h 3035423"/>
              <a:gd name="connsiteX3-175" fmla="*/ 2810273 w 2810273"/>
              <a:gd name="connsiteY3-176" fmla="*/ 2258144 h 3035423"/>
              <a:gd name="connsiteX4-177" fmla="*/ 1317678 w 2810273"/>
              <a:gd name="connsiteY4-178" fmla="*/ 3035423 h 3035423"/>
              <a:gd name="connsiteX5-179" fmla="*/ 631407 w 2810273"/>
              <a:gd name="connsiteY5-180" fmla="*/ 2702644 h 3035423"/>
              <a:gd name="connsiteX0-181" fmla="*/ 631407 w 2899173"/>
              <a:gd name="connsiteY0-182" fmla="*/ 2702644 h 3035423"/>
              <a:gd name="connsiteX1-183" fmla="*/ 0 w 2899173"/>
              <a:gd name="connsiteY1-184" fmla="*/ 1994023 h 3035423"/>
              <a:gd name="connsiteX2-185" fmla="*/ 1365246 w 2899173"/>
              <a:gd name="connsiteY2-186" fmla="*/ 0 h 3035423"/>
              <a:gd name="connsiteX3-187" fmla="*/ 2899173 w 2899173"/>
              <a:gd name="connsiteY3-188" fmla="*/ 2461344 h 3035423"/>
              <a:gd name="connsiteX4-189" fmla="*/ 1317678 w 2899173"/>
              <a:gd name="connsiteY4-190" fmla="*/ 3035423 h 3035423"/>
              <a:gd name="connsiteX5-191" fmla="*/ 631407 w 2899173"/>
              <a:gd name="connsiteY5-192" fmla="*/ 2702644 h 3035423"/>
              <a:gd name="connsiteX0-193" fmla="*/ 631407 w 2899173"/>
              <a:gd name="connsiteY0-194" fmla="*/ 2702644 h 3035423"/>
              <a:gd name="connsiteX1-195" fmla="*/ 0 w 2899173"/>
              <a:gd name="connsiteY1-196" fmla="*/ 1994023 h 3035423"/>
              <a:gd name="connsiteX2-197" fmla="*/ 1365246 w 2899173"/>
              <a:gd name="connsiteY2-198" fmla="*/ 0 h 3035423"/>
              <a:gd name="connsiteX3-199" fmla="*/ 2899173 w 2899173"/>
              <a:gd name="connsiteY3-200" fmla="*/ 2461344 h 3035423"/>
              <a:gd name="connsiteX4-201" fmla="*/ 1317678 w 2899173"/>
              <a:gd name="connsiteY4-202" fmla="*/ 3035423 h 3035423"/>
              <a:gd name="connsiteX5-203" fmla="*/ 631407 w 2899173"/>
              <a:gd name="connsiteY5-204" fmla="*/ 2702644 h 3035423"/>
              <a:gd name="connsiteX0-205" fmla="*/ 631407 w 2899173"/>
              <a:gd name="connsiteY0-206" fmla="*/ 2702644 h 3086223"/>
              <a:gd name="connsiteX1-207" fmla="*/ 0 w 2899173"/>
              <a:gd name="connsiteY1-208" fmla="*/ 1994023 h 3086223"/>
              <a:gd name="connsiteX2-209" fmla="*/ 1365246 w 2899173"/>
              <a:gd name="connsiteY2-210" fmla="*/ 0 h 3086223"/>
              <a:gd name="connsiteX3-211" fmla="*/ 2899173 w 2899173"/>
              <a:gd name="connsiteY3-212" fmla="*/ 2461344 h 3086223"/>
              <a:gd name="connsiteX4-213" fmla="*/ 1330378 w 2899173"/>
              <a:gd name="connsiteY4-214" fmla="*/ 3086223 h 3086223"/>
              <a:gd name="connsiteX5-215" fmla="*/ 631407 w 2899173"/>
              <a:gd name="connsiteY5-216" fmla="*/ 2702644 h 3086223"/>
              <a:gd name="connsiteX0-217" fmla="*/ 631407 w 2899173"/>
              <a:gd name="connsiteY0-218" fmla="*/ 2702644 h 3060823"/>
              <a:gd name="connsiteX1-219" fmla="*/ 0 w 2899173"/>
              <a:gd name="connsiteY1-220" fmla="*/ 1994023 h 3060823"/>
              <a:gd name="connsiteX2-221" fmla="*/ 1365246 w 2899173"/>
              <a:gd name="connsiteY2-222" fmla="*/ 0 h 3060823"/>
              <a:gd name="connsiteX3-223" fmla="*/ 2899173 w 2899173"/>
              <a:gd name="connsiteY3-224" fmla="*/ 2461344 h 3060823"/>
              <a:gd name="connsiteX4-225" fmla="*/ 1508178 w 2899173"/>
              <a:gd name="connsiteY4-226" fmla="*/ 3060823 h 3060823"/>
              <a:gd name="connsiteX5-227" fmla="*/ 631407 w 2899173"/>
              <a:gd name="connsiteY5-228" fmla="*/ 2702644 h 3060823"/>
              <a:gd name="connsiteX0-229" fmla="*/ 631407 w 2899173"/>
              <a:gd name="connsiteY0-230" fmla="*/ 2702644 h 3060823"/>
              <a:gd name="connsiteX1-231" fmla="*/ 0 w 2899173"/>
              <a:gd name="connsiteY1-232" fmla="*/ 1994023 h 3060823"/>
              <a:gd name="connsiteX2-233" fmla="*/ 1365246 w 2899173"/>
              <a:gd name="connsiteY2-234" fmla="*/ 0 h 3060823"/>
              <a:gd name="connsiteX3-235" fmla="*/ 2899173 w 2899173"/>
              <a:gd name="connsiteY3-236" fmla="*/ 2461344 h 3060823"/>
              <a:gd name="connsiteX4-237" fmla="*/ 1508178 w 2899173"/>
              <a:gd name="connsiteY4-238" fmla="*/ 3060823 h 3060823"/>
              <a:gd name="connsiteX5-239" fmla="*/ 631407 w 2899173"/>
              <a:gd name="connsiteY5-240" fmla="*/ 2702644 h 3060823"/>
              <a:gd name="connsiteX0-241" fmla="*/ 631407 w 2899173"/>
              <a:gd name="connsiteY0-242" fmla="*/ 2702644 h 3060823"/>
              <a:gd name="connsiteX1-243" fmla="*/ 0 w 2899173"/>
              <a:gd name="connsiteY1-244" fmla="*/ 1994023 h 3060823"/>
              <a:gd name="connsiteX2-245" fmla="*/ 1365246 w 2899173"/>
              <a:gd name="connsiteY2-246" fmla="*/ 0 h 3060823"/>
              <a:gd name="connsiteX3-247" fmla="*/ 2899173 w 2899173"/>
              <a:gd name="connsiteY3-248" fmla="*/ 2461344 h 3060823"/>
              <a:gd name="connsiteX4-249" fmla="*/ 1508178 w 2899173"/>
              <a:gd name="connsiteY4-250" fmla="*/ 3060823 h 3060823"/>
              <a:gd name="connsiteX5-251" fmla="*/ 631407 w 2899173"/>
              <a:gd name="connsiteY5-252" fmla="*/ 2702644 h 3060823"/>
              <a:gd name="connsiteX0-253" fmla="*/ 663159 w 2930925"/>
              <a:gd name="connsiteY0-254" fmla="*/ 2702644 h 3060823"/>
              <a:gd name="connsiteX1-255" fmla="*/ 0 w 2930925"/>
              <a:gd name="connsiteY1-256" fmla="*/ 2032204 h 3060823"/>
              <a:gd name="connsiteX2-257" fmla="*/ 1396998 w 2930925"/>
              <a:gd name="connsiteY2-258" fmla="*/ 0 h 3060823"/>
              <a:gd name="connsiteX3-259" fmla="*/ 2930925 w 2930925"/>
              <a:gd name="connsiteY3-260" fmla="*/ 2461344 h 3060823"/>
              <a:gd name="connsiteX4-261" fmla="*/ 1539930 w 2930925"/>
              <a:gd name="connsiteY4-262" fmla="*/ 3060823 h 3060823"/>
              <a:gd name="connsiteX5-263" fmla="*/ 663159 w 2930925"/>
              <a:gd name="connsiteY5-264" fmla="*/ 2702644 h 3060823"/>
              <a:gd name="connsiteX0-265" fmla="*/ 663159 w 2930925"/>
              <a:gd name="connsiteY0-266" fmla="*/ 2702644 h 3060823"/>
              <a:gd name="connsiteX1-267" fmla="*/ 0 w 2930925"/>
              <a:gd name="connsiteY1-268" fmla="*/ 2032204 h 3060823"/>
              <a:gd name="connsiteX2-269" fmla="*/ 1396998 w 2930925"/>
              <a:gd name="connsiteY2-270" fmla="*/ 0 h 3060823"/>
              <a:gd name="connsiteX3-271" fmla="*/ 2930925 w 2930925"/>
              <a:gd name="connsiteY3-272" fmla="*/ 2461344 h 3060823"/>
              <a:gd name="connsiteX4-273" fmla="*/ 1539930 w 2930925"/>
              <a:gd name="connsiteY4-274" fmla="*/ 3060823 h 3060823"/>
              <a:gd name="connsiteX5-275" fmla="*/ 663159 w 2930925"/>
              <a:gd name="connsiteY5-276" fmla="*/ 2702644 h 3060823"/>
              <a:gd name="connsiteX0-277" fmla="*/ 663159 w 2930925"/>
              <a:gd name="connsiteY0-278" fmla="*/ 2702644 h 3060823"/>
              <a:gd name="connsiteX1-279" fmla="*/ 0 w 2930925"/>
              <a:gd name="connsiteY1-280" fmla="*/ 2032204 h 3060823"/>
              <a:gd name="connsiteX2-281" fmla="*/ 1396998 w 2930925"/>
              <a:gd name="connsiteY2-282" fmla="*/ 0 h 3060823"/>
              <a:gd name="connsiteX3-283" fmla="*/ 2930925 w 2930925"/>
              <a:gd name="connsiteY3-284" fmla="*/ 2461344 h 3060823"/>
              <a:gd name="connsiteX4-285" fmla="*/ 1539930 w 2930925"/>
              <a:gd name="connsiteY4-286" fmla="*/ 3060823 h 3060823"/>
              <a:gd name="connsiteX5-287" fmla="*/ 663159 w 2930925"/>
              <a:gd name="connsiteY5-288" fmla="*/ 2702644 h 3060823"/>
              <a:gd name="connsiteX0-289" fmla="*/ 663159 w 2930925"/>
              <a:gd name="connsiteY0-290" fmla="*/ 2702644 h 3060823"/>
              <a:gd name="connsiteX1-291" fmla="*/ 0 w 2930925"/>
              <a:gd name="connsiteY1-292" fmla="*/ 2032204 h 3060823"/>
              <a:gd name="connsiteX2-293" fmla="*/ 1396998 w 2930925"/>
              <a:gd name="connsiteY2-294" fmla="*/ 0 h 3060823"/>
              <a:gd name="connsiteX3-295" fmla="*/ 2930925 w 2930925"/>
              <a:gd name="connsiteY3-296" fmla="*/ 2461344 h 3060823"/>
              <a:gd name="connsiteX4-297" fmla="*/ 1539930 w 2930925"/>
              <a:gd name="connsiteY4-298" fmla="*/ 3060823 h 3060823"/>
              <a:gd name="connsiteX5-299" fmla="*/ 663159 w 2930925"/>
              <a:gd name="connsiteY5-300" fmla="*/ 2702644 h 3060823"/>
              <a:gd name="connsiteX0-301" fmla="*/ 663159 w 2930925"/>
              <a:gd name="connsiteY0-302" fmla="*/ 2702644 h 2908539"/>
              <a:gd name="connsiteX1-303" fmla="*/ 0 w 2930925"/>
              <a:gd name="connsiteY1-304" fmla="*/ 2032204 h 2908539"/>
              <a:gd name="connsiteX2-305" fmla="*/ 1396998 w 2930925"/>
              <a:gd name="connsiteY2-306" fmla="*/ 0 h 2908539"/>
              <a:gd name="connsiteX3-307" fmla="*/ 2930925 w 2930925"/>
              <a:gd name="connsiteY3-308" fmla="*/ 2461344 h 2908539"/>
              <a:gd name="connsiteX4-309" fmla="*/ 1559196 w 2930925"/>
              <a:gd name="connsiteY4-310" fmla="*/ 2908539 h 2908539"/>
              <a:gd name="connsiteX5-311" fmla="*/ 663159 w 2930925"/>
              <a:gd name="connsiteY5-312" fmla="*/ 2702644 h 2908539"/>
              <a:gd name="connsiteX0-313" fmla="*/ 663159 w 2930925"/>
              <a:gd name="connsiteY0-314" fmla="*/ 2702644 h 2959458"/>
              <a:gd name="connsiteX1-315" fmla="*/ 0 w 2930925"/>
              <a:gd name="connsiteY1-316" fmla="*/ 2032204 h 2959458"/>
              <a:gd name="connsiteX2-317" fmla="*/ 1396998 w 2930925"/>
              <a:gd name="connsiteY2-318" fmla="*/ 0 h 2959458"/>
              <a:gd name="connsiteX3-319" fmla="*/ 2930925 w 2930925"/>
              <a:gd name="connsiteY3-320" fmla="*/ 2461344 h 2959458"/>
              <a:gd name="connsiteX4-321" fmla="*/ 1559412 w 2930925"/>
              <a:gd name="connsiteY4-322" fmla="*/ 2959458 h 2959458"/>
              <a:gd name="connsiteX5-323" fmla="*/ 663159 w 2930925"/>
              <a:gd name="connsiteY5-324" fmla="*/ 2702644 h 2959458"/>
              <a:gd name="connsiteX0-325" fmla="*/ 663159 w 2930925"/>
              <a:gd name="connsiteY0-326" fmla="*/ 2702644 h 2959458"/>
              <a:gd name="connsiteX1-327" fmla="*/ 0 w 2930925"/>
              <a:gd name="connsiteY1-328" fmla="*/ 2032204 h 2959458"/>
              <a:gd name="connsiteX2-329" fmla="*/ 1396998 w 2930925"/>
              <a:gd name="connsiteY2-330" fmla="*/ 0 h 2959458"/>
              <a:gd name="connsiteX3-331" fmla="*/ 2930925 w 2930925"/>
              <a:gd name="connsiteY3-332" fmla="*/ 2461344 h 2959458"/>
              <a:gd name="connsiteX4-333" fmla="*/ 1559412 w 2930925"/>
              <a:gd name="connsiteY4-334" fmla="*/ 2959458 h 2959458"/>
              <a:gd name="connsiteX5-335" fmla="*/ 663159 w 2930925"/>
              <a:gd name="connsiteY5-336" fmla="*/ 2702644 h 2959458"/>
              <a:gd name="connsiteX0-337" fmla="*/ 663159 w 2893222"/>
              <a:gd name="connsiteY0-338" fmla="*/ 2702644 h 2959458"/>
              <a:gd name="connsiteX1-339" fmla="*/ 0 w 2893222"/>
              <a:gd name="connsiteY1-340" fmla="*/ 2032204 h 2959458"/>
              <a:gd name="connsiteX2-341" fmla="*/ 1396998 w 2893222"/>
              <a:gd name="connsiteY2-342" fmla="*/ 0 h 2959458"/>
              <a:gd name="connsiteX3-343" fmla="*/ 2893222 w 2893222"/>
              <a:gd name="connsiteY3-344" fmla="*/ 2404291 h 2959458"/>
              <a:gd name="connsiteX4-345" fmla="*/ 1559412 w 2893222"/>
              <a:gd name="connsiteY4-346" fmla="*/ 2959458 h 2959458"/>
              <a:gd name="connsiteX5-347" fmla="*/ 663159 w 2893222"/>
              <a:gd name="connsiteY5-348" fmla="*/ 2702644 h 2959458"/>
              <a:gd name="connsiteX0-349" fmla="*/ 663159 w 2893222"/>
              <a:gd name="connsiteY0-350" fmla="*/ 2702644 h 2959458"/>
              <a:gd name="connsiteX1-351" fmla="*/ 0 w 2893222"/>
              <a:gd name="connsiteY1-352" fmla="*/ 2032204 h 2959458"/>
              <a:gd name="connsiteX2-353" fmla="*/ 1396998 w 2893222"/>
              <a:gd name="connsiteY2-354" fmla="*/ 0 h 2959458"/>
              <a:gd name="connsiteX3-355" fmla="*/ 2893222 w 2893222"/>
              <a:gd name="connsiteY3-356" fmla="*/ 2404291 h 2959458"/>
              <a:gd name="connsiteX4-357" fmla="*/ 1559412 w 2893222"/>
              <a:gd name="connsiteY4-358" fmla="*/ 2959458 h 2959458"/>
              <a:gd name="connsiteX5-359" fmla="*/ 663159 w 2893222"/>
              <a:gd name="connsiteY5-360" fmla="*/ 2702644 h 2959458"/>
              <a:gd name="connsiteX0-361" fmla="*/ 663159 w 2893222"/>
              <a:gd name="connsiteY0-362" fmla="*/ 2702644 h 2959458"/>
              <a:gd name="connsiteX1-363" fmla="*/ 0 w 2893222"/>
              <a:gd name="connsiteY1-364" fmla="*/ 2032204 h 2959458"/>
              <a:gd name="connsiteX2-365" fmla="*/ 1396998 w 2893222"/>
              <a:gd name="connsiteY2-366" fmla="*/ 0 h 2959458"/>
              <a:gd name="connsiteX3-367" fmla="*/ 2893222 w 2893222"/>
              <a:gd name="connsiteY3-368" fmla="*/ 2404291 h 2959458"/>
              <a:gd name="connsiteX4-369" fmla="*/ 1559412 w 2893222"/>
              <a:gd name="connsiteY4-370" fmla="*/ 2959458 h 2959458"/>
              <a:gd name="connsiteX5-371" fmla="*/ 663159 w 2893222"/>
              <a:gd name="connsiteY5-372" fmla="*/ 2702644 h 295945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25" y="connsiteY4-26"/>
              </a:cxn>
              <a:cxn ang="0">
                <a:pos x="connsiteX5-107" y="connsiteY5-108"/>
              </a:cxn>
            </a:cxnLst>
            <a:rect l="l" t="t" r="r" b="b"/>
            <a:pathLst>
              <a:path w="2893222" h="2959458">
                <a:moveTo>
                  <a:pt x="663159" y="2702644"/>
                </a:moveTo>
                <a:cubicBezTo>
                  <a:pt x="270694" y="2413616"/>
                  <a:pt x="297292" y="2480177"/>
                  <a:pt x="0" y="2032204"/>
                </a:cubicBezTo>
                <a:lnTo>
                  <a:pt x="1396998" y="0"/>
                </a:lnTo>
                <a:lnTo>
                  <a:pt x="2893222" y="2404291"/>
                </a:lnTo>
                <a:cubicBezTo>
                  <a:pt x="2180089" y="2991587"/>
                  <a:pt x="1930209" y="2931200"/>
                  <a:pt x="1559412" y="2959458"/>
                </a:cubicBezTo>
                <a:cubicBezTo>
                  <a:pt x="1254627" y="2941783"/>
                  <a:pt x="930144" y="2872952"/>
                  <a:pt x="663159" y="270264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9525" cap="rnd">
            <a:solidFill>
              <a:srgbClr val="E6E6E6"/>
            </a:solidFill>
            <a:prstDash val="solid"/>
            <a:round/>
          </a:ln>
        </p:spPr>
        <p:txBody>
          <a:bodyPr vert="eaVert" lIns="89456" tIns="44728" rIns="89456" bIns="44728" anchor="ctr"/>
          <a:lstStyle/>
          <a:p>
            <a:pPr>
              <a:defRPr/>
            </a:pPr>
            <a:endParaRPr lang="zh-CN" altLang="en-US" sz="1500" kern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椭圆 5"/>
          <p:cNvSpPr/>
          <p:nvPr/>
        </p:nvSpPr>
        <p:spPr bwMode="auto">
          <a:xfrm>
            <a:off x="3285570" y="1937894"/>
            <a:ext cx="3562194" cy="3578855"/>
          </a:xfrm>
          <a:prstGeom prst="ellipse">
            <a:avLst/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lIns="89456" tIns="44728" rIns="89456" bIns="44728" anchor="ctr"/>
          <a:lstStyle/>
          <a:p>
            <a:pPr algn="ctr">
              <a:defRPr/>
            </a:pPr>
            <a:endParaRPr lang="zh-CN" altLang="en-US" kern="0" dirty="0">
              <a:solidFill>
                <a:sysClr val="window" lastClr="FFFFFF"/>
              </a:solidFill>
              <a:latin typeface="Calibri" panose="020F0502020204030204"/>
              <a:ea typeface="微软雅黑" panose="020B0503020204020204" pitchFamily="34" charset="-122"/>
            </a:endParaRPr>
          </a:p>
        </p:txBody>
      </p:sp>
      <p:sp>
        <p:nvSpPr>
          <p:cNvPr id="7" name="椭圆 6"/>
          <p:cNvSpPr/>
          <p:nvPr/>
        </p:nvSpPr>
        <p:spPr bwMode="auto">
          <a:xfrm>
            <a:off x="5416997" y="1937894"/>
            <a:ext cx="3563744" cy="3578855"/>
          </a:xfrm>
          <a:prstGeom prst="ellipse">
            <a:avLst/>
          </a:prstGeom>
          <a:noFill/>
          <a:ln w="2540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lIns="89456" tIns="44728" rIns="89456" bIns="44728" anchor="ctr"/>
          <a:lstStyle/>
          <a:p>
            <a:pPr algn="ctr">
              <a:defRPr/>
            </a:pPr>
            <a:endParaRPr lang="zh-CN" altLang="en-US" kern="0" dirty="0">
              <a:solidFill>
                <a:sysClr val="window" lastClr="FFFFFF"/>
              </a:solidFill>
              <a:latin typeface="Calibri" panose="020F0502020204030204"/>
              <a:ea typeface="微软雅黑" panose="020B0503020204020204" pitchFamily="34" charset="-122"/>
            </a:endParaRPr>
          </a:p>
        </p:txBody>
      </p:sp>
      <p:cxnSp>
        <p:nvCxnSpPr>
          <p:cNvPr id="8" name="直接连接符 7"/>
          <p:cNvCxnSpPr>
            <a:cxnSpLocks noChangeShapeType="1"/>
          </p:cNvCxnSpPr>
          <p:nvPr/>
        </p:nvCxnSpPr>
        <p:spPr bwMode="auto">
          <a:xfrm>
            <a:off x="4263700" y="2811584"/>
            <a:ext cx="558047" cy="263196"/>
          </a:xfrm>
          <a:prstGeom prst="line">
            <a:avLst/>
          </a:prstGeom>
          <a:noFill/>
          <a:ln w="28575" algn="ctr">
            <a:solidFill>
              <a:schemeClr val="bg1">
                <a:lumMod val="50000"/>
              </a:schemeClr>
            </a:solidFill>
            <a:round/>
            <a:headEnd type="none" w="med" len="med"/>
            <a:tailEnd type="arrow" w="med" len="med"/>
          </a:ln>
        </p:spPr>
      </p:cxnSp>
      <p:cxnSp>
        <p:nvCxnSpPr>
          <p:cNvPr id="9" name="直接连接符 8"/>
          <p:cNvCxnSpPr>
            <a:cxnSpLocks noChangeShapeType="1"/>
          </p:cNvCxnSpPr>
          <p:nvPr/>
        </p:nvCxnSpPr>
        <p:spPr bwMode="auto">
          <a:xfrm>
            <a:off x="3966075" y="3619861"/>
            <a:ext cx="576647" cy="0"/>
          </a:xfrm>
          <a:prstGeom prst="line">
            <a:avLst/>
          </a:prstGeom>
          <a:noFill/>
          <a:ln w="28575" algn="ctr">
            <a:solidFill>
              <a:schemeClr val="bg1">
                <a:lumMod val="50000"/>
              </a:schemeClr>
            </a:solidFill>
            <a:round/>
            <a:headEnd type="none" w="med" len="med"/>
            <a:tailEnd type="arrow" w="med" len="med"/>
          </a:ln>
        </p:spPr>
      </p:cxnSp>
      <p:cxnSp>
        <p:nvCxnSpPr>
          <p:cNvPr id="10" name="直接连接符 9"/>
          <p:cNvCxnSpPr>
            <a:cxnSpLocks noChangeShapeType="1"/>
          </p:cNvCxnSpPr>
          <p:nvPr/>
        </p:nvCxnSpPr>
        <p:spPr bwMode="auto">
          <a:xfrm flipV="1">
            <a:off x="4263699" y="4143142"/>
            <a:ext cx="576647" cy="306804"/>
          </a:xfrm>
          <a:prstGeom prst="line">
            <a:avLst/>
          </a:prstGeom>
          <a:noFill/>
          <a:ln w="28575" algn="ctr">
            <a:solidFill>
              <a:schemeClr val="bg1">
                <a:lumMod val="50000"/>
              </a:schemeClr>
            </a:solidFill>
            <a:round/>
            <a:headEnd type="none" w="med" len="med"/>
            <a:tailEnd type="arrow" w="med" len="med"/>
          </a:ln>
        </p:spPr>
      </p:cxnSp>
      <p:cxnSp>
        <p:nvCxnSpPr>
          <p:cNvPr id="11" name="直接连接符 10"/>
          <p:cNvCxnSpPr>
            <a:cxnSpLocks noChangeShapeType="1"/>
          </p:cNvCxnSpPr>
          <p:nvPr/>
        </p:nvCxnSpPr>
        <p:spPr bwMode="auto">
          <a:xfrm flipH="1" flipV="1">
            <a:off x="7517418" y="4130683"/>
            <a:ext cx="576647" cy="306804"/>
          </a:xfrm>
          <a:prstGeom prst="line">
            <a:avLst/>
          </a:prstGeom>
          <a:noFill/>
          <a:ln w="28575" algn="ctr">
            <a:solidFill>
              <a:schemeClr val="bg1">
                <a:lumMod val="50000"/>
              </a:schemeClr>
            </a:solidFill>
            <a:round/>
            <a:headEnd type="none" w="med" len="med"/>
            <a:tailEnd type="arrow" w="med" len="med"/>
          </a:ln>
        </p:spPr>
      </p:cxnSp>
      <p:cxnSp>
        <p:nvCxnSpPr>
          <p:cNvPr id="12" name="直接连接符 11"/>
          <p:cNvCxnSpPr>
            <a:cxnSpLocks noChangeShapeType="1"/>
          </p:cNvCxnSpPr>
          <p:nvPr/>
        </p:nvCxnSpPr>
        <p:spPr bwMode="auto">
          <a:xfrm flipH="1">
            <a:off x="7805741" y="3616747"/>
            <a:ext cx="576647" cy="0"/>
          </a:xfrm>
          <a:prstGeom prst="line">
            <a:avLst/>
          </a:prstGeom>
          <a:noFill/>
          <a:ln w="28575" algn="ctr">
            <a:solidFill>
              <a:schemeClr val="bg1">
                <a:lumMod val="50000"/>
              </a:schemeClr>
            </a:solidFill>
            <a:round/>
            <a:headEnd type="none" w="med" len="med"/>
            <a:tailEnd type="arrow" w="med" len="med"/>
          </a:ln>
        </p:spPr>
      </p:cxnSp>
      <p:cxnSp>
        <p:nvCxnSpPr>
          <p:cNvPr id="13" name="直接连接符 12"/>
          <p:cNvCxnSpPr>
            <a:cxnSpLocks noChangeShapeType="1"/>
          </p:cNvCxnSpPr>
          <p:nvPr/>
        </p:nvCxnSpPr>
        <p:spPr bwMode="auto">
          <a:xfrm flipH="1">
            <a:off x="7536020" y="2811584"/>
            <a:ext cx="558047" cy="263196"/>
          </a:xfrm>
          <a:prstGeom prst="line">
            <a:avLst/>
          </a:prstGeom>
          <a:noFill/>
          <a:ln w="28575" algn="ctr">
            <a:solidFill>
              <a:schemeClr val="bg1">
                <a:lumMod val="50000"/>
              </a:schemeClr>
            </a:solidFill>
            <a:round/>
            <a:headEnd type="none" w="med" len="med"/>
            <a:tailEnd type="arrow" w="med" len="med"/>
          </a:ln>
        </p:spPr>
      </p:cxnSp>
      <p:grpSp>
        <p:nvGrpSpPr>
          <p:cNvPr id="14" name="组合 13"/>
          <p:cNvGrpSpPr/>
          <p:nvPr/>
        </p:nvGrpSpPr>
        <p:grpSpPr>
          <a:xfrm>
            <a:off x="5106971" y="2593551"/>
            <a:ext cx="2055468" cy="2065083"/>
            <a:chOff x="5014912" y="2584450"/>
            <a:chExt cx="2105025" cy="2105025"/>
          </a:xfrm>
        </p:grpSpPr>
        <p:sp>
          <p:nvSpPr>
            <p:cNvPr id="15" name="Oval 19"/>
            <p:cNvSpPr>
              <a:spLocks noChangeArrowheads="1"/>
            </p:cNvSpPr>
            <p:nvPr/>
          </p:nvSpPr>
          <p:spPr bwMode="auto">
            <a:xfrm>
              <a:off x="5014912" y="2584450"/>
              <a:ext cx="2105025" cy="2105025"/>
            </a:xfrm>
            <a:prstGeom prst="ellipse">
              <a:avLst/>
            </a:prstGeom>
            <a:solidFill>
              <a:schemeClr val="accent1"/>
            </a:soli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lnSpc>
                  <a:spcPct val="120000"/>
                </a:lnSpc>
                <a:defRPr/>
              </a:pPr>
              <a:endParaRPr lang="zh-CN" altLang="en-US" sz="900" kern="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497512" y="3066331"/>
              <a:ext cx="1139825" cy="1139825"/>
            </a:xfrm>
            <a:prstGeom prst="ellipse">
              <a:avLst/>
            </a:prstGeom>
            <a:solidFill>
              <a:schemeClr val="bg1"/>
            </a:solidFill>
            <a:ln w="3175" cap="flat" cmpd="sng" algn="ctr">
              <a:solidFill>
                <a:srgbClr val="D7D7D7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zh-CN" altLang="en-US" sz="2100" b="1" kern="0" dirty="0">
                  <a:solidFill>
                    <a:srgbClr val="4D4D4D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存在不足</a:t>
              </a:r>
            </a:p>
          </p:txBody>
        </p:sp>
      </p:grpSp>
      <p:sp>
        <p:nvSpPr>
          <p:cNvPr id="17" name="Oval 19"/>
          <p:cNvSpPr>
            <a:spLocks noChangeArrowheads="1"/>
          </p:cNvSpPr>
          <p:nvPr/>
        </p:nvSpPr>
        <p:spPr bwMode="auto">
          <a:xfrm>
            <a:off x="3302620" y="2021994"/>
            <a:ext cx="968831" cy="97336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</a:ln>
          <a:effectLst/>
        </p:spPr>
        <p:txBody>
          <a:bodyPr lIns="89456" tIns="44728" rIns="89456" bIns="44728" anchor="ctr"/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1900" kern="0" dirty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添加文本</a:t>
            </a:r>
          </a:p>
        </p:txBody>
      </p:sp>
      <p:sp>
        <p:nvSpPr>
          <p:cNvPr id="18" name="Oval 19"/>
          <p:cNvSpPr>
            <a:spLocks noChangeArrowheads="1"/>
          </p:cNvSpPr>
          <p:nvPr/>
        </p:nvSpPr>
        <p:spPr bwMode="auto">
          <a:xfrm>
            <a:off x="8044463" y="2037566"/>
            <a:ext cx="968830" cy="974918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</a:ln>
          <a:effectLst/>
        </p:spPr>
        <p:txBody>
          <a:bodyPr lIns="89456" tIns="44728" rIns="89456" bIns="44728" anchor="ctr"/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1900" kern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添加文本</a:t>
            </a:r>
          </a:p>
        </p:txBody>
      </p:sp>
      <p:sp>
        <p:nvSpPr>
          <p:cNvPr id="19" name="Oval 19"/>
          <p:cNvSpPr>
            <a:spLocks noChangeArrowheads="1"/>
          </p:cNvSpPr>
          <p:nvPr/>
        </p:nvSpPr>
        <p:spPr bwMode="auto">
          <a:xfrm>
            <a:off x="8484699" y="3168224"/>
            <a:ext cx="970379" cy="974918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</a:ln>
          <a:effectLst/>
        </p:spPr>
        <p:txBody>
          <a:bodyPr lIns="89456" tIns="44728" rIns="89456" bIns="44728" anchor="ctr"/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1900" kern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添加文本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092515" y="4286421"/>
            <a:ext cx="970379" cy="974918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</a:ln>
          <a:effectLst/>
        </p:spPr>
        <p:txBody>
          <a:bodyPr lIns="89456" tIns="44728" rIns="89456" bIns="44728" anchor="ctr"/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1900" kern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添加文本</a:t>
            </a:r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2868584" y="3130846"/>
            <a:ext cx="970379" cy="974918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</a:ln>
          <a:effectLst/>
        </p:spPr>
        <p:txBody>
          <a:bodyPr lIns="89456" tIns="44728" rIns="89456" bIns="44728" anchor="ctr"/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1900" kern="0" dirty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添加文本</a:t>
            </a:r>
          </a:p>
        </p:txBody>
      </p:sp>
      <p:sp>
        <p:nvSpPr>
          <p:cNvPr id="22" name="Oval 19"/>
          <p:cNvSpPr>
            <a:spLocks noChangeArrowheads="1"/>
          </p:cNvSpPr>
          <p:nvPr/>
        </p:nvSpPr>
        <p:spPr bwMode="auto">
          <a:xfrm>
            <a:off x="3265418" y="4280190"/>
            <a:ext cx="970379" cy="974918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</a:ln>
          <a:effectLst/>
        </p:spPr>
        <p:txBody>
          <a:bodyPr lIns="89456" tIns="44728" rIns="89456" bIns="44728" anchor="ctr"/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1900" kern="0" dirty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添加文本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29941" y="2051522"/>
            <a:ext cx="2271688" cy="650352"/>
          </a:xfrm>
          <a:prstGeom prst="rect">
            <a:avLst/>
          </a:prstGeom>
          <a:noFill/>
        </p:spPr>
        <p:txBody>
          <a:bodyPr wrap="square" lIns="89456" tIns="44728" rIns="89456" bIns="4472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您的内容打在这里，或者通过复制您的文本后。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228312" y="2051522"/>
            <a:ext cx="2240943" cy="650352"/>
          </a:xfrm>
          <a:prstGeom prst="rect">
            <a:avLst/>
          </a:prstGeom>
          <a:noFill/>
        </p:spPr>
        <p:txBody>
          <a:bodyPr wrap="square" lIns="89456" tIns="44728" rIns="89456" bIns="4472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</a:t>
            </a:r>
            <a:r>
              <a:rPr lang="zh-CN" altLang="en-US" sz="14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文本后。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6806" y="3335628"/>
            <a:ext cx="2240943" cy="650352"/>
          </a:xfrm>
          <a:prstGeom prst="rect">
            <a:avLst/>
          </a:prstGeom>
          <a:noFill/>
        </p:spPr>
        <p:txBody>
          <a:bodyPr wrap="square" lIns="89456" tIns="44728" rIns="89456" bIns="4472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您的内容打在这里，或者通过复制您的文本后。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684716" y="3335628"/>
            <a:ext cx="2240943" cy="650352"/>
          </a:xfrm>
          <a:prstGeom prst="rect">
            <a:avLst/>
          </a:prstGeom>
          <a:noFill/>
        </p:spPr>
        <p:txBody>
          <a:bodyPr wrap="square" lIns="89456" tIns="44728" rIns="89456" bIns="4472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</a:t>
            </a:r>
            <a:r>
              <a:rPr lang="zh-CN" altLang="en-US" sz="14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文本后。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253510" y="4453826"/>
            <a:ext cx="2240943" cy="650352"/>
          </a:xfrm>
          <a:prstGeom prst="rect">
            <a:avLst/>
          </a:prstGeom>
          <a:noFill/>
        </p:spPr>
        <p:txBody>
          <a:bodyPr wrap="square" lIns="89456" tIns="44728" rIns="89456" bIns="4472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您的内容打在这里，或者通过复制您的文本后。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29941" y="4453826"/>
            <a:ext cx="2240943" cy="650352"/>
          </a:xfrm>
          <a:prstGeom prst="rect">
            <a:avLst/>
          </a:prstGeom>
          <a:noFill/>
        </p:spPr>
        <p:txBody>
          <a:bodyPr wrap="square" lIns="89456" tIns="44728" rIns="89456" bIns="4472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</a:t>
            </a:r>
            <a:r>
              <a:rPr lang="zh-CN" altLang="en-US" sz="14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文本后。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4000">
        <p:random/>
      </p:transition>
    </mc:Choice>
    <mc:Fallback xmlns="">
      <p:transition spd="slow" advClick="0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2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五边形 101"/>
          <p:cNvSpPr/>
          <p:nvPr/>
        </p:nvSpPr>
        <p:spPr>
          <a:xfrm flipH="1">
            <a:off x="2640415" y="3760635"/>
            <a:ext cx="2885427" cy="510575"/>
          </a:xfrm>
          <a:prstGeom prst="homePlat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03" tIns="45702" rIns="91403" bIns="45702" rtlCol="0" anchor="ctr"/>
          <a:lstStyle/>
          <a:p>
            <a:pPr algn="ctr" defTabSz="1218565">
              <a:defRPr/>
            </a:pPr>
            <a:endParaRPr lang="zh-CN" altLang="en-US" sz="1465" kern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3" name="五边形 102"/>
          <p:cNvSpPr/>
          <p:nvPr/>
        </p:nvSpPr>
        <p:spPr>
          <a:xfrm flipH="1">
            <a:off x="3679563" y="4366906"/>
            <a:ext cx="1846280" cy="510575"/>
          </a:xfrm>
          <a:prstGeom prst="homePlat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03" tIns="45702" rIns="91403" bIns="45702" rtlCol="0" anchor="ctr"/>
          <a:lstStyle/>
          <a:p>
            <a:pPr algn="ctr" defTabSz="1218565">
              <a:defRPr/>
            </a:pPr>
            <a:endParaRPr lang="zh-CN" altLang="en-US" sz="1465" kern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" name="五边形 103"/>
          <p:cNvSpPr/>
          <p:nvPr/>
        </p:nvSpPr>
        <p:spPr>
          <a:xfrm flipH="1">
            <a:off x="2977195" y="4973179"/>
            <a:ext cx="2548646" cy="510575"/>
          </a:xfrm>
          <a:prstGeom prst="homePlat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03" tIns="45702" rIns="91403" bIns="45702" rtlCol="0" anchor="ctr"/>
          <a:lstStyle/>
          <a:p>
            <a:pPr algn="ctr" defTabSz="1218565">
              <a:defRPr/>
            </a:pPr>
            <a:endParaRPr lang="zh-CN" altLang="en-US" sz="1465" kern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5" name="五边形 104"/>
          <p:cNvSpPr/>
          <p:nvPr/>
        </p:nvSpPr>
        <p:spPr>
          <a:xfrm flipH="1">
            <a:off x="984615" y="5579452"/>
            <a:ext cx="4541227" cy="510575"/>
          </a:xfrm>
          <a:prstGeom prst="homePlat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03" tIns="45702" rIns="91403" bIns="45702" rtlCol="0" anchor="ctr"/>
          <a:lstStyle/>
          <a:p>
            <a:pPr algn="ctr" defTabSz="1218565">
              <a:defRPr/>
            </a:pPr>
            <a:endParaRPr lang="zh-CN" altLang="en-US" sz="1465" kern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6" name="TextBox 159"/>
          <p:cNvSpPr txBox="1"/>
          <p:nvPr/>
        </p:nvSpPr>
        <p:spPr>
          <a:xfrm>
            <a:off x="4778849" y="3857167"/>
            <a:ext cx="590057" cy="317819"/>
          </a:xfrm>
          <a:prstGeom prst="rect">
            <a:avLst/>
          </a:prstGeom>
          <a:noFill/>
        </p:spPr>
        <p:txBody>
          <a:bodyPr wrap="none" lIns="91403" tIns="45702" rIns="91403" bIns="45702" rtlCol="0">
            <a:spAutoFit/>
          </a:bodyPr>
          <a:lstStyle/>
          <a:p>
            <a:pPr algn="ctr" defTabSz="1218565">
              <a:defRPr/>
            </a:pPr>
            <a:r>
              <a:rPr lang="en-US" altLang="zh-CN" sz="1465" b="1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72%</a:t>
            </a:r>
            <a:endParaRPr lang="zh-CN" altLang="en-US" sz="1465" b="1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7" name="TextBox 160"/>
          <p:cNvSpPr txBox="1"/>
          <p:nvPr/>
        </p:nvSpPr>
        <p:spPr>
          <a:xfrm>
            <a:off x="4769232" y="4468261"/>
            <a:ext cx="590057" cy="317819"/>
          </a:xfrm>
          <a:prstGeom prst="rect">
            <a:avLst/>
          </a:prstGeom>
          <a:noFill/>
        </p:spPr>
        <p:txBody>
          <a:bodyPr wrap="none" lIns="91403" tIns="45702" rIns="91403" bIns="45702" rtlCol="0">
            <a:spAutoFit/>
          </a:bodyPr>
          <a:lstStyle/>
          <a:p>
            <a:pPr algn="ctr" defTabSz="1218565">
              <a:defRPr/>
            </a:pPr>
            <a:r>
              <a:rPr lang="en-US" altLang="zh-CN" sz="1465" b="1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35%</a:t>
            </a:r>
            <a:endParaRPr lang="zh-CN" altLang="en-US" sz="1465" b="1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8" name="TextBox 161"/>
          <p:cNvSpPr txBox="1"/>
          <p:nvPr/>
        </p:nvSpPr>
        <p:spPr>
          <a:xfrm>
            <a:off x="4769234" y="5074613"/>
            <a:ext cx="590057" cy="317819"/>
          </a:xfrm>
          <a:prstGeom prst="rect">
            <a:avLst/>
          </a:prstGeom>
          <a:noFill/>
        </p:spPr>
        <p:txBody>
          <a:bodyPr wrap="none" lIns="91403" tIns="45702" rIns="91403" bIns="45702" rtlCol="0">
            <a:spAutoFit/>
          </a:bodyPr>
          <a:lstStyle/>
          <a:p>
            <a:pPr algn="ctr" defTabSz="1218565">
              <a:defRPr/>
            </a:pPr>
            <a:r>
              <a:rPr lang="en-US" altLang="zh-CN" sz="1465" b="1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52%</a:t>
            </a:r>
            <a:endParaRPr lang="zh-CN" altLang="en-US" sz="1465" b="1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9" name="TextBox 162"/>
          <p:cNvSpPr txBox="1"/>
          <p:nvPr/>
        </p:nvSpPr>
        <p:spPr>
          <a:xfrm>
            <a:off x="4794873" y="5686814"/>
            <a:ext cx="590057" cy="317819"/>
          </a:xfrm>
          <a:prstGeom prst="rect">
            <a:avLst/>
          </a:prstGeom>
          <a:noFill/>
        </p:spPr>
        <p:txBody>
          <a:bodyPr wrap="none" lIns="91403" tIns="45702" rIns="91403" bIns="45702" rtlCol="0">
            <a:spAutoFit/>
          </a:bodyPr>
          <a:lstStyle/>
          <a:p>
            <a:pPr algn="ctr" defTabSz="1218565">
              <a:defRPr/>
            </a:pPr>
            <a:r>
              <a:rPr lang="en-US" altLang="zh-CN" sz="1465" b="1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76%</a:t>
            </a:r>
            <a:endParaRPr lang="zh-CN" altLang="en-US" sz="1465" b="1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0" name="五边形 109"/>
          <p:cNvSpPr/>
          <p:nvPr/>
        </p:nvSpPr>
        <p:spPr>
          <a:xfrm>
            <a:off x="6494342" y="3763289"/>
            <a:ext cx="2049364" cy="510575"/>
          </a:xfrm>
          <a:prstGeom prst="homePlat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03" tIns="45702" rIns="91403" bIns="45702" rtlCol="0" anchor="ctr"/>
          <a:lstStyle/>
          <a:p>
            <a:pPr algn="ctr" defTabSz="1218565">
              <a:defRPr/>
            </a:pPr>
            <a:endParaRPr lang="zh-CN" altLang="en-US" sz="1465" b="1" kern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1" name="五边形 110"/>
          <p:cNvSpPr/>
          <p:nvPr/>
        </p:nvSpPr>
        <p:spPr>
          <a:xfrm>
            <a:off x="6494344" y="4369561"/>
            <a:ext cx="2892655" cy="510575"/>
          </a:xfrm>
          <a:prstGeom prst="homePlat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03" tIns="45702" rIns="91403" bIns="45702" rtlCol="0" anchor="ctr"/>
          <a:lstStyle/>
          <a:p>
            <a:pPr algn="ctr" defTabSz="1218565">
              <a:defRPr/>
            </a:pPr>
            <a:endParaRPr lang="zh-CN" altLang="en-US" sz="1465" kern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" name="五边形 111"/>
          <p:cNvSpPr/>
          <p:nvPr/>
        </p:nvSpPr>
        <p:spPr>
          <a:xfrm>
            <a:off x="6494340" y="4975833"/>
            <a:ext cx="1813767" cy="510575"/>
          </a:xfrm>
          <a:prstGeom prst="homePlat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03" tIns="45702" rIns="91403" bIns="45702" rtlCol="0" anchor="ctr"/>
          <a:lstStyle/>
          <a:p>
            <a:pPr algn="ctr" defTabSz="1218565">
              <a:defRPr/>
            </a:pPr>
            <a:endParaRPr lang="zh-CN" altLang="en-US" sz="1465" b="1" kern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3" name="五边形 112"/>
          <p:cNvSpPr/>
          <p:nvPr/>
        </p:nvSpPr>
        <p:spPr>
          <a:xfrm>
            <a:off x="6494342" y="5582105"/>
            <a:ext cx="4641052" cy="510575"/>
          </a:xfrm>
          <a:prstGeom prst="homePlat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03" tIns="45702" rIns="91403" bIns="45702" rtlCol="0" anchor="ctr"/>
          <a:lstStyle/>
          <a:p>
            <a:pPr algn="ctr" defTabSz="1218565">
              <a:defRPr/>
            </a:pPr>
            <a:endParaRPr lang="zh-CN" altLang="en-US" sz="1465" kern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4" name="TextBox 173"/>
          <p:cNvSpPr txBox="1"/>
          <p:nvPr/>
        </p:nvSpPr>
        <p:spPr>
          <a:xfrm>
            <a:off x="6680929" y="3865791"/>
            <a:ext cx="590057" cy="317819"/>
          </a:xfrm>
          <a:prstGeom prst="rect">
            <a:avLst/>
          </a:prstGeom>
          <a:noFill/>
        </p:spPr>
        <p:txBody>
          <a:bodyPr wrap="none" lIns="91403" tIns="45702" rIns="91403" bIns="45702" rtlCol="0">
            <a:spAutoFit/>
          </a:bodyPr>
          <a:lstStyle/>
          <a:p>
            <a:pPr algn="ctr" defTabSz="1218565">
              <a:defRPr/>
            </a:pPr>
            <a:r>
              <a:rPr lang="en-US" altLang="zh-CN" sz="1465" b="1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21%</a:t>
            </a:r>
            <a:endParaRPr lang="zh-CN" altLang="en-US" sz="1465" b="1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5" name="TextBox 174"/>
          <p:cNvSpPr txBox="1"/>
          <p:nvPr/>
        </p:nvSpPr>
        <p:spPr>
          <a:xfrm>
            <a:off x="6680929" y="4462214"/>
            <a:ext cx="590057" cy="317819"/>
          </a:xfrm>
          <a:prstGeom prst="rect">
            <a:avLst/>
          </a:prstGeom>
          <a:noFill/>
        </p:spPr>
        <p:txBody>
          <a:bodyPr wrap="none" lIns="91403" tIns="45702" rIns="91403" bIns="45702" rtlCol="0">
            <a:spAutoFit/>
          </a:bodyPr>
          <a:lstStyle/>
          <a:p>
            <a:pPr algn="ctr" defTabSz="1218565">
              <a:defRPr/>
            </a:pPr>
            <a:r>
              <a:rPr lang="en-US" altLang="zh-CN" sz="1465" b="1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57%</a:t>
            </a:r>
            <a:endParaRPr lang="zh-CN" altLang="en-US" sz="1465" b="1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6" name="TextBox 175"/>
          <p:cNvSpPr txBox="1"/>
          <p:nvPr/>
        </p:nvSpPr>
        <p:spPr>
          <a:xfrm>
            <a:off x="6680931" y="5074611"/>
            <a:ext cx="590057" cy="317819"/>
          </a:xfrm>
          <a:prstGeom prst="rect">
            <a:avLst/>
          </a:prstGeom>
          <a:noFill/>
        </p:spPr>
        <p:txBody>
          <a:bodyPr wrap="none" lIns="91403" tIns="45702" rIns="91403" bIns="45702" rtlCol="0">
            <a:spAutoFit/>
          </a:bodyPr>
          <a:lstStyle/>
          <a:p>
            <a:pPr algn="ctr" defTabSz="1218565">
              <a:defRPr/>
            </a:pPr>
            <a:r>
              <a:rPr lang="en-US" altLang="zh-CN" sz="1465" b="1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31%</a:t>
            </a:r>
            <a:endParaRPr lang="zh-CN" altLang="en-US" sz="1465" b="1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7" name="TextBox 176"/>
          <p:cNvSpPr txBox="1"/>
          <p:nvPr/>
        </p:nvSpPr>
        <p:spPr>
          <a:xfrm>
            <a:off x="6697902" y="5683539"/>
            <a:ext cx="590057" cy="317819"/>
          </a:xfrm>
          <a:prstGeom prst="rect">
            <a:avLst/>
          </a:prstGeom>
          <a:noFill/>
        </p:spPr>
        <p:txBody>
          <a:bodyPr wrap="none" lIns="91403" tIns="45702" rIns="91403" bIns="45702" rtlCol="0">
            <a:spAutoFit/>
          </a:bodyPr>
          <a:lstStyle/>
          <a:p>
            <a:pPr algn="ctr" defTabSz="1218565">
              <a:defRPr/>
            </a:pPr>
            <a:r>
              <a:rPr lang="en-US" altLang="zh-CN" sz="1465" b="1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79%</a:t>
            </a:r>
            <a:endParaRPr lang="zh-CN" altLang="en-US" sz="1465" b="1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8" name="TextBox 180"/>
          <p:cNvSpPr txBox="1"/>
          <p:nvPr/>
        </p:nvSpPr>
        <p:spPr>
          <a:xfrm>
            <a:off x="5636908" y="3866364"/>
            <a:ext cx="747114" cy="317819"/>
          </a:xfrm>
          <a:prstGeom prst="rect">
            <a:avLst/>
          </a:prstGeom>
          <a:noFill/>
        </p:spPr>
        <p:txBody>
          <a:bodyPr wrap="none" lIns="91403" tIns="45702" rIns="91403" bIns="45702" rtlCol="0">
            <a:spAutoFit/>
          </a:bodyPr>
          <a:lstStyle/>
          <a:p>
            <a:pPr algn="ctr" defTabSz="1218565">
              <a:defRPr/>
            </a:pPr>
            <a:r>
              <a:rPr lang="zh-CN" altLang="en-US" sz="1465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项目一</a:t>
            </a:r>
          </a:p>
        </p:txBody>
      </p:sp>
      <p:sp>
        <p:nvSpPr>
          <p:cNvPr id="119" name="TextBox 181"/>
          <p:cNvSpPr txBox="1"/>
          <p:nvPr/>
        </p:nvSpPr>
        <p:spPr>
          <a:xfrm>
            <a:off x="5636908" y="4468338"/>
            <a:ext cx="747114" cy="317819"/>
          </a:xfrm>
          <a:prstGeom prst="rect">
            <a:avLst/>
          </a:prstGeom>
          <a:noFill/>
        </p:spPr>
        <p:txBody>
          <a:bodyPr wrap="none" lIns="91403" tIns="45702" rIns="91403" bIns="45702" rtlCol="0">
            <a:spAutoFit/>
          </a:bodyPr>
          <a:lstStyle/>
          <a:p>
            <a:pPr algn="ctr" defTabSz="1218565">
              <a:defRPr/>
            </a:pPr>
            <a:r>
              <a:rPr lang="zh-CN" altLang="en-US" sz="1465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项目二</a:t>
            </a:r>
          </a:p>
        </p:txBody>
      </p:sp>
      <p:sp>
        <p:nvSpPr>
          <p:cNvPr id="120" name="TextBox 182"/>
          <p:cNvSpPr txBox="1"/>
          <p:nvPr/>
        </p:nvSpPr>
        <p:spPr>
          <a:xfrm>
            <a:off x="5637140" y="5074611"/>
            <a:ext cx="747114" cy="317819"/>
          </a:xfrm>
          <a:prstGeom prst="rect">
            <a:avLst/>
          </a:prstGeom>
          <a:noFill/>
        </p:spPr>
        <p:txBody>
          <a:bodyPr wrap="none" lIns="91403" tIns="45702" rIns="91403" bIns="45702" rtlCol="0">
            <a:spAutoFit/>
          </a:bodyPr>
          <a:lstStyle/>
          <a:p>
            <a:pPr algn="ctr" defTabSz="1218565">
              <a:defRPr/>
            </a:pPr>
            <a:r>
              <a:rPr lang="zh-CN" altLang="en-US" sz="1465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项目三</a:t>
            </a:r>
          </a:p>
        </p:txBody>
      </p:sp>
      <p:sp>
        <p:nvSpPr>
          <p:cNvPr id="121" name="TextBox 183"/>
          <p:cNvSpPr txBox="1"/>
          <p:nvPr/>
        </p:nvSpPr>
        <p:spPr>
          <a:xfrm>
            <a:off x="5637140" y="5683539"/>
            <a:ext cx="747114" cy="317819"/>
          </a:xfrm>
          <a:prstGeom prst="rect">
            <a:avLst/>
          </a:prstGeom>
          <a:noFill/>
        </p:spPr>
        <p:txBody>
          <a:bodyPr wrap="none" lIns="91403" tIns="45702" rIns="91403" bIns="45702" rtlCol="0">
            <a:spAutoFit/>
          </a:bodyPr>
          <a:lstStyle/>
          <a:p>
            <a:pPr algn="ctr" defTabSz="1218565">
              <a:defRPr/>
            </a:pPr>
            <a:r>
              <a:rPr lang="zh-CN" altLang="en-US" sz="1465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项目四</a:t>
            </a:r>
          </a:p>
        </p:txBody>
      </p:sp>
      <p:sp>
        <p:nvSpPr>
          <p:cNvPr id="122" name="Oval 4"/>
          <p:cNvSpPr/>
          <p:nvPr/>
        </p:nvSpPr>
        <p:spPr>
          <a:xfrm>
            <a:off x="6491835" y="1505823"/>
            <a:ext cx="959857" cy="905448"/>
          </a:xfrm>
          <a:prstGeom prst="ellips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03" tIns="45702" rIns="91403" bIns="45702" rtlCol="0" anchor="ctr"/>
          <a:lstStyle/>
          <a:p>
            <a:pPr algn="ctr" defTabSz="1218565">
              <a:defRPr/>
            </a:pPr>
            <a:r>
              <a:rPr lang="en-US" sz="1400" b="1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201B</a:t>
            </a:r>
          </a:p>
        </p:txBody>
      </p:sp>
      <p:sp>
        <p:nvSpPr>
          <p:cNvPr id="123" name="Oval 5"/>
          <p:cNvSpPr/>
          <p:nvPr/>
        </p:nvSpPr>
        <p:spPr>
          <a:xfrm>
            <a:off x="4580140" y="1505823"/>
            <a:ext cx="959857" cy="905448"/>
          </a:xfrm>
          <a:prstGeom prst="ellips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03" tIns="45702" rIns="91403" bIns="45702" rtlCol="0" anchor="ctr"/>
          <a:lstStyle/>
          <a:p>
            <a:pPr algn="ctr" defTabSz="1218565">
              <a:defRPr/>
            </a:pPr>
            <a:r>
              <a:rPr lang="en-US" altLang="zh-CN" sz="1400" b="1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201A</a:t>
            </a:r>
            <a:endParaRPr lang="en-US" sz="1400" b="1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4" name="Text Box 10"/>
          <p:cNvSpPr txBox="1">
            <a:spLocks noChangeArrowheads="1"/>
          </p:cNvSpPr>
          <p:nvPr/>
        </p:nvSpPr>
        <p:spPr bwMode="auto">
          <a:xfrm>
            <a:off x="6494343" y="2453302"/>
            <a:ext cx="2742208" cy="12187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45702" tIns="22851" rIns="45702" bIns="22851">
            <a:spAutoFit/>
          </a:bodyPr>
          <a:lstStyle/>
          <a:p>
            <a:pPr defTabSz="1087755">
              <a:lnSpc>
                <a:spcPct val="130000"/>
              </a:lnSpc>
              <a:defRPr/>
            </a:pPr>
            <a:r>
              <a:rPr lang="zh-CN" altLang="en-US" sz="1465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Open Sans" charset="0"/>
              </a:rPr>
              <a:t>单击此处添加标题</a:t>
            </a:r>
            <a:endParaRPr lang="en-US" altLang="zh-CN" sz="1465" b="1" kern="0" dirty="0">
              <a:latin typeface="微软雅黑" panose="020B0503020204020204" pitchFamily="34" charset="-122"/>
              <a:ea typeface="微软雅黑" panose="020B0503020204020204" pitchFamily="34" charset="-122"/>
              <a:cs typeface="Open Sans" charset="0"/>
            </a:endParaRPr>
          </a:p>
          <a:p>
            <a:pPr defTabSz="1087755">
              <a:lnSpc>
                <a:spcPct val="130000"/>
              </a:lnSpc>
              <a:defRPr/>
            </a:pPr>
            <a:r>
              <a:rPr lang="zh-CN" altLang="en-US" sz="1465" kern="0" dirty="0">
                <a:latin typeface="微软雅黑" panose="020B0503020204020204" pitchFamily="34" charset="-122"/>
                <a:ea typeface="微软雅黑" panose="020B0503020204020204" pitchFamily="34" charset="-122"/>
                <a:cs typeface="Open Sans" charset="0"/>
              </a:rPr>
              <a:t>您的内容打在这里，或者通过复制您的文本后，在此框中选择粘贴，并选择只保留文字。</a:t>
            </a:r>
            <a:endParaRPr lang="en-US" sz="1465" kern="0" dirty="0">
              <a:latin typeface="微软雅黑" panose="020B0503020204020204" pitchFamily="34" charset="-122"/>
              <a:ea typeface="微软雅黑" panose="020B0503020204020204" pitchFamily="34" charset="-122"/>
              <a:cs typeface="Open Sans" charset="0"/>
            </a:endParaRPr>
          </a:p>
        </p:txBody>
      </p:sp>
      <p:sp>
        <p:nvSpPr>
          <p:cNvPr id="125" name="Text Box 10"/>
          <p:cNvSpPr txBox="1">
            <a:spLocks noChangeArrowheads="1"/>
          </p:cNvSpPr>
          <p:nvPr/>
        </p:nvSpPr>
        <p:spPr bwMode="auto">
          <a:xfrm>
            <a:off x="2797790" y="2453301"/>
            <a:ext cx="2742208" cy="12187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45702" tIns="22851" rIns="45702" bIns="22851">
            <a:spAutoFit/>
          </a:bodyPr>
          <a:lstStyle/>
          <a:p>
            <a:pPr algn="r" defTabSz="1087755">
              <a:lnSpc>
                <a:spcPct val="130000"/>
              </a:lnSpc>
              <a:defRPr/>
            </a:pPr>
            <a:r>
              <a:rPr lang="zh-CN" altLang="en-US" sz="1465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Open Sans" charset="0"/>
              </a:rPr>
              <a:t>单击此处添加标题</a:t>
            </a:r>
            <a:endParaRPr lang="en-US" altLang="zh-CN" sz="1465" b="1" kern="0" dirty="0">
              <a:latin typeface="微软雅黑" panose="020B0503020204020204" pitchFamily="34" charset="-122"/>
              <a:ea typeface="微软雅黑" panose="020B0503020204020204" pitchFamily="34" charset="-122"/>
              <a:cs typeface="Open Sans" charset="0"/>
            </a:endParaRPr>
          </a:p>
          <a:p>
            <a:pPr algn="r" defTabSz="1087755">
              <a:lnSpc>
                <a:spcPct val="130000"/>
              </a:lnSpc>
              <a:defRPr/>
            </a:pPr>
            <a:r>
              <a:rPr lang="zh-CN" altLang="en-US" sz="1465" kern="0" dirty="0">
                <a:latin typeface="微软雅黑" panose="020B0503020204020204" pitchFamily="34" charset="-122"/>
                <a:ea typeface="微软雅黑" panose="020B0503020204020204" pitchFamily="34" charset="-122"/>
                <a:cs typeface="Open Sans" charset="0"/>
              </a:rPr>
              <a:t>您的内容打在这里，或者通过复制您的文本后，在此框中选择粘贴，并选择只保留文字。</a:t>
            </a:r>
            <a:endParaRPr lang="en-US" sz="1465" kern="0" dirty="0">
              <a:latin typeface="微软雅黑" panose="020B0503020204020204" pitchFamily="34" charset="-122"/>
              <a:ea typeface="微软雅黑" panose="020B0503020204020204" pitchFamily="34" charset="-122"/>
              <a:cs typeface="Open Sans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4000">
        <p:random/>
      </p:transition>
    </mc:Choice>
    <mc:Fallback xmlns="">
      <p:transition spd="slow" advClick="0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2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2" fill="hold" grpId="0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03" grpId="0" animBg="1"/>
      <p:bldP spid="104" grpId="0" animBg="1"/>
      <p:bldP spid="105" grpId="0" animBg="1"/>
      <p:bldP spid="106" grpId="0"/>
      <p:bldP spid="107" grpId="0"/>
      <p:bldP spid="108" grpId="0"/>
      <p:bldP spid="109" grpId="0"/>
      <p:bldP spid="110" grpId="0" animBg="1"/>
      <p:bldP spid="111" grpId="0" animBg="1"/>
      <p:bldP spid="112" grpId="0" animBg="1"/>
      <p:bldP spid="113" grpId="0" animBg="1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2" grpId="0" animBg="1"/>
      <p:bldP spid="123" grpId="0" animBg="1"/>
      <p:bldP spid="124" grpId="0"/>
      <p:bldP spid="1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A_椭圆 42"/>
          <p:cNvSpPr/>
          <p:nvPr>
            <p:custDataLst>
              <p:tags r:id="rId1"/>
            </p:custDataLst>
          </p:nvPr>
        </p:nvSpPr>
        <p:spPr>
          <a:xfrm>
            <a:off x="3496850" y="5408372"/>
            <a:ext cx="5370626" cy="620954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23000"/>
                  <a:lumOff val="77000"/>
                </a:schemeClr>
              </a:gs>
              <a:gs pos="78000">
                <a:schemeClr val="tx1">
                  <a:lumMod val="65000"/>
                  <a:lumOff val="35000"/>
                </a:schemeClr>
              </a:gs>
            </a:gsLst>
            <a:lin ang="16200000" scaled="1"/>
            <a:tileRect/>
          </a:gra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7" tIns="45703" rIns="91407" bIns="45703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2" name="PA_任意多边形 47"/>
          <p:cNvSpPr/>
          <p:nvPr>
            <p:custDataLst>
              <p:tags r:id="rId2"/>
            </p:custDataLst>
          </p:nvPr>
        </p:nvSpPr>
        <p:spPr>
          <a:xfrm>
            <a:off x="6051339" y="4852642"/>
            <a:ext cx="261648" cy="1800"/>
          </a:xfrm>
          <a:custGeom>
            <a:avLst/>
            <a:gdLst>
              <a:gd name="connsiteX0" fmla="*/ 0 w 261743"/>
              <a:gd name="connsiteY0" fmla="*/ 0 h 1800"/>
              <a:gd name="connsiteX1" fmla="*/ 243568 w 261743"/>
              <a:gd name="connsiteY1" fmla="*/ 1469 h 1800"/>
              <a:gd name="connsiteX2" fmla="*/ 261743 w 261743"/>
              <a:gd name="connsiteY2" fmla="*/ 1800 h 1800"/>
              <a:gd name="connsiteX3" fmla="*/ 0 w 261743"/>
              <a:gd name="connsiteY3" fmla="*/ 0 h 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743" h="1800">
                <a:moveTo>
                  <a:pt x="0" y="0"/>
                </a:moveTo>
                <a:lnTo>
                  <a:pt x="243568" y="1469"/>
                </a:lnTo>
                <a:lnTo>
                  <a:pt x="261743" y="1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7" tIns="45703" rIns="91407" bIns="45703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3" name="PA_任意多边形 50"/>
          <p:cNvSpPr/>
          <p:nvPr>
            <p:custDataLst>
              <p:tags r:id="rId3"/>
            </p:custDataLst>
          </p:nvPr>
        </p:nvSpPr>
        <p:spPr>
          <a:xfrm>
            <a:off x="6051347" y="4852642"/>
            <a:ext cx="261631" cy="1800"/>
          </a:xfrm>
          <a:custGeom>
            <a:avLst/>
            <a:gdLst>
              <a:gd name="connsiteX0" fmla="*/ 261726 w 261726"/>
              <a:gd name="connsiteY0" fmla="*/ 0 h 1800"/>
              <a:gd name="connsiteX1" fmla="*/ 0 w 261726"/>
              <a:gd name="connsiteY1" fmla="*/ 1800 h 1800"/>
              <a:gd name="connsiteX2" fmla="*/ 18174 w 261726"/>
              <a:gd name="connsiteY2" fmla="*/ 1469 h 1800"/>
              <a:gd name="connsiteX3" fmla="*/ 261726 w 261726"/>
              <a:gd name="connsiteY3" fmla="*/ 0 h 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726" h="1800">
                <a:moveTo>
                  <a:pt x="261726" y="0"/>
                </a:moveTo>
                <a:lnTo>
                  <a:pt x="0" y="1800"/>
                </a:lnTo>
                <a:lnTo>
                  <a:pt x="18174" y="1469"/>
                </a:lnTo>
                <a:lnTo>
                  <a:pt x="261726" y="0"/>
                </a:lnTo>
                <a:close/>
              </a:path>
            </a:pathLst>
          </a:custGeom>
          <a:solidFill>
            <a:schemeClr val="accent3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7" tIns="45703" rIns="91407" bIns="45703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6" name="PA_任意多边形 79"/>
          <p:cNvSpPr/>
          <p:nvPr>
            <p:custDataLst>
              <p:tags r:id="rId4"/>
            </p:custDataLst>
          </p:nvPr>
        </p:nvSpPr>
        <p:spPr>
          <a:xfrm>
            <a:off x="6027484" y="4852645"/>
            <a:ext cx="309359" cy="2129"/>
          </a:xfrm>
          <a:custGeom>
            <a:avLst/>
            <a:gdLst>
              <a:gd name="connsiteX0" fmla="*/ 0 w 309471"/>
              <a:gd name="connsiteY0" fmla="*/ 0 h 2129"/>
              <a:gd name="connsiteX1" fmla="*/ 287935 w 309471"/>
              <a:gd name="connsiteY1" fmla="*/ 1736 h 2129"/>
              <a:gd name="connsiteX2" fmla="*/ 309471 w 309471"/>
              <a:gd name="connsiteY2" fmla="*/ 2129 h 2129"/>
              <a:gd name="connsiteX3" fmla="*/ 261745 w 309471"/>
              <a:gd name="connsiteY3" fmla="*/ 1800 h 2129"/>
              <a:gd name="connsiteX4" fmla="*/ 243570 w 309471"/>
              <a:gd name="connsiteY4" fmla="*/ 1469 h 2129"/>
              <a:gd name="connsiteX5" fmla="*/ 2 w 309471"/>
              <a:gd name="connsiteY5" fmla="*/ 0 h 2129"/>
              <a:gd name="connsiteX6" fmla="*/ 0 w 309471"/>
              <a:gd name="connsiteY6" fmla="*/ 0 h 2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9471" h="2129">
                <a:moveTo>
                  <a:pt x="0" y="0"/>
                </a:moveTo>
                <a:lnTo>
                  <a:pt x="287935" y="1736"/>
                </a:lnTo>
                <a:lnTo>
                  <a:pt x="309471" y="2129"/>
                </a:lnTo>
                <a:lnTo>
                  <a:pt x="261745" y="1800"/>
                </a:lnTo>
                <a:lnTo>
                  <a:pt x="243570" y="1469"/>
                </a:lnTo>
                <a:lnTo>
                  <a:pt x="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7" tIns="45703" rIns="91407" bIns="45703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7" name="PA_任意多边形 80"/>
          <p:cNvSpPr/>
          <p:nvPr>
            <p:custDataLst>
              <p:tags r:id="rId5"/>
            </p:custDataLst>
          </p:nvPr>
        </p:nvSpPr>
        <p:spPr>
          <a:xfrm>
            <a:off x="6027491" y="4852645"/>
            <a:ext cx="309342" cy="2129"/>
          </a:xfrm>
          <a:custGeom>
            <a:avLst/>
            <a:gdLst>
              <a:gd name="connsiteX0" fmla="*/ 309454 w 309454"/>
              <a:gd name="connsiteY0" fmla="*/ 0 h 2129"/>
              <a:gd name="connsiteX1" fmla="*/ 309451 w 309454"/>
              <a:gd name="connsiteY1" fmla="*/ 0 h 2129"/>
              <a:gd name="connsiteX2" fmla="*/ 65899 w 309454"/>
              <a:gd name="connsiteY2" fmla="*/ 1469 h 2129"/>
              <a:gd name="connsiteX3" fmla="*/ 47725 w 309454"/>
              <a:gd name="connsiteY3" fmla="*/ 1800 h 2129"/>
              <a:gd name="connsiteX4" fmla="*/ 0 w 309454"/>
              <a:gd name="connsiteY4" fmla="*/ 2129 h 2129"/>
              <a:gd name="connsiteX5" fmla="*/ 21534 w 309454"/>
              <a:gd name="connsiteY5" fmla="*/ 1736 h 2129"/>
              <a:gd name="connsiteX6" fmla="*/ 309454 w 309454"/>
              <a:gd name="connsiteY6" fmla="*/ 0 h 2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9454" h="2129">
                <a:moveTo>
                  <a:pt x="309454" y="0"/>
                </a:moveTo>
                <a:lnTo>
                  <a:pt x="309451" y="0"/>
                </a:lnTo>
                <a:lnTo>
                  <a:pt x="65899" y="1469"/>
                </a:lnTo>
                <a:lnTo>
                  <a:pt x="47725" y="1800"/>
                </a:lnTo>
                <a:lnTo>
                  <a:pt x="0" y="2129"/>
                </a:lnTo>
                <a:lnTo>
                  <a:pt x="21534" y="1736"/>
                </a:lnTo>
                <a:lnTo>
                  <a:pt x="309454" y="0"/>
                </a:lnTo>
                <a:close/>
              </a:path>
            </a:pathLst>
          </a:custGeom>
          <a:solidFill>
            <a:schemeClr val="accent3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7" tIns="45703" rIns="91407" bIns="45703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8" name="PA_任意多边形 81"/>
          <p:cNvSpPr/>
          <p:nvPr>
            <p:custDataLst>
              <p:tags r:id="rId6"/>
            </p:custDataLst>
          </p:nvPr>
        </p:nvSpPr>
        <p:spPr>
          <a:xfrm>
            <a:off x="6144825" y="4854773"/>
            <a:ext cx="74676" cy="1361"/>
          </a:xfrm>
          <a:custGeom>
            <a:avLst/>
            <a:gdLst>
              <a:gd name="connsiteX0" fmla="*/ 74703 w 74703"/>
              <a:gd name="connsiteY0" fmla="*/ 0 h 1361"/>
              <a:gd name="connsiteX1" fmla="*/ 0 w 74703"/>
              <a:gd name="connsiteY1" fmla="*/ 1361 h 1361"/>
              <a:gd name="connsiteX2" fmla="*/ 60948 w 74703"/>
              <a:gd name="connsiteY2" fmla="*/ 94 h 1361"/>
              <a:gd name="connsiteX3" fmla="*/ 74703 w 74703"/>
              <a:gd name="connsiteY3" fmla="*/ 0 h 1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703" h="1361">
                <a:moveTo>
                  <a:pt x="74703" y="0"/>
                </a:moveTo>
                <a:lnTo>
                  <a:pt x="0" y="1361"/>
                </a:lnTo>
                <a:lnTo>
                  <a:pt x="60948" y="94"/>
                </a:lnTo>
                <a:lnTo>
                  <a:pt x="74703" y="0"/>
                </a:lnTo>
                <a:close/>
              </a:path>
            </a:pathLst>
          </a:custGeom>
          <a:solidFill>
            <a:schemeClr val="accent3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7" tIns="45703" rIns="91407" bIns="45703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9" name="PA_任意多边形 82"/>
          <p:cNvSpPr/>
          <p:nvPr>
            <p:custDataLst>
              <p:tags r:id="rId7"/>
            </p:custDataLst>
          </p:nvPr>
        </p:nvSpPr>
        <p:spPr>
          <a:xfrm>
            <a:off x="6144834" y="4854771"/>
            <a:ext cx="74658" cy="1360"/>
          </a:xfrm>
          <a:custGeom>
            <a:avLst/>
            <a:gdLst>
              <a:gd name="connsiteX0" fmla="*/ 0 w 74685"/>
              <a:gd name="connsiteY0" fmla="*/ 0 h 1360"/>
              <a:gd name="connsiteX1" fmla="*/ 13751 w 74685"/>
              <a:gd name="connsiteY1" fmla="*/ 94 h 1360"/>
              <a:gd name="connsiteX2" fmla="*/ 74685 w 74685"/>
              <a:gd name="connsiteY2" fmla="*/ 1360 h 1360"/>
              <a:gd name="connsiteX3" fmla="*/ 0 w 74685"/>
              <a:gd name="connsiteY3" fmla="*/ 0 h 1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685" h="1360">
                <a:moveTo>
                  <a:pt x="0" y="0"/>
                </a:moveTo>
                <a:lnTo>
                  <a:pt x="13751" y="94"/>
                </a:lnTo>
                <a:lnTo>
                  <a:pt x="74685" y="13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7" tIns="45703" rIns="91407" bIns="45703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0" name="PA_任意多边形 83"/>
          <p:cNvSpPr/>
          <p:nvPr>
            <p:custDataLst>
              <p:tags r:id="rId8"/>
            </p:custDataLst>
          </p:nvPr>
        </p:nvSpPr>
        <p:spPr>
          <a:xfrm>
            <a:off x="6066124" y="4856133"/>
            <a:ext cx="232076" cy="4823"/>
          </a:xfrm>
          <a:custGeom>
            <a:avLst/>
            <a:gdLst>
              <a:gd name="connsiteX0" fmla="*/ 0 w 232160"/>
              <a:gd name="connsiteY0" fmla="*/ 0 h 4825"/>
              <a:gd name="connsiteX1" fmla="*/ 184534 w 232160"/>
              <a:gd name="connsiteY1" fmla="*/ 3363 h 4825"/>
              <a:gd name="connsiteX2" fmla="*/ 232160 w 232160"/>
              <a:gd name="connsiteY2" fmla="*/ 4825 h 4825"/>
              <a:gd name="connsiteX3" fmla="*/ 0 w 232160"/>
              <a:gd name="connsiteY3" fmla="*/ 0 h 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160" h="4825">
                <a:moveTo>
                  <a:pt x="0" y="0"/>
                </a:moveTo>
                <a:lnTo>
                  <a:pt x="184534" y="3363"/>
                </a:lnTo>
                <a:lnTo>
                  <a:pt x="232160" y="48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7" tIns="45703" rIns="91407" bIns="45703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1" name="PA_任意多边形 84"/>
          <p:cNvSpPr/>
          <p:nvPr>
            <p:custDataLst>
              <p:tags r:id="rId9"/>
            </p:custDataLst>
          </p:nvPr>
        </p:nvSpPr>
        <p:spPr>
          <a:xfrm>
            <a:off x="6066136" y="4856132"/>
            <a:ext cx="232055" cy="4822"/>
          </a:xfrm>
          <a:custGeom>
            <a:avLst/>
            <a:gdLst>
              <a:gd name="connsiteX0" fmla="*/ 232139 w 232139"/>
              <a:gd name="connsiteY0" fmla="*/ 0 h 4824"/>
              <a:gd name="connsiteX1" fmla="*/ 0 w 232139"/>
              <a:gd name="connsiteY1" fmla="*/ 4824 h 4824"/>
              <a:gd name="connsiteX2" fmla="*/ 47621 w 232139"/>
              <a:gd name="connsiteY2" fmla="*/ 3362 h 4824"/>
              <a:gd name="connsiteX3" fmla="*/ 232139 w 232139"/>
              <a:gd name="connsiteY3" fmla="*/ 0 h 4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139" h="4824">
                <a:moveTo>
                  <a:pt x="232139" y="0"/>
                </a:moveTo>
                <a:lnTo>
                  <a:pt x="0" y="4824"/>
                </a:lnTo>
                <a:lnTo>
                  <a:pt x="47621" y="3362"/>
                </a:lnTo>
                <a:lnTo>
                  <a:pt x="232139" y="0"/>
                </a:lnTo>
                <a:close/>
              </a:path>
            </a:pathLst>
          </a:custGeom>
          <a:solidFill>
            <a:schemeClr val="accent3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7" tIns="45703" rIns="91407" bIns="45703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2" name="PA_任意多边形 85"/>
          <p:cNvSpPr/>
          <p:nvPr>
            <p:custDataLst>
              <p:tags r:id="rId10"/>
            </p:custDataLst>
          </p:nvPr>
        </p:nvSpPr>
        <p:spPr>
          <a:xfrm>
            <a:off x="6146003" y="4860954"/>
            <a:ext cx="72321" cy="2221"/>
          </a:xfrm>
          <a:custGeom>
            <a:avLst/>
            <a:gdLst>
              <a:gd name="connsiteX0" fmla="*/ 72347 w 72347"/>
              <a:gd name="connsiteY0" fmla="*/ 0 h 2222"/>
              <a:gd name="connsiteX1" fmla="*/ 0 w 72347"/>
              <a:gd name="connsiteY1" fmla="*/ 2222 h 2222"/>
              <a:gd name="connsiteX2" fmla="*/ 50411 w 72347"/>
              <a:gd name="connsiteY2" fmla="*/ 456 h 2222"/>
              <a:gd name="connsiteX3" fmla="*/ 72347 w 72347"/>
              <a:gd name="connsiteY3" fmla="*/ 0 h 2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347" h="2222">
                <a:moveTo>
                  <a:pt x="72347" y="0"/>
                </a:moveTo>
                <a:lnTo>
                  <a:pt x="0" y="2222"/>
                </a:lnTo>
                <a:lnTo>
                  <a:pt x="50411" y="456"/>
                </a:lnTo>
                <a:lnTo>
                  <a:pt x="72347" y="0"/>
                </a:lnTo>
                <a:close/>
              </a:path>
            </a:pathLst>
          </a:custGeom>
          <a:solidFill>
            <a:schemeClr val="accent3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7" tIns="45703" rIns="91407" bIns="45703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3" name="PA_任意多边形 86"/>
          <p:cNvSpPr/>
          <p:nvPr>
            <p:custDataLst>
              <p:tags r:id="rId11"/>
            </p:custDataLst>
          </p:nvPr>
        </p:nvSpPr>
        <p:spPr>
          <a:xfrm>
            <a:off x="6146012" y="4860956"/>
            <a:ext cx="72300" cy="2220"/>
          </a:xfrm>
          <a:custGeom>
            <a:avLst/>
            <a:gdLst>
              <a:gd name="connsiteX0" fmla="*/ 0 w 72326"/>
              <a:gd name="connsiteY0" fmla="*/ 0 h 2221"/>
              <a:gd name="connsiteX1" fmla="*/ 21929 w 72326"/>
              <a:gd name="connsiteY1" fmla="*/ 456 h 2221"/>
              <a:gd name="connsiteX2" fmla="*/ 72326 w 72326"/>
              <a:gd name="connsiteY2" fmla="*/ 2221 h 2221"/>
              <a:gd name="connsiteX3" fmla="*/ 0 w 72326"/>
              <a:gd name="connsiteY3" fmla="*/ 0 h 2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326" h="2221">
                <a:moveTo>
                  <a:pt x="0" y="0"/>
                </a:moveTo>
                <a:lnTo>
                  <a:pt x="21929" y="456"/>
                </a:lnTo>
                <a:lnTo>
                  <a:pt x="72326" y="22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7" tIns="45703" rIns="91407" bIns="45703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4" name="PA_任意多边形 87"/>
          <p:cNvSpPr/>
          <p:nvPr>
            <p:custDataLst>
              <p:tags r:id="rId12"/>
            </p:custDataLst>
          </p:nvPr>
        </p:nvSpPr>
        <p:spPr>
          <a:xfrm>
            <a:off x="6069138" y="4863176"/>
            <a:ext cx="226050" cy="7916"/>
          </a:xfrm>
          <a:custGeom>
            <a:avLst/>
            <a:gdLst>
              <a:gd name="connsiteX0" fmla="*/ 0 w 226131"/>
              <a:gd name="connsiteY0" fmla="*/ 0 h 7919"/>
              <a:gd name="connsiteX1" fmla="*/ 151031 w 226131"/>
              <a:gd name="connsiteY1" fmla="*/ 4637 h 7919"/>
              <a:gd name="connsiteX2" fmla="*/ 226131 w 226131"/>
              <a:gd name="connsiteY2" fmla="*/ 7919 h 7919"/>
              <a:gd name="connsiteX3" fmla="*/ 0 w 226131"/>
              <a:gd name="connsiteY3" fmla="*/ 0 h 7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131" h="7919">
                <a:moveTo>
                  <a:pt x="0" y="0"/>
                </a:moveTo>
                <a:lnTo>
                  <a:pt x="151031" y="4637"/>
                </a:lnTo>
                <a:lnTo>
                  <a:pt x="226131" y="791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7" tIns="45703" rIns="91407" bIns="45703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5" name="PA_任意多边形 88"/>
          <p:cNvSpPr/>
          <p:nvPr>
            <p:custDataLst>
              <p:tags r:id="rId13"/>
            </p:custDataLst>
          </p:nvPr>
        </p:nvSpPr>
        <p:spPr>
          <a:xfrm>
            <a:off x="6069150" y="4863176"/>
            <a:ext cx="226025" cy="7915"/>
          </a:xfrm>
          <a:custGeom>
            <a:avLst/>
            <a:gdLst>
              <a:gd name="connsiteX0" fmla="*/ 226106 w 226106"/>
              <a:gd name="connsiteY0" fmla="*/ 0 h 7918"/>
              <a:gd name="connsiteX1" fmla="*/ 0 w 226106"/>
              <a:gd name="connsiteY1" fmla="*/ 7918 h 7918"/>
              <a:gd name="connsiteX2" fmla="*/ 75091 w 226106"/>
              <a:gd name="connsiteY2" fmla="*/ 4636 h 7918"/>
              <a:gd name="connsiteX3" fmla="*/ 226106 w 226106"/>
              <a:gd name="connsiteY3" fmla="*/ 0 h 7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106" h="7918">
                <a:moveTo>
                  <a:pt x="226106" y="0"/>
                </a:moveTo>
                <a:lnTo>
                  <a:pt x="0" y="7918"/>
                </a:lnTo>
                <a:lnTo>
                  <a:pt x="75091" y="4636"/>
                </a:lnTo>
                <a:lnTo>
                  <a:pt x="226106" y="0"/>
                </a:lnTo>
                <a:close/>
              </a:path>
            </a:pathLst>
          </a:custGeom>
          <a:solidFill>
            <a:schemeClr val="accent3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7" tIns="45703" rIns="91407" bIns="45703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6" name="PA_任意多边形 89"/>
          <p:cNvSpPr/>
          <p:nvPr>
            <p:custDataLst>
              <p:tags r:id="rId14"/>
            </p:custDataLst>
          </p:nvPr>
        </p:nvSpPr>
        <p:spPr>
          <a:xfrm>
            <a:off x="6148940" y="4871090"/>
            <a:ext cx="66444" cy="2903"/>
          </a:xfrm>
          <a:custGeom>
            <a:avLst/>
            <a:gdLst>
              <a:gd name="connsiteX0" fmla="*/ 66468 w 66468"/>
              <a:gd name="connsiteY0" fmla="*/ 0 h 2904"/>
              <a:gd name="connsiteX1" fmla="*/ 0 w 66468"/>
              <a:gd name="connsiteY1" fmla="*/ 2904 h 2904"/>
              <a:gd name="connsiteX2" fmla="*/ 38928 w 66468"/>
              <a:gd name="connsiteY2" fmla="*/ 964 h 2904"/>
              <a:gd name="connsiteX3" fmla="*/ 66468 w 66468"/>
              <a:gd name="connsiteY3" fmla="*/ 0 h 2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468" h="2904">
                <a:moveTo>
                  <a:pt x="66468" y="0"/>
                </a:moveTo>
                <a:lnTo>
                  <a:pt x="0" y="2904"/>
                </a:lnTo>
                <a:lnTo>
                  <a:pt x="38928" y="964"/>
                </a:lnTo>
                <a:lnTo>
                  <a:pt x="66468" y="0"/>
                </a:lnTo>
                <a:close/>
              </a:path>
            </a:pathLst>
          </a:custGeom>
          <a:solidFill>
            <a:schemeClr val="accent3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7" tIns="45703" rIns="91407" bIns="45703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7" name="PA_任意多边形 90"/>
          <p:cNvSpPr/>
          <p:nvPr>
            <p:custDataLst>
              <p:tags r:id="rId15"/>
            </p:custDataLst>
          </p:nvPr>
        </p:nvSpPr>
        <p:spPr>
          <a:xfrm>
            <a:off x="6148954" y="4871090"/>
            <a:ext cx="66419" cy="2903"/>
          </a:xfrm>
          <a:custGeom>
            <a:avLst/>
            <a:gdLst>
              <a:gd name="connsiteX0" fmla="*/ 0 w 66443"/>
              <a:gd name="connsiteY0" fmla="*/ 0 h 2904"/>
              <a:gd name="connsiteX1" fmla="*/ 27529 w 66443"/>
              <a:gd name="connsiteY1" fmla="*/ 964 h 2904"/>
              <a:gd name="connsiteX2" fmla="*/ 66443 w 66443"/>
              <a:gd name="connsiteY2" fmla="*/ 2904 h 2904"/>
              <a:gd name="connsiteX3" fmla="*/ 0 w 66443"/>
              <a:gd name="connsiteY3" fmla="*/ 0 h 2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443" h="2904">
                <a:moveTo>
                  <a:pt x="0" y="0"/>
                </a:moveTo>
                <a:lnTo>
                  <a:pt x="27529" y="964"/>
                </a:lnTo>
                <a:lnTo>
                  <a:pt x="66443" y="290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7" tIns="45703" rIns="91407" bIns="45703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8" name="PA_任意多边形 91"/>
          <p:cNvSpPr/>
          <p:nvPr>
            <p:custDataLst>
              <p:tags r:id="rId16"/>
            </p:custDataLst>
          </p:nvPr>
        </p:nvSpPr>
        <p:spPr>
          <a:xfrm>
            <a:off x="6075799" y="4873993"/>
            <a:ext cx="212727" cy="10603"/>
          </a:xfrm>
          <a:custGeom>
            <a:avLst/>
            <a:gdLst>
              <a:gd name="connsiteX0" fmla="*/ 0 w 212804"/>
              <a:gd name="connsiteY0" fmla="*/ 0 h 10606"/>
              <a:gd name="connsiteX1" fmla="*/ 118245 w 212804"/>
              <a:gd name="connsiteY1" fmla="*/ 5167 h 10606"/>
              <a:gd name="connsiteX2" fmla="*/ 212804 w 212804"/>
              <a:gd name="connsiteY2" fmla="*/ 10606 h 10606"/>
              <a:gd name="connsiteX3" fmla="*/ 0 w 212804"/>
              <a:gd name="connsiteY3" fmla="*/ 0 h 10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2804" h="10606">
                <a:moveTo>
                  <a:pt x="0" y="0"/>
                </a:moveTo>
                <a:lnTo>
                  <a:pt x="118245" y="5167"/>
                </a:lnTo>
                <a:lnTo>
                  <a:pt x="212804" y="1060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7" tIns="45703" rIns="91407" bIns="45703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9" name="PA_任意多边形 92"/>
          <p:cNvSpPr/>
          <p:nvPr>
            <p:custDataLst>
              <p:tags r:id="rId17"/>
            </p:custDataLst>
          </p:nvPr>
        </p:nvSpPr>
        <p:spPr>
          <a:xfrm>
            <a:off x="6075814" y="4873993"/>
            <a:ext cx="212697" cy="10603"/>
          </a:xfrm>
          <a:custGeom>
            <a:avLst/>
            <a:gdLst>
              <a:gd name="connsiteX0" fmla="*/ 212774 w 212774"/>
              <a:gd name="connsiteY0" fmla="*/ 0 h 10606"/>
              <a:gd name="connsiteX1" fmla="*/ 0 w 212774"/>
              <a:gd name="connsiteY1" fmla="*/ 10606 h 10606"/>
              <a:gd name="connsiteX2" fmla="*/ 94545 w 212774"/>
              <a:gd name="connsiteY2" fmla="*/ 5167 h 10606"/>
              <a:gd name="connsiteX3" fmla="*/ 212774 w 212774"/>
              <a:gd name="connsiteY3" fmla="*/ 0 h 10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2774" h="10606">
                <a:moveTo>
                  <a:pt x="212774" y="0"/>
                </a:moveTo>
                <a:lnTo>
                  <a:pt x="0" y="10606"/>
                </a:lnTo>
                <a:lnTo>
                  <a:pt x="94545" y="5167"/>
                </a:lnTo>
                <a:lnTo>
                  <a:pt x="212774" y="0"/>
                </a:lnTo>
                <a:close/>
              </a:path>
            </a:pathLst>
          </a:custGeom>
          <a:solidFill>
            <a:schemeClr val="accent3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7" tIns="45703" rIns="91407" bIns="45703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0" name="PA_任意多边形 93"/>
          <p:cNvSpPr/>
          <p:nvPr>
            <p:custDataLst>
              <p:tags r:id="rId18"/>
            </p:custDataLst>
          </p:nvPr>
        </p:nvSpPr>
        <p:spPr>
          <a:xfrm>
            <a:off x="6143373" y="4884596"/>
            <a:ext cx="77581" cy="4462"/>
          </a:xfrm>
          <a:custGeom>
            <a:avLst/>
            <a:gdLst>
              <a:gd name="connsiteX0" fmla="*/ 77609 w 77609"/>
              <a:gd name="connsiteY0" fmla="*/ 0 h 4464"/>
              <a:gd name="connsiteX1" fmla="*/ 0 w 77609"/>
              <a:gd name="connsiteY1" fmla="*/ 4464 h 4464"/>
              <a:gd name="connsiteX2" fmla="*/ 37813 w 77609"/>
              <a:gd name="connsiteY2" fmla="*/ 1983 h 4464"/>
              <a:gd name="connsiteX3" fmla="*/ 77609 w 77609"/>
              <a:gd name="connsiteY3" fmla="*/ 0 h 4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609" h="4464">
                <a:moveTo>
                  <a:pt x="77609" y="0"/>
                </a:moveTo>
                <a:lnTo>
                  <a:pt x="0" y="4464"/>
                </a:lnTo>
                <a:lnTo>
                  <a:pt x="37813" y="1983"/>
                </a:lnTo>
                <a:lnTo>
                  <a:pt x="77609" y="0"/>
                </a:lnTo>
                <a:close/>
              </a:path>
            </a:pathLst>
          </a:custGeom>
          <a:solidFill>
            <a:schemeClr val="accent3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7" tIns="45703" rIns="91407" bIns="45703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1" name="PA_任意多边形 94"/>
          <p:cNvSpPr/>
          <p:nvPr>
            <p:custDataLst>
              <p:tags r:id="rId19"/>
            </p:custDataLst>
          </p:nvPr>
        </p:nvSpPr>
        <p:spPr>
          <a:xfrm>
            <a:off x="6143388" y="4884597"/>
            <a:ext cx="77551" cy="4461"/>
          </a:xfrm>
          <a:custGeom>
            <a:avLst/>
            <a:gdLst>
              <a:gd name="connsiteX0" fmla="*/ 0 w 77579"/>
              <a:gd name="connsiteY0" fmla="*/ 0 h 4463"/>
              <a:gd name="connsiteX1" fmla="*/ 39780 w 77579"/>
              <a:gd name="connsiteY1" fmla="*/ 1983 h 4463"/>
              <a:gd name="connsiteX2" fmla="*/ 77579 w 77579"/>
              <a:gd name="connsiteY2" fmla="*/ 4463 h 4463"/>
              <a:gd name="connsiteX3" fmla="*/ 0 w 77579"/>
              <a:gd name="connsiteY3" fmla="*/ 0 h 4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579" h="4463">
                <a:moveTo>
                  <a:pt x="0" y="0"/>
                </a:moveTo>
                <a:lnTo>
                  <a:pt x="39780" y="1983"/>
                </a:lnTo>
                <a:lnTo>
                  <a:pt x="77579" y="446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7" tIns="45703" rIns="91407" bIns="45703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2" name="PA_任意多边形 95"/>
          <p:cNvSpPr/>
          <p:nvPr>
            <p:custDataLst>
              <p:tags r:id="rId20"/>
            </p:custDataLst>
          </p:nvPr>
        </p:nvSpPr>
        <p:spPr>
          <a:xfrm>
            <a:off x="6100930" y="4889057"/>
            <a:ext cx="162466" cy="10659"/>
          </a:xfrm>
          <a:custGeom>
            <a:avLst/>
            <a:gdLst>
              <a:gd name="connsiteX0" fmla="*/ 0 w 162525"/>
              <a:gd name="connsiteY0" fmla="*/ 0 h 10662"/>
              <a:gd name="connsiteX1" fmla="*/ 75035 w 162525"/>
              <a:gd name="connsiteY1" fmla="*/ 4316 h 10662"/>
              <a:gd name="connsiteX2" fmla="*/ 162525 w 162525"/>
              <a:gd name="connsiteY2" fmla="*/ 10662 h 10662"/>
              <a:gd name="connsiteX3" fmla="*/ 0 w 162525"/>
              <a:gd name="connsiteY3" fmla="*/ 0 h 10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25" h="10662">
                <a:moveTo>
                  <a:pt x="0" y="0"/>
                </a:moveTo>
                <a:lnTo>
                  <a:pt x="75035" y="4316"/>
                </a:lnTo>
                <a:lnTo>
                  <a:pt x="162525" y="1066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7" tIns="45703" rIns="91407" bIns="45703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3" name="PA_任意多边形 96"/>
          <p:cNvSpPr/>
          <p:nvPr>
            <p:custDataLst>
              <p:tags r:id="rId21"/>
            </p:custDataLst>
          </p:nvPr>
        </p:nvSpPr>
        <p:spPr>
          <a:xfrm>
            <a:off x="6100947" y="4889058"/>
            <a:ext cx="162431" cy="10657"/>
          </a:xfrm>
          <a:custGeom>
            <a:avLst/>
            <a:gdLst>
              <a:gd name="connsiteX0" fmla="*/ 162490 w 162490"/>
              <a:gd name="connsiteY0" fmla="*/ 0 h 10660"/>
              <a:gd name="connsiteX1" fmla="*/ 0 w 162490"/>
              <a:gd name="connsiteY1" fmla="*/ 10660 h 10660"/>
              <a:gd name="connsiteX2" fmla="*/ 87471 w 162490"/>
              <a:gd name="connsiteY2" fmla="*/ 4315 h 10660"/>
              <a:gd name="connsiteX3" fmla="*/ 162490 w 162490"/>
              <a:gd name="connsiteY3" fmla="*/ 0 h 10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490" h="10660">
                <a:moveTo>
                  <a:pt x="162490" y="0"/>
                </a:moveTo>
                <a:lnTo>
                  <a:pt x="0" y="10660"/>
                </a:lnTo>
                <a:lnTo>
                  <a:pt x="87471" y="4315"/>
                </a:lnTo>
                <a:lnTo>
                  <a:pt x="162490" y="0"/>
                </a:lnTo>
                <a:close/>
              </a:path>
            </a:pathLst>
          </a:custGeom>
          <a:solidFill>
            <a:schemeClr val="accent3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7" tIns="45703" rIns="91407" bIns="45703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4" name="PA_任意多边形 97"/>
          <p:cNvSpPr/>
          <p:nvPr>
            <p:custDataLst>
              <p:tags r:id="rId22"/>
            </p:custDataLst>
          </p:nvPr>
        </p:nvSpPr>
        <p:spPr>
          <a:xfrm>
            <a:off x="6117487" y="4899714"/>
            <a:ext cx="129352" cy="9383"/>
          </a:xfrm>
          <a:custGeom>
            <a:avLst/>
            <a:gdLst>
              <a:gd name="connsiteX0" fmla="*/ 129399 w 129399"/>
              <a:gd name="connsiteY0" fmla="*/ 0 h 9386"/>
              <a:gd name="connsiteX1" fmla="*/ 0 w 129399"/>
              <a:gd name="connsiteY1" fmla="*/ 9386 h 9386"/>
              <a:gd name="connsiteX2" fmla="*/ 52360 w 129399"/>
              <a:gd name="connsiteY2" fmla="*/ 5054 h 9386"/>
              <a:gd name="connsiteX3" fmla="*/ 129399 w 129399"/>
              <a:gd name="connsiteY3" fmla="*/ 0 h 9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399" h="9386">
                <a:moveTo>
                  <a:pt x="129399" y="0"/>
                </a:moveTo>
                <a:lnTo>
                  <a:pt x="0" y="9386"/>
                </a:lnTo>
                <a:lnTo>
                  <a:pt x="52360" y="5054"/>
                </a:lnTo>
                <a:lnTo>
                  <a:pt x="129399" y="0"/>
                </a:lnTo>
                <a:close/>
              </a:path>
            </a:pathLst>
          </a:custGeom>
          <a:solidFill>
            <a:schemeClr val="accent3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7" tIns="45703" rIns="91407" bIns="45703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5" name="PA_任意多边形 98"/>
          <p:cNvSpPr/>
          <p:nvPr>
            <p:custDataLst>
              <p:tags r:id="rId23"/>
            </p:custDataLst>
          </p:nvPr>
        </p:nvSpPr>
        <p:spPr>
          <a:xfrm>
            <a:off x="6117504" y="4899715"/>
            <a:ext cx="129317" cy="9381"/>
          </a:xfrm>
          <a:custGeom>
            <a:avLst/>
            <a:gdLst>
              <a:gd name="connsiteX0" fmla="*/ 0 w 129364"/>
              <a:gd name="connsiteY0" fmla="*/ 0 h 9384"/>
              <a:gd name="connsiteX1" fmla="*/ 77018 w 129364"/>
              <a:gd name="connsiteY1" fmla="*/ 5053 h 9384"/>
              <a:gd name="connsiteX2" fmla="*/ 129364 w 129364"/>
              <a:gd name="connsiteY2" fmla="*/ 9384 h 9384"/>
              <a:gd name="connsiteX3" fmla="*/ 0 w 129364"/>
              <a:gd name="connsiteY3" fmla="*/ 0 h 9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364" h="9384">
                <a:moveTo>
                  <a:pt x="0" y="0"/>
                </a:moveTo>
                <a:lnTo>
                  <a:pt x="77018" y="5053"/>
                </a:lnTo>
                <a:lnTo>
                  <a:pt x="129364" y="93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7" tIns="45703" rIns="91407" bIns="45703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6" name="PA_任意多边形 99"/>
          <p:cNvSpPr/>
          <p:nvPr>
            <p:custDataLst>
              <p:tags r:id="rId24"/>
            </p:custDataLst>
          </p:nvPr>
        </p:nvSpPr>
        <p:spPr>
          <a:xfrm>
            <a:off x="6161355" y="4909095"/>
            <a:ext cx="41616" cy="3443"/>
          </a:xfrm>
          <a:custGeom>
            <a:avLst/>
            <a:gdLst>
              <a:gd name="connsiteX0" fmla="*/ 0 w 41631"/>
              <a:gd name="connsiteY0" fmla="*/ 0 h 3444"/>
              <a:gd name="connsiteX1" fmla="*/ 16283 w 41631"/>
              <a:gd name="connsiteY1" fmla="*/ 1181 h 3444"/>
              <a:gd name="connsiteX2" fmla="*/ 41631 w 41631"/>
              <a:gd name="connsiteY2" fmla="*/ 3444 h 3444"/>
              <a:gd name="connsiteX3" fmla="*/ 0 w 41631"/>
              <a:gd name="connsiteY3" fmla="*/ 0 h 3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631" h="3444">
                <a:moveTo>
                  <a:pt x="0" y="0"/>
                </a:moveTo>
                <a:lnTo>
                  <a:pt x="16283" y="1181"/>
                </a:lnTo>
                <a:lnTo>
                  <a:pt x="41631" y="344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7" tIns="45703" rIns="91407" bIns="45703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7" name="PA_任意多边形 100"/>
          <p:cNvSpPr/>
          <p:nvPr>
            <p:custDataLst>
              <p:tags r:id="rId25"/>
            </p:custDataLst>
          </p:nvPr>
        </p:nvSpPr>
        <p:spPr>
          <a:xfrm>
            <a:off x="6161376" y="4909098"/>
            <a:ext cx="41574" cy="3440"/>
          </a:xfrm>
          <a:custGeom>
            <a:avLst/>
            <a:gdLst>
              <a:gd name="connsiteX0" fmla="*/ 41589 w 41589"/>
              <a:gd name="connsiteY0" fmla="*/ 0 h 3441"/>
              <a:gd name="connsiteX1" fmla="*/ 0 w 41589"/>
              <a:gd name="connsiteY1" fmla="*/ 3441 h 3441"/>
              <a:gd name="connsiteX2" fmla="*/ 25322 w 41589"/>
              <a:gd name="connsiteY2" fmla="*/ 1180 h 3441"/>
              <a:gd name="connsiteX3" fmla="*/ 41589 w 41589"/>
              <a:gd name="connsiteY3" fmla="*/ 0 h 3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589" h="3441">
                <a:moveTo>
                  <a:pt x="41589" y="0"/>
                </a:moveTo>
                <a:lnTo>
                  <a:pt x="0" y="3441"/>
                </a:lnTo>
                <a:lnTo>
                  <a:pt x="25322" y="1180"/>
                </a:lnTo>
                <a:lnTo>
                  <a:pt x="41589" y="0"/>
                </a:lnTo>
                <a:close/>
              </a:path>
            </a:pathLst>
          </a:custGeom>
          <a:solidFill>
            <a:schemeClr val="accent3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7" tIns="45703" rIns="91407" bIns="45703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3010574" y="4852636"/>
            <a:ext cx="6343176" cy="863859"/>
            <a:chOff x="3009066" y="4853759"/>
            <a:chExt cx="6344644" cy="864059"/>
          </a:xfrm>
        </p:grpSpPr>
        <p:sp>
          <p:nvSpPr>
            <p:cNvPr id="44" name="PA_任意多边形 59"/>
            <p:cNvSpPr/>
            <p:nvPr>
              <p:custDataLst>
                <p:tags r:id="rId38"/>
              </p:custDataLst>
            </p:nvPr>
          </p:nvSpPr>
          <p:spPr>
            <a:xfrm>
              <a:off x="3354149" y="4855567"/>
              <a:ext cx="5654478" cy="673355"/>
            </a:xfrm>
            <a:custGeom>
              <a:avLst/>
              <a:gdLst>
                <a:gd name="connsiteX0" fmla="*/ 2564692 w 5655214"/>
                <a:gd name="connsiteY0" fmla="*/ 0 h 673443"/>
                <a:gd name="connsiteX1" fmla="*/ 2345194 w 5655214"/>
                <a:gd name="connsiteY1" fmla="*/ 4000 h 673443"/>
                <a:gd name="connsiteX2" fmla="*/ 433914 w 5655214"/>
                <a:gd name="connsiteY2" fmla="*/ 284007 h 673443"/>
                <a:gd name="connsiteX3" fmla="*/ 2827607 w 5655214"/>
                <a:gd name="connsiteY3" fmla="*/ 569821 h 673443"/>
                <a:gd name="connsiteX4" fmla="*/ 5221300 w 5655214"/>
                <a:gd name="connsiteY4" fmla="*/ 284007 h 673443"/>
                <a:gd name="connsiteX5" fmla="*/ 3310020 w 5655214"/>
                <a:gd name="connsiteY5" fmla="*/ 4000 h 673443"/>
                <a:gd name="connsiteX6" fmla="*/ 3090523 w 5655214"/>
                <a:gd name="connsiteY6" fmla="*/ 0 h 673443"/>
                <a:gd name="connsiteX7" fmla="*/ 3138249 w 5655214"/>
                <a:gd name="connsiteY7" fmla="*/ 329 h 673443"/>
                <a:gd name="connsiteX8" fmla="*/ 3212934 w 5655214"/>
                <a:gd name="connsiteY8" fmla="*/ 1689 h 673443"/>
                <a:gd name="connsiteX9" fmla="*/ 3445094 w 5655214"/>
                <a:gd name="connsiteY9" fmla="*/ 6514 h 673443"/>
                <a:gd name="connsiteX10" fmla="*/ 3517420 w 5655214"/>
                <a:gd name="connsiteY10" fmla="*/ 8735 h 673443"/>
                <a:gd name="connsiteX11" fmla="*/ 3743551 w 5655214"/>
                <a:gd name="connsiteY11" fmla="*/ 16654 h 673443"/>
                <a:gd name="connsiteX12" fmla="*/ 3809994 w 5655214"/>
                <a:gd name="connsiteY12" fmla="*/ 19558 h 673443"/>
                <a:gd name="connsiteX13" fmla="*/ 4022798 w 5655214"/>
                <a:gd name="connsiteY13" fmla="*/ 30164 h 673443"/>
                <a:gd name="connsiteX14" fmla="*/ 4100377 w 5655214"/>
                <a:gd name="connsiteY14" fmla="*/ 34627 h 673443"/>
                <a:gd name="connsiteX15" fmla="*/ 4262902 w 5655214"/>
                <a:gd name="connsiteY15" fmla="*/ 45289 h 673443"/>
                <a:gd name="connsiteX16" fmla="*/ 4392266 w 5655214"/>
                <a:gd name="connsiteY16" fmla="*/ 54673 h 673443"/>
                <a:gd name="connsiteX17" fmla="*/ 4433897 w 5655214"/>
                <a:gd name="connsiteY17" fmla="*/ 58117 h 673443"/>
                <a:gd name="connsiteX18" fmla="*/ 4626228 w 5655214"/>
                <a:gd name="connsiteY18" fmla="*/ 75290 h 673443"/>
                <a:gd name="connsiteX19" fmla="*/ 5655214 w 5655214"/>
                <a:gd name="connsiteY19" fmla="*/ 335818 h 673443"/>
                <a:gd name="connsiteX20" fmla="*/ 2827607 w 5655214"/>
                <a:gd name="connsiteY20" fmla="*/ 673443 h 673443"/>
                <a:gd name="connsiteX21" fmla="*/ 0 w 5655214"/>
                <a:gd name="connsiteY21" fmla="*/ 335818 h 673443"/>
                <a:gd name="connsiteX22" fmla="*/ 1028986 w 5655214"/>
                <a:gd name="connsiteY22" fmla="*/ 75290 h 673443"/>
                <a:gd name="connsiteX23" fmla="*/ 1221343 w 5655214"/>
                <a:gd name="connsiteY23" fmla="*/ 58115 h 673443"/>
                <a:gd name="connsiteX24" fmla="*/ 1262932 w 5655214"/>
                <a:gd name="connsiteY24" fmla="*/ 54674 h 673443"/>
                <a:gd name="connsiteX25" fmla="*/ 1392331 w 5655214"/>
                <a:gd name="connsiteY25" fmla="*/ 45288 h 673443"/>
                <a:gd name="connsiteX26" fmla="*/ 1554821 w 5655214"/>
                <a:gd name="connsiteY26" fmla="*/ 34628 h 673443"/>
                <a:gd name="connsiteX27" fmla="*/ 1632430 w 5655214"/>
                <a:gd name="connsiteY27" fmla="*/ 30164 h 673443"/>
                <a:gd name="connsiteX28" fmla="*/ 1845204 w 5655214"/>
                <a:gd name="connsiteY28" fmla="*/ 19558 h 673443"/>
                <a:gd name="connsiteX29" fmla="*/ 1911672 w 5655214"/>
                <a:gd name="connsiteY29" fmla="*/ 16654 h 673443"/>
                <a:gd name="connsiteX30" fmla="*/ 2137778 w 5655214"/>
                <a:gd name="connsiteY30" fmla="*/ 8736 h 673443"/>
                <a:gd name="connsiteX31" fmla="*/ 2210125 w 5655214"/>
                <a:gd name="connsiteY31" fmla="*/ 6514 h 673443"/>
                <a:gd name="connsiteX32" fmla="*/ 2442264 w 5655214"/>
                <a:gd name="connsiteY32" fmla="*/ 1690 h 673443"/>
                <a:gd name="connsiteX33" fmla="*/ 2516967 w 5655214"/>
                <a:gd name="connsiteY33" fmla="*/ 329 h 673443"/>
                <a:gd name="connsiteX34" fmla="*/ 2564692 w 5655214"/>
                <a:gd name="connsiteY34" fmla="*/ 0 h 673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655214" h="673443">
                  <a:moveTo>
                    <a:pt x="2564692" y="0"/>
                  </a:moveTo>
                  <a:lnTo>
                    <a:pt x="2345194" y="4000"/>
                  </a:lnTo>
                  <a:cubicBezTo>
                    <a:pt x="1254429" y="30651"/>
                    <a:pt x="433914" y="145888"/>
                    <a:pt x="433914" y="284007"/>
                  </a:cubicBezTo>
                  <a:cubicBezTo>
                    <a:pt x="433914" y="441858"/>
                    <a:pt x="1505607" y="569821"/>
                    <a:pt x="2827607" y="569821"/>
                  </a:cubicBezTo>
                  <a:cubicBezTo>
                    <a:pt x="4149607" y="569821"/>
                    <a:pt x="5221300" y="441858"/>
                    <a:pt x="5221300" y="284007"/>
                  </a:cubicBezTo>
                  <a:cubicBezTo>
                    <a:pt x="5221300" y="145888"/>
                    <a:pt x="4400785" y="30651"/>
                    <a:pt x="3310020" y="4000"/>
                  </a:cubicBezTo>
                  <a:lnTo>
                    <a:pt x="3090523" y="0"/>
                  </a:lnTo>
                  <a:lnTo>
                    <a:pt x="3138249" y="329"/>
                  </a:lnTo>
                  <a:lnTo>
                    <a:pt x="3212934" y="1689"/>
                  </a:lnTo>
                  <a:lnTo>
                    <a:pt x="3445094" y="6514"/>
                  </a:lnTo>
                  <a:lnTo>
                    <a:pt x="3517420" y="8735"/>
                  </a:lnTo>
                  <a:lnTo>
                    <a:pt x="3743551" y="16654"/>
                  </a:lnTo>
                  <a:lnTo>
                    <a:pt x="3809994" y="19558"/>
                  </a:lnTo>
                  <a:lnTo>
                    <a:pt x="4022798" y="30164"/>
                  </a:lnTo>
                  <a:lnTo>
                    <a:pt x="4100377" y="34627"/>
                  </a:lnTo>
                  <a:lnTo>
                    <a:pt x="4262902" y="45289"/>
                  </a:lnTo>
                  <a:lnTo>
                    <a:pt x="4392266" y="54673"/>
                  </a:lnTo>
                  <a:lnTo>
                    <a:pt x="4433897" y="58117"/>
                  </a:lnTo>
                  <a:lnTo>
                    <a:pt x="4626228" y="75290"/>
                  </a:lnTo>
                  <a:cubicBezTo>
                    <a:pt x="5254656" y="137216"/>
                    <a:pt x="5655214" y="230932"/>
                    <a:pt x="5655214" y="335818"/>
                  </a:cubicBezTo>
                  <a:cubicBezTo>
                    <a:pt x="5655214" y="522283"/>
                    <a:pt x="4389251" y="673443"/>
                    <a:pt x="2827607" y="673443"/>
                  </a:cubicBezTo>
                  <a:cubicBezTo>
                    <a:pt x="1265963" y="673443"/>
                    <a:pt x="0" y="522283"/>
                    <a:pt x="0" y="335818"/>
                  </a:cubicBezTo>
                  <a:cubicBezTo>
                    <a:pt x="0" y="230932"/>
                    <a:pt x="400558" y="137216"/>
                    <a:pt x="1028986" y="75290"/>
                  </a:cubicBezTo>
                  <a:lnTo>
                    <a:pt x="1221343" y="58115"/>
                  </a:lnTo>
                  <a:lnTo>
                    <a:pt x="1262932" y="54674"/>
                  </a:lnTo>
                  <a:lnTo>
                    <a:pt x="1392331" y="45288"/>
                  </a:lnTo>
                  <a:lnTo>
                    <a:pt x="1554821" y="34628"/>
                  </a:lnTo>
                  <a:lnTo>
                    <a:pt x="1632430" y="30164"/>
                  </a:lnTo>
                  <a:lnTo>
                    <a:pt x="1845204" y="19558"/>
                  </a:lnTo>
                  <a:lnTo>
                    <a:pt x="1911672" y="16654"/>
                  </a:lnTo>
                  <a:lnTo>
                    <a:pt x="2137778" y="8736"/>
                  </a:lnTo>
                  <a:lnTo>
                    <a:pt x="2210125" y="6514"/>
                  </a:lnTo>
                  <a:lnTo>
                    <a:pt x="2442264" y="1690"/>
                  </a:lnTo>
                  <a:lnTo>
                    <a:pt x="2516967" y="329"/>
                  </a:lnTo>
                  <a:lnTo>
                    <a:pt x="2564692" y="0"/>
                  </a:lnTo>
                  <a:close/>
                </a:path>
              </a:pathLst>
            </a:custGeom>
            <a:solidFill>
              <a:schemeClr val="accent2"/>
            </a:solidFill>
            <a:ln w="28575" cap="flat">
              <a:solidFill>
                <a:schemeClr val="bg1"/>
              </a:solidFill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-BoldItalic" pitchFamily="50" charset="0"/>
              </a:endParaRPr>
            </a:p>
          </p:txBody>
        </p:sp>
        <p:sp>
          <p:nvSpPr>
            <p:cNvPr id="45" name="PA_任意多边形 66"/>
            <p:cNvSpPr/>
            <p:nvPr>
              <p:custDataLst>
                <p:tags r:id="rId39"/>
              </p:custDataLst>
            </p:nvPr>
          </p:nvSpPr>
          <p:spPr>
            <a:xfrm>
              <a:off x="3788006" y="4853759"/>
              <a:ext cx="4786763" cy="571554"/>
            </a:xfrm>
            <a:custGeom>
              <a:avLst/>
              <a:gdLst>
                <a:gd name="connsiteX0" fmla="*/ 2393693 w 4787386"/>
                <a:gd name="connsiteY0" fmla="*/ 0 h 571628"/>
                <a:gd name="connsiteX1" fmla="*/ 2394866 w 4787386"/>
                <a:gd name="connsiteY1" fmla="*/ 7 h 571628"/>
                <a:gd name="connsiteX2" fmla="*/ 2656609 w 4787386"/>
                <a:gd name="connsiteY2" fmla="*/ 1807 h 571628"/>
                <a:gd name="connsiteX3" fmla="*/ 2876106 w 4787386"/>
                <a:gd name="connsiteY3" fmla="*/ 5807 h 571628"/>
                <a:gd name="connsiteX4" fmla="*/ 4787386 w 4787386"/>
                <a:gd name="connsiteY4" fmla="*/ 285814 h 571628"/>
                <a:gd name="connsiteX5" fmla="*/ 2393693 w 4787386"/>
                <a:gd name="connsiteY5" fmla="*/ 571628 h 571628"/>
                <a:gd name="connsiteX6" fmla="*/ 0 w 4787386"/>
                <a:gd name="connsiteY6" fmla="*/ 285814 h 571628"/>
                <a:gd name="connsiteX7" fmla="*/ 1911280 w 4787386"/>
                <a:gd name="connsiteY7" fmla="*/ 5807 h 571628"/>
                <a:gd name="connsiteX8" fmla="*/ 2130778 w 4787386"/>
                <a:gd name="connsiteY8" fmla="*/ 1807 h 571628"/>
                <a:gd name="connsiteX9" fmla="*/ 2392504 w 4787386"/>
                <a:gd name="connsiteY9" fmla="*/ 7 h 571628"/>
                <a:gd name="connsiteX10" fmla="*/ 2393691 w 4787386"/>
                <a:gd name="connsiteY10" fmla="*/ 0 h 571628"/>
                <a:gd name="connsiteX11" fmla="*/ 2071244 w 4787386"/>
                <a:gd name="connsiteY11" fmla="*/ 3881 h 571628"/>
                <a:gd name="connsiteX12" fmla="*/ 793732 w 4787386"/>
                <a:gd name="connsiteY12" fmla="*/ 191040 h 571628"/>
                <a:gd name="connsiteX13" fmla="*/ 2393692 w 4787386"/>
                <a:gd name="connsiteY13" fmla="*/ 382080 h 571628"/>
                <a:gd name="connsiteX14" fmla="*/ 3993652 w 4787386"/>
                <a:gd name="connsiteY14" fmla="*/ 191040 h 571628"/>
                <a:gd name="connsiteX15" fmla="*/ 2716140 w 4787386"/>
                <a:gd name="connsiteY15" fmla="*/ 3881 h 571628"/>
                <a:gd name="connsiteX16" fmla="*/ 2393693 w 4787386"/>
                <a:gd name="connsiteY16" fmla="*/ 0 h 571628"/>
                <a:gd name="connsiteX17" fmla="*/ 2393693 w 4787386"/>
                <a:gd name="connsiteY17" fmla="*/ 0 h 571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787386" h="571628">
                  <a:moveTo>
                    <a:pt x="2393693" y="0"/>
                  </a:moveTo>
                  <a:lnTo>
                    <a:pt x="2394866" y="7"/>
                  </a:lnTo>
                  <a:lnTo>
                    <a:pt x="2656609" y="1807"/>
                  </a:lnTo>
                  <a:lnTo>
                    <a:pt x="2876106" y="5807"/>
                  </a:lnTo>
                  <a:cubicBezTo>
                    <a:pt x="3966871" y="32458"/>
                    <a:pt x="4787386" y="147695"/>
                    <a:pt x="4787386" y="285814"/>
                  </a:cubicBezTo>
                  <a:cubicBezTo>
                    <a:pt x="4787386" y="443665"/>
                    <a:pt x="3715693" y="571628"/>
                    <a:pt x="2393693" y="571628"/>
                  </a:cubicBezTo>
                  <a:cubicBezTo>
                    <a:pt x="1071693" y="571628"/>
                    <a:pt x="0" y="443665"/>
                    <a:pt x="0" y="285814"/>
                  </a:cubicBezTo>
                  <a:cubicBezTo>
                    <a:pt x="0" y="147695"/>
                    <a:pt x="820515" y="32458"/>
                    <a:pt x="1911280" y="5807"/>
                  </a:cubicBezTo>
                  <a:lnTo>
                    <a:pt x="2130778" y="1807"/>
                  </a:lnTo>
                  <a:lnTo>
                    <a:pt x="2392504" y="7"/>
                  </a:lnTo>
                  <a:lnTo>
                    <a:pt x="2393691" y="0"/>
                  </a:lnTo>
                  <a:lnTo>
                    <a:pt x="2071244" y="3881"/>
                  </a:lnTo>
                  <a:cubicBezTo>
                    <a:pt x="1342169" y="21695"/>
                    <a:pt x="793732" y="98721"/>
                    <a:pt x="793732" y="191040"/>
                  </a:cubicBezTo>
                  <a:cubicBezTo>
                    <a:pt x="793732" y="296548"/>
                    <a:pt x="1510058" y="382080"/>
                    <a:pt x="2393692" y="382080"/>
                  </a:cubicBezTo>
                  <a:cubicBezTo>
                    <a:pt x="3277326" y="382080"/>
                    <a:pt x="3993652" y="296548"/>
                    <a:pt x="3993652" y="191040"/>
                  </a:cubicBezTo>
                  <a:cubicBezTo>
                    <a:pt x="3993652" y="98721"/>
                    <a:pt x="3445215" y="21695"/>
                    <a:pt x="2716140" y="3881"/>
                  </a:cubicBezTo>
                  <a:lnTo>
                    <a:pt x="2393693" y="0"/>
                  </a:lnTo>
                  <a:lnTo>
                    <a:pt x="2393693" y="0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28575" cap="flat">
              <a:noFill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-BoldItalic" pitchFamily="50" charset="0"/>
              </a:endParaRPr>
            </a:p>
          </p:txBody>
        </p:sp>
        <p:sp>
          <p:nvSpPr>
            <p:cNvPr id="68" name="PA_任意多边形 101"/>
            <p:cNvSpPr/>
            <p:nvPr>
              <p:custDataLst>
                <p:tags r:id="rId40"/>
              </p:custDataLst>
            </p:nvPr>
          </p:nvSpPr>
          <p:spPr>
            <a:xfrm>
              <a:off x="3009066" y="4913674"/>
              <a:ext cx="6344644" cy="804144"/>
            </a:xfrm>
            <a:custGeom>
              <a:avLst/>
              <a:gdLst>
                <a:gd name="connsiteX0" fmla="*/ 1566472 w 6345470"/>
                <a:gd name="connsiteY0" fmla="*/ 0 h 804249"/>
                <a:gd name="connsiteX1" fmla="*/ 1374115 w 6345470"/>
                <a:gd name="connsiteY1" fmla="*/ 17175 h 804249"/>
                <a:gd name="connsiteX2" fmla="*/ 345129 w 6345470"/>
                <a:gd name="connsiteY2" fmla="*/ 277703 h 804249"/>
                <a:gd name="connsiteX3" fmla="*/ 3172736 w 6345470"/>
                <a:gd name="connsiteY3" fmla="*/ 615328 h 804249"/>
                <a:gd name="connsiteX4" fmla="*/ 6000343 w 6345470"/>
                <a:gd name="connsiteY4" fmla="*/ 277703 h 804249"/>
                <a:gd name="connsiteX5" fmla="*/ 4971357 w 6345470"/>
                <a:gd name="connsiteY5" fmla="*/ 17175 h 804249"/>
                <a:gd name="connsiteX6" fmla="*/ 4779026 w 6345470"/>
                <a:gd name="connsiteY6" fmla="*/ 2 h 804249"/>
                <a:gd name="connsiteX7" fmla="*/ 4946641 w 6345470"/>
                <a:gd name="connsiteY7" fmla="*/ 13870 h 804249"/>
                <a:gd name="connsiteX8" fmla="*/ 6345470 w 6345470"/>
                <a:gd name="connsiteY8" fmla="*/ 372163 h 804249"/>
                <a:gd name="connsiteX9" fmla="*/ 3172735 w 6345470"/>
                <a:gd name="connsiteY9" fmla="*/ 804249 h 804249"/>
                <a:gd name="connsiteX10" fmla="*/ 0 w 6345470"/>
                <a:gd name="connsiteY10" fmla="*/ 372163 h 804249"/>
                <a:gd name="connsiteX11" fmla="*/ 1398829 w 6345470"/>
                <a:gd name="connsiteY11" fmla="*/ 13870 h 804249"/>
                <a:gd name="connsiteX12" fmla="*/ 1566472 w 6345470"/>
                <a:gd name="connsiteY12" fmla="*/ 0 h 804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345470" h="804249">
                  <a:moveTo>
                    <a:pt x="1566472" y="0"/>
                  </a:moveTo>
                  <a:lnTo>
                    <a:pt x="1374115" y="17175"/>
                  </a:lnTo>
                  <a:cubicBezTo>
                    <a:pt x="745687" y="79101"/>
                    <a:pt x="345129" y="172817"/>
                    <a:pt x="345129" y="277703"/>
                  </a:cubicBezTo>
                  <a:cubicBezTo>
                    <a:pt x="345129" y="464168"/>
                    <a:pt x="1611092" y="615328"/>
                    <a:pt x="3172736" y="615328"/>
                  </a:cubicBezTo>
                  <a:cubicBezTo>
                    <a:pt x="4734380" y="615328"/>
                    <a:pt x="6000343" y="464168"/>
                    <a:pt x="6000343" y="277703"/>
                  </a:cubicBezTo>
                  <a:cubicBezTo>
                    <a:pt x="6000343" y="172817"/>
                    <a:pt x="5599785" y="79101"/>
                    <a:pt x="4971357" y="17175"/>
                  </a:cubicBezTo>
                  <a:lnTo>
                    <a:pt x="4779026" y="2"/>
                  </a:lnTo>
                  <a:lnTo>
                    <a:pt x="4946641" y="13870"/>
                  </a:lnTo>
                  <a:cubicBezTo>
                    <a:pt x="5790594" y="91519"/>
                    <a:pt x="6345470" y="223016"/>
                    <a:pt x="6345470" y="372163"/>
                  </a:cubicBezTo>
                  <a:cubicBezTo>
                    <a:pt x="6345470" y="610798"/>
                    <a:pt x="4924988" y="804249"/>
                    <a:pt x="3172735" y="804249"/>
                  </a:cubicBezTo>
                  <a:cubicBezTo>
                    <a:pt x="1420482" y="804249"/>
                    <a:pt x="0" y="610798"/>
                    <a:pt x="0" y="372163"/>
                  </a:cubicBezTo>
                  <a:cubicBezTo>
                    <a:pt x="0" y="223016"/>
                    <a:pt x="554876" y="91519"/>
                    <a:pt x="1398829" y="13870"/>
                  </a:cubicBezTo>
                  <a:lnTo>
                    <a:pt x="1566472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>
              <a:noFill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-BoldItalic" pitchFamily="50" charset="0"/>
              </a:endParaRPr>
            </a:p>
          </p:txBody>
        </p:sp>
      </p:grpSp>
      <p:cxnSp>
        <p:nvCxnSpPr>
          <p:cNvPr id="69" name="PA_直接连接符 102"/>
          <p:cNvCxnSpPr/>
          <p:nvPr>
            <p:custDataLst>
              <p:tags r:id="rId26"/>
            </p:custDataLst>
          </p:nvPr>
        </p:nvCxnSpPr>
        <p:spPr>
          <a:xfrm flipV="1">
            <a:off x="3224327" y="3578980"/>
            <a:ext cx="0" cy="169103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2"/>
          <p:cNvGrpSpPr/>
          <p:nvPr/>
        </p:nvGrpSpPr>
        <p:grpSpPr>
          <a:xfrm>
            <a:off x="2111036" y="2173786"/>
            <a:ext cx="2254708" cy="1127353"/>
            <a:chOff x="2109320" y="2174289"/>
            <a:chExt cx="2255230" cy="1127614"/>
          </a:xfrm>
        </p:grpSpPr>
        <p:sp>
          <p:nvSpPr>
            <p:cNvPr id="70" name="PA_矩形 103"/>
            <p:cNvSpPr/>
            <p:nvPr>
              <p:custDataLst>
                <p:tags r:id="rId36"/>
              </p:custDataLst>
            </p:nvPr>
          </p:nvSpPr>
          <p:spPr>
            <a:xfrm>
              <a:off x="2109320" y="2549389"/>
              <a:ext cx="2255230" cy="7525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点击这里添加主要的文字内容</a:t>
              </a:r>
              <a:endPara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>
                <a:lnSpc>
                  <a:spcPct val="130000"/>
                </a:lnSpc>
              </a:pPr>
              <a:r>
                <a:rPr lang="zh-CN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点击这里添加主要的文字内容</a:t>
              </a:r>
            </a:p>
            <a:p>
              <a:pPr algn="ctr">
                <a:lnSpc>
                  <a:spcPct val="130000"/>
                </a:lnSpc>
              </a:pPr>
              <a:r>
                <a:rPr lang="zh-CN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点击这里添加主要的文字内容</a:t>
              </a:r>
            </a:p>
          </p:txBody>
        </p:sp>
        <p:sp>
          <p:nvSpPr>
            <p:cNvPr id="71" name="PA_矩形 104"/>
            <p:cNvSpPr/>
            <p:nvPr>
              <p:custDataLst>
                <p:tags r:id="rId37"/>
              </p:custDataLst>
            </p:nvPr>
          </p:nvSpPr>
          <p:spPr>
            <a:xfrm>
              <a:off x="2280686" y="2174289"/>
              <a:ext cx="191249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点击添加内容</a:t>
              </a:r>
            </a:p>
          </p:txBody>
        </p:sp>
      </p:grpSp>
      <p:cxnSp>
        <p:nvCxnSpPr>
          <p:cNvPr id="72" name="PA_直接连接符 105"/>
          <p:cNvCxnSpPr/>
          <p:nvPr>
            <p:custDataLst>
              <p:tags r:id="rId27"/>
            </p:custDataLst>
          </p:nvPr>
        </p:nvCxnSpPr>
        <p:spPr>
          <a:xfrm flipV="1">
            <a:off x="8678273" y="4366485"/>
            <a:ext cx="0" cy="810495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/>
        </p:nvGrpSpPr>
        <p:grpSpPr>
          <a:xfrm>
            <a:off x="7543375" y="3030282"/>
            <a:ext cx="2263468" cy="1127353"/>
            <a:chOff x="7542916" y="3030984"/>
            <a:chExt cx="2263992" cy="1127614"/>
          </a:xfrm>
        </p:grpSpPr>
        <p:sp>
          <p:nvSpPr>
            <p:cNvPr id="73" name="PA_矩形 106"/>
            <p:cNvSpPr/>
            <p:nvPr>
              <p:custDataLst>
                <p:tags r:id="rId34"/>
              </p:custDataLst>
            </p:nvPr>
          </p:nvSpPr>
          <p:spPr>
            <a:xfrm>
              <a:off x="7542916" y="3406084"/>
              <a:ext cx="2263992" cy="7525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点击这里添加主要的文字内容</a:t>
              </a:r>
              <a:endPara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>
                <a:lnSpc>
                  <a:spcPct val="130000"/>
                </a:lnSpc>
              </a:pPr>
              <a:r>
                <a:rPr lang="zh-CN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点击这里添加主要的文字内容</a:t>
              </a:r>
            </a:p>
            <a:p>
              <a:pPr algn="ctr">
                <a:lnSpc>
                  <a:spcPct val="130000"/>
                </a:lnSpc>
              </a:pPr>
              <a:r>
                <a:rPr lang="zh-CN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点击这里添加主要的文字内容</a:t>
              </a:r>
            </a:p>
          </p:txBody>
        </p:sp>
        <p:sp>
          <p:nvSpPr>
            <p:cNvPr id="74" name="PA_矩形 107"/>
            <p:cNvSpPr/>
            <p:nvPr>
              <p:custDataLst>
                <p:tags r:id="rId35"/>
              </p:custDataLst>
            </p:nvPr>
          </p:nvSpPr>
          <p:spPr>
            <a:xfrm>
              <a:off x="7718663" y="3030984"/>
              <a:ext cx="191249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点击添加内容</a:t>
              </a:r>
            </a:p>
          </p:txBody>
        </p:sp>
      </p:grpSp>
      <p:cxnSp>
        <p:nvCxnSpPr>
          <p:cNvPr id="75" name="PA_直接连接符 108"/>
          <p:cNvCxnSpPr/>
          <p:nvPr>
            <p:custDataLst>
              <p:tags r:id="rId28"/>
            </p:custDataLst>
          </p:nvPr>
        </p:nvCxnSpPr>
        <p:spPr>
          <a:xfrm flipV="1">
            <a:off x="7339981" y="2571110"/>
            <a:ext cx="0" cy="272703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组合 3"/>
          <p:cNvGrpSpPr/>
          <p:nvPr/>
        </p:nvGrpSpPr>
        <p:grpSpPr>
          <a:xfrm>
            <a:off x="6208247" y="1197269"/>
            <a:ext cx="2263468" cy="1127353"/>
            <a:chOff x="6207479" y="1197546"/>
            <a:chExt cx="2263992" cy="1127614"/>
          </a:xfrm>
        </p:grpSpPr>
        <p:sp>
          <p:nvSpPr>
            <p:cNvPr id="76" name="PA_矩形 109"/>
            <p:cNvSpPr/>
            <p:nvPr>
              <p:custDataLst>
                <p:tags r:id="rId32"/>
              </p:custDataLst>
            </p:nvPr>
          </p:nvSpPr>
          <p:spPr>
            <a:xfrm>
              <a:off x="6207479" y="1572646"/>
              <a:ext cx="2263992" cy="7525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点击这里添加主要的文字内容</a:t>
              </a:r>
              <a:endPara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>
                <a:lnSpc>
                  <a:spcPct val="130000"/>
                </a:lnSpc>
              </a:pPr>
              <a:r>
                <a:rPr lang="zh-CN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点击这里添加主要的文字内容</a:t>
              </a:r>
            </a:p>
            <a:p>
              <a:pPr algn="ctr">
                <a:lnSpc>
                  <a:spcPct val="130000"/>
                </a:lnSpc>
              </a:pPr>
              <a:r>
                <a:rPr lang="zh-CN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点击这里添加主要的文字内容</a:t>
              </a:r>
            </a:p>
          </p:txBody>
        </p:sp>
        <p:sp>
          <p:nvSpPr>
            <p:cNvPr id="77" name="PA_矩形 110"/>
            <p:cNvSpPr/>
            <p:nvPr>
              <p:custDataLst>
                <p:tags r:id="rId33"/>
              </p:custDataLst>
            </p:nvPr>
          </p:nvSpPr>
          <p:spPr>
            <a:xfrm>
              <a:off x="6383226" y="1197546"/>
              <a:ext cx="191249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点击添加内容</a:t>
              </a:r>
            </a:p>
          </p:txBody>
        </p:sp>
      </p:grpSp>
      <p:sp>
        <p:nvSpPr>
          <p:cNvPr id="78" name="PA_上箭头 43"/>
          <p:cNvSpPr/>
          <p:nvPr>
            <p:custDataLst>
              <p:tags r:id="rId29"/>
            </p:custDataLst>
          </p:nvPr>
        </p:nvSpPr>
        <p:spPr>
          <a:xfrm>
            <a:off x="6465403" y="3317555"/>
            <a:ext cx="422502" cy="1924336"/>
          </a:xfrm>
          <a:prstGeom prst="upArrow">
            <a:avLst/>
          </a:prstGeom>
          <a:solidFill>
            <a:schemeClr val="bg2">
              <a:lumMod val="5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7" tIns="45703" rIns="91407" bIns="45703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9" name="PA_上箭头 45"/>
          <p:cNvSpPr/>
          <p:nvPr>
            <p:custDataLst>
              <p:tags r:id="rId30"/>
            </p:custDataLst>
          </p:nvPr>
        </p:nvSpPr>
        <p:spPr>
          <a:xfrm>
            <a:off x="5505668" y="3953001"/>
            <a:ext cx="424575" cy="1611641"/>
          </a:xfrm>
          <a:prstGeom prst="upArrow">
            <a:avLst/>
          </a:prstGeom>
          <a:solidFill>
            <a:schemeClr val="accent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7" tIns="45703" rIns="91407" bIns="45703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80" name="PA_上箭头 46"/>
          <p:cNvSpPr/>
          <p:nvPr>
            <p:custDataLst>
              <p:tags r:id="rId31"/>
            </p:custDataLst>
          </p:nvPr>
        </p:nvSpPr>
        <p:spPr>
          <a:xfrm>
            <a:off x="5715674" y="2602663"/>
            <a:ext cx="956257" cy="2851750"/>
          </a:xfrm>
          <a:prstGeom prst="upArrow">
            <a:avLst/>
          </a:prstGeom>
          <a:solidFill>
            <a:schemeClr val="accent2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7" tIns="45703" rIns="91407" bIns="45703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4000">
        <p:random/>
      </p:transition>
    </mc:Choice>
    <mc:Fallback xmlns="">
      <p:transition spd="slow" advClick="0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78" grpId="0" animBg="1"/>
      <p:bldP spid="79" grpId="0" animBg="1"/>
      <p:bldP spid="8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3174322" y="1757756"/>
            <a:ext cx="2556415" cy="708429"/>
            <a:chOff x="3172851" y="1758163"/>
            <a:chExt cx="2557007" cy="708593"/>
          </a:xfrm>
        </p:grpSpPr>
        <p:sp>
          <p:nvSpPr>
            <p:cNvPr id="74" name="Freeform 52"/>
            <p:cNvSpPr/>
            <p:nvPr/>
          </p:nvSpPr>
          <p:spPr bwMode="auto">
            <a:xfrm>
              <a:off x="3333593" y="1758163"/>
              <a:ext cx="2396265" cy="708593"/>
            </a:xfrm>
            <a:custGeom>
              <a:avLst/>
              <a:gdLst>
                <a:gd name="T0" fmla="*/ 0 w 1258"/>
                <a:gd name="T1" fmla="*/ 0 h 372"/>
                <a:gd name="T2" fmla="*/ 886 w 1258"/>
                <a:gd name="T3" fmla="*/ 0 h 372"/>
                <a:gd name="T4" fmla="*/ 1258 w 1258"/>
                <a:gd name="T5" fmla="*/ 372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58" h="372">
                  <a:moveTo>
                    <a:pt x="0" y="0"/>
                  </a:moveTo>
                  <a:lnTo>
                    <a:pt x="886" y="0"/>
                  </a:lnTo>
                  <a:lnTo>
                    <a:pt x="1258" y="372"/>
                  </a:lnTo>
                </a:path>
              </a:pathLst>
            </a:custGeom>
            <a:noFill/>
            <a:ln w="3175" cap="flat">
              <a:solidFill>
                <a:schemeClr val="accent1"/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  <p:cxnSp>
          <p:nvCxnSpPr>
            <p:cNvPr id="81" name="Straight Connector 8"/>
            <p:cNvCxnSpPr/>
            <p:nvPr/>
          </p:nvCxnSpPr>
          <p:spPr>
            <a:xfrm>
              <a:off x="3172851" y="1758163"/>
              <a:ext cx="215980" cy="0"/>
            </a:xfrm>
            <a:prstGeom prst="line">
              <a:avLst/>
            </a:prstGeom>
            <a:ln w="2540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组合 5"/>
          <p:cNvGrpSpPr/>
          <p:nvPr/>
        </p:nvGrpSpPr>
        <p:grpSpPr>
          <a:xfrm>
            <a:off x="3174321" y="3466037"/>
            <a:ext cx="1973673" cy="0"/>
            <a:chOff x="3172851" y="3466840"/>
            <a:chExt cx="1974130" cy="0"/>
          </a:xfrm>
        </p:grpSpPr>
        <p:sp>
          <p:nvSpPr>
            <p:cNvPr id="76" name="Line 54"/>
            <p:cNvSpPr>
              <a:spLocks noChangeShapeType="1"/>
            </p:cNvSpPr>
            <p:nvPr/>
          </p:nvSpPr>
          <p:spPr bwMode="auto">
            <a:xfrm>
              <a:off x="3333592" y="3466840"/>
              <a:ext cx="1813389" cy="0"/>
            </a:xfrm>
            <a:prstGeom prst="line">
              <a:avLst/>
            </a:prstGeom>
            <a:noFill/>
            <a:ln w="3175" cap="flat">
              <a:solidFill>
                <a:schemeClr val="accent2"/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  <p:cxnSp>
          <p:nvCxnSpPr>
            <p:cNvPr id="84" name="Straight Connector 12"/>
            <p:cNvCxnSpPr/>
            <p:nvPr/>
          </p:nvCxnSpPr>
          <p:spPr>
            <a:xfrm>
              <a:off x="3172851" y="3466840"/>
              <a:ext cx="215980" cy="0"/>
            </a:xfrm>
            <a:prstGeom prst="line">
              <a:avLst/>
            </a:prstGeom>
            <a:ln w="25400" cap="rnd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组合 7"/>
          <p:cNvGrpSpPr/>
          <p:nvPr/>
        </p:nvGrpSpPr>
        <p:grpSpPr>
          <a:xfrm>
            <a:off x="3174322" y="5174317"/>
            <a:ext cx="1539475" cy="0"/>
            <a:chOff x="3172851" y="5175515"/>
            <a:chExt cx="1539831" cy="0"/>
          </a:xfrm>
        </p:grpSpPr>
        <p:sp>
          <p:nvSpPr>
            <p:cNvPr id="78" name="Line 56"/>
            <p:cNvSpPr>
              <a:spLocks noChangeShapeType="1"/>
            </p:cNvSpPr>
            <p:nvPr/>
          </p:nvSpPr>
          <p:spPr bwMode="auto">
            <a:xfrm>
              <a:off x="3333592" y="5175515"/>
              <a:ext cx="1379090" cy="0"/>
            </a:xfrm>
            <a:prstGeom prst="line">
              <a:avLst/>
            </a:prstGeom>
            <a:noFill/>
            <a:ln w="3175" cap="flat">
              <a:solidFill>
                <a:schemeClr val="tx1">
                  <a:lumMod val="65000"/>
                  <a:lumOff val="35000"/>
                </a:schemeClr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  <p:cxnSp>
          <p:nvCxnSpPr>
            <p:cNvPr id="87" name="Straight Connector 16"/>
            <p:cNvCxnSpPr/>
            <p:nvPr/>
          </p:nvCxnSpPr>
          <p:spPr>
            <a:xfrm>
              <a:off x="3172851" y="5175515"/>
              <a:ext cx="215980" cy="0"/>
            </a:xfrm>
            <a:prstGeom prst="line">
              <a:avLst/>
            </a:prstGeom>
            <a:ln w="25400" cap="rnd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组合 4"/>
          <p:cNvGrpSpPr/>
          <p:nvPr/>
        </p:nvGrpSpPr>
        <p:grpSpPr>
          <a:xfrm>
            <a:off x="6953347" y="1757756"/>
            <a:ext cx="1920349" cy="0"/>
            <a:chOff x="6952751" y="1758163"/>
            <a:chExt cx="1920794" cy="0"/>
          </a:xfrm>
        </p:grpSpPr>
        <p:sp>
          <p:nvSpPr>
            <p:cNvPr id="75" name="Line 53"/>
            <p:cNvSpPr>
              <a:spLocks noChangeShapeType="1"/>
            </p:cNvSpPr>
            <p:nvPr/>
          </p:nvSpPr>
          <p:spPr bwMode="auto">
            <a:xfrm flipH="1">
              <a:off x="6952751" y="1758163"/>
              <a:ext cx="1760055" cy="0"/>
            </a:xfrm>
            <a:prstGeom prst="line">
              <a:avLst/>
            </a:prstGeom>
            <a:noFill/>
            <a:ln w="3175" cap="flat">
              <a:solidFill>
                <a:schemeClr val="accent3"/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  <p:cxnSp>
          <p:nvCxnSpPr>
            <p:cNvPr id="90" name="Straight Connector 20"/>
            <p:cNvCxnSpPr/>
            <p:nvPr/>
          </p:nvCxnSpPr>
          <p:spPr>
            <a:xfrm>
              <a:off x="8657565" y="1758163"/>
              <a:ext cx="215980" cy="0"/>
            </a:xfrm>
            <a:prstGeom prst="line">
              <a:avLst/>
            </a:prstGeom>
            <a:ln w="25400" cap="rnd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组合 6"/>
          <p:cNvGrpSpPr/>
          <p:nvPr/>
        </p:nvGrpSpPr>
        <p:grpSpPr>
          <a:xfrm>
            <a:off x="7170448" y="2612875"/>
            <a:ext cx="1703248" cy="853162"/>
            <a:chOff x="7169903" y="2613480"/>
            <a:chExt cx="1703642" cy="853359"/>
          </a:xfrm>
        </p:grpSpPr>
        <p:sp>
          <p:nvSpPr>
            <p:cNvPr id="77" name="Freeform 55"/>
            <p:cNvSpPr/>
            <p:nvPr/>
          </p:nvSpPr>
          <p:spPr bwMode="auto">
            <a:xfrm>
              <a:off x="7169903" y="2613480"/>
              <a:ext cx="1542906" cy="853359"/>
            </a:xfrm>
            <a:custGeom>
              <a:avLst/>
              <a:gdLst>
                <a:gd name="T0" fmla="*/ 810 w 810"/>
                <a:gd name="T1" fmla="*/ 448 h 448"/>
                <a:gd name="T2" fmla="*/ 448 w 810"/>
                <a:gd name="T3" fmla="*/ 448 h 448"/>
                <a:gd name="T4" fmla="*/ 0 w 810"/>
                <a:gd name="T5" fmla="*/ 0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0" h="448">
                  <a:moveTo>
                    <a:pt x="810" y="448"/>
                  </a:moveTo>
                  <a:lnTo>
                    <a:pt x="448" y="448"/>
                  </a:lnTo>
                  <a:lnTo>
                    <a:pt x="0" y="0"/>
                  </a:lnTo>
                </a:path>
              </a:pathLst>
            </a:custGeom>
            <a:noFill/>
            <a:ln w="3175" cap="flat">
              <a:solidFill>
                <a:schemeClr val="accent4"/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  <p:cxnSp>
          <p:nvCxnSpPr>
            <p:cNvPr id="93" name="Straight Connector 24"/>
            <p:cNvCxnSpPr/>
            <p:nvPr/>
          </p:nvCxnSpPr>
          <p:spPr>
            <a:xfrm>
              <a:off x="8657565" y="3466839"/>
              <a:ext cx="215980" cy="0"/>
            </a:xfrm>
            <a:prstGeom prst="line">
              <a:avLst/>
            </a:prstGeom>
            <a:ln w="25400" cap="rnd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组合 8"/>
          <p:cNvGrpSpPr/>
          <p:nvPr/>
        </p:nvGrpSpPr>
        <p:grpSpPr>
          <a:xfrm>
            <a:off x="6816232" y="3959325"/>
            <a:ext cx="2057465" cy="1214995"/>
            <a:chOff x="6815604" y="3960242"/>
            <a:chExt cx="2057941" cy="1215276"/>
          </a:xfrm>
        </p:grpSpPr>
        <p:sp>
          <p:nvSpPr>
            <p:cNvPr id="79" name="Freeform 57"/>
            <p:cNvSpPr/>
            <p:nvPr/>
          </p:nvSpPr>
          <p:spPr bwMode="auto">
            <a:xfrm>
              <a:off x="6815604" y="3960242"/>
              <a:ext cx="1897202" cy="1215276"/>
            </a:xfrm>
            <a:custGeom>
              <a:avLst/>
              <a:gdLst>
                <a:gd name="T0" fmla="*/ 996 w 996"/>
                <a:gd name="T1" fmla="*/ 638 h 638"/>
                <a:gd name="T2" fmla="*/ 638 w 996"/>
                <a:gd name="T3" fmla="*/ 638 h 638"/>
                <a:gd name="T4" fmla="*/ 0 w 996"/>
                <a:gd name="T5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96" h="638">
                  <a:moveTo>
                    <a:pt x="996" y="638"/>
                  </a:moveTo>
                  <a:lnTo>
                    <a:pt x="638" y="638"/>
                  </a:lnTo>
                  <a:lnTo>
                    <a:pt x="0" y="0"/>
                  </a:lnTo>
                </a:path>
              </a:pathLst>
            </a:custGeom>
            <a:noFill/>
            <a:ln w="3175" cap="flat">
              <a:solidFill>
                <a:schemeClr val="accent5"/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  <p:cxnSp>
          <p:nvCxnSpPr>
            <p:cNvPr id="97" name="Straight Connector 28"/>
            <p:cNvCxnSpPr/>
            <p:nvPr/>
          </p:nvCxnSpPr>
          <p:spPr>
            <a:xfrm>
              <a:off x="8657565" y="5175515"/>
              <a:ext cx="215980" cy="0"/>
            </a:xfrm>
            <a:prstGeom prst="line">
              <a:avLst/>
            </a:prstGeom>
            <a:ln w="25400" cap="rnd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9" name="Freeform 59"/>
          <p:cNvSpPr/>
          <p:nvPr/>
        </p:nvSpPr>
        <p:spPr bwMode="auto">
          <a:xfrm>
            <a:off x="6134466" y="3127562"/>
            <a:ext cx="1230229" cy="1070262"/>
          </a:xfrm>
          <a:custGeom>
            <a:avLst/>
            <a:gdLst>
              <a:gd name="T0" fmla="*/ 0 w 323"/>
              <a:gd name="T1" fmla="*/ 247 h 281"/>
              <a:gd name="T2" fmla="*/ 84 w 323"/>
              <a:gd name="T3" fmla="*/ 63 h 281"/>
              <a:gd name="T4" fmla="*/ 314 w 323"/>
              <a:gd name="T5" fmla="*/ 17 h 281"/>
              <a:gd name="T6" fmla="*/ 22 w 323"/>
              <a:gd name="T7" fmla="*/ 272 h 281"/>
              <a:gd name="T8" fmla="*/ 203 w 323"/>
              <a:gd name="T9" fmla="*/ 120 h 281"/>
              <a:gd name="T10" fmla="*/ 0 w 323"/>
              <a:gd name="T11" fmla="*/ 247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3" h="281">
                <a:moveTo>
                  <a:pt x="0" y="247"/>
                </a:moveTo>
                <a:cubicBezTo>
                  <a:pt x="0" y="247"/>
                  <a:pt x="7" y="126"/>
                  <a:pt x="84" y="63"/>
                </a:cubicBezTo>
                <a:cubicBezTo>
                  <a:pt x="161" y="0"/>
                  <a:pt x="213" y="60"/>
                  <a:pt x="314" y="17"/>
                </a:cubicBezTo>
                <a:cubicBezTo>
                  <a:pt x="314" y="17"/>
                  <a:pt x="323" y="281"/>
                  <a:pt x="22" y="272"/>
                </a:cubicBezTo>
                <a:cubicBezTo>
                  <a:pt x="22" y="272"/>
                  <a:pt x="167" y="199"/>
                  <a:pt x="203" y="120"/>
                </a:cubicBezTo>
                <a:cubicBezTo>
                  <a:pt x="203" y="120"/>
                  <a:pt x="141" y="200"/>
                  <a:pt x="0" y="24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07" tIns="45703" rIns="91407" bIns="45703" numCol="1" anchor="t" anchorCtr="0" compatLnSpc="1"/>
          <a:lstStyle/>
          <a:p>
            <a:endParaRPr lang="en-US"/>
          </a:p>
        </p:txBody>
      </p:sp>
      <p:sp>
        <p:nvSpPr>
          <p:cNvPr id="100" name="Freeform 60"/>
          <p:cNvSpPr/>
          <p:nvPr/>
        </p:nvSpPr>
        <p:spPr bwMode="auto">
          <a:xfrm>
            <a:off x="4854721" y="2617189"/>
            <a:ext cx="1192142" cy="1451137"/>
          </a:xfrm>
          <a:custGeom>
            <a:avLst/>
            <a:gdLst>
              <a:gd name="T0" fmla="*/ 281 w 313"/>
              <a:gd name="T1" fmla="*/ 381 h 381"/>
              <a:gd name="T2" fmla="*/ 95 w 313"/>
              <a:gd name="T3" fmla="*/ 280 h 381"/>
              <a:gd name="T4" fmla="*/ 15 w 313"/>
              <a:gd name="T5" fmla="*/ 0 h 381"/>
              <a:gd name="T6" fmla="*/ 112 w 313"/>
              <a:gd name="T7" fmla="*/ 67 h 381"/>
              <a:gd name="T8" fmla="*/ 313 w 313"/>
              <a:gd name="T9" fmla="*/ 355 h 381"/>
              <a:gd name="T10" fmla="*/ 108 w 313"/>
              <a:gd name="T11" fmla="*/ 157 h 381"/>
              <a:gd name="T12" fmla="*/ 281 w 313"/>
              <a:gd name="T13" fmla="*/ 381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3" h="381">
                <a:moveTo>
                  <a:pt x="281" y="381"/>
                </a:moveTo>
                <a:cubicBezTo>
                  <a:pt x="281" y="381"/>
                  <a:pt x="164" y="378"/>
                  <a:pt x="95" y="280"/>
                </a:cubicBezTo>
                <a:cubicBezTo>
                  <a:pt x="26" y="182"/>
                  <a:pt x="0" y="110"/>
                  <a:pt x="15" y="0"/>
                </a:cubicBezTo>
                <a:cubicBezTo>
                  <a:pt x="15" y="0"/>
                  <a:pt x="36" y="43"/>
                  <a:pt x="112" y="67"/>
                </a:cubicBezTo>
                <a:cubicBezTo>
                  <a:pt x="188" y="90"/>
                  <a:pt x="291" y="146"/>
                  <a:pt x="313" y="355"/>
                </a:cubicBezTo>
                <a:cubicBezTo>
                  <a:pt x="313" y="355"/>
                  <a:pt x="171" y="253"/>
                  <a:pt x="108" y="157"/>
                </a:cubicBezTo>
                <a:cubicBezTo>
                  <a:pt x="108" y="157"/>
                  <a:pt x="154" y="276"/>
                  <a:pt x="281" y="38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07" tIns="45703" rIns="91407" bIns="45703" numCol="1" anchor="t" anchorCtr="0" compatLnSpc="1"/>
          <a:lstStyle/>
          <a:p>
            <a:endParaRPr lang="en-US"/>
          </a:p>
        </p:txBody>
      </p:sp>
      <p:sp>
        <p:nvSpPr>
          <p:cNvPr id="101" name="Freeform 61"/>
          <p:cNvSpPr/>
          <p:nvPr/>
        </p:nvSpPr>
        <p:spPr bwMode="auto">
          <a:xfrm>
            <a:off x="6404887" y="2308678"/>
            <a:ext cx="940764" cy="811266"/>
          </a:xfrm>
          <a:custGeom>
            <a:avLst/>
            <a:gdLst>
              <a:gd name="T0" fmla="*/ 3 w 247"/>
              <a:gd name="T1" fmla="*/ 196 h 213"/>
              <a:gd name="T2" fmla="*/ 54 w 247"/>
              <a:gd name="T3" fmla="*/ 52 h 213"/>
              <a:gd name="T4" fmla="*/ 223 w 247"/>
              <a:gd name="T5" fmla="*/ 3 h 213"/>
              <a:gd name="T6" fmla="*/ 21 w 247"/>
              <a:gd name="T7" fmla="*/ 213 h 213"/>
              <a:gd name="T8" fmla="*/ 147 w 247"/>
              <a:gd name="T9" fmla="*/ 87 h 213"/>
              <a:gd name="T10" fmla="*/ 3 w 247"/>
              <a:gd name="T11" fmla="*/ 196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7" h="213">
                <a:moveTo>
                  <a:pt x="3" y="196"/>
                </a:moveTo>
                <a:cubicBezTo>
                  <a:pt x="3" y="196"/>
                  <a:pt x="0" y="105"/>
                  <a:pt x="54" y="52"/>
                </a:cubicBezTo>
                <a:cubicBezTo>
                  <a:pt x="108" y="0"/>
                  <a:pt x="150" y="42"/>
                  <a:pt x="223" y="3"/>
                </a:cubicBezTo>
                <a:cubicBezTo>
                  <a:pt x="223" y="3"/>
                  <a:pt x="247" y="200"/>
                  <a:pt x="21" y="213"/>
                </a:cubicBezTo>
                <a:cubicBezTo>
                  <a:pt x="21" y="213"/>
                  <a:pt x="125" y="149"/>
                  <a:pt x="147" y="87"/>
                </a:cubicBezTo>
                <a:cubicBezTo>
                  <a:pt x="147" y="87"/>
                  <a:pt x="105" y="151"/>
                  <a:pt x="3" y="1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07" tIns="45703" rIns="91407" bIns="45703" numCol="1" anchor="t" anchorCtr="0" compatLnSpc="1"/>
          <a:lstStyle/>
          <a:p>
            <a:endParaRPr lang="en-US"/>
          </a:p>
        </p:txBody>
      </p:sp>
      <p:sp>
        <p:nvSpPr>
          <p:cNvPr id="102" name="Freeform 62"/>
          <p:cNvSpPr/>
          <p:nvPr/>
        </p:nvSpPr>
        <p:spPr bwMode="auto">
          <a:xfrm>
            <a:off x="6237303" y="1341251"/>
            <a:ext cx="1009321" cy="1043600"/>
          </a:xfrm>
          <a:custGeom>
            <a:avLst/>
            <a:gdLst>
              <a:gd name="T0" fmla="*/ 40 w 265"/>
              <a:gd name="T1" fmla="*/ 266 h 274"/>
              <a:gd name="T2" fmla="*/ 28 w 265"/>
              <a:gd name="T3" fmla="*/ 114 h 274"/>
              <a:gd name="T4" fmla="*/ 162 w 265"/>
              <a:gd name="T5" fmla="*/ 0 h 274"/>
              <a:gd name="T6" fmla="*/ 63 w 265"/>
              <a:gd name="T7" fmla="*/ 274 h 274"/>
              <a:gd name="T8" fmla="*/ 127 w 265"/>
              <a:gd name="T9" fmla="*/ 108 h 274"/>
              <a:gd name="T10" fmla="*/ 40 w 265"/>
              <a:gd name="T11" fmla="*/ 266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5" h="274">
                <a:moveTo>
                  <a:pt x="40" y="266"/>
                </a:moveTo>
                <a:cubicBezTo>
                  <a:pt x="40" y="266"/>
                  <a:pt x="0" y="184"/>
                  <a:pt x="28" y="114"/>
                </a:cubicBezTo>
                <a:cubicBezTo>
                  <a:pt x="56" y="44"/>
                  <a:pt x="112" y="65"/>
                  <a:pt x="162" y="0"/>
                </a:cubicBezTo>
                <a:cubicBezTo>
                  <a:pt x="162" y="0"/>
                  <a:pt x="265" y="170"/>
                  <a:pt x="63" y="274"/>
                </a:cubicBezTo>
                <a:cubicBezTo>
                  <a:pt x="63" y="274"/>
                  <a:pt x="132" y="173"/>
                  <a:pt x="127" y="108"/>
                </a:cubicBezTo>
                <a:cubicBezTo>
                  <a:pt x="127" y="108"/>
                  <a:pt x="115" y="183"/>
                  <a:pt x="40" y="26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07" tIns="45703" rIns="91407" bIns="45703" numCol="1" anchor="t" anchorCtr="0" compatLnSpc="1"/>
          <a:lstStyle/>
          <a:p>
            <a:endParaRPr lang="en-US"/>
          </a:p>
        </p:txBody>
      </p:sp>
      <p:sp>
        <p:nvSpPr>
          <p:cNvPr id="103" name="Freeform 63"/>
          <p:cNvSpPr/>
          <p:nvPr/>
        </p:nvSpPr>
        <p:spPr bwMode="auto">
          <a:xfrm>
            <a:off x="5658367" y="1958272"/>
            <a:ext cx="731283" cy="1314022"/>
          </a:xfrm>
          <a:custGeom>
            <a:avLst/>
            <a:gdLst>
              <a:gd name="T0" fmla="*/ 109 w 192"/>
              <a:gd name="T1" fmla="*/ 345 h 345"/>
              <a:gd name="T2" fmla="*/ 15 w 192"/>
              <a:gd name="T3" fmla="*/ 217 h 345"/>
              <a:gd name="T4" fmla="*/ 51 w 192"/>
              <a:gd name="T5" fmla="*/ 0 h 345"/>
              <a:gd name="T6" fmla="*/ 95 w 192"/>
              <a:gd name="T7" fmla="*/ 77 h 345"/>
              <a:gd name="T8" fmla="*/ 139 w 192"/>
              <a:gd name="T9" fmla="*/ 338 h 345"/>
              <a:gd name="T10" fmla="*/ 64 w 192"/>
              <a:gd name="T11" fmla="*/ 137 h 345"/>
              <a:gd name="T12" fmla="*/ 109 w 192"/>
              <a:gd name="T13" fmla="*/ 345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2" h="345">
                <a:moveTo>
                  <a:pt x="109" y="345"/>
                </a:moveTo>
                <a:cubicBezTo>
                  <a:pt x="109" y="345"/>
                  <a:pt x="31" y="306"/>
                  <a:pt x="15" y="217"/>
                </a:cubicBezTo>
                <a:cubicBezTo>
                  <a:pt x="0" y="128"/>
                  <a:pt x="5" y="71"/>
                  <a:pt x="51" y="0"/>
                </a:cubicBezTo>
                <a:cubicBezTo>
                  <a:pt x="51" y="0"/>
                  <a:pt x="51" y="36"/>
                  <a:pt x="95" y="77"/>
                </a:cubicBezTo>
                <a:cubicBezTo>
                  <a:pt x="139" y="117"/>
                  <a:pt x="192" y="188"/>
                  <a:pt x="139" y="338"/>
                </a:cubicBezTo>
                <a:cubicBezTo>
                  <a:pt x="139" y="338"/>
                  <a:pt x="76" y="222"/>
                  <a:pt x="64" y="137"/>
                </a:cubicBezTo>
                <a:cubicBezTo>
                  <a:pt x="64" y="137"/>
                  <a:pt x="56" y="233"/>
                  <a:pt x="109" y="34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07" tIns="45703" rIns="91407" bIns="45703" numCol="1" anchor="t" anchorCtr="0" compatLnSpc="1"/>
          <a:lstStyle/>
          <a:p>
            <a:endParaRPr lang="en-US"/>
          </a:p>
        </p:txBody>
      </p:sp>
      <p:grpSp>
        <p:nvGrpSpPr>
          <p:cNvPr id="3" name="组合 2"/>
          <p:cNvGrpSpPr/>
          <p:nvPr/>
        </p:nvGrpSpPr>
        <p:grpSpPr>
          <a:xfrm>
            <a:off x="4462418" y="4323512"/>
            <a:ext cx="2483311" cy="1972938"/>
            <a:chOff x="4461246" y="4324512"/>
            <a:chExt cx="2483886" cy="1973395"/>
          </a:xfrm>
        </p:grpSpPr>
        <p:sp>
          <p:nvSpPr>
            <p:cNvPr id="104" name="Freeform 64"/>
            <p:cNvSpPr/>
            <p:nvPr/>
          </p:nvSpPr>
          <p:spPr bwMode="auto">
            <a:xfrm>
              <a:off x="4461246" y="4324512"/>
              <a:ext cx="2483886" cy="1973395"/>
            </a:xfrm>
            <a:custGeom>
              <a:avLst/>
              <a:gdLst>
                <a:gd name="T0" fmla="*/ 222 w 652"/>
                <a:gd name="T1" fmla="*/ 0 h 518"/>
                <a:gd name="T2" fmla="*/ 170 w 652"/>
                <a:gd name="T3" fmla="*/ 67 h 518"/>
                <a:gd name="T4" fmla="*/ 13 w 652"/>
                <a:gd name="T5" fmla="*/ 278 h 518"/>
                <a:gd name="T6" fmla="*/ 117 w 652"/>
                <a:gd name="T7" fmla="*/ 518 h 518"/>
                <a:gd name="T8" fmla="*/ 233 w 652"/>
                <a:gd name="T9" fmla="*/ 347 h 518"/>
                <a:gd name="T10" fmla="*/ 497 w 652"/>
                <a:gd name="T11" fmla="*/ 231 h 518"/>
                <a:gd name="T12" fmla="*/ 637 w 652"/>
                <a:gd name="T13" fmla="*/ 40 h 518"/>
                <a:gd name="T14" fmla="*/ 608 w 652"/>
                <a:gd name="T15" fmla="*/ 30 h 518"/>
                <a:gd name="T16" fmla="*/ 539 w 652"/>
                <a:gd name="T17" fmla="*/ 116 h 518"/>
                <a:gd name="T18" fmla="*/ 387 w 652"/>
                <a:gd name="T19" fmla="*/ 223 h 518"/>
                <a:gd name="T20" fmla="*/ 195 w 652"/>
                <a:gd name="T21" fmla="*/ 213 h 518"/>
                <a:gd name="T22" fmla="*/ 210 w 652"/>
                <a:gd name="T23" fmla="*/ 118 h 518"/>
                <a:gd name="T24" fmla="*/ 222 w 652"/>
                <a:gd name="T25" fmla="*/ 0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52" h="518">
                  <a:moveTo>
                    <a:pt x="222" y="0"/>
                  </a:moveTo>
                  <a:cubicBezTo>
                    <a:pt x="222" y="0"/>
                    <a:pt x="226" y="20"/>
                    <a:pt x="170" y="67"/>
                  </a:cubicBezTo>
                  <a:cubicBezTo>
                    <a:pt x="113" y="114"/>
                    <a:pt x="26" y="197"/>
                    <a:pt x="13" y="278"/>
                  </a:cubicBezTo>
                  <a:cubicBezTo>
                    <a:pt x="0" y="359"/>
                    <a:pt x="35" y="430"/>
                    <a:pt x="117" y="518"/>
                  </a:cubicBezTo>
                  <a:cubicBezTo>
                    <a:pt x="117" y="518"/>
                    <a:pt x="116" y="391"/>
                    <a:pt x="233" y="347"/>
                  </a:cubicBezTo>
                  <a:cubicBezTo>
                    <a:pt x="350" y="303"/>
                    <a:pt x="427" y="295"/>
                    <a:pt x="497" y="231"/>
                  </a:cubicBezTo>
                  <a:cubicBezTo>
                    <a:pt x="568" y="167"/>
                    <a:pt x="623" y="55"/>
                    <a:pt x="637" y="40"/>
                  </a:cubicBezTo>
                  <a:cubicBezTo>
                    <a:pt x="652" y="25"/>
                    <a:pt x="628" y="23"/>
                    <a:pt x="608" y="30"/>
                  </a:cubicBezTo>
                  <a:cubicBezTo>
                    <a:pt x="588" y="37"/>
                    <a:pt x="561" y="83"/>
                    <a:pt x="539" y="116"/>
                  </a:cubicBezTo>
                  <a:cubicBezTo>
                    <a:pt x="516" y="149"/>
                    <a:pt x="477" y="190"/>
                    <a:pt x="387" y="223"/>
                  </a:cubicBezTo>
                  <a:cubicBezTo>
                    <a:pt x="297" y="256"/>
                    <a:pt x="240" y="244"/>
                    <a:pt x="195" y="213"/>
                  </a:cubicBezTo>
                  <a:cubicBezTo>
                    <a:pt x="150" y="182"/>
                    <a:pt x="193" y="135"/>
                    <a:pt x="210" y="118"/>
                  </a:cubicBezTo>
                  <a:cubicBezTo>
                    <a:pt x="227" y="100"/>
                    <a:pt x="279" y="56"/>
                    <a:pt x="222" y="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  <p:sp>
          <p:nvSpPr>
            <p:cNvPr id="105" name="Freeform 65"/>
            <p:cNvSpPr/>
            <p:nvPr/>
          </p:nvSpPr>
          <p:spPr bwMode="auto">
            <a:xfrm>
              <a:off x="5383178" y="4347372"/>
              <a:ext cx="1188608" cy="857169"/>
            </a:xfrm>
            <a:custGeom>
              <a:avLst/>
              <a:gdLst>
                <a:gd name="T0" fmla="*/ 0 w 312"/>
                <a:gd name="T1" fmla="*/ 196 h 225"/>
                <a:gd name="T2" fmla="*/ 92 w 312"/>
                <a:gd name="T3" fmla="*/ 93 h 225"/>
                <a:gd name="T4" fmla="*/ 173 w 312"/>
                <a:gd name="T5" fmla="*/ 31 h 225"/>
                <a:gd name="T6" fmla="*/ 133 w 312"/>
                <a:gd name="T7" fmla="*/ 96 h 225"/>
                <a:gd name="T8" fmla="*/ 74 w 312"/>
                <a:gd name="T9" fmla="*/ 177 h 225"/>
                <a:gd name="T10" fmla="*/ 137 w 312"/>
                <a:gd name="T11" fmla="*/ 117 h 225"/>
                <a:gd name="T12" fmla="*/ 207 w 312"/>
                <a:gd name="T13" fmla="*/ 10 h 225"/>
                <a:gd name="T14" fmla="*/ 246 w 312"/>
                <a:gd name="T15" fmla="*/ 14 h 225"/>
                <a:gd name="T16" fmla="*/ 207 w 312"/>
                <a:gd name="T17" fmla="*/ 74 h 225"/>
                <a:gd name="T18" fmla="*/ 132 w 312"/>
                <a:gd name="T19" fmla="*/ 179 h 225"/>
                <a:gd name="T20" fmla="*/ 200 w 312"/>
                <a:gd name="T21" fmla="*/ 123 h 225"/>
                <a:gd name="T22" fmla="*/ 270 w 312"/>
                <a:gd name="T23" fmla="*/ 10 h 225"/>
                <a:gd name="T24" fmla="*/ 312 w 312"/>
                <a:gd name="T25" fmla="*/ 15 h 225"/>
                <a:gd name="T26" fmla="*/ 274 w 312"/>
                <a:gd name="T27" fmla="*/ 72 h 225"/>
                <a:gd name="T28" fmla="*/ 182 w 312"/>
                <a:gd name="T29" fmla="*/ 192 h 225"/>
                <a:gd name="T30" fmla="*/ 0 w 312"/>
                <a:gd name="T31" fmla="*/ 196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2" h="225">
                  <a:moveTo>
                    <a:pt x="0" y="196"/>
                  </a:moveTo>
                  <a:cubicBezTo>
                    <a:pt x="0" y="196"/>
                    <a:pt x="54" y="175"/>
                    <a:pt x="92" y="93"/>
                  </a:cubicBezTo>
                  <a:cubicBezTo>
                    <a:pt x="130" y="11"/>
                    <a:pt x="164" y="25"/>
                    <a:pt x="173" y="31"/>
                  </a:cubicBezTo>
                  <a:cubicBezTo>
                    <a:pt x="173" y="31"/>
                    <a:pt x="148" y="65"/>
                    <a:pt x="133" y="96"/>
                  </a:cubicBezTo>
                  <a:cubicBezTo>
                    <a:pt x="119" y="128"/>
                    <a:pt x="96" y="162"/>
                    <a:pt x="74" y="177"/>
                  </a:cubicBezTo>
                  <a:cubicBezTo>
                    <a:pt x="74" y="177"/>
                    <a:pt x="109" y="165"/>
                    <a:pt x="137" y="117"/>
                  </a:cubicBezTo>
                  <a:cubicBezTo>
                    <a:pt x="166" y="69"/>
                    <a:pt x="193" y="18"/>
                    <a:pt x="207" y="10"/>
                  </a:cubicBezTo>
                  <a:cubicBezTo>
                    <a:pt x="222" y="1"/>
                    <a:pt x="244" y="9"/>
                    <a:pt x="246" y="14"/>
                  </a:cubicBezTo>
                  <a:cubicBezTo>
                    <a:pt x="246" y="14"/>
                    <a:pt x="220" y="40"/>
                    <a:pt x="207" y="74"/>
                  </a:cubicBezTo>
                  <a:cubicBezTo>
                    <a:pt x="193" y="107"/>
                    <a:pt x="166" y="158"/>
                    <a:pt x="132" y="179"/>
                  </a:cubicBezTo>
                  <a:cubicBezTo>
                    <a:pt x="132" y="179"/>
                    <a:pt x="176" y="158"/>
                    <a:pt x="200" y="123"/>
                  </a:cubicBezTo>
                  <a:cubicBezTo>
                    <a:pt x="223" y="87"/>
                    <a:pt x="250" y="19"/>
                    <a:pt x="270" y="10"/>
                  </a:cubicBezTo>
                  <a:cubicBezTo>
                    <a:pt x="289" y="0"/>
                    <a:pt x="307" y="7"/>
                    <a:pt x="312" y="15"/>
                  </a:cubicBezTo>
                  <a:cubicBezTo>
                    <a:pt x="312" y="15"/>
                    <a:pt x="286" y="42"/>
                    <a:pt x="274" y="72"/>
                  </a:cubicBezTo>
                  <a:cubicBezTo>
                    <a:pt x="262" y="101"/>
                    <a:pt x="228" y="171"/>
                    <a:pt x="182" y="192"/>
                  </a:cubicBezTo>
                  <a:cubicBezTo>
                    <a:pt x="137" y="214"/>
                    <a:pt x="59" y="225"/>
                    <a:pt x="0" y="196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50000"/>
              </a:schemeClr>
            </a:solidFill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</p:grpSp>
      <p:grpSp>
        <p:nvGrpSpPr>
          <p:cNvPr id="107" name="Group 10"/>
          <p:cNvGrpSpPr/>
          <p:nvPr/>
        </p:nvGrpSpPr>
        <p:grpSpPr>
          <a:xfrm>
            <a:off x="1272581" y="1414172"/>
            <a:ext cx="2147092" cy="941922"/>
            <a:chOff x="1169482" y="2100909"/>
            <a:chExt cx="1795539" cy="787696"/>
          </a:xfrm>
        </p:grpSpPr>
        <p:sp>
          <p:nvSpPr>
            <p:cNvPr id="108" name="TextBox 7"/>
            <p:cNvSpPr txBox="1"/>
            <p:nvPr/>
          </p:nvSpPr>
          <p:spPr>
            <a:xfrm>
              <a:off x="1169482" y="2309628"/>
              <a:ext cx="1602318" cy="5789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0" name="TextBox 9"/>
            <p:cNvSpPr txBox="1"/>
            <p:nvPr/>
          </p:nvSpPr>
          <p:spPr>
            <a:xfrm>
              <a:off x="1362703" y="2100909"/>
              <a:ext cx="1602318" cy="20585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点击添加内容</a:t>
              </a:r>
              <a:endPara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1" name="Group 10"/>
          <p:cNvGrpSpPr/>
          <p:nvPr/>
        </p:nvGrpSpPr>
        <p:grpSpPr>
          <a:xfrm>
            <a:off x="1272581" y="2948067"/>
            <a:ext cx="2147092" cy="941922"/>
            <a:chOff x="1169482" y="2100909"/>
            <a:chExt cx="1795539" cy="787696"/>
          </a:xfrm>
        </p:grpSpPr>
        <p:sp>
          <p:nvSpPr>
            <p:cNvPr id="112" name="TextBox 7"/>
            <p:cNvSpPr txBox="1"/>
            <p:nvPr/>
          </p:nvSpPr>
          <p:spPr>
            <a:xfrm>
              <a:off x="1169482" y="2309628"/>
              <a:ext cx="1602318" cy="5789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3" name="TextBox 9"/>
            <p:cNvSpPr txBox="1"/>
            <p:nvPr/>
          </p:nvSpPr>
          <p:spPr>
            <a:xfrm>
              <a:off x="1362703" y="2100909"/>
              <a:ext cx="1602318" cy="20585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点击添加内容</a:t>
              </a:r>
              <a:endPara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4" name="Group 10"/>
          <p:cNvGrpSpPr/>
          <p:nvPr/>
        </p:nvGrpSpPr>
        <p:grpSpPr>
          <a:xfrm>
            <a:off x="1272581" y="4663012"/>
            <a:ext cx="2147092" cy="941922"/>
            <a:chOff x="1169482" y="2100909"/>
            <a:chExt cx="1795539" cy="787696"/>
          </a:xfrm>
        </p:grpSpPr>
        <p:sp>
          <p:nvSpPr>
            <p:cNvPr id="115" name="TextBox 7"/>
            <p:cNvSpPr txBox="1"/>
            <p:nvPr/>
          </p:nvSpPr>
          <p:spPr>
            <a:xfrm>
              <a:off x="1169482" y="2309628"/>
              <a:ext cx="1602318" cy="5789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6" name="TextBox 9"/>
            <p:cNvSpPr txBox="1"/>
            <p:nvPr/>
          </p:nvSpPr>
          <p:spPr>
            <a:xfrm>
              <a:off x="1362703" y="2100909"/>
              <a:ext cx="1602318" cy="20585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点击添加内容</a:t>
              </a:r>
              <a:endPara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7" name="Group 10"/>
          <p:cNvGrpSpPr/>
          <p:nvPr/>
        </p:nvGrpSpPr>
        <p:grpSpPr>
          <a:xfrm>
            <a:off x="8615697" y="1474771"/>
            <a:ext cx="2117597" cy="941922"/>
            <a:chOff x="1000927" y="2100909"/>
            <a:chExt cx="1770873" cy="787696"/>
          </a:xfrm>
        </p:grpSpPr>
        <p:sp>
          <p:nvSpPr>
            <p:cNvPr id="118" name="TextBox 7"/>
            <p:cNvSpPr txBox="1"/>
            <p:nvPr/>
          </p:nvSpPr>
          <p:spPr>
            <a:xfrm>
              <a:off x="1169482" y="2309628"/>
              <a:ext cx="1602318" cy="5789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9" name="TextBox 9"/>
            <p:cNvSpPr txBox="1"/>
            <p:nvPr/>
          </p:nvSpPr>
          <p:spPr>
            <a:xfrm>
              <a:off x="1000927" y="2100909"/>
              <a:ext cx="1602318" cy="20585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点击添加内容</a:t>
              </a:r>
              <a:endPara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0" name="Group 10"/>
          <p:cNvGrpSpPr/>
          <p:nvPr/>
        </p:nvGrpSpPr>
        <p:grpSpPr>
          <a:xfrm>
            <a:off x="8615697" y="3008666"/>
            <a:ext cx="2108921" cy="941922"/>
            <a:chOff x="1008182" y="2100909"/>
            <a:chExt cx="1763618" cy="787696"/>
          </a:xfrm>
        </p:grpSpPr>
        <p:sp>
          <p:nvSpPr>
            <p:cNvPr id="121" name="TextBox 7"/>
            <p:cNvSpPr txBox="1"/>
            <p:nvPr/>
          </p:nvSpPr>
          <p:spPr>
            <a:xfrm>
              <a:off x="1169482" y="2309628"/>
              <a:ext cx="1602318" cy="5789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2" name="TextBox 9"/>
            <p:cNvSpPr txBox="1"/>
            <p:nvPr/>
          </p:nvSpPr>
          <p:spPr>
            <a:xfrm>
              <a:off x="1008182" y="2100909"/>
              <a:ext cx="1602318" cy="20585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点击添加内容</a:t>
              </a:r>
              <a:endPara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3" name="Group 10"/>
          <p:cNvGrpSpPr/>
          <p:nvPr/>
        </p:nvGrpSpPr>
        <p:grpSpPr>
          <a:xfrm>
            <a:off x="8615697" y="4736323"/>
            <a:ext cx="2107082" cy="929211"/>
            <a:chOff x="1009720" y="2111539"/>
            <a:chExt cx="1762080" cy="777066"/>
          </a:xfrm>
        </p:grpSpPr>
        <p:sp>
          <p:nvSpPr>
            <p:cNvPr id="124" name="TextBox 7"/>
            <p:cNvSpPr txBox="1"/>
            <p:nvPr/>
          </p:nvSpPr>
          <p:spPr>
            <a:xfrm>
              <a:off x="1169482" y="2309628"/>
              <a:ext cx="1602318" cy="5789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5" name="TextBox 9"/>
            <p:cNvSpPr txBox="1"/>
            <p:nvPr/>
          </p:nvSpPr>
          <p:spPr>
            <a:xfrm>
              <a:off x="1009720" y="2111539"/>
              <a:ext cx="1602318" cy="20585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点击添加内容</a:t>
              </a:r>
              <a:endPara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4000">
        <p:random/>
      </p:transition>
    </mc:Choice>
    <mc:Fallback xmlns="">
      <p:transition spd="slow" advClick="0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100" grpId="0" animBg="1"/>
      <p:bldP spid="101" grpId="0" animBg="1"/>
      <p:bldP spid="102" grpId="0" animBg="1"/>
      <p:bldP spid="10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右箭头 3"/>
          <p:cNvSpPr>
            <a:spLocks noChangeArrowheads="1"/>
          </p:cNvSpPr>
          <p:nvPr/>
        </p:nvSpPr>
        <p:spPr bwMode="auto">
          <a:xfrm>
            <a:off x="3565401" y="2094088"/>
            <a:ext cx="4743072" cy="525993"/>
          </a:xfrm>
          <a:prstGeom prst="rightArrow">
            <a:avLst>
              <a:gd name="adj1" fmla="val 50000"/>
              <a:gd name="adj2" fmla="val 50092"/>
            </a:avLst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28266" tIns="64131" rIns="128266" bIns="64131" anchor="ctr"/>
          <a:lstStyle/>
          <a:p>
            <a:pPr>
              <a:lnSpc>
                <a:spcPct val="120000"/>
              </a:lnSpc>
              <a:defRPr/>
            </a:pPr>
            <a:endParaRPr lang="zh-CN" altLang="en-US" sz="2500" b="1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右箭头 4"/>
          <p:cNvSpPr>
            <a:spLocks noChangeArrowheads="1"/>
          </p:cNvSpPr>
          <p:nvPr/>
        </p:nvSpPr>
        <p:spPr bwMode="auto">
          <a:xfrm flipH="1">
            <a:off x="3740330" y="2883075"/>
            <a:ext cx="4911361" cy="523746"/>
          </a:xfrm>
          <a:prstGeom prst="rightArrow">
            <a:avLst>
              <a:gd name="adj1" fmla="val 50000"/>
              <a:gd name="adj2" fmla="val 50064"/>
            </a:avLst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28266" tIns="64131" rIns="128266" bIns="64131" anchor="ctr"/>
          <a:lstStyle/>
          <a:p>
            <a:pPr>
              <a:lnSpc>
                <a:spcPct val="120000"/>
              </a:lnSpc>
              <a:defRPr/>
            </a:pPr>
            <a:endParaRPr lang="zh-CN" altLang="en-US" sz="2500" b="1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椭圆 5"/>
          <p:cNvSpPr>
            <a:spLocks noChangeArrowheads="1"/>
          </p:cNvSpPr>
          <p:nvPr/>
        </p:nvSpPr>
        <p:spPr bwMode="auto">
          <a:xfrm>
            <a:off x="1240363" y="1437721"/>
            <a:ext cx="2499968" cy="253780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28266" tIns="64131" rIns="128266" bIns="64131" anchor="ctr"/>
          <a:lstStyle/>
          <a:p>
            <a:pPr>
              <a:lnSpc>
                <a:spcPct val="120000"/>
              </a:lnSpc>
              <a:defRPr/>
            </a:pPr>
            <a:r>
              <a:rPr lang="zh-CN" altLang="en-US" sz="25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添加内容</a:t>
            </a:r>
          </a:p>
        </p:txBody>
      </p:sp>
      <p:sp>
        <p:nvSpPr>
          <p:cNvPr id="7" name="椭圆 6"/>
          <p:cNvSpPr>
            <a:spLocks noChangeArrowheads="1"/>
          </p:cNvSpPr>
          <p:nvPr/>
        </p:nvSpPr>
        <p:spPr bwMode="auto">
          <a:xfrm>
            <a:off x="8392617" y="1437721"/>
            <a:ext cx="2502181" cy="253780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28266" tIns="64131" rIns="128266" bIns="64131" anchor="ctr"/>
          <a:lstStyle/>
          <a:p>
            <a:pPr>
              <a:lnSpc>
                <a:spcPct val="120000"/>
              </a:lnSpc>
              <a:defRPr/>
            </a:pPr>
            <a:r>
              <a:rPr lang="zh-CN" altLang="en-US" sz="25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添加内容</a:t>
            </a:r>
          </a:p>
        </p:txBody>
      </p:sp>
      <p:sp>
        <p:nvSpPr>
          <p:cNvPr id="8" name="矩形 7"/>
          <p:cNvSpPr/>
          <p:nvPr/>
        </p:nvSpPr>
        <p:spPr>
          <a:xfrm>
            <a:off x="4902851" y="1921005"/>
            <a:ext cx="1981816" cy="1661148"/>
          </a:xfrm>
          <a:prstGeom prst="rect">
            <a:avLst/>
          </a:pr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sx="97000" sy="97000" algn="ctr" rotWithShape="0">
              <a:srgbClr val="000000">
                <a:alpha val="40000"/>
              </a:srgbClr>
            </a:outerShdw>
          </a:effectLst>
        </p:spPr>
        <p:txBody>
          <a:bodyPr lIns="128266" tIns="64131" rIns="128266" bIns="64131" anchor="ctr"/>
          <a:lstStyle/>
          <a:p>
            <a:pPr>
              <a:lnSpc>
                <a:spcPct val="120000"/>
              </a:lnSpc>
              <a:defRPr/>
            </a:pPr>
            <a:r>
              <a:rPr lang="zh-CN" altLang="en-US" b="1" kern="0" dirty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添加内容</a:t>
            </a:r>
          </a:p>
        </p:txBody>
      </p:sp>
      <p:sp>
        <p:nvSpPr>
          <p:cNvPr id="9" name="下箭头 8"/>
          <p:cNvSpPr>
            <a:spLocks noChangeArrowheads="1"/>
          </p:cNvSpPr>
          <p:nvPr/>
        </p:nvSpPr>
        <p:spPr bwMode="auto">
          <a:xfrm>
            <a:off x="5367856" y="4027221"/>
            <a:ext cx="1122662" cy="78674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28266" tIns="64131" rIns="128266" bIns="64131" anchor="ctr"/>
          <a:lstStyle/>
          <a:p>
            <a:pPr>
              <a:lnSpc>
                <a:spcPct val="120000"/>
              </a:lnSpc>
              <a:defRPr/>
            </a:pPr>
            <a:endParaRPr lang="zh-CN" altLang="en-US" sz="2500" b="1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1380044" y="4243014"/>
            <a:ext cx="2068174" cy="1764249"/>
          </a:xfrm>
          <a:prstGeom prst="rect">
            <a:avLst/>
          </a:prstGeom>
          <a:noFill/>
        </p:spPr>
        <p:txBody>
          <a:bodyPr lIns="128266" tIns="64131" rIns="128266" bIns="64131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8609799" y="4328432"/>
            <a:ext cx="2070390" cy="1764249"/>
          </a:xfrm>
          <a:prstGeom prst="rect">
            <a:avLst/>
          </a:prstGeom>
          <a:noFill/>
        </p:spPr>
        <p:txBody>
          <a:bodyPr lIns="128266" tIns="64131" rIns="128266" bIns="64131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12" name="TextBox 19"/>
          <p:cNvSpPr txBox="1">
            <a:spLocks noChangeArrowheads="1"/>
          </p:cNvSpPr>
          <p:nvPr/>
        </p:nvSpPr>
        <p:spPr bwMode="auto">
          <a:xfrm>
            <a:off x="5293855" y="5070215"/>
            <a:ext cx="1569953" cy="904933"/>
          </a:xfrm>
          <a:prstGeom prst="rect">
            <a:avLst/>
          </a:prstGeom>
          <a:noFill/>
          <a:ln>
            <a:noFill/>
          </a:ln>
        </p:spPr>
        <p:txBody>
          <a:bodyPr lIns="128266" tIns="64131" rIns="128266" bIns="6413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lang="zh-CN" altLang="en-US" sz="2100" kern="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4000">
        <p:random/>
      </p:transition>
    </mc:Choice>
    <mc:Fallback xmlns="">
      <p:transition spd="slow" advClick="0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12"/>
          <p:cNvSpPr txBox="1">
            <a:spLocks noChangeArrowheads="1"/>
          </p:cNvSpPr>
          <p:nvPr/>
        </p:nvSpPr>
        <p:spPr bwMode="auto">
          <a:xfrm>
            <a:off x="2862225" y="1887369"/>
            <a:ext cx="2071401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3800" dirty="0">
                <a:solidFill>
                  <a:schemeClr val="accent1"/>
                </a:solidFill>
                <a:latin typeface="Impact" panose="020B0806030902050204" pitchFamily="34" charset="0"/>
              </a:rPr>
              <a:t>03</a:t>
            </a:r>
            <a:endParaRPr lang="zh-CN" altLang="en-US" sz="16600" dirty="0">
              <a:solidFill>
                <a:schemeClr val="accent1"/>
              </a:solidFill>
              <a:latin typeface="Impact" panose="020B0806030902050204" pitchFamily="34" charset="0"/>
            </a:endParaRPr>
          </a:p>
        </p:txBody>
      </p:sp>
      <p:sp>
        <p:nvSpPr>
          <p:cNvPr id="33" name="TextBox 11"/>
          <p:cNvSpPr txBox="1">
            <a:spLocks noChangeArrowheads="1"/>
          </p:cNvSpPr>
          <p:nvPr/>
        </p:nvSpPr>
        <p:spPr bwMode="auto">
          <a:xfrm>
            <a:off x="4669130" y="2239739"/>
            <a:ext cx="4762200" cy="92333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zh-CN"/>
            </a:defPPr>
            <a:lvl1pPr algn="ctr">
              <a:defRPr sz="8340">
                <a:solidFill>
                  <a:srgbClr val="012060"/>
                </a:solidFill>
                <a:latin typeface="方正粗谭黑简体" panose="02000000000000000000" pitchFamily="2" charset="-122"/>
                <a:ea typeface="方正粗谭黑简体" panose="02000000000000000000" pitchFamily="2" charset="-122"/>
              </a:defRPr>
            </a:lvl1pPr>
          </a:lstStyle>
          <a:p>
            <a:pPr algn="l"/>
            <a:r>
              <a:rPr lang="zh-CN" altLang="en-US" sz="60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点击添加内容</a:t>
            </a:r>
          </a:p>
        </p:txBody>
      </p:sp>
      <p:sp>
        <p:nvSpPr>
          <p:cNvPr id="34" name="TextBox 1"/>
          <p:cNvSpPr txBox="1">
            <a:spLocks noChangeArrowheads="1"/>
          </p:cNvSpPr>
          <p:nvPr/>
        </p:nvSpPr>
        <p:spPr bwMode="auto">
          <a:xfrm>
            <a:off x="4655275" y="3050785"/>
            <a:ext cx="4776055" cy="73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None/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</a:rPr>
              <a:t>此处添加详细文本描述，建议与标题相关并符合整体语言风格语言描述尽量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4000">
        <p:random/>
      </p:transition>
    </mc:Choice>
    <mc:Fallback xmlns="">
      <p:transition spd="slow" advClick="0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utoUpdateAnimBg="0"/>
      <p:bldP spid="33" grpId="0" autoUpdateAnimBg="0"/>
      <p:bldP spid="3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1344572" y="2783565"/>
            <a:ext cx="3194876" cy="3435964"/>
            <a:chOff x="877888" y="3092450"/>
            <a:chExt cx="2671763" cy="2873375"/>
          </a:xfrm>
        </p:grpSpPr>
        <p:sp>
          <p:nvSpPr>
            <p:cNvPr id="38" name="Freeform 1213"/>
            <p:cNvSpPr/>
            <p:nvPr/>
          </p:nvSpPr>
          <p:spPr bwMode="auto">
            <a:xfrm>
              <a:off x="877888" y="3711575"/>
              <a:ext cx="2671763" cy="2254250"/>
            </a:xfrm>
            <a:custGeom>
              <a:avLst/>
              <a:gdLst>
                <a:gd name="T0" fmla="*/ 828 w 842"/>
                <a:gd name="T1" fmla="*/ 489 h 710"/>
                <a:gd name="T2" fmla="*/ 621 w 842"/>
                <a:gd name="T3" fmla="*/ 696 h 710"/>
                <a:gd name="T4" fmla="*/ 569 w 842"/>
                <a:gd name="T5" fmla="*/ 696 h 710"/>
                <a:gd name="T6" fmla="*/ 268 w 842"/>
                <a:gd name="T7" fmla="*/ 394 h 710"/>
                <a:gd name="T8" fmla="*/ 222 w 842"/>
                <a:gd name="T9" fmla="*/ 394 h 710"/>
                <a:gd name="T10" fmla="*/ 205 w 842"/>
                <a:gd name="T11" fmla="*/ 442 h 710"/>
                <a:gd name="T12" fmla="*/ 176 w 842"/>
                <a:gd name="T13" fmla="*/ 517 h 710"/>
                <a:gd name="T14" fmla="*/ 38 w 842"/>
                <a:gd name="T15" fmla="*/ 517 h 710"/>
                <a:gd name="T16" fmla="*/ 38 w 842"/>
                <a:gd name="T17" fmla="*/ 379 h 710"/>
                <a:gd name="T18" fmla="*/ 114 w 842"/>
                <a:gd name="T19" fmla="*/ 351 h 710"/>
                <a:gd name="T20" fmla="*/ 161 w 842"/>
                <a:gd name="T21" fmla="*/ 333 h 710"/>
                <a:gd name="T22" fmla="*/ 161 w 842"/>
                <a:gd name="T23" fmla="*/ 288 h 710"/>
                <a:gd name="T24" fmla="*/ 111 w 842"/>
                <a:gd name="T25" fmla="*/ 238 h 710"/>
                <a:gd name="T26" fmla="*/ 111 w 842"/>
                <a:gd name="T27" fmla="*/ 186 h 710"/>
                <a:gd name="T28" fmla="*/ 266 w 842"/>
                <a:gd name="T29" fmla="*/ 31 h 710"/>
                <a:gd name="T30" fmla="*/ 329 w 842"/>
                <a:gd name="T31" fmla="*/ 0 h 710"/>
                <a:gd name="T32" fmla="*/ 329 w 842"/>
                <a:gd name="T33" fmla="*/ 116 h 710"/>
                <a:gd name="T34" fmla="*/ 249 w 842"/>
                <a:gd name="T35" fmla="*/ 212 h 710"/>
                <a:gd name="T36" fmla="*/ 346 w 842"/>
                <a:gd name="T37" fmla="*/ 309 h 710"/>
                <a:gd name="T38" fmla="*/ 444 w 842"/>
                <a:gd name="T39" fmla="*/ 212 h 710"/>
                <a:gd name="T40" fmla="*/ 363 w 842"/>
                <a:gd name="T41" fmla="*/ 116 h 710"/>
                <a:gd name="T42" fmla="*/ 363 w 842"/>
                <a:gd name="T43" fmla="*/ 0 h 710"/>
                <a:gd name="T44" fmla="*/ 422 w 842"/>
                <a:gd name="T45" fmla="*/ 31 h 710"/>
                <a:gd name="T46" fmla="*/ 694 w 842"/>
                <a:gd name="T47" fmla="*/ 303 h 710"/>
                <a:gd name="T48" fmla="*/ 697 w 842"/>
                <a:gd name="T49" fmla="*/ 310 h 710"/>
                <a:gd name="T50" fmla="*/ 694 w 842"/>
                <a:gd name="T51" fmla="*/ 318 h 710"/>
                <a:gd name="T52" fmla="*/ 663 w 842"/>
                <a:gd name="T53" fmla="*/ 329 h 710"/>
                <a:gd name="T54" fmla="*/ 571 w 842"/>
                <a:gd name="T55" fmla="*/ 364 h 710"/>
                <a:gd name="T56" fmla="*/ 571 w 842"/>
                <a:gd name="T57" fmla="*/ 532 h 710"/>
                <a:gd name="T58" fmla="*/ 739 w 842"/>
                <a:gd name="T59" fmla="*/ 532 h 710"/>
                <a:gd name="T60" fmla="*/ 774 w 842"/>
                <a:gd name="T61" fmla="*/ 440 h 710"/>
                <a:gd name="T62" fmla="*/ 785 w 842"/>
                <a:gd name="T63" fmla="*/ 410 h 710"/>
                <a:gd name="T64" fmla="*/ 800 w 842"/>
                <a:gd name="T65" fmla="*/ 410 h 710"/>
                <a:gd name="T66" fmla="*/ 828 w 842"/>
                <a:gd name="T67" fmla="*/ 437 h 710"/>
                <a:gd name="T68" fmla="*/ 828 w 842"/>
                <a:gd name="T69" fmla="*/ 489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42" h="710">
                  <a:moveTo>
                    <a:pt x="828" y="489"/>
                  </a:moveTo>
                  <a:cubicBezTo>
                    <a:pt x="621" y="696"/>
                    <a:pt x="621" y="696"/>
                    <a:pt x="621" y="696"/>
                  </a:cubicBezTo>
                  <a:cubicBezTo>
                    <a:pt x="607" y="710"/>
                    <a:pt x="584" y="710"/>
                    <a:pt x="569" y="696"/>
                  </a:cubicBezTo>
                  <a:cubicBezTo>
                    <a:pt x="268" y="394"/>
                    <a:pt x="268" y="394"/>
                    <a:pt x="268" y="394"/>
                  </a:cubicBezTo>
                  <a:cubicBezTo>
                    <a:pt x="255" y="382"/>
                    <a:pt x="235" y="382"/>
                    <a:pt x="222" y="394"/>
                  </a:cubicBezTo>
                  <a:cubicBezTo>
                    <a:pt x="210" y="407"/>
                    <a:pt x="203" y="424"/>
                    <a:pt x="205" y="442"/>
                  </a:cubicBezTo>
                  <a:cubicBezTo>
                    <a:pt x="206" y="469"/>
                    <a:pt x="197" y="496"/>
                    <a:pt x="176" y="517"/>
                  </a:cubicBezTo>
                  <a:cubicBezTo>
                    <a:pt x="138" y="555"/>
                    <a:pt x="76" y="555"/>
                    <a:pt x="38" y="517"/>
                  </a:cubicBezTo>
                  <a:cubicBezTo>
                    <a:pt x="0" y="479"/>
                    <a:pt x="0" y="417"/>
                    <a:pt x="38" y="379"/>
                  </a:cubicBezTo>
                  <a:cubicBezTo>
                    <a:pt x="59" y="359"/>
                    <a:pt x="87" y="349"/>
                    <a:pt x="114" y="351"/>
                  </a:cubicBezTo>
                  <a:cubicBezTo>
                    <a:pt x="131" y="352"/>
                    <a:pt x="149" y="346"/>
                    <a:pt x="161" y="333"/>
                  </a:cubicBezTo>
                  <a:cubicBezTo>
                    <a:pt x="174" y="321"/>
                    <a:pt x="174" y="300"/>
                    <a:pt x="161" y="288"/>
                  </a:cubicBezTo>
                  <a:cubicBezTo>
                    <a:pt x="111" y="238"/>
                    <a:pt x="111" y="238"/>
                    <a:pt x="111" y="238"/>
                  </a:cubicBezTo>
                  <a:cubicBezTo>
                    <a:pt x="97" y="223"/>
                    <a:pt x="97" y="200"/>
                    <a:pt x="111" y="186"/>
                  </a:cubicBezTo>
                  <a:cubicBezTo>
                    <a:pt x="266" y="31"/>
                    <a:pt x="266" y="31"/>
                    <a:pt x="266" y="31"/>
                  </a:cubicBezTo>
                  <a:cubicBezTo>
                    <a:pt x="283" y="14"/>
                    <a:pt x="306" y="3"/>
                    <a:pt x="329" y="0"/>
                  </a:cubicBezTo>
                  <a:cubicBezTo>
                    <a:pt x="329" y="116"/>
                    <a:pt x="329" y="116"/>
                    <a:pt x="329" y="116"/>
                  </a:cubicBezTo>
                  <a:cubicBezTo>
                    <a:pt x="284" y="124"/>
                    <a:pt x="249" y="164"/>
                    <a:pt x="249" y="212"/>
                  </a:cubicBezTo>
                  <a:cubicBezTo>
                    <a:pt x="249" y="266"/>
                    <a:pt x="292" y="309"/>
                    <a:pt x="346" y="309"/>
                  </a:cubicBezTo>
                  <a:cubicBezTo>
                    <a:pt x="400" y="309"/>
                    <a:pt x="444" y="266"/>
                    <a:pt x="444" y="212"/>
                  </a:cubicBezTo>
                  <a:cubicBezTo>
                    <a:pt x="444" y="164"/>
                    <a:pt x="409" y="124"/>
                    <a:pt x="363" y="116"/>
                  </a:cubicBezTo>
                  <a:cubicBezTo>
                    <a:pt x="363" y="0"/>
                    <a:pt x="363" y="0"/>
                    <a:pt x="363" y="0"/>
                  </a:cubicBezTo>
                  <a:cubicBezTo>
                    <a:pt x="385" y="4"/>
                    <a:pt x="406" y="15"/>
                    <a:pt x="422" y="31"/>
                  </a:cubicBezTo>
                  <a:cubicBezTo>
                    <a:pt x="694" y="303"/>
                    <a:pt x="694" y="303"/>
                    <a:pt x="694" y="303"/>
                  </a:cubicBezTo>
                  <a:cubicBezTo>
                    <a:pt x="696" y="305"/>
                    <a:pt x="697" y="308"/>
                    <a:pt x="697" y="310"/>
                  </a:cubicBezTo>
                  <a:cubicBezTo>
                    <a:pt x="697" y="313"/>
                    <a:pt x="696" y="316"/>
                    <a:pt x="694" y="318"/>
                  </a:cubicBezTo>
                  <a:cubicBezTo>
                    <a:pt x="685" y="326"/>
                    <a:pt x="674" y="330"/>
                    <a:pt x="663" y="329"/>
                  </a:cubicBezTo>
                  <a:cubicBezTo>
                    <a:pt x="629" y="327"/>
                    <a:pt x="595" y="340"/>
                    <a:pt x="571" y="364"/>
                  </a:cubicBezTo>
                  <a:cubicBezTo>
                    <a:pt x="524" y="410"/>
                    <a:pt x="524" y="486"/>
                    <a:pt x="571" y="532"/>
                  </a:cubicBezTo>
                  <a:cubicBezTo>
                    <a:pt x="617" y="579"/>
                    <a:pt x="693" y="579"/>
                    <a:pt x="739" y="532"/>
                  </a:cubicBezTo>
                  <a:cubicBezTo>
                    <a:pt x="763" y="508"/>
                    <a:pt x="776" y="475"/>
                    <a:pt x="774" y="440"/>
                  </a:cubicBezTo>
                  <a:cubicBezTo>
                    <a:pt x="773" y="429"/>
                    <a:pt x="777" y="418"/>
                    <a:pt x="785" y="410"/>
                  </a:cubicBezTo>
                  <a:cubicBezTo>
                    <a:pt x="789" y="405"/>
                    <a:pt x="796" y="405"/>
                    <a:pt x="800" y="410"/>
                  </a:cubicBezTo>
                  <a:cubicBezTo>
                    <a:pt x="828" y="437"/>
                    <a:pt x="828" y="437"/>
                    <a:pt x="828" y="437"/>
                  </a:cubicBezTo>
                  <a:cubicBezTo>
                    <a:pt x="842" y="452"/>
                    <a:pt x="842" y="475"/>
                    <a:pt x="828" y="4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Freeform 1214"/>
            <p:cNvSpPr>
              <a:spLocks noEditPoints="1"/>
            </p:cNvSpPr>
            <p:nvPr/>
          </p:nvSpPr>
          <p:spPr bwMode="auto">
            <a:xfrm>
              <a:off x="1824038" y="4175125"/>
              <a:ext cx="304800" cy="441325"/>
            </a:xfrm>
            <a:custGeom>
              <a:avLst/>
              <a:gdLst>
                <a:gd name="T0" fmla="*/ 26 w 96"/>
                <a:gd name="T1" fmla="*/ 107 h 139"/>
                <a:gd name="T2" fmla="*/ 27 w 96"/>
                <a:gd name="T3" fmla="*/ 114 h 139"/>
                <a:gd name="T4" fmla="*/ 48 w 96"/>
                <a:gd name="T5" fmla="*/ 118 h 139"/>
                <a:gd name="T6" fmla="*/ 70 w 96"/>
                <a:gd name="T7" fmla="*/ 114 h 139"/>
                <a:gd name="T8" fmla="*/ 71 w 96"/>
                <a:gd name="T9" fmla="*/ 107 h 139"/>
                <a:gd name="T10" fmla="*/ 48 w 96"/>
                <a:gd name="T11" fmla="*/ 111 h 139"/>
                <a:gd name="T12" fmla="*/ 26 w 96"/>
                <a:gd name="T13" fmla="*/ 107 h 139"/>
                <a:gd name="T14" fmla="*/ 28 w 96"/>
                <a:gd name="T15" fmla="*/ 120 h 139"/>
                <a:gd name="T16" fmla="*/ 29 w 96"/>
                <a:gd name="T17" fmla="*/ 128 h 139"/>
                <a:gd name="T18" fmla="*/ 36 w 96"/>
                <a:gd name="T19" fmla="*/ 131 h 139"/>
                <a:gd name="T20" fmla="*/ 36 w 96"/>
                <a:gd name="T21" fmla="*/ 136 h 139"/>
                <a:gd name="T22" fmla="*/ 48 w 96"/>
                <a:gd name="T23" fmla="*/ 139 h 139"/>
                <a:gd name="T24" fmla="*/ 61 w 96"/>
                <a:gd name="T25" fmla="*/ 136 h 139"/>
                <a:gd name="T26" fmla="*/ 61 w 96"/>
                <a:gd name="T27" fmla="*/ 131 h 139"/>
                <a:gd name="T28" fmla="*/ 68 w 96"/>
                <a:gd name="T29" fmla="*/ 128 h 139"/>
                <a:gd name="T30" fmla="*/ 69 w 96"/>
                <a:gd name="T31" fmla="*/ 120 h 139"/>
                <a:gd name="T32" fmla="*/ 48 w 96"/>
                <a:gd name="T33" fmla="*/ 124 h 139"/>
                <a:gd name="T34" fmla="*/ 28 w 96"/>
                <a:gd name="T35" fmla="*/ 120 h 139"/>
                <a:gd name="T36" fmla="*/ 59 w 96"/>
                <a:gd name="T37" fmla="*/ 65 h 139"/>
                <a:gd name="T38" fmla="*/ 48 w 96"/>
                <a:gd name="T39" fmla="*/ 46 h 139"/>
                <a:gd name="T40" fmla="*/ 38 w 96"/>
                <a:gd name="T41" fmla="*/ 65 h 139"/>
                <a:gd name="T42" fmla="*/ 33 w 96"/>
                <a:gd name="T43" fmla="*/ 56 h 139"/>
                <a:gd name="T44" fmla="*/ 26 w 96"/>
                <a:gd name="T45" fmla="*/ 59 h 139"/>
                <a:gd name="T46" fmla="*/ 37 w 96"/>
                <a:gd name="T47" fmla="*/ 82 h 139"/>
                <a:gd name="T48" fmla="*/ 48 w 96"/>
                <a:gd name="T49" fmla="*/ 61 h 139"/>
                <a:gd name="T50" fmla="*/ 60 w 96"/>
                <a:gd name="T51" fmla="*/ 82 h 139"/>
                <a:gd name="T52" fmla="*/ 70 w 96"/>
                <a:gd name="T53" fmla="*/ 59 h 139"/>
                <a:gd name="T54" fmla="*/ 64 w 96"/>
                <a:gd name="T55" fmla="*/ 56 h 139"/>
                <a:gd name="T56" fmla="*/ 59 w 96"/>
                <a:gd name="T57" fmla="*/ 65 h 139"/>
                <a:gd name="T58" fmla="*/ 48 w 96"/>
                <a:gd name="T59" fmla="*/ 0 h 139"/>
                <a:gd name="T60" fmla="*/ 0 w 96"/>
                <a:gd name="T61" fmla="*/ 47 h 139"/>
                <a:gd name="T62" fmla="*/ 23 w 96"/>
                <a:gd name="T63" fmla="*/ 88 h 139"/>
                <a:gd name="T64" fmla="*/ 25 w 96"/>
                <a:gd name="T65" fmla="*/ 100 h 139"/>
                <a:gd name="T66" fmla="*/ 48 w 96"/>
                <a:gd name="T67" fmla="*/ 105 h 139"/>
                <a:gd name="T68" fmla="*/ 71 w 96"/>
                <a:gd name="T69" fmla="*/ 100 h 139"/>
                <a:gd name="T70" fmla="*/ 73 w 96"/>
                <a:gd name="T71" fmla="*/ 88 h 139"/>
                <a:gd name="T72" fmla="*/ 96 w 96"/>
                <a:gd name="T73" fmla="*/ 47 h 139"/>
                <a:gd name="T74" fmla="*/ 48 w 96"/>
                <a:gd name="T75" fmla="*/ 0 h 139"/>
                <a:gd name="T76" fmla="*/ 66 w 96"/>
                <a:gd name="T77" fmla="*/ 83 h 139"/>
                <a:gd name="T78" fmla="*/ 65 w 96"/>
                <a:gd name="T79" fmla="*/ 94 h 139"/>
                <a:gd name="T80" fmla="*/ 48 w 96"/>
                <a:gd name="T81" fmla="*/ 97 h 139"/>
                <a:gd name="T82" fmla="*/ 32 w 96"/>
                <a:gd name="T83" fmla="*/ 94 h 139"/>
                <a:gd name="T84" fmla="*/ 31 w 96"/>
                <a:gd name="T85" fmla="*/ 83 h 139"/>
                <a:gd name="T86" fmla="*/ 9 w 96"/>
                <a:gd name="T87" fmla="*/ 47 h 139"/>
                <a:gd name="T88" fmla="*/ 48 w 96"/>
                <a:gd name="T89" fmla="*/ 8 h 139"/>
                <a:gd name="T90" fmla="*/ 88 w 96"/>
                <a:gd name="T91" fmla="*/ 47 h 139"/>
                <a:gd name="T92" fmla="*/ 66 w 96"/>
                <a:gd name="T93" fmla="*/ 83 h 139"/>
                <a:gd name="T94" fmla="*/ 48 w 96"/>
                <a:gd name="T95" fmla="*/ 19 h 139"/>
                <a:gd name="T96" fmla="*/ 51 w 96"/>
                <a:gd name="T97" fmla="*/ 17 h 139"/>
                <a:gd name="T98" fmla="*/ 48 w 96"/>
                <a:gd name="T99" fmla="*/ 14 h 139"/>
                <a:gd name="T100" fmla="*/ 15 w 96"/>
                <a:gd name="T101" fmla="*/ 47 h 139"/>
                <a:gd name="T102" fmla="*/ 18 w 96"/>
                <a:gd name="T103" fmla="*/ 50 h 139"/>
                <a:gd name="T104" fmla="*/ 20 w 96"/>
                <a:gd name="T105" fmla="*/ 47 h 139"/>
                <a:gd name="T106" fmla="*/ 48 w 96"/>
                <a:gd name="T107" fmla="*/ 1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6" h="139">
                  <a:moveTo>
                    <a:pt x="26" y="107"/>
                  </a:moveTo>
                  <a:cubicBezTo>
                    <a:pt x="27" y="114"/>
                    <a:pt x="27" y="114"/>
                    <a:pt x="27" y="114"/>
                  </a:cubicBezTo>
                  <a:cubicBezTo>
                    <a:pt x="33" y="117"/>
                    <a:pt x="41" y="118"/>
                    <a:pt x="48" y="118"/>
                  </a:cubicBezTo>
                  <a:cubicBezTo>
                    <a:pt x="56" y="118"/>
                    <a:pt x="63" y="117"/>
                    <a:pt x="70" y="114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64" y="109"/>
                    <a:pt x="56" y="111"/>
                    <a:pt x="48" y="111"/>
                  </a:cubicBezTo>
                  <a:cubicBezTo>
                    <a:pt x="40" y="111"/>
                    <a:pt x="33" y="109"/>
                    <a:pt x="26" y="107"/>
                  </a:cubicBezTo>
                  <a:close/>
                  <a:moveTo>
                    <a:pt x="28" y="120"/>
                  </a:moveTo>
                  <a:cubicBezTo>
                    <a:pt x="29" y="128"/>
                    <a:pt x="29" y="128"/>
                    <a:pt x="29" y="128"/>
                  </a:cubicBezTo>
                  <a:cubicBezTo>
                    <a:pt x="29" y="128"/>
                    <a:pt x="31" y="130"/>
                    <a:pt x="36" y="131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9" y="139"/>
                    <a:pt x="48" y="139"/>
                  </a:cubicBezTo>
                  <a:cubicBezTo>
                    <a:pt x="58" y="139"/>
                    <a:pt x="61" y="136"/>
                    <a:pt x="61" y="136"/>
                  </a:cubicBezTo>
                  <a:cubicBezTo>
                    <a:pt x="61" y="131"/>
                    <a:pt x="61" y="131"/>
                    <a:pt x="61" y="131"/>
                  </a:cubicBezTo>
                  <a:cubicBezTo>
                    <a:pt x="66" y="130"/>
                    <a:pt x="68" y="128"/>
                    <a:pt x="68" y="128"/>
                  </a:cubicBezTo>
                  <a:cubicBezTo>
                    <a:pt x="69" y="120"/>
                    <a:pt x="69" y="120"/>
                    <a:pt x="69" y="120"/>
                  </a:cubicBezTo>
                  <a:cubicBezTo>
                    <a:pt x="62" y="122"/>
                    <a:pt x="56" y="124"/>
                    <a:pt x="48" y="124"/>
                  </a:cubicBezTo>
                  <a:cubicBezTo>
                    <a:pt x="41" y="124"/>
                    <a:pt x="34" y="122"/>
                    <a:pt x="28" y="120"/>
                  </a:cubicBezTo>
                  <a:close/>
                  <a:moveTo>
                    <a:pt x="59" y="65"/>
                  </a:moveTo>
                  <a:cubicBezTo>
                    <a:pt x="48" y="46"/>
                    <a:pt x="48" y="46"/>
                    <a:pt x="48" y="46"/>
                  </a:cubicBezTo>
                  <a:cubicBezTo>
                    <a:pt x="38" y="65"/>
                    <a:pt x="38" y="65"/>
                    <a:pt x="38" y="65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26" y="59"/>
                    <a:pt x="26" y="59"/>
                    <a:pt x="26" y="59"/>
                  </a:cubicBezTo>
                  <a:cubicBezTo>
                    <a:pt x="37" y="82"/>
                    <a:pt x="37" y="82"/>
                    <a:pt x="37" y="82"/>
                  </a:cubicBezTo>
                  <a:cubicBezTo>
                    <a:pt x="48" y="61"/>
                    <a:pt x="48" y="61"/>
                    <a:pt x="48" y="61"/>
                  </a:cubicBezTo>
                  <a:cubicBezTo>
                    <a:pt x="60" y="82"/>
                    <a:pt x="60" y="82"/>
                    <a:pt x="60" y="82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64" y="56"/>
                    <a:pt x="64" y="56"/>
                    <a:pt x="64" y="56"/>
                  </a:cubicBezTo>
                  <a:lnTo>
                    <a:pt x="59" y="65"/>
                  </a:lnTo>
                  <a:close/>
                  <a:moveTo>
                    <a:pt x="48" y="0"/>
                  </a:moveTo>
                  <a:cubicBezTo>
                    <a:pt x="22" y="0"/>
                    <a:pt x="0" y="21"/>
                    <a:pt x="0" y="47"/>
                  </a:cubicBezTo>
                  <a:cubicBezTo>
                    <a:pt x="0" y="65"/>
                    <a:pt x="10" y="80"/>
                    <a:pt x="23" y="88"/>
                  </a:cubicBezTo>
                  <a:cubicBezTo>
                    <a:pt x="25" y="100"/>
                    <a:pt x="25" y="100"/>
                    <a:pt x="25" y="100"/>
                  </a:cubicBezTo>
                  <a:cubicBezTo>
                    <a:pt x="32" y="103"/>
                    <a:pt x="40" y="105"/>
                    <a:pt x="48" y="105"/>
                  </a:cubicBezTo>
                  <a:cubicBezTo>
                    <a:pt x="57" y="105"/>
                    <a:pt x="65" y="103"/>
                    <a:pt x="71" y="100"/>
                  </a:cubicBezTo>
                  <a:cubicBezTo>
                    <a:pt x="73" y="88"/>
                    <a:pt x="73" y="88"/>
                    <a:pt x="73" y="88"/>
                  </a:cubicBezTo>
                  <a:cubicBezTo>
                    <a:pt x="87" y="80"/>
                    <a:pt x="96" y="65"/>
                    <a:pt x="96" y="47"/>
                  </a:cubicBezTo>
                  <a:cubicBezTo>
                    <a:pt x="96" y="21"/>
                    <a:pt x="75" y="0"/>
                    <a:pt x="48" y="0"/>
                  </a:cubicBezTo>
                  <a:close/>
                  <a:moveTo>
                    <a:pt x="66" y="83"/>
                  </a:moveTo>
                  <a:cubicBezTo>
                    <a:pt x="65" y="94"/>
                    <a:pt x="65" y="94"/>
                    <a:pt x="65" y="94"/>
                  </a:cubicBezTo>
                  <a:cubicBezTo>
                    <a:pt x="65" y="94"/>
                    <a:pt x="61" y="97"/>
                    <a:pt x="48" y="97"/>
                  </a:cubicBezTo>
                  <a:cubicBezTo>
                    <a:pt x="36" y="97"/>
                    <a:pt x="32" y="94"/>
                    <a:pt x="32" y="94"/>
                  </a:cubicBezTo>
                  <a:cubicBezTo>
                    <a:pt x="31" y="83"/>
                    <a:pt x="31" y="83"/>
                    <a:pt x="31" y="83"/>
                  </a:cubicBezTo>
                  <a:cubicBezTo>
                    <a:pt x="18" y="76"/>
                    <a:pt x="9" y="63"/>
                    <a:pt x="9" y="47"/>
                  </a:cubicBezTo>
                  <a:cubicBezTo>
                    <a:pt x="9" y="26"/>
                    <a:pt x="27" y="8"/>
                    <a:pt x="48" y="8"/>
                  </a:cubicBezTo>
                  <a:cubicBezTo>
                    <a:pt x="70" y="8"/>
                    <a:pt x="88" y="26"/>
                    <a:pt x="88" y="47"/>
                  </a:cubicBezTo>
                  <a:cubicBezTo>
                    <a:pt x="88" y="63"/>
                    <a:pt x="79" y="76"/>
                    <a:pt x="66" y="83"/>
                  </a:cubicBezTo>
                  <a:close/>
                  <a:moveTo>
                    <a:pt x="48" y="19"/>
                  </a:moveTo>
                  <a:cubicBezTo>
                    <a:pt x="50" y="19"/>
                    <a:pt x="51" y="18"/>
                    <a:pt x="51" y="17"/>
                  </a:cubicBezTo>
                  <a:cubicBezTo>
                    <a:pt x="51" y="15"/>
                    <a:pt x="50" y="14"/>
                    <a:pt x="48" y="14"/>
                  </a:cubicBezTo>
                  <a:cubicBezTo>
                    <a:pt x="30" y="14"/>
                    <a:pt x="15" y="29"/>
                    <a:pt x="15" y="47"/>
                  </a:cubicBezTo>
                  <a:cubicBezTo>
                    <a:pt x="15" y="49"/>
                    <a:pt x="16" y="50"/>
                    <a:pt x="18" y="50"/>
                  </a:cubicBezTo>
                  <a:cubicBezTo>
                    <a:pt x="19" y="50"/>
                    <a:pt x="20" y="49"/>
                    <a:pt x="20" y="47"/>
                  </a:cubicBezTo>
                  <a:cubicBezTo>
                    <a:pt x="20" y="32"/>
                    <a:pt x="33" y="19"/>
                    <a:pt x="48" y="1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" name="Freeform 1215"/>
            <p:cNvSpPr>
              <a:spLocks noEditPoints="1"/>
            </p:cNvSpPr>
            <p:nvPr/>
          </p:nvSpPr>
          <p:spPr bwMode="auto">
            <a:xfrm>
              <a:off x="1935163" y="3092450"/>
              <a:ext cx="85725" cy="993775"/>
            </a:xfrm>
            <a:custGeom>
              <a:avLst/>
              <a:gdLst>
                <a:gd name="T0" fmla="*/ 9 w 27"/>
                <a:gd name="T1" fmla="*/ 197 h 313"/>
                <a:gd name="T2" fmla="*/ 17 w 27"/>
                <a:gd name="T3" fmla="*/ 197 h 313"/>
                <a:gd name="T4" fmla="*/ 13 w 27"/>
                <a:gd name="T5" fmla="*/ 225 h 313"/>
                <a:gd name="T6" fmla="*/ 13 w 27"/>
                <a:gd name="T7" fmla="*/ 233 h 313"/>
                <a:gd name="T8" fmla="*/ 13 w 27"/>
                <a:gd name="T9" fmla="*/ 225 h 313"/>
                <a:gd name="T10" fmla="*/ 9 w 27"/>
                <a:gd name="T11" fmla="*/ 309 h 313"/>
                <a:gd name="T12" fmla="*/ 17 w 27"/>
                <a:gd name="T13" fmla="*/ 309 h 313"/>
                <a:gd name="T14" fmla="*/ 13 w 27"/>
                <a:gd name="T15" fmla="*/ 177 h 313"/>
                <a:gd name="T16" fmla="*/ 13 w 27"/>
                <a:gd name="T17" fmla="*/ 185 h 313"/>
                <a:gd name="T18" fmla="*/ 13 w 27"/>
                <a:gd name="T19" fmla="*/ 177 h 313"/>
                <a:gd name="T20" fmla="*/ 9 w 27"/>
                <a:gd name="T21" fmla="*/ 165 h 313"/>
                <a:gd name="T22" fmla="*/ 17 w 27"/>
                <a:gd name="T23" fmla="*/ 165 h 313"/>
                <a:gd name="T24" fmla="*/ 13 w 27"/>
                <a:gd name="T25" fmla="*/ 289 h 313"/>
                <a:gd name="T26" fmla="*/ 13 w 27"/>
                <a:gd name="T27" fmla="*/ 297 h 313"/>
                <a:gd name="T28" fmla="*/ 13 w 27"/>
                <a:gd name="T29" fmla="*/ 289 h 313"/>
                <a:gd name="T30" fmla="*/ 9 w 27"/>
                <a:gd name="T31" fmla="*/ 277 h 313"/>
                <a:gd name="T32" fmla="*/ 17 w 27"/>
                <a:gd name="T33" fmla="*/ 277 h 313"/>
                <a:gd name="T34" fmla="*/ 13 w 27"/>
                <a:gd name="T35" fmla="*/ 241 h 313"/>
                <a:gd name="T36" fmla="*/ 13 w 27"/>
                <a:gd name="T37" fmla="*/ 249 h 313"/>
                <a:gd name="T38" fmla="*/ 13 w 27"/>
                <a:gd name="T39" fmla="*/ 241 h 313"/>
                <a:gd name="T40" fmla="*/ 9 w 27"/>
                <a:gd name="T41" fmla="*/ 261 h 313"/>
                <a:gd name="T42" fmla="*/ 17 w 27"/>
                <a:gd name="T43" fmla="*/ 261 h 313"/>
                <a:gd name="T44" fmla="*/ 13 w 27"/>
                <a:gd name="T45" fmla="*/ 209 h 313"/>
                <a:gd name="T46" fmla="*/ 13 w 27"/>
                <a:gd name="T47" fmla="*/ 217 h 313"/>
                <a:gd name="T48" fmla="*/ 13 w 27"/>
                <a:gd name="T49" fmla="*/ 209 h 313"/>
                <a:gd name="T50" fmla="*/ 9 w 27"/>
                <a:gd name="T51" fmla="*/ 53 h 313"/>
                <a:gd name="T52" fmla="*/ 17 w 27"/>
                <a:gd name="T53" fmla="*/ 53 h 313"/>
                <a:gd name="T54" fmla="*/ 13 w 27"/>
                <a:gd name="T55" fmla="*/ 33 h 313"/>
                <a:gd name="T56" fmla="*/ 13 w 27"/>
                <a:gd name="T57" fmla="*/ 41 h 313"/>
                <a:gd name="T58" fmla="*/ 13 w 27"/>
                <a:gd name="T59" fmla="*/ 33 h 313"/>
                <a:gd name="T60" fmla="*/ 9 w 27"/>
                <a:gd name="T61" fmla="*/ 69 h 313"/>
                <a:gd name="T62" fmla="*/ 17 w 27"/>
                <a:gd name="T63" fmla="*/ 69 h 313"/>
                <a:gd name="T64" fmla="*/ 13 w 27"/>
                <a:gd name="T65" fmla="*/ 0 h 313"/>
                <a:gd name="T66" fmla="*/ 13 w 27"/>
                <a:gd name="T67" fmla="*/ 27 h 313"/>
                <a:gd name="T68" fmla="*/ 13 w 27"/>
                <a:gd name="T69" fmla="*/ 0 h 313"/>
                <a:gd name="T70" fmla="*/ 9 w 27"/>
                <a:gd name="T71" fmla="*/ 85 h 313"/>
                <a:gd name="T72" fmla="*/ 17 w 27"/>
                <a:gd name="T73" fmla="*/ 85 h 313"/>
                <a:gd name="T74" fmla="*/ 13 w 27"/>
                <a:gd name="T75" fmla="*/ 113 h 313"/>
                <a:gd name="T76" fmla="*/ 13 w 27"/>
                <a:gd name="T77" fmla="*/ 121 h 313"/>
                <a:gd name="T78" fmla="*/ 13 w 27"/>
                <a:gd name="T79" fmla="*/ 113 h 313"/>
                <a:gd name="T80" fmla="*/ 9 w 27"/>
                <a:gd name="T81" fmla="*/ 149 h 313"/>
                <a:gd name="T82" fmla="*/ 17 w 27"/>
                <a:gd name="T83" fmla="*/ 149 h 313"/>
                <a:gd name="T84" fmla="*/ 13 w 27"/>
                <a:gd name="T85" fmla="*/ 129 h 313"/>
                <a:gd name="T86" fmla="*/ 13 w 27"/>
                <a:gd name="T87" fmla="*/ 137 h 313"/>
                <a:gd name="T88" fmla="*/ 13 w 27"/>
                <a:gd name="T89" fmla="*/ 129 h 313"/>
                <a:gd name="T90" fmla="*/ 9 w 27"/>
                <a:gd name="T91" fmla="*/ 101 h 313"/>
                <a:gd name="T92" fmla="*/ 17 w 27"/>
                <a:gd name="T93" fmla="*/ 10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7" h="313">
                  <a:moveTo>
                    <a:pt x="13" y="193"/>
                  </a:moveTo>
                  <a:cubicBezTo>
                    <a:pt x="11" y="193"/>
                    <a:pt x="9" y="195"/>
                    <a:pt x="9" y="197"/>
                  </a:cubicBezTo>
                  <a:cubicBezTo>
                    <a:pt x="9" y="199"/>
                    <a:pt x="11" y="201"/>
                    <a:pt x="13" y="201"/>
                  </a:cubicBezTo>
                  <a:cubicBezTo>
                    <a:pt x="16" y="201"/>
                    <a:pt x="17" y="199"/>
                    <a:pt x="17" y="197"/>
                  </a:cubicBezTo>
                  <a:cubicBezTo>
                    <a:pt x="17" y="195"/>
                    <a:pt x="16" y="193"/>
                    <a:pt x="13" y="193"/>
                  </a:cubicBezTo>
                  <a:close/>
                  <a:moveTo>
                    <a:pt x="13" y="225"/>
                  </a:moveTo>
                  <a:cubicBezTo>
                    <a:pt x="11" y="225"/>
                    <a:pt x="9" y="227"/>
                    <a:pt x="9" y="229"/>
                  </a:cubicBezTo>
                  <a:cubicBezTo>
                    <a:pt x="9" y="231"/>
                    <a:pt x="11" y="233"/>
                    <a:pt x="13" y="233"/>
                  </a:cubicBezTo>
                  <a:cubicBezTo>
                    <a:pt x="16" y="233"/>
                    <a:pt x="17" y="231"/>
                    <a:pt x="17" y="229"/>
                  </a:cubicBezTo>
                  <a:cubicBezTo>
                    <a:pt x="17" y="227"/>
                    <a:pt x="16" y="225"/>
                    <a:pt x="13" y="225"/>
                  </a:cubicBezTo>
                  <a:close/>
                  <a:moveTo>
                    <a:pt x="13" y="305"/>
                  </a:moveTo>
                  <a:cubicBezTo>
                    <a:pt x="11" y="305"/>
                    <a:pt x="9" y="307"/>
                    <a:pt x="9" y="309"/>
                  </a:cubicBezTo>
                  <a:cubicBezTo>
                    <a:pt x="9" y="311"/>
                    <a:pt x="11" y="313"/>
                    <a:pt x="13" y="313"/>
                  </a:cubicBezTo>
                  <a:cubicBezTo>
                    <a:pt x="16" y="313"/>
                    <a:pt x="17" y="311"/>
                    <a:pt x="17" y="309"/>
                  </a:cubicBezTo>
                  <a:cubicBezTo>
                    <a:pt x="17" y="307"/>
                    <a:pt x="16" y="305"/>
                    <a:pt x="13" y="305"/>
                  </a:cubicBezTo>
                  <a:close/>
                  <a:moveTo>
                    <a:pt x="13" y="177"/>
                  </a:moveTo>
                  <a:cubicBezTo>
                    <a:pt x="11" y="177"/>
                    <a:pt x="9" y="179"/>
                    <a:pt x="9" y="181"/>
                  </a:cubicBezTo>
                  <a:cubicBezTo>
                    <a:pt x="9" y="183"/>
                    <a:pt x="11" y="185"/>
                    <a:pt x="13" y="185"/>
                  </a:cubicBezTo>
                  <a:cubicBezTo>
                    <a:pt x="16" y="185"/>
                    <a:pt x="17" y="183"/>
                    <a:pt x="17" y="181"/>
                  </a:cubicBezTo>
                  <a:cubicBezTo>
                    <a:pt x="17" y="179"/>
                    <a:pt x="16" y="177"/>
                    <a:pt x="13" y="177"/>
                  </a:cubicBezTo>
                  <a:close/>
                  <a:moveTo>
                    <a:pt x="13" y="161"/>
                  </a:moveTo>
                  <a:cubicBezTo>
                    <a:pt x="11" y="161"/>
                    <a:pt x="9" y="163"/>
                    <a:pt x="9" y="165"/>
                  </a:cubicBezTo>
                  <a:cubicBezTo>
                    <a:pt x="9" y="167"/>
                    <a:pt x="11" y="169"/>
                    <a:pt x="13" y="169"/>
                  </a:cubicBezTo>
                  <a:cubicBezTo>
                    <a:pt x="16" y="169"/>
                    <a:pt x="17" y="167"/>
                    <a:pt x="17" y="165"/>
                  </a:cubicBezTo>
                  <a:cubicBezTo>
                    <a:pt x="17" y="163"/>
                    <a:pt x="16" y="161"/>
                    <a:pt x="13" y="161"/>
                  </a:cubicBezTo>
                  <a:close/>
                  <a:moveTo>
                    <a:pt x="13" y="289"/>
                  </a:moveTo>
                  <a:cubicBezTo>
                    <a:pt x="11" y="289"/>
                    <a:pt x="9" y="291"/>
                    <a:pt x="9" y="293"/>
                  </a:cubicBezTo>
                  <a:cubicBezTo>
                    <a:pt x="9" y="295"/>
                    <a:pt x="11" y="297"/>
                    <a:pt x="13" y="297"/>
                  </a:cubicBezTo>
                  <a:cubicBezTo>
                    <a:pt x="16" y="297"/>
                    <a:pt x="17" y="295"/>
                    <a:pt x="17" y="293"/>
                  </a:cubicBezTo>
                  <a:cubicBezTo>
                    <a:pt x="17" y="291"/>
                    <a:pt x="16" y="289"/>
                    <a:pt x="13" y="289"/>
                  </a:cubicBezTo>
                  <a:close/>
                  <a:moveTo>
                    <a:pt x="13" y="273"/>
                  </a:moveTo>
                  <a:cubicBezTo>
                    <a:pt x="11" y="273"/>
                    <a:pt x="9" y="275"/>
                    <a:pt x="9" y="277"/>
                  </a:cubicBezTo>
                  <a:cubicBezTo>
                    <a:pt x="9" y="279"/>
                    <a:pt x="11" y="281"/>
                    <a:pt x="13" y="281"/>
                  </a:cubicBezTo>
                  <a:cubicBezTo>
                    <a:pt x="16" y="281"/>
                    <a:pt x="17" y="279"/>
                    <a:pt x="17" y="277"/>
                  </a:cubicBezTo>
                  <a:cubicBezTo>
                    <a:pt x="17" y="275"/>
                    <a:pt x="16" y="273"/>
                    <a:pt x="13" y="273"/>
                  </a:cubicBezTo>
                  <a:close/>
                  <a:moveTo>
                    <a:pt x="13" y="241"/>
                  </a:moveTo>
                  <a:cubicBezTo>
                    <a:pt x="11" y="241"/>
                    <a:pt x="9" y="243"/>
                    <a:pt x="9" y="245"/>
                  </a:cubicBezTo>
                  <a:cubicBezTo>
                    <a:pt x="9" y="247"/>
                    <a:pt x="11" y="249"/>
                    <a:pt x="13" y="249"/>
                  </a:cubicBezTo>
                  <a:cubicBezTo>
                    <a:pt x="16" y="249"/>
                    <a:pt x="17" y="247"/>
                    <a:pt x="17" y="245"/>
                  </a:cubicBezTo>
                  <a:cubicBezTo>
                    <a:pt x="17" y="243"/>
                    <a:pt x="16" y="241"/>
                    <a:pt x="13" y="241"/>
                  </a:cubicBezTo>
                  <a:close/>
                  <a:moveTo>
                    <a:pt x="13" y="257"/>
                  </a:moveTo>
                  <a:cubicBezTo>
                    <a:pt x="11" y="257"/>
                    <a:pt x="9" y="259"/>
                    <a:pt x="9" y="261"/>
                  </a:cubicBezTo>
                  <a:cubicBezTo>
                    <a:pt x="9" y="263"/>
                    <a:pt x="11" y="265"/>
                    <a:pt x="13" y="265"/>
                  </a:cubicBezTo>
                  <a:cubicBezTo>
                    <a:pt x="16" y="265"/>
                    <a:pt x="17" y="263"/>
                    <a:pt x="17" y="261"/>
                  </a:cubicBezTo>
                  <a:cubicBezTo>
                    <a:pt x="17" y="259"/>
                    <a:pt x="16" y="257"/>
                    <a:pt x="13" y="257"/>
                  </a:cubicBezTo>
                  <a:close/>
                  <a:moveTo>
                    <a:pt x="13" y="209"/>
                  </a:moveTo>
                  <a:cubicBezTo>
                    <a:pt x="11" y="209"/>
                    <a:pt x="9" y="211"/>
                    <a:pt x="9" y="213"/>
                  </a:cubicBezTo>
                  <a:cubicBezTo>
                    <a:pt x="9" y="215"/>
                    <a:pt x="11" y="217"/>
                    <a:pt x="13" y="217"/>
                  </a:cubicBezTo>
                  <a:cubicBezTo>
                    <a:pt x="16" y="217"/>
                    <a:pt x="17" y="215"/>
                    <a:pt x="17" y="213"/>
                  </a:cubicBezTo>
                  <a:cubicBezTo>
                    <a:pt x="17" y="211"/>
                    <a:pt x="16" y="209"/>
                    <a:pt x="13" y="209"/>
                  </a:cubicBezTo>
                  <a:close/>
                  <a:moveTo>
                    <a:pt x="13" y="49"/>
                  </a:moveTo>
                  <a:cubicBezTo>
                    <a:pt x="11" y="49"/>
                    <a:pt x="9" y="51"/>
                    <a:pt x="9" y="53"/>
                  </a:cubicBezTo>
                  <a:cubicBezTo>
                    <a:pt x="9" y="55"/>
                    <a:pt x="11" y="57"/>
                    <a:pt x="13" y="57"/>
                  </a:cubicBezTo>
                  <a:cubicBezTo>
                    <a:pt x="16" y="57"/>
                    <a:pt x="17" y="55"/>
                    <a:pt x="17" y="53"/>
                  </a:cubicBezTo>
                  <a:cubicBezTo>
                    <a:pt x="17" y="51"/>
                    <a:pt x="16" y="49"/>
                    <a:pt x="13" y="49"/>
                  </a:cubicBezTo>
                  <a:close/>
                  <a:moveTo>
                    <a:pt x="13" y="33"/>
                  </a:moveTo>
                  <a:cubicBezTo>
                    <a:pt x="11" y="33"/>
                    <a:pt x="9" y="35"/>
                    <a:pt x="9" y="37"/>
                  </a:cubicBezTo>
                  <a:cubicBezTo>
                    <a:pt x="9" y="39"/>
                    <a:pt x="11" y="41"/>
                    <a:pt x="13" y="41"/>
                  </a:cubicBezTo>
                  <a:cubicBezTo>
                    <a:pt x="16" y="41"/>
                    <a:pt x="17" y="39"/>
                    <a:pt x="17" y="37"/>
                  </a:cubicBezTo>
                  <a:cubicBezTo>
                    <a:pt x="17" y="35"/>
                    <a:pt x="16" y="33"/>
                    <a:pt x="13" y="33"/>
                  </a:cubicBezTo>
                  <a:close/>
                  <a:moveTo>
                    <a:pt x="13" y="65"/>
                  </a:moveTo>
                  <a:cubicBezTo>
                    <a:pt x="11" y="65"/>
                    <a:pt x="9" y="67"/>
                    <a:pt x="9" y="69"/>
                  </a:cubicBezTo>
                  <a:cubicBezTo>
                    <a:pt x="9" y="71"/>
                    <a:pt x="11" y="73"/>
                    <a:pt x="13" y="73"/>
                  </a:cubicBezTo>
                  <a:cubicBezTo>
                    <a:pt x="16" y="73"/>
                    <a:pt x="17" y="71"/>
                    <a:pt x="17" y="69"/>
                  </a:cubicBezTo>
                  <a:cubicBezTo>
                    <a:pt x="17" y="67"/>
                    <a:pt x="16" y="65"/>
                    <a:pt x="13" y="65"/>
                  </a:cubicBezTo>
                  <a:close/>
                  <a:moveTo>
                    <a:pt x="13" y="0"/>
                  </a:moveTo>
                  <a:cubicBezTo>
                    <a:pt x="6" y="0"/>
                    <a:pt x="0" y="6"/>
                    <a:pt x="0" y="14"/>
                  </a:cubicBezTo>
                  <a:cubicBezTo>
                    <a:pt x="0" y="21"/>
                    <a:pt x="6" y="27"/>
                    <a:pt x="13" y="27"/>
                  </a:cubicBezTo>
                  <a:cubicBezTo>
                    <a:pt x="21" y="27"/>
                    <a:pt x="27" y="21"/>
                    <a:pt x="27" y="14"/>
                  </a:cubicBezTo>
                  <a:cubicBezTo>
                    <a:pt x="27" y="6"/>
                    <a:pt x="21" y="0"/>
                    <a:pt x="13" y="0"/>
                  </a:cubicBezTo>
                  <a:close/>
                  <a:moveTo>
                    <a:pt x="13" y="81"/>
                  </a:moveTo>
                  <a:cubicBezTo>
                    <a:pt x="11" y="81"/>
                    <a:pt x="9" y="83"/>
                    <a:pt x="9" y="85"/>
                  </a:cubicBezTo>
                  <a:cubicBezTo>
                    <a:pt x="9" y="87"/>
                    <a:pt x="11" y="89"/>
                    <a:pt x="13" y="89"/>
                  </a:cubicBezTo>
                  <a:cubicBezTo>
                    <a:pt x="16" y="89"/>
                    <a:pt x="17" y="87"/>
                    <a:pt x="17" y="85"/>
                  </a:cubicBezTo>
                  <a:cubicBezTo>
                    <a:pt x="17" y="83"/>
                    <a:pt x="16" y="81"/>
                    <a:pt x="13" y="81"/>
                  </a:cubicBezTo>
                  <a:close/>
                  <a:moveTo>
                    <a:pt x="13" y="113"/>
                  </a:moveTo>
                  <a:cubicBezTo>
                    <a:pt x="11" y="113"/>
                    <a:pt x="9" y="115"/>
                    <a:pt x="9" y="117"/>
                  </a:cubicBezTo>
                  <a:cubicBezTo>
                    <a:pt x="9" y="119"/>
                    <a:pt x="11" y="121"/>
                    <a:pt x="13" y="121"/>
                  </a:cubicBezTo>
                  <a:cubicBezTo>
                    <a:pt x="16" y="121"/>
                    <a:pt x="17" y="119"/>
                    <a:pt x="17" y="117"/>
                  </a:cubicBezTo>
                  <a:cubicBezTo>
                    <a:pt x="17" y="115"/>
                    <a:pt x="16" y="113"/>
                    <a:pt x="13" y="113"/>
                  </a:cubicBezTo>
                  <a:close/>
                  <a:moveTo>
                    <a:pt x="13" y="145"/>
                  </a:moveTo>
                  <a:cubicBezTo>
                    <a:pt x="11" y="145"/>
                    <a:pt x="9" y="147"/>
                    <a:pt x="9" y="149"/>
                  </a:cubicBezTo>
                  <a:cubicBezTo>
                    <a:pt x="9" y="151"/>
                    <a:pt x="11" y="153"/>
                    <a:pt x="13" y="153"/>
                  </a:cubicBezTo>
                  <a:cubicBezTo>
                    <a:pt x="16" y="153"/>
                    <a:pt x="17" y="151"/>
                    <a:pt x="17" y="149"/>
                  </a:cubicBezTo>
                  <a:cubicBezTo>
                    <a:pt x="17" y="147"/>
                    <a:pt x="16" y="145"/>
                    <a:pt x="13" y="145"/>
                  </a:cubicBezTo>
                  <a:close/>
                  <a:moveTo>
                    <a:pt x="13" y="129"/>
                  </a:moveTo>
                  <a:cubicBezTo>
                    <a:pt x="11" y="129"/>
                    <a:pt x="9" y="131"/>
                    <a:pt x="9" y="133"/>
                  </a:cubicBezTo>
                  <a:cubicBezTo>
                    <a:pt x="9" y="135"/>
                    <a:pt x="11" y="137"/>
                    <a:pt x="13" y="137"/>
                  </a:cubicBezTo>
                  <a:cubicBezTo>
                    <a:pt x="16" y="137"/>
                    <a:pt x="17" y="135"/>
                    <a:pt x="17" y="133"/>
                  </a:cubicBezTo>
                  <a:cubicBezTo>
                    <a:pt x="17" y="131"/>
                    <a:pt x="16" y="129"/>
                    <a:pt x="13" y="129"/>
                  </a:cubicBezTo>
                  <a:close/>
                  <a:moveTo>
                    <a:pt x="13" y="97"/>
                  </a:moveTo>
                  <a:cubicBezTo>
                    <a:pt x="11" y="97"/>
                    <a:pt x="9" y="99"/>
                    <a:pt x="9" y="101"/>
                  </a:cubicBezTo>
                  <a:cubicBezTo>
                    <a:pt x="9" y="103"/>
                    <a:pt x="11" y="105"/>
                    <a:pt x="13" y="105"/>
                  </a:cubicBezTo>
                  <a:cubicBezTo>
                    <a:pt x="16" y="105"/>
                    <a:pt x="17" y="103"/>
                    <a:pt x="17" y="101"/>
                  </a:cubicBezTo>
                  <a:cubicBezTo>
                    <a:pt x="17" y="99"/>
                    <a:pt x="16" y="97"/>
                    <a:pt x="13" y="9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423233" y="2783565"/>
            <a:ext cx="3196774" cy="3435964"/>
            <a:chOff x="2616201" y="3092450"/>
            <a:chExt cx="2673350" cy="2873375"/>
          </a:xfrm>
          <a:solidFill>
            <a:schemeClr val="accent2"/>
          </a:solidFill>
        </p:grpSpPr>
        <p:sp>
          <p:nvSpPr>
            <p:cNvPr id="43" name="Freeform 1211"/>
            <p:cNvSpPr/>
            <p:nvPr/>
          </p:nvSpPr>
          <p:spPr bwMode="auto">
            <a:xfrm>
              <a:off x="2616201" y="3711575"/>
              <a:ext cx="2673350" cy="2254250"/>
            </a:xfrm>
            <a:custGeom>
              <a:avLst/>
              <a:gdLst>
                <a:gd name="T0" fmla="*/ 828 w 842"/>
                <a:gd name="T1" fmla="*/ 489 h 710"/>
                <a:gd name="T2" fmla="*/ 621 w 842"/>
                <a:gd name="T3" fmla="*/ 696 h 710"/>
                <a:gd name="T4" fmla="*/ 569 w 842"/>
                <a:gd name="T5" fmla="*/ 696 h 710"/>
                <a:gd name="T6" fmla="*/ 267 w 842"/>
                <a:gd name="T7" fmla="*/ 394 h 710"/>
                <a:gd name="T8" fmla="*/ 222 w 842"/>
                <a:gd name="T9" fmla="*/ 394 h 710"/>
                <a:gd name="T10" fmla="*/ 204 w 842"/>
                <a:gd name="T11" fmla="*/ 442 h 710"/>
                <a:gd name="T12" fmla="*/ 176 w 842"/>
                <a:gd name="T13" fmla="*/ 517 h 710"/>
                <a:gd name="T14" fmla="*/ 38 w 842"/>
                <a:gd name="T15" fmla="*/ 517 h 710"/>
                <a:gd name="T16" fmla="*/ 38 w 842"/>
                <a:gd name="T17" fmla="*/ 379 h 710"/>
                <a:gd name="T18" fmla="*/ 113 w 842"/>
                <a:gd name="T19" fmla="*/ 351 h 710"/>
                <a:gd name="T20" fmla="*/ 161 w 842"/>
                <a:gd name="T21" fmla="*/ 333 h 710"/>
                <a:gd name="T22" fmla="*/ 161 w 842"/>
                <a:gd name="T23" fmla="*/ 288 h 710"/>
                <a:gd name="T24" fmla="*/ 111 w 842"/>
                <a:gd name="T25" fmla="*/ 238 h 710"/>
                <a:gd name="T26" fmla="*/ 111 w 842"/>
                <a:gd name="T27" fmla="*/ 186 h 710"/>
                <a:gd name="T28" fmla="*/ 266 w 842"/>
                <a:gd name="T29" fmla="*/ 31 h 710"/>
                <a:gd name="T30" fmla="*/ 326 w 842"/>
                <a:gd name="T31" fmla="*/ 0 h 710"/>
                <a:gd name="T32" fmla="*/ 326 w 842"/>
                <a:gd name="T33" fmla="*/ 116 h 710"/>
                <a:gd name="T34" fmla="*/ 246 w 842"/>
                <a:gd name="T35" fmla="*/ 212 h 710"/>
                <a:gd name="T36" fmla="*/ 343 w 842"/>
                <a:gd name="T37" fmla="*/ 309 h 710"/>
                <a:gd name="T38" fmla="*/ 441 w 842"/>
                <a:gd name="T39" fmla="*/ 212 h 710"/>
                <a:gd name="T40" fmla="*/ 360 w 842"/>
                <a:gd name="T41" fmla="*/ 116 h 710"/>
                <a:gd name="T42" fmla="*/ 360 w 842"/>
                <a:gd name="T43" fmla="*/ 0 h 710"/>
                <a:gd name="T44" fmla="*/ 421 w 842"/>
                <a:gd name="T45" fmla="*/ 31 h 710"/>
                <a:gd name="T46" fmla="*/ 693 w 842"/>
                <a:gd name="T47" fmla="*/ 303 h 710"/>
                <a:gd name="T48" fmla="*/ 696 w 842"/>
                <a:gd name="T49" fmla="*/ 310 h 710"/>
                <a:gd name="T50" fmla="*/ 693 w 842"/>
                <a:gd name="T51" fmla="*/ 318 h 710"/>
                <a:gd name="T52" fmla="*/ 662 w 842"/>
                <a:gd name="T53" fmla="*/ 329 h 710"/>
                <a:gd name="T54" fmla="*/ 570 w 842"/>
                <a:gd name="T55" fmla="*/ 364 h 710"/>
                <a:gd name="T56" fmla="*/ 570 w 842"/>
                <a:gd name="T57" fmla="*/ 532 h 710"/>
                <a:gd name="T58" fmla="*/ 739 w 842"/>
                <a:gd name="T59" fmla="*/ 532 h 710"/>
                <a:gd name="T60" fmla="*/ 773 w 842"/>
                <a:gd name="T61" fmla="*/ 440 h 710"/>
                <a:gd name="T62" fmla="*/ 785 w 842"/>
                <a:gd name="T63" fmla="*/ 410 h 710"/>
                <a:gd name="T64" fmla="*/ 800 w 842"/>
                <a:gd name="T65" fmla="*/ 410 h 710"/>
                <a:gd name="T66" fmla="*/ 828 w 842"/>
                <a:gd name="T67" fmla="*/ 437 h 710"/>
                <a:gd name="T68" fmla="*/ 828 w 842"/>
                <a:gd name="T69" fmla="*/ 489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42" h="710">
                  <a:moveTo>
                    <a:pt x="828" y="489"/>
                  </a:moveTo>
                  <a:cubicBezTo>
                    <a:pt x="621" y="696"/>
                    <a:pt x="621" y="696"/>
                    <a:pt x="621" y="696"/>
                  </a:cubicBezTo>
                  <a:cubicBezTo>
                    <a:pt x="607" y="710"/>
                    <a:pt x="583" y="710"/>
                    <a:pt x="569" y="696"/>
                  </a:cubicBezTo>
                  <a:cubicBezTo>
                    <a:pt x="267" y="394"/>
                    <a:pt x="267" y="394"/>
                    <a:pt x="267" y="394"/>
                  </a:cubicBezTo>
                  <a:cubicBezTo>
                    <a:pt x="255" y="382"/>
                    <a:pt x="235" y="382"/>
                    <a:pt x="222" y="394"/>
                  </a:cubicBezTo>
                  <a:cubicBezTo>
                    <a:pt x="210" y="407"/>
                    <a:pt x="203" y="424"/>
                    <a:pt x="204" y="442"/>
                  </a:cubicBezTo>
                  <a:cubicBezTo>
                    <a:pt x="206" y="469"/>
                    <a:pt x="197" y="496"/>
                    <a:pt x="176" y="517"/>
                  </a:cubicBezTo>
                  <a:cubicBezTo>
                    <a:pt x="138" y="555"/>
                    <a:pt x="76" y="555"/>
                    <a:pt x="38" y="517"/>
                  </a:cubicBezTo>
                  <a:cubicBezTo>
                    <a:pt x="0" y="479"/>
                    <a:pt x="0" y="417"/>
                    <a:pt x="38" y="379"/>
                  </a:cubicBezTo>
                  <a:cubicBezTo>
                    <a:pt x="59" y="359"/>
                    <a:pt x="86" y="349"/>
                    <a:pt x="113" y="351"/>
                  </a:cubicBezTo>
                  <a:cubicBezTo>
                    <a:pt x="131" y="352"/>
                    <a:pt x="148" y="346"/>
                    <a:pt x="161" y="333"/>
                  </a:cubicBezTo>
                  <a:cubicBezTo>
                    <a:pt x="173" y="321"/>
                    <a:pt x="173" y="300"/>
                    <a:pt x="161" y="288"/>
                  </a:cubicBezTo>
                  <a:cubicBezTo>
                    <a:pt x="111" y="238"/>
                    <a:pt x="111" y="238"/>
                    <a:pt x="111" y="238"/>
                  </a:cubicBezTo>
                  <a:cubicBezTo>
                    <a:pt x="96" y="223"/>
                    <a:pt x="96" y="200"/>
                    <a:pt x="111" y="186"/>
                  </a:cubicBezTo>
                  <a:cubicBezTo>
                    <a:pt x="266" y="31"/>
                    <a:pt x="266" y="31"/>
                    <a:pt x="266" y="31"/>
                  </a:cubicBezTo>
                  <a:cubicBezTo>
                    <a:pt x="282" y="14"/>
                    <a:pt x="304" y="4"/>
                    <a:pt x="326" y="0"/>
                  </a:cubicBezTo>
                  <a:cubicBezTo>
                    <a:pt x="326" y="116"/>
                    <a:pt x="326" y="116"/>
                    <a:pt x="326" y="116"/>
                  </a:cubicBezTo>
                  <a:cubicBezTo>
                    <a:pt x="281" y="124"/>
                    <a:pt x="246" y="164"/>
                    <a:pt x="246" y="212"/>
                  </a:cubicBezTo>
                  <a:cubicBezTo>
                    <a:pt x="246" y="266"/>
                    <a:pt x="290" y="309"/>
                    <a:pt x="343" y="309"/>
                  </a:cubicBezTo>
                  <a:cubicBezTo>
                    <a:pt x="397" y="309"/>
                    <a:pt x="441" y="266"/>
                    <a:pt x="441" y="212"/>
                  </a:cubicBezTo>
                  <a:cubicBezTo>
                    <a:pt x="441" y="164"/>
                    <a:pt x="406" y="124"/>
                    <a:pt x="360" y="116"/>
                  </a:cubicBezTo>
                  <a:cubicBezTo>
                    <a:pt x="360" y="0"/>
                    <a:pt x="360" y="0"/>
                    <a:pt x="360" y="0"/>
                  </a:cubicBezTo>
                  <a:cubicBezTo>
                    <a:pt x="383" y="4"/>
                    <a:pt x="405" y="14"/>
                    <a:pt x="421" y="31"/>
                  </a:cubicBezTo>
                  <a:cubicBezTo>
                    <a:pt x="693" y="303"/>
                    <a:pt x="693" y="303"/>
                    <a:pt x="693" y="303"/>
                  </a:cubicBezTo>
                  <a:cubicBezTo>
                    <a:pt x="695" y="305"/>
                    <a:pt x="696" y="308"/>
                    <a:pt x="696" y="310"/>
                  </a:cubicBezTo>
                  <a:cubicBezTo>
                    <a:pt x="696" y="313"/>
                    <a:pt x="695" y="316"/>
                    <a:pt x="693" y="318"/>
                  </a:cubicBezTo>
                  <a:cubicBezTo>
                    <a:pt x="685" y="326"/>
                    <a:pt x="674" y="330"/>
                    <a:pt x="662" y="329"/>
                  </a:cubicBezTo>
                  <a:cubicBezTo>
                    <a:pt x="628" y="327"/>
                    <a:pt x="595" y="340"/>
                    <a:pt x="570" y="364"/>
                  </a:cubicBezTo>
                  <a:cubicBezTo>
                    <a:pt x="524" y="410"/>
                    <a:pt x="524" y="486"/>
                    <a:pt x="570" y="532"/>
                  </a:cubicBezTo>
                  <a:cubicBezTo>
                    <a:pt x="617" y="579"/>
                    <a:pt x="692" y="579"/>
                    <a:pt x="739" y="532"/>
                  </a:cubicBezTo>
                  <a:cubicBezTo>
                    <a:pt x="763" y="508"/>
                    <a:pt x="776" y="475"/>
                    <a:pt x="773" y="440"/>
                  </a:cubicBezTo>
                  <a:cubicBezTo>
                    <a:pt x="773" y="429"/>
                    <a:pt x="777" y="418"/>
                    <a:pt x="785" y="410"/>
                  </a:cubicBezTo>
                  <a:cubicBezTo>
                    <a:pt x="789" y="405"/>
                    <a:pt x="796" y="405"/>
                    <a:pt x="800" y="410"/>
                  </a:cubicBezTo>
                  <a:cubicBezTo>
                    <a:pt x="828" y="437"/>
                    <a:pt x="828" y="437"/>
                    <a:pt x="828" y="437"/>
                  </a:cubicBezTo>
                  <a:cubicBezTo>
                    <a:pt x="842" y="452"/>
                    <a:pt x="842" y="475"/>
                    <a:pt x="828" y="4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" name="Freeform 1216"/>
            <p:cNvSpPr>
              <a:spLocks noEditPoints="1"/>
            </p:cNvSpPr>
            <p:nvPr/>
          </p:nvSpPr>
          <p:spPr bwMode="auto">
            <a:xfrm>
              <a:off x="3663951" y="3092450"/>
              <a:ext cx="85725" cy="993775"/>
            </a:xfrm>
            <a:custGeom>
              <a:avLst/>
              <a:gdLst>
                <a:gd name="T0" fmla="*/ 9 w 27"/>
                <a:gd name="T1" fmla="*/ 165 h 313"/>
                <a:gd name="T2" fmla="*/ 17 w 27"/>
                <a:gd name="T3" fmla="*/ 165 h 313"/>
                <a:gd name="T4" fmla="*/ 13 w 27"/>
                <a:gd name="T5" fmla="*/ 209 h 313"/>
                <a:gd name="T6" fmla="*/ 13 w 27"/>
                <a:gd name="T7" fmla="*/ 217 h 313"/>
                <a:gd name="T8" fmla="*/ 13 w 27"/>
                <a:gd name="T9" fmla="*/ 209 h 313"/>
                <a:gd name="T10" fmla="*/ 9 w 27"/>
                <a:gd name="T11" fmla="*/ 197 h 313"/>
                <a:gd name="T12" fmla="*/ 17 w 27"/>
                <a:gd name="T13" fmla="*/ 197 h 313"/>
                <a:gd name="T14" fmla="*/ 13 w 27"/>
                <a:gd name="T15" fmla="*/ 177 h 313"/>
                <a:gd name="T16" fmla="*/ 13 w 27"/>
                <a:gd name="T17" fmla="*/ 185 h 313"/>
                <a:gd name="T18" fmla="*/ 13 w 27"/>
                <a:gd name="T19" fmla="*/ 177 h 313"/>
                <a:gd name="T20" fmla="*/ 9 w 27"/>
                <a:gd name="T21" fmla="*/ 229 h 313"/>
                <a:gd name="T22" fmla="*/ 17 w 27"/>
                <a:gd name="T23" fmla="*/ 229 h 313"/>
                <a:gd name="T24" fmla="*/ 13 w 27"/>
                <a:gd name="T25" fmla="*/ 305 h 313"/>
                <a:gd name="T26" fmla="*/ 13 w 27"/>
                <a:gd name="T27" fmla="*/ 313 h 313"/>
                <a:gd name="T28" fmla="*/ 13 w 27"/>
                <a:gd name="T29" fmla="*/ 305 h 313"/>
                <a:gd name="T30" fmla="*/ 9 w 27"/>
                <a:gd name="T31" fmla="*/ 293 h 313"/>
                <a:gd name="T32" fmla="*/ 17 w 27"/>
                <a:gd name="T33" fmla="*/ 293 h 313"/>
                <a:gd name="T34" fmla="*/ 13 w 27"/>
                <a:gd name="T35" fmla="*/ 273 h 313"/>
                <a:gd name="T36" fmla="*/ 13 w 27"/>
                <a:gd name="T37" fmla="*/ 281 h 313"/>
                <a:gd name="T38" fmla="*/ 13 w 27"/>
                <a:gd name="T39" fmla="*/ 273 h 313"/>
                <a:gd name="T40" fmla="*/ 9 w 27"/>
                <a:gd name="T41" fmla="*/ 245 h 313"/>
                <a:gd name="T42" fmla="*/ 17 w 27"/>
                <a:gd name="T43" fmla="*/ 245 h 313"/>
                <a:gd name="T44" fmla="*/ 13 w 27"/>
                <a:gd name="T45" fmla="*/ 257 h 313"/>
                <a:gd name="T46" fmla="*/ 13 w 27"/>
                <a:gd name="T47" fmla="*/ 265 h 313"/>
                <a:gd name="T48" fmla="*/ 13 w 27"/>
                <a:gd name="T49" fmla="*/ 257 h 313"/>
                <a:gd name="T50" fmla="*/ 9 w 27"/>
                <a:gd name="T51" fmla="*/ 37 h 313"/>
                <a:gd name="T52" fmla="*/ 17 w 27"/>
                <a:gd name="T53" fmla="*/ 37 h 313"/>
                <a:gd name="T54" fmla="*/ 13 w 27"/>
                <a:gd name="T55" fmla="*/ 49 h 313"/>
                <a:gd name="T56" fmla="*/ 13 w 27"/>
                <a:gd name="T57" fmla="*/ 57 h 313"/>
                <a:gd name="T58" fmla="*/ 13 w 27"/>
                <a:gd name="T59" fmla="*/ 49 h 313"/>
                <a:gd name="T60" fmla="*/ 0 w 27"/>
                <a:gd name="T61" fmla="*/ 14 h 313"/>
                <a:gd name="T62" fmla="*/ 27 w 27"/>
                <a:gd name="T63" fmla="*/ 14 h 313"/>
                <a:gd name="T64" fmla="*/ 13 w 27"/>
                <a:gd name="T65" fmla="*/ 65 h 313"/>
                <a:gd name="T66" fmla="*/ 13 w 27"/>
                <a:gd name="T67" fmla="*/ 73 h 313"/>
                <a:gd name="T68" fmla="*/ 13 w 27"/>
                <a:gd name="T69" fmla="*/ 65 h 313"/>
                <a:gd name="T70" fmla="*/ 9 w 27"/>
                <a:gd name="T71" fmla="*/ 101 h 313"/>
                <a:gd name="T72" fmla="*/ 17 w 27"/>
                <a:gd name="T73" fmla="*/ 101 h 313"/>
                <a:gd name="T74" fmla="*/ 13 w 27"/>
                <a:gd name="T75" fmla="*/ 81 h 313"/>
                <a:gd name="T76" fmla="*/ 13 w 27"/>
                <a:gd name="T77" fmla="*/ 89 h 313"/>
                <a:gd name="T78" fmla="*/ 13 w 27"/>
                <a:gd name="T79" fmla="*/ 81 h 313"/>
                <a:gd name="T80" fmla="*/ 9 w 27"/>
                <a:gd name="T81" fmla="*/ 117 h 313"/>
                <a:gd name="T82" fmla="*/ 17 w 27"/>
                <a:gd name="T83" fmla="*/ 117 h 313"/>
                <a:gd name="T84" fmla="*/ 13 w 27"/>
                <a:gd name="T85" fmla="*/ 129 h 313"/>
                <a:gd name="T86" fmla="*/ 13 w 27"/>
                <a:gd name="T87" fmla="*/ 137 h 313"/>
                <a:gd name="T88" fmla="*/ 13 w 27"/>
                <a:gd name="T89" fmla="*/ 129 h 313"/>
                <a:gd name="T90" fmla="*/ 9 w 27"/>
                <a:gd name="T91" fmla="*/ 149 h 313"/>
                <a:gd name="T92" fmla="*/ 17 w 27"/>
                <a:gd name="T93" fmla="*/ 149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7" h="313">
                  <a:moveTo>
                    <a:pt x="13" y="161"/>
                  </a:moveTo>
                  <a:cubicBezTo>
                    <a:pt x="11" y="161"/>
                    <a:pt x="9" y="163"/>
                    <a:pt x="9" y="165"/>
                  </a:cubicBezTo>
                  <a:cubicBezTo>
                    <a:pt x="9" y="167"/>
                    <a:pt x="11" y="169"/>
                    <a:pt x="13" y="169"/>
                  </a:cubicBezTo>
                  <a:cubicBezTo>
                    <a:pt x="16" y="169"/>
                    <a:pt x="17" y="167"/>
                    <a:pt x="17" y="165"/>
                  </a:cubicBezTo>
                  <a:cubicBezTo>
                    <a:pt x="17" y="163"/>
                    <a:pt x="16" y="161"/>
                    <a:pt x="13" y="161"/>
                  </a:cubicBezTo>
                  <a:close/>
                  <a:moveTo>
                    <a:pt x="13" y="209"/>
                  </a:moveTo>
                  <a:cubicBezTo>
                    <a:pt x="11" y="209"/>
                    <a:pt x="9" y="211"/>
                    <a:pt x="9" y="213"/>
                  </a:cubicBezTo>
                  <a:cubicBezTo>
                    <a:pt x="9" y="215"/>
                    <a:pt x="11" y="217"/>
                    <a:pt x="13" y="217"/>
                  </a:cubicBezTo>
                  <a:cubicBezTo>
                    <a:pt x="16" y="217"/>
                    <a:pt x="17" y="215"/>
                    <a:pt x="17" y="213"/>
                  </a:cubicBezTo>
                  <a:cubicBezTo>
                    <a:pt x="17" y="211"/>
                    <a:pt x="16" y="209"/>
                    <a:pt x="13" y="209"/>
                  </a:cubicBezTo>
                  <a:close/>
                  <a:moveTo>
                    <a:pt x="13" y="193"/>
                  </a:moveTo>
                  <a:cubicBezTo>
                    <a:pt x="11" y="193"/>
                    <a:pt x="9" y="195"/>
                    <a:pt x="9" y="197"/>
                  </a:cubicBezTo>
                  <a:cubicBezTo>
                    <a:pt x="9" y="199"/>
                    <a:pt x="11" y="201"/>
                    <a:pt x="13" y="201"/>
                  </a:cubicBezTo>
                  <a:cubicBezTo>
                    <a:pt x="16" y="201"/>
                    <a:pt x="17" y="199"/>
                    <a:pt x="17" y="197"/>
                  </a:cubicBezTo>
                  <a:cubicBezTo>
                    <a:pt x="17" y="195"/>
                    <a:pt x="16" y="193"/>
                    <a:pt x="13" y="193"/>
                  </a:cubicBezTo>
                  <a:close/>
                  <a:moveTo>
                    <a:pt x="13" y="177"/>
                  </a:moveTo>
                  <a:cubicBezTo>
                    <a:pt x="11" y="177"/>
                    <a:pt x="9" y="179"/>
                    <a:pt x="9" y="181"/>
                  </a:cubicBezTo>
                  <a:cubicBezTo>
                    <a:pt x="9" y="183"/>
                    <a:pt x="11" y="185"/>
                    <a:pt x="13" y="185"/>
                  </a:cubicBezTo>
                  <a:cubicBezTo>
                    <a:pt x="16" y="185"/>
                    <a:pt x="17" y="183"/>
                    <a:pt x="17" y="181"/>
                  </a:cubicBezTo>
                  <a:cubicBezTo>
                    <a:pt x="17" y="179"/>
                    <a:pt x="16" y="177"/>
                    <a:pt x="13" y="177"/>
                  </a:cubicBezTo>
                  <a:close/>
                  <a:moveTo>
                    <a:pt x="13" y="225"/>
                  </a:moveTo>
                  <a:cubicBezTo>
                    <a:pt x="11" y="225"/>
                    <a:pt x="9" y="227"/>
                    <a:pt x="9" y="229"/>
                  </a:cubicBezTo>
                  <a:cubicBezTo>
                    <a:pt x="9" y="231"/>
                    <a:pt x="11" y="233"/>
                    <a:pt x="13" y="233"/>
                  </a:cubicBezTo>
                  <a:cubicBezTo>
                    <a:pt x="16" y="233"/>
                    <a:pt x="17" y="231"/>
                    <a:pt x="17" y="229"/>
                  </a:cubicBezTo>
                  <a:cubicBezTo>
                    <a:pt x="17" y="227"/>
                    <a:pt x="16" y="225"/>
                    <a:pt x="13" y="225"/>
                  </a:cubicBezTo>
                  <a:close/>
                  <a:moveTo>
                    <a:pt x="13" y="305"/>
                  </a:moveTo>
                  <a:cubicBezTo>
                    <a:pt x="11" y="305"/>
                    <a:pt x="9" y="307"/>
                    <a:pt x="9" y="309"/>
                  </a:cubicBezTo>
                  <a:cubicBezTo>
                    <a:pt x="9" y="311"/>
                    <a:pt x="11" y="313"/>
                    <a:pt x="13" y="313"/>
                  </a:cubicBezTo>
                  <a:cubicBezTo>
                    <a:pt x="16" y="313"/>
                    <a:pt x="17" y="311"/>
                    <a:pt x="17" y="309"/>
                  </a:cubicBezTo>
                  <a:cubicBezTo>
                    <a:pt x="17" y="307"/>
                    <a:pt x="16" y="305"/>
                    <a:pt x="13" y="305"/>
                  </a:cubicBezTo>
                  <a:close/>
                  <a:moveTo>
                    <a:pt x="13" y="289"/>
                  </a:moveTo>
                  <a:cubicBezTo>
                    <a:pt x="11" y="289"/>
                    <a:pt x="9" y="291"/>
                    <a:pt x="9" y="293"/>
                  </a:cubicBezTo>
                  <a:cubicBezTo>
                    <a:pt x="9" y="295"/>
                    <a:pt x="11" y="297"/>
                    <a:pt x="13" y="297"/>
                  </a:cubicBezTo>
                  <a:cubicBezTo>
                    <a:pt x="16" y="297"/>
                    <a:pt x="17" y="295"/>
                    <a:pt x="17" y="293"/>
                  </a:cubicBezTo>
                  <a:cubicBezTo>
                    <a:pt x="17" y="291"/>
                    <a:pt x="16" y="289"/>
                    <a:pt x="13" y="289"/>
                  </a:cubicBezTo>
                  <a:close/>
                  <a:moveTo>
                    <a:pt x="13" y="273"/>
                  </a:moveTo>
                  <a:cubicBezTo>
                    <a:pt x="11" y="273"/>
                    <a:pt x="9" y="275"/>
                    <a:pt x="9" y="277"/>
                  </a:cubicBezTo>
                  <a:cubicBezTo>
                    <a:pt x="9" y="279"/>
                    <a:pt x="11" y="281"/>
                    <a:pt x="13" y="281"/>
                  </a:cubicBezTo>
                  <a:cubicBezTo>
                    <a:pt x="16" y="281"/>
                    <a:pt x="17" y="279"/>
                    <a:pt x="17" y="277"/>
                  </a:cubicBezTo>
                  <a:cubicBezTo>
                    <a:pt x="17" y="275"/>
                    <a:pt x="16" y="273"/>
                    <a:pt x="13" y="273"/>
                  </a:cubicBezTo>
                  <a:close/>
                  <a:moveTo>
                    <a:pt x="13" y="241"/>
                  </a:moveTo>
                  <a:cubicBezTo>
                    <a:pt x="11" y="241"/>
                    <a:pt x="9" y="243"/>
                    <a:pt x="9" y="245"/>
                  </a:cubicBezTo>
                  <a:cubicBezTo>
                    <a:pt x="9" y="247"/>
                    <a:pt x="11" y="249"/>
                    <a:pt x="13" y="249"/>
                  </a:cubicBezTo>
                  <a:cubicBezTo>
                    <a:pt x="16" y="249"/>
                    <a:pt x="17" y="247"/>
                    <a:pt x="17" y="245"/>
                  </a:cubicBezTo>
                  <a:cubicBezTo>
                    <a:pt x="17" y="243"/>
                    <a:pt x="16" y="241"/>
                    <a:pt x="13" y="241"/>
                  </a:cubicBezTo>
                  <a:close/>
                  <a:moveTo>
                    <a:pt x="13" y="257"/>
                  </a:moveTo>
                  <a:cubicBezTo>
                    <a:pt x="11" y="257"/>
                    <a:pt x="9" y="259"/>
                    <a:pt x="9" y="261"/>
                  </a:cubicBezTo>
                  <a:cubicBezTo>
                    <a:pt x="9" y="263"/>
                    <a:pt x="11" y="265"/>
                    <a:pt x="13" y="265"/>
                  </a:cubicBezTo>
                  <a:cubicBezTo>
                    <a:pt x="16" y="265"/>
                    <a:pt x="17" y="263"/>
                    <a:pt x="17" y="261"/>
                  </a:cubicBezTo>
                  <a:cubicBezTo>
                    <a:pt x="17" y="259"/>
                    <a:pt x="16" y="257"/>
                    <a:pt x="13" y="257"/>
                  </a:cubicBezTo>
                  <a:close/>
                  <a:moveTo>
                    <a:pt x="13" y="33"/>
                  </a:moveTo>
                  <a:cubicBezTo>
                    <a:pt x="11" y="33"/>
                    <a:pt x="9" y="35"/>
                    <a:pt x="9" y="37"/>
                  </a:cubicBezTo>
                  <a:cubicBezTo>
                    <a:pt x="9" y="39"/>
                    <a:pt x="11" y="41"/>
                    <a:pt x="13" y="41"/>
                  </a:cubicBezTo>
                  <a:cubicBezTo>
                    <a:pt x="16" y="41"/>
                    <a:pt x="17" y="39"/>
                    <a:pt x="17" y="37"/>
                  </a:cubicBezTo>
                  <a:cubicBezTo>
                    <a:pt x="17" y="35"/>
                    <a:pt x="16" y="33"/>
                    <a:pt x="13" y="33"/>
                  </a:cubicBezTo>
                  <a:close/>
                  <a:moveTo>
                    <a:pt x="13" y="49"/>
                  </a:moveTo>
                  <a:cubicBezTo>
                    <a:pt x="11" y="49"/>
                    <a:pt x="9" y="51"/>
                    <a:pt x="9" y="53"/>
                  </a:cubicBezTo>
                  <a:cubicBezTo>
                    <a:pt x="9" y="55"/>
                    <a:pt x="11" y="57"/>
                    <a:pt x="13" y="57"/>
                  </a:cubicBezTo>
                  <a:cubicBezTo>
                    <a:pt x="16" y="57"/>
                    <a:pt x="17" y="55"/>
                    <a:pt x="17" y="53"/>
                  </a:cubicBezTo>
                  <a:cubicBezTo>
                    <a:pt x="17" y="51"/>
                    <a:pt x="16" y="49"/>
                    <a:pt x="13" y="49"/>
                  </a:cubicBezTo>
                  <a:close/>
                  <a:moveTo>
                    <a:pt x="13" y="0"/>
                  </a:moveTo>
                  <a:cubicBezTo>
                    <a:pt x="6" y="0"/>
                    <a:pt x="0" y="6"/>
                    <a:pt x="0" y="14"/>
                  </a:cubicBezTo>
                  <a:cubicBezTo>
                    <a:pt x="0" y="21"/>
                    <a:pt x="6" y="27"/>
                    <a:pt x="13" y="27"/>
                  </a:cubicBezTo>
                  <a:cubicBezTo>
                    <a:pt x="21" y="27"/>
                    <a:pt x="27" y="21"/>
                    <a:pt x="27" y="14"/>
                  </a:cubicBezTo>
                  <a:cubicBezTo>
                    <a:pt x="27" y="6"/>
                    <a:pt x="21" y="0"/>
                    <a:pt x="13" y="0"/>
                  </a:cubicBezTo>
                  <a:close/>
                  <a:moveTo>
                    <a:pt x="13" y="65"/>
                  </a:moveTo>
                  <a:cubicBezTo>
                    <a:pt x="11" y="65"/>
                    <a:pt x="9" y="67"/>
                    <a:pt x="9" y="69"/>
                  </a:cubicBezTo>
                  <a:cubicBezTo>
                    <a:pt x="9" y="71"/>
                    <a:pt x="11" y="73"/>
                    <a:pt x="13" y="73"/>
                  </a:cubicBezTo>
                  <a:cubicBezTo>
                    <a:pt x="16" y="73"/>
                    <a:pt x="17" y="71"/>
                    <a:pt x="17" y="69"/>
                  </a:cubicBezTo>
                  <a:cubicBezTo>
                    <a:pt x="17" y="67"/>
                    <a:pt x="16" y="65"/>
                    <a:pt x="13" y="65"/>
                  </a:cubicBezTo>
                  <a:close/>
                  <a:moveTo>
                    <a:pt x="13" y="97"/>
                  </a:moveTo>
                  <a:cubicBezTo>
                    <a:pt x="11" y="97"/>
                    <a:pt x="9" y="99"/>
                    <a:pt x="9" y="101"/>
                  </a:cubicBezTo>
                  <a:cubicBezTo>
                    <a:pt x="9" y="103"/>
                    <a:pt x="11" y="105"/>
                    <a:pt x="13" y="105"/>
                  </a:cubicBezTo>
                  <a:cubicBezTo>
                    <a:pt x="16" y="105"/>
                    <a:pt x="17" y="103"/>
                    <a:pt x="17" y="101"/>
                  </a:cubicBezTo>
                  <a:cubicBezTo>
                    <a:pt x="17" y="99"/>
                    <a:pt x="16" y="97"/>
                    <a:pt x="13" y="97"/>
                  </a:cubicBezTo>
                  <a:close/>
                  <a:moveTo>
                    <a:pt x="13" y="81"/>
                  </a:moveTo>
                  <a:cubicBezTo>
                    <a:pt x="11" y="81"/>
                    <a:pt x="9" y="83"/>
                    <a:pt x="9" y="85"/>
                  </a:cubicBezTo>
                  <a:cubicBezTo>
                    <a:pt x="9" y="87"/>
                    <a:pt x="11" y="89"/>
                    <a:pt x="13" y="89"/>
                  </a:cubicBezTo>
                  <a:cubicBezTo>
                    <a:pt x="16" y="89"/>
                    <a:pt x="17" y="87"/>
                    <a:pt x="17" y="85"/>
                  </a:cubicBezTo>
                  <a:cubicBezTo>
                    <a:pt x="17" y="83"/>
                    <a:pt x="16" y="81"/>
                    <a:pt x="13" y="81"/>
                  </a:cubicBezTo>
                  <a:close/>
                  <a:moveTo>
                    <a:pt x="13" y="113"/>
                  </a:moveTo>
                  <a:cubicBezTo>
                    <a:pt x="11" y="113"/>
                    <a:pt x="9" y="115"/>
                    <a:pt x="9" y="117"/>
                  </a:cubicBezTo>
                  <a:cubicBezTo>
                    <a:pt x="9" y="119"/>
                    <a:pt x="11" y="121"/>
                    <a:pt x="13" y="121"/>
                  </a:cubicBezTo>
                  <a:cubicBezTo>
                    <a:pt x="16" y="121"/>
                    <a:pt x="17" y="119"/>
                    <a:pt x="17" y="117"/>
                  </a:cubicBezTo>
                  <a:cubicBezTo>
                    <a:pt x="17" y="115"/>
                    <a:pt x="16" y="113"/>
                    <a:pt x="13" y="113"/>
                  </a:cubicBezTo>
                  <a:close/>
                  <a:moveTo>
                    <a:pt x="13" y="129"/>
                  </a:moveTo>
                  <a:cubicBezTo>
                    <a:pt x="11" y="129"/>
                    <a:pt x="9" y="131"/>
                    <a:pt x="9" y="133"/>
                  </a:cubicBezTo>
                  <a:cubicBezTo>
                    <a:pt x="9" y="135"/>
                    <a:pt x="11" y="137"/>
                    <a:pt x="13" y="137"/>
                  </a:cubicBezTo>
                  <a:cubicBezTo>
                    <a:pt x="16" y="137"/>
                    <a:pt x="17" y="135"/>
                    <a:pt x="17" y="133"/>
                  </a:cubicBezTo>
                  <a:cubicBezTo>
                    <a:pt x="17" y="131"/>
                    <a:pt x="16" y="129"/>
                    <a:pt x="13" y="129"/>
                  </a:cubicBezTo>
                  <a:close/>
                  <a:moveTo>
                    <a:pt x="13" y="145"/>
                  </a:moveTo>
                  <a:cubicBezTo>
                    <a:pt x="11" y="145"/>
                    <a:pt x="9" y="147"/>
                    <a:pt x="9" y="149"/>
                  </a:cubicBezTo>
                  <a:cubicBezTo>
                    <a:pt x="9" y="151"/>
                    <a:pt x="11" y="153"/>
                    <a:pt x="13" y="153"/>
                  </a:cubicBezTo>
                  <a:cubicBezTo>
                    <a:pt x="16" y="153"/>
                    <a:pt x="17" y="151"/>
                    <a:pt x="17" y="149"/>
                  </a:cubicBezTo>
                  <a:cubicBezTo>
                    <a:pt x="17" y="147"/>
                    <a:pt x="16" y="145"/>
                    <a:pt x="13" y="1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" name="Freeform 1219"/>
            <p:cNvSpPr>
              <a:spLocks noEditPoints="1"/>
            </p:cNvSpPr>
            <p:nvPr/>
          </p:nvSpPr>
          <p:spPr bwMode="auto">
            <a:xfrm>
              <a:off x="3549651" y="4219575"/>
              <a:ext cx="314325" cy="311150"/>
            </a:xfrm>
            <a:custGeom>
              <a:avLst/>
              <a:gdLst>
                <a:gd name="T0" fmla="*/ 97 w 99"/>
                <a:gd name="T1" fmla="*/ 31 h 98"/>
                <a:gd name="T2" fmla="*/ 53 w 99"/>
                <a:gd name="T3" fmla="*/ 1 h 98"/>
                <a:gd name="T4" fmla="*/ 46 w 99"/>
                <a:gd name="T5" fmla="*/ 1 h 98"/>
                <a:gd name="T6" fmla="*/ 2 w 99"/>
                <a:gd name="T7" fmla="*/ 31 h 98"/>
                <a:gd name="T8" fmla="*/ 0 w 99"/>
                <a:gd name="T9" fmla="*/ 36 h 98"/>
                <a:gd name="T10" fmla="*/ 0 w 99"/>
                <a:gd name="T11" fmla="*/ 92 h 98"/>
                <a:gd name="T12" fmla="*/ 6 w 99"/>
                <a:gd name="T13" fmla="*/ 98 h 98"/>
                <a:gd name="T14" fmla="*/ 93 w 99"/>
                <a:gd name="T15" fmla="*/ 98 h 98"/>
                <a:gd name="T16" fmla="*/ 99 w 99"/>
                <a:gd name="T17" fmla="*/ 92 h 98"/>
                <a:gd name="T18" fmla="*/ 99 w 99"/>
                <a:gd name="T19" fmla="*/ 36 h 98"/>
                <a:gd name="T20" fmla="*/ 97 w 99"/>
                <a:gd name="T21" fmla="*/ 31 h 98"/>
                <a:gd name="T22" fmla="*/ 93 w 99"/>
                <a:gd name="T23" fmla="*/ 45 h 98"/>
                <a:gd name="T24" fmla="*/ 49 w 99"/>
                <a:gd name="T25" fmla="*/ 74 h 98"/>
                <a:gd name="T26" fmla="*/ 6 w 99"/>
                <a:gd name="T27" fmla="*/ 45 h 98"/>
                <a:gd name="T28" fmla="*/ 6 w 99"/>
                <a:gd name="T29" fmla="*/ 39 h 98"/>
                <a:gd name="T30" fmla="*/ 9 w 99"/>
                <a:gd name="T31" fmla="*/ 36 h 98"/>
                <a:gd name="T32" fmla="*/ 90 w 99"/>
                <a:gd name="T33" fmla="*/ 36 h 98"/>
                <a:gd name="T34" fmla="*/ 93 w 99"/>
                <a:gd name="T35" fmla="*/ 39 h 98"/>
                <a:gd name="T36" fmla="*/ 93 w 99"/>
                <a:gd name="T37" fmla="*/ 45 h 98"/>
                <a:gd name="T38" fmla="*/ 49 w 99"/>
                <a:gd name="T39" fmla="*/ 68 h 98"/>
                <a:gd name="T40" fmla="*/ 50 w 99"/>
                <a:gd name="T41" fmla="*/ 68 h 98"/>
                <a:gd name="T42" fmla="*/ 57 w 99"/>
                <a:gd name="T43" fmla="*/ 63 h 98"/>
                <a:gd name="T44" fmla="*/ 42 w 99"/>
                <a:gd name="T45" fmla="*/ 63 h 98"/>
                <a:gd name="T46" fmla="*/ 49 w 99"/>
                <a:gd name="T47" fmla="*/ 68 h 98"/>
                <a:gd name="T48" fmla="*/ 35 w 99"/>
                <a:gd name="T49" fmla="*/ 59 h 98"/>
                <a:gd name="T50" fmla="*/ 64 w 99"/>
                <a:gd name="T51" fmla="*/ 59 h 98"/>
                <a:gd name="T52" fmla="*/ 71 w 99"/>
                <a:gd name="T53" fmla="*/ 54 h 98"/>
                <a:gd name="T54" fmla="*/ 28 w 99"/>
                <a:gd name="T55" fmla="*/ 54 h 98"/>
                <a:gd name="T56" fmla="*/ 35 w 99"/>
                <a:gd name="T57" fmla="*/ 59 h 98"/>
                <a:gd name="T58" fmla="*/ 20 w 99"/>
                <a:gd name="T59" fmla="*/ 49 h 98"/>
                <a:gd name="T60" fmla="*/ 21 w 99"/>
                <a:gd name="T61" fmla="*/ 49 h 98"/>
                <a:gd name="T62" fmla="*/ 78 w 99"/>
                <a:gd name="T63" fmla="*/ 49 h 98"/>
                <a:gd name="T64" fmla="*/ 79 w 99"/>
                <a:gd name="T65" fmla="*/ 49 h 98"/>
                <a:gd name="T66" fmla="*/ 79 w 99"/>
                <a:gd name="T67" fmla="*/ 45 h 98"/>
                <a:gd name="T68" fmla="*/ 20 w 99"/>
                <a:gd name="T69" fmla="*/ 45 h 98"/>
                <a:gd name="T70" fmla="*/ 20 w 99"/>
                <a:gd name="T71" fmla="*/ 49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9" h="98">
                  <a:moveTo>
                    <a:pt x="97" y="31"/>
                  </a:moveTo>
                  <a:cubicBezTo>
                    <a:pt x="53" y="1"/>
                    <a:pt x="53" y="1"/>
                    <a:pt x="53" y="1"/>
                  </a:cubicBezTo>
                  <a:cubicBezTo>
                    <a:pt x="51" y="0"/>
                    <a:pt x="48" y="0"/>
                    <a:pt x="46" y="1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1" y="32"/>
                    <a:pt x="0" y="34"/>
                    <a:pt x="0" y="36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6"/>
                    <a:pt x="2" y="98"/>
                    <a:pt x="6" y="98"/>
                  </a:cubicBezTo>
                  <a:cubicBezTo>
                    <a:pt x="93" y="98"/>
                    <a:pt x="93" y="98"/>
                    <a:pt x="93" y="98"/>
                  </a:cubicBezTo>
                  <a:cubicBezTo>
                    <a:pt x="96" y="98"/>
                    <a:pt x="99" y="96"/>
                    <a:pt x="99" y="92"/>
                  </a:cubicBezTo>
                  <a:cubicBezTo>
                    <a:pt x="99" y="36"/>
                    <a:pt x="99" y="36"/>
                    <a:pt x="99" y="36"/>
                  </a:cubicBezTo>
                  <a:cubicBezTo>
                    <a:pt x="99" y="34"/>
                    <a:pt x="98" y="32"/>
                    <a:pt x="97" y="31"/>
                  </a:cubicBezTo>
                  <a:close/>
                  <a:moveTo>
                    <a:pt x="93" y="45"/>
                  </a:moveTo>
                  <a:cubicBezTo>
                    <a:pt x="49" y="74"/>
                    <a:pt x="49" y="74"/>
                    <a:pt x="49" y="74"/>
                  </a:cubicBezTo>
                  <a:cubicBezTo>
                    <a:pt x="6" y="45"/>
                    <a:pt x="6" y="45"/>
                    <a:pt x="6" y="45"/>
                  </a:cubicBezTo>
                  <a:cubicBezTo>
                    <a:pt x="6" y="39"/>
                    <a:pt x="6" y="39"/>
                    <a:pt x="6" y="39"/>
                  </a:cubicBezTo>
                  <a:cubicBezTo>
                    <a:pt x="6" y="37"/>
                    <a:pt x="7" y="36"/>
                    <a:pt x="9" y="36"/>
                  </a:cubicBezTo>
                  <a:cubicBezTo>
                    <a:pt x="90" y="36"/>
                    <a:pt x="90" y="36"/>
                    <a:pt x="90" y="36"/>
                  </a:cubicBezTo>
                  <a:cubicBezTo>
                    <a:pt x="92" y="36"/>
                    <a:pt x="93" y="37"/>
                    <a:pt x="93" y="39"/>
                  </a:cubicBezTo>
                  <a:lnTo>
                    <a:pt x="93" y="45"/>
                  </a:lnTo>
                  <a:close/>
                  <a:moveTo>
                    <a:pt x="49" y="68"/>
                  </a:moveTo>
                  <a:cubicBezTo>
                    <a:pt x="50" y="68"/>
                    <a:pt x="50" y="68"/>
                    <a:pt x="50" y="68"/>
                  </a:cubicBezTo>
                  <a:cubicBezTo>
                    <a:pt x="57" y="63"/>
                    <a:pt x="57" y="63"/>
                    <a:pt x="57" y="63"/>
                  </a:cubicBezTo>
                  <a:cubicBezTo>
                    <a:pt x="42" y="63"/>
                    <a:pt x="42" y="63"/>
                    <a:pt x="42" y="63"/>
                  </a:cubicBezTo>
                  <a:lnTo>
                    <a:pt x="49" y="68"/>
                  </a:lnTo>
                  <a:close/>
                  <a:moveTo>
                    <a:pt x="35" y="59"/>
                  </a:moveTo>
                  <a:cubicBezTo>
                    <a:pt x="64" y="59"/>
                    <a:pt x="64" y="59"/>
                    <a:pt x="64" y="59"/>
                  </a:cubicBezTo>
                  <a:cubicBezTo>
                    <a:pt x="71" y="54"/>
                    <a:pt x="71" y="54"/>
                    <a:pt x="71" y="54"/>
                  </a:cubicBezTo>
                  <a:cubicBezTo>
                    <a:pt x="28" y="54"/>
                    <a:pt x="28" y="54"/>
                    <a:pt x="28" y="54"/>
                  </a:cubicBezTo>
                  <a:lnTo>
                    <a:pt x="35" y="59"/>
                  </a:lnTo>
                  <a:close/>
                  <a:moveTo>
                    <a:pt x="20" y="49"/>
                  </a:moveTo>
                  <a:cubicBezTo>
                    <a:pt x="21" y="49"/>
                    <a:pt x="21" y="49"/>
                    <a:pt x="21" y="49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79" y="49"/>
                    <a:pt x="79" y="49"/>
                    <a:pt x="79" y="49"/>
                  </a:cubicBezTo>
                  <a:cubicBezTo>
                    <a:pt x="79" y="45"/>
                    <a:pt x="79" y="45"/>
                    <a:pt x="79" y="45"/>
                  </a:cubicBezTo>
                  <a:cubicBezTo>
                    <a:pt x="20" y="45"/>
                    <a:pt x="20" y="45"/>
                    <a:pt x="20" y="45"/>
                  </a:cubicBezTo>
                  <a:lnTo>
                    <a:pt x="20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6" name="Group 44"/>
          <p:cNvGrpSpPr/>
          <p:nvPr/>
        </p:nvGrpSpPr>
        <p:grpSpPr>
          <a:xfrm>
            <a:off x="5499996" y="2783565"/>
            <a:ext cx="3198674" cy="3435964"/>
            <a:chOff x="4352926" y="3092450"/>
            <a:chExt cx="2674938" cy="2873375"/>
          </a:xfrm>
          <a:solidFill>
            <a:schemeClr val="accent3"/>
          </a:solidFill>
        </p:grpSpPr>
        <p:sp>
          <p:nvSpPr>
            <p:cNvPr id="48" name="Freeform 1209"/>
            <p:cNvSpPr/>
            <p:nvPr/>
          </p:nvSpPr>
          <p:spPr bwMode="auto">
            <a:xfrm>
              <a:off x="4352926" y="3711575"/>
              <a:ext cx="2674938" cy="2254250"/>
            </a:xfrm>
            <a:custGeom>
              <a:avLst/>
              <a:gdLst>
                <a:gd name="T0" fmla="*/ 828 w 843"/>
                <a:gd name="T1" fmla="*/ 489 h 710"/>
                <a:gd name="T2" fmla="*/ 621 w 843"/>
                <a:gd name="T3" fmla="*/ 696 h 710"/>
                <a:gd name="T4" fmla="*/ 570 w 843"/>
                <a:gd name="T5" fmla="*/ 696 h 710"/>
                <a:gd name="T6" fmla="*/ 268 w 843"/>
                <a:gd name="T7" fmla="*/ 394 h 710"/>
                <a:gd name="T8" fmla="*/ 223 w 843"/>
                <a:gd name="T9" fmla="*/ 394 h 710"/>
                <a:gd name="T10" fmla="*/ 205 w 843"/>
                <a:gd name="T11" fmla="*/ 442 h 710"/>
                <a:gd name="T12" fmla="*/ 176 w 843"/>
                <a:gd name="T13" fmla="*/ 517 h 710"/>
                <a:gd name="T14" fmla="*/ 39 w 843"/>
                <a:gd name="T15" fmla="*/ 517 h 710"/>
                <a:gd name="T16" fmla="*/ 39 w 843"/>
                <a:gd name="T17" fmla="*/ 379 h 710"/>
                <a:gd name="T18" fmla="*/ 114 w 843"/>
                <a:gd name="T19" fmla="*/ 351 h 710"/>
                <a:gd name="T20" fmla="*/ 161 w 843"/>
                <a:gd name="T21" fmla="*/ 333 h 710"/>
                <a:gd name="T22" fmla="*/ 161 w 843"/>
                <a:gd name="T23" fmla="*/ 288 h 710"/>
                <a:gd name="T24" fmla="*/ 111 w 843"/>
                <a:gd name="T25" fmla="*/ 238 h 710"/>
                <a:gd name="T26" fmla="*/ 111 w 843"/>
                <a:gd name="T27" fmla="*/ 186 h 710"/>
                <a:gd name="T28" fmla="*/ 266 w 843"/>
                <a:gd name="T29" fmla="*/ 31 h 710"/>
                <a:gd name="T30" fmla="*/ 325 w 843"/>
                <a:gd name="T31" fmla="*/ 0 h 710"/>
                <a:gd name="T32" fmla="*/ 325 w 843"/>
                <a:gd name="T33" fmla="*/ 116 h 710"/>
                <a:gd name="T34" fmla="*/ 244 w 843"/>
                <a:gd name="T35" fmla="*/ 212 h 710"/>
                <a:gd name="T36" fmla="*/ 342 w 843"/>
                <a:gd name="T37" fmla="*/ 309 h 710"/>
                <a:gd name="T38" fmla="*/ 439 w 843"/>
                <a:gd name="T39" fmla="*/ 212 h 710"/>
                <a:gd name="T40" fmla="*/ 359 w 843"/>
                <a:gd name="T41" fmla="*/ 116 h 710"/>
                <a:gd name="T42" fmla="*/ 359 w 843"/>
                <a:gd name="T43" fmla="*/ 0 h 710"/>
                <a:gd name="T44" fmla="*/ 422 w 843"/>
                <a:gd name="T45" fmla="*/ 31 h 710"/>
                <a:gd name="T46" fmla="*/ 694 w 843"/>
                <a:gd name="T47" fmla="*/ 303 h 710"/>
                <a:gd name="T48" fmla="*/ 697 w 843"/>
                <a:gd name="T49" fmla="*/ 310 h 710"/>
                <a:gd name="T50" fmla="*/ 694 w 843"/>
                <a:gd name="T51" fmla="*/ 318 h 710"/>
                <a:gd name="T52" fmla="*/ 663 w 843"/>
                <a:gd name="T53" fmla="*/ 329 h 710"/>
                <a:gd name="T54" fmla="*/ 571 w 843"/>
                <a:gd name="T55" fmla="*/ 364 h 710"/>
                <a:gd name="T56" fmla="*/ 571 w 843"/>
                <a:gd name="T57" fmla="*/ 532 h 710"/>
                <a:gd name="T58" fmla="*/ 739 w 843"/>
                <a:gd name="T59" fmla="*/ 532 h 710"/>
                <a:gd name="T60" fmla="*/ 774 w 843"/>
                <a:gd name="T61" fmla="*/ 440 h 710"/>
                <a:gd name="T62" fmla="*/ 786 w 843"/>
                <a:gd name="T63" fmla="*/ 410 h 710"/>
                <a:gd name="T64" fmla="*/ 801 w 843"/>
                <a:gd name="T65" fmla="*/ 410 h 710"/>
                <a:gd name="T66" fmla="*/ 828 w 843"/>
                <a:gd name="T67" fmla="*/ 437 h 710"/>
                <a:gd name="T68" fmla="*/ 828 w 843"/>
                <a:gd name="T69" fmla="*/ 489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43" h="710">
                  <a:moveTo>
                    <a:pt x="828" y="489"/>
                  </a:moveTo>
                  <a:cubicBezTo>
                    <a:pt x="621" y="696"/>
                    <a:pt x="621" y="696"/>
                    <a:pt x="621" y="696"/>
                  </a:cubicBezTo>
                  <a:cubicBezTo>
                    <a:pt x="607" y="710"/>
                    <a:pt x="584" y="710"/>
                    <a:pt x="570" y="696"/>
                  </a:cubicBezTo>
                  <a:cubicBezTo>
                    <a:pt x="268" y="394"/>
                    <a:pt x="268" y="394"/>
                    <a:pt x="268" y="394"/>
                  </a:cubicBezTo>
                  <a:cubicBezTo>
                    <a:pt x="256" y="382"/>
                    <a:pt x="235" y="382"/>
                    <a:pt x="223" y="394"/>
                  </a:cubicBezTo>
                  <a:cubicBezTo>
                    <a:pt x="210" y="407"/>
                    <a:pt x="204" y="424"/>
                    <a:pt x="205" y="442"/>
                  </a:cubicBezTo>
                  <a:cubicBezTo>
                    <a:pt x="207" y="469"/>
                    <a:pt x="197" y="496"/>
                    <a:pt x="176" y="517"/>
                  </a:cubicBezTo>
                  <a:cubicBezTo>
                    <a:pt x="138" y="555"/>
                    <a:pt x="77" y="555"/>
                    <a:pt x="39" y="517"/>
                  </a:cubicBezTo>
                  <a:cubicBezTo>
                    <a:pt x="0" y="479"/>
                    <a:pt x="0" y="417"/>
                    <a:pt x="39" y="379"/>
                  </a:cubicBezTo>
                  <a:cubicBezTo>
                    <a:pt x="59" y="359"/>
                    <a:pt x="87" y="349"/>
                    <a:pt x="114" y="351"/>
                  </a:cubicBezTo>
                  <a:cubicBezTo>
                    <a:pt x="132" y="352"/>
                    <a:pt x="149" y="346"/>
                    <a:pt x="161" y="333"/>
                  </a:cubicBezTo>
                  <a:cubicBezTo>
                    <a:pt x="174" y="321"/>
                    <a:pt x="174" y="300"/>
                    <a:pt x="161" y="288"/>
                  </a:cubicBezTo>
                  <a:cubicBezTo>
                    <a:pt x="111" y="238"/>
                    <a:pt x="111" y="238"/>
                    <a:pt x="111" y="238"/>
                  </a:cubicBezTo>
                  <a:cubicBezTo>
                    <a:pt x="97" y="223"/>
                    <a:pt x="97" y="200"/>
                    <a:pt x="111" y="186"/>
                  </a:cubicBezTo>
                  <a:cubicBezTo>
                    <a:pt x="266" y="31"/>
                    <a:pt x="266" y="31"/>
                    <a:pt x="266" y="31"/>
                  </a:cubicBezTo>
                  <a:cubicBezTo>
                    <a:pt x="282" y="15"/>
                    <a:pt x="303" y="4"/>
                    <a:pt x="325" y="0"/>
                  </a:cubicBezTo>
                  <a:cubicBezTo>
                    <a:pt x="325" y="116"/>
                    <a:pt x="325" y="116"/>
                    <a:pt x="325" y="116"/>
                  </a:cubicBezTo>
                  <a:cubicBezTo>
                    <a:pt x="279" y="124"/>
                    <a:pt x="244" y="164"/>
                    <a:pt x="244" y="212"/>
                  </a:cubicBezTo>
                  <a:cubicBezTo>
                    <a:pt x="244" y="266"/>
                    <a:pt x="288" y="309"/>
                    <a:pt x="342" y="309"/>
                  </a:cubicBezTo>
                  <a:cubicBezTo>
                    <a:pt x="395" y="309"/>
                    <a:pt x="439" y="266"/>
                    <a:pt x="439" y="212"/>
                  </a:cubicBezTo>
                  <a:cubicBezTo>
                    <a:pt x="439" y="164"/>
                    <a:pt x="404" y="124"/>
                    <a:pt x="359" y="116"/>
                  </a:cubicBezTo>
                  <a:cubicBezTo>
                    <a:pt x="359" y="0"/>
                    <a:pt x="359" y="0"/>
                    <a:pt x="359" y="0"/>
                  </a:cubicBezTo>
                  <a:cubicBezTo>
                    <a:pt x="382" y="3"/>
                    <a:pt x="405" y="14"/>
                    <a:pt x="422" y="31"/>
                  </a:cubicBezTo>
                  <a:cubicBezTo>
                    <a:pt x="694" y="303"/>
                    <a:pt x="694" y="303"/>
                    <a:pt x="694" y="303"/>
                  </a:cubicBezTo>
                  <a:cubicBezTo>
                    <a:pt x="696" y="305"/>
                    <a:pt x="697" y="308"/>
                    <a:pt x="697" y="310"/>
                  </a:cubicBezTo>
                  <a:cubicBezTo>
                    <a:pt x="697" y="313"/>
                    <a:pt x="696" y="316"/>
                    <a:pt x="694" y="318"/>
                  </a:cubicBezTo>
                  <a:cubicBezTo>
                    <a:pt x="686" y="326"/>
                    <a:pt x="674" y="330"/>
                    <a:pt x="663" y="329"/>
                  </a:cubicBezTo>
                  <a:cubicBezTo>
                    <a:pt x="629" y="327"/>
                    <a:pt x="595" y="340"/>
                    <a:pt x="571" y="364"/>
                  </a:cubicBezTo>
                  <a:cubicBezTo>
                    <a:pt x="525" y="410"/>
                    <a:pt x="525" y="486"/>
                    <a:pt x="571" y="532"/>
                  </a:cubicBezTo>
                  <a:cubicBezTo>
                    <a:pt x="617" y="579"/>
                    <a:pt x="693" y="579"/>
                    <a:pt x="739" y="532"/>
                  </a:cubicBezTo>
                  <a:cubicBezTo>
                    <a:pt x="764" y="508"/>
                    <a:pt x="776" y="475"/>
                    <a:pt x="774" y="440"/>
                  </a:cubicBezTo>
                  <a:cubicBezTo>
                    <a:pt x="773" y="429"/>
                    <a:pt x="777" y="418"/>
                    <a:pt x="786" y="410"/>
                  </a:cubicBezTo>
                  <a:cubicBezTo>
                    <a:pt x="790" y="405"/>
                    <a:pt x="796" y="405"/>
                    <a:pt x="801" y="410"/>
                  </a:cubicBezTo>
                  <a:cubicBezTo>
                    <a:pt x="828" y="437"/>
                    <a:pt x="828" y="437"/>
                    <a:pt x="828" y="437"/>
                  </a:cubicBezTo>
                  <a:cubicBezTo>
                    <a:pt x="843" y="452"/>
                    <a:pt x="843" y="475"/>
                    <a:pt x="828" y="4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9" name="Freeform 1217"/>
            <p:cNvSpPr>
              <a:spLocks noEditPoints="1"/>
            </p:cNvSpPr>
            <p:nvPr/>
          </p:nvSpPr>
          <p:spPr bwMode="auto">
            <a:xfrm>
              <a:off x="5394326" y="3092450"/>
              <a:ext cx="85725" cy="993775"/>
            </a:xfrm>
            <a:custGeom>
              <a:avLst/>
              <a:gdLst>
                <a:gd name="T0" fmla="*/ 10 w 27"/>
                <a:gd name="T1" fmla="*/ 245 h 313"/>
                <a:gd name="T2" fmla="*/ 18 w 27"/>
                <a:gd name="T3" fmla="*/ 245 h 313"/>
                <a:gd name="T4" fmla="*/ 14 w 27"/>
                <a:gd name="T5" fmla="*/ 225 h 313"/>
                <a:gd name="T6" fmla="*/ 14 w 27"/>
                <a:gd name="T7" fmla="*/ 233 h 313"/>
                <a:gd name="T8" fmla="*/ 14 w 27"/>
                <a:gd name="T9" fmla="*/ 225 h 313"/>
                <a:gd name="T10" fmla="*/ 10 w 27"/>
                <a:gd name="T11" fmla="*/ 213 h 313"/>
                <a:gd name="T12" fmla="*/ 18 w 27"/>
                <a:gd name="T13" fmla="*/ 213 h 313"/>
                <a:gd name="T14" fmla="*/ 14 w 27"/>
                <a:gd name="T15" fmla="*/ 193 h 313"/>
                <a:gd name="T16" fmla="*/ 14 w 27"/>
                <a:gd name="T17" fmla="*/ 201 h 313"/>
                <a:gd name="T18" fmla="*/ 14 w 27"/>
                <a:gd name="T19" fmla="*/ 193 h 313"/>
                <a:gd name="T20" fmla="*/ 10 w 27"/>
                <a:gd name="T21" fmla="*/ 277 h 313"/>
                <a:gd name="T22" fmla="*/ 18 w 27"/>
                <a:gd name="T23" fmla="*/ 277 h 313"/>
                <a:gd name="T24" fmla="*/ 14 w 27"/>
                <a:gd name="T25" fmla="*/ 305 h 313"/>
                <a:gd name="T26" fmla="*/ 14 w 27"/>
                <a:gd name="T27" fmla="*/ 313 h 313"/>
                <a:gd name="T28" fmla="*/ 14 w 27"/>
                <a:gd name="T29" fmla="*/ 305 h 313"/>
                <a:gd name="T30" fmla="*/ 10 w 27"/>
                <a:gd name="T31" fmla="*/ 293 h 313"/>
                <a:gd name="T32" fmla="*/ 18 w 27"/>
                <a:gd name="T33" fmla="*/ 293 h 313"/>
                <a:gd name="T34" fmla="*/ 14 w 27"/>
                <a:gd name="T35" fmla="*/ 161 h 313"/>
                <a:gd name="T36" fmla="*/ 14 w 27"/>
                <a:gd name="T37" fmla="*/ 169 h 313"/>
                <a:gd name="T38" fmla="*/ 14 w 27"/>
                <a:gd name="T39" fmla="*/ 161 h 313"/>
                <a:gd name="T40" fmla="*/ 10 w 27"/>
                <a:gd name="T41" fmla="*/ 261 h 313"/>
                <a:gd name="T42" fmla="*/ 18 w 27"/>
                <a:gd name="T43" fmla="*/ 261 h 313"/>
                <a:gd name="T44" fmla="*/ 14 w 27"/>
                <a:gd name="T45" fmla="*/ 177 h 313"/>
                <a:gd name="T46" fmla="*/ 14 w 27"/>
                <a:gd name="T47" fmla="*/ 185 h 313"/>
                <a:gd name="T48" fmla="*/ 14 w 27"/>
                <a:gd name="T49" fmla="*/ 177 h 313"/>
                <a:gd name="T50" fmla="*/ 10 w 27"/>
                <a:gd name="T51" fmla="*/ 53 h 313"/>
                <a:gd name="T52" fmla="*/ 18 w 27"/>
                <a:gd name="T53" fmla="*/ 53 h 313"/>
                <a:gd name="T54" fmla="*/ 14 w 27"/>
                <a:gd name="T55" fmla="*/ 33 h 313"/>
                <a:gd name="T56" fmla="*/ 14 w 27"/>
                <a:gd name="T57" fmla="*/ 41 h 313"/>
                <a:gd name="T58" fmla="*/ 14 w 27"/>
                <a:gd name="T59" fmla="*/ 33 h 313"/>
                <a:gd name="T60" fmla="*/ 10 w 27"/>
                <a:gd name="T61" fmla="*/ 69 h 313"/>
                <a:gd name="T62" fmla="*/ 18 w 27"/>
                <a:gd name="T63" fmla="*/ 69 h 313"/>
                <a:gd name="T64" fmla="*/ 14 w 27"/>
                <a:gd name="T65" fmla="*/ 0 h 313"/>
                <a:gd name="T66" fmla="*/ 14 w 27"/>
                <a:gd name="T67" fmla="*/ 27 h 313"/>
                <a:gd name="T68" fmla="*/ 14 w 27"/>
                <a:gd name="T69" fmla="*/ 0 h 313"/>
                <a:gd name="T70" fmla="*/ 10 w 27"/>
                <a:gd name="T71" fmla="*/ 133 h 313"/>
                <a:gd name="T72" fmla="*/ 18 w 27"/>
                <a:gd name="T73" fmla="*/ 133 h 313"/>
                <a:gd name="T74" fmla="*/ 14 w 27"/>
                <a:gd name="T75" fmla="*/ 145 h 313"/>
                <a:gd name="T76" fmla="*/ 14 w 27"/>
                <a:gd name="T77" fmla="*/ 153 h 313"/>
                <a:gd name="T78" fmla="*/ 14 w 27"/>
                <a:gd name="T79" fmla="*/ 145 h 313"/>
                <a:gd name="T80" fmla="*/ 10 w 27"/>
                <a:gd name="T81" fmla="*/ 117 h 313"/>
                <a:gd name="T82" fmla="*/ 18 w 27"/>
                <a:gd name="T83" fmla="*/ 117 h 313"/>
                <a:gd name="T84" fmla="*/ 14 w 27"/>
                <a:gd name="T85" fmla="*/ 81 h 313"/>
                <a:gd name="T86" fmla="*/ 14 w 27"/>
                <a:gd name="T87" fmla="*/ 89 h 313"/>
                <a:gd name="T88" fmla="*/ 14 w 27"/>
                <a:gd name="T89" fmla="*/ 81 h 313"/>
                <a:gd name="T90" fmla="*/ 10 w 27"/>
                <a:gd name="T91" fmla="*/ 101 h 313"/>
                <a:gd name="T92" fmla="*/ 18 w 27"/>
                <a:gd name="T93" fmla="*/ 10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7" h="313">
                  <a:moveTo>
                    <a:pt x="14" y="241"/>
                  </a:moveTo>
                  <a:cubicBezTo>
                    <a:pt x="11" y="241"/>
                    <a:pt x="10" y="243"/>
                    <a:pt x="10" y="245"/>
                  </a:cubicBezTo>
                  <a:cubicBezTo>
                    <a:pt x="10" y="247"/>
                    <a:pt x="11" y="249"/>
                    <a:pt x="14" y="249"/>
                  </a:cubicBezTo>
                  <a:cubicBezTo>
                    <a:pt x="16" y="249"/>
                    <a:pt x="18" y="247"/>
                    <a:pt x="18" y="245"/>
                  </a:cubicBezTo>
                  <a:cubicBezTo>
                    <a:pt x="18" y="243"/>
                    <a:pt x="16" y="241"/>
                    <a:pt x="14" y="241"/>
                  </a:cubicBezTo>
                  <a:close/>
                  <a:moveTo>
                    <a:pt x="14" y="225"/>
                  </a:moveTo>
                  <a:cubicBezTo>
                    <a:pt x="11" y="225"/>
                    <a:pt x="10" y="227"/>
                    <a:pt x="10" y="229"/>
                  </a:cubicBezTo>
                  <a:cubicBezTo>
                    <a:pt x="10" y="231"/>
                    <a:pt x="11" y="233"/>
                    <a:pt x="14" y="233"/>
                  </a:cubicBezTo>
                  <a:cubicBezTo>
                    <a:pt x="16" y="233"/>
                    <a:pt x="18" y="231"/>
                    <a:pt x="18" y="229"/>
                  </a:cubicBezTo>
                  <a:cubicBezTo>
                    <a:pt x="18" y="227"/>
                    <a:pt x="16" y="225"/>
                    <a:pt x="14" y="225"/>
                  </a:cubicBezTo>
                  <a:close/>
                  <a:moveTo>
                    <a:pt x="14" y="209"/>
                  </a:moveTo>
                  <a:cubicBezTo>
                    <a:pt x="11" y="209"/>
                    <a:pt x="10" y="211"/>
                    <a:pt x="10" y="213"/>
                  </a:cubicBezTo>
                  <a:cubicBezTo>
                    <a:pt x="10" y="215"/>
                    <a:pt x="11" y="217"/>
                    <a:pt x="14" y="217"/>
                  </a:cubicBezTo>
                  <a:cubicBezTo>
                    <a:pt x="16" y="217"/>
                    <a:pt x="18" y="215"/>
                    <a:pt x="18" y="213"/>
                  </a:cubicBezTo>
                  <a:cubicBezTo>
                    <a:pt x="18" y="211"/>
                    <a:pt x="16" y="209"/>
                    <a:pt x="14" y="209"/>
                  </a:cubicBezTo>
                  <a:close/>
                  <a:moveTo>
                    <a:pt x="14" y="193"/>
                  </a:moveTo>
                  <a:cubicBezTo>
                    <a:pt x="11" y="193"/>
                    <a:pt x="10" y="195"/>
                    <a:pt x="10" y="197"/>
                  </a:cubicBezTo>
                  <a:cubicBezTo>
                    <a:pt x="10" y="199"/>
                    <a:pt x="11" y="201"/>
                    <a:pt x="14" y="201"/>
                  </a:cubicBezTo>
                  <a:cubicBezTo>
                    <a:pt x="16" y="201"/>
                    <a:pt x="18" y="199"/>
                    <a:pt x="18" y="197"/>
                  </a:cubicBezTo>
                  <a:cubicBezTo>
                    <a:pt x="18" y="195"/>
                    <a:pt x="16" y="193"/>
                    <a:pt x="14" y="193"/>
                  </a:cubicBezTo>
                  <a:close/>
                  <a:moveTo>
                    <a:pt x="14" y="273"/>
                  </a:moveTo>
                  <a:cubicBezTo>
                    <a:pt x="11" y="273"/>
                    <a:pt x="10" y="275"/>
                    <a:pt x="10" y="277"/>
                  </a:cubicBezTo>
                  <a:cubicBezTo>
                    <a:pt x="10" y="279"/>
                    <a:pt x="11" y="281"/>
                    <a:pt x="14" y="281"/>
                  </a:cubicBezTo>
                  <a:cubicBezTo>
                    <a:pt x="16" y="281"/>
                    <a:pt x="18" y="279"/>
                    <a:pt x="18" y="277"/>
                  </a:cubicBezTo>
                  <a:cubicBezTo>
                    <a:pt x="18" y="275"/>
                    <a:pt x="16" y="273"/>
                    <a:pt x="14" y="273"/>
                  </a:cubicBezTo>
                  <a:close/>
                  <a:moveTo>
                    <a:pt x="14" y="305"/>
                  </a:moveTo>
                  <a:cubicBezTo>
                    <a:pt x="11" y="305"/>
                    <a:pt x="10" y="307"/>
                    <a:pt x="10" y="309"/>
                  </a:cubicBezTo>
                  <a:cubicBezTo>
                    <a:pt x="10" y="311"/>
                    <a:pt x="11" y="313"/>
                    <a:pt x="14" y="313"/>
                  </a:cubicBezTo>
                  <a:cubicBezTo>
                    <a:pt x="16" y="313"/>
                    <a:pt x="18" y="311"/>
                    <a:pt x="18" y="309"/>
                  </a:cubicBezTo>
                  <a:cubicBezTo>
                    <a:pt x="18" y="307"/>
                    <a:pt x="16" y="305"/>
                    <a:pt x="14" y="305"/>
                  </a:cubicBezTo>
                  <a:close/>
                  <a:moveTo>
                    <a:pt x="14" y="289"/>
                  </a:moveTo>
                  <a:cubicBezTo>
                    <a:pt x="11" y="289"/>
                    <a:pt x="10" y="291"/>
                    <a:pt x="10" y="293"/>
                  </a:cubicBezTo>
                  <a:cubicBezTo>
                    <a:pt x="10" y="295"/>
                    <a:pt x="11" y="297"/>
                    <a:pt x="14" y="297"/>
                  </a:cubicBezTo>
                  <a:cubicBezTo>
                    <a:pt x="16" y="297"/>
                    <a:pt x="18" y="295"/>
                    <a:pt x="18" y="293"/>
                  </a:cubicBezTo>
                  <a:cubicBezTo>
                    <a:pt x="18" y="291"/>
                    <a:pt x="16" y="289"/>
                    <a:pt x="14" y="289"/>
                  </a:cubicBezTo>
                  <a:close/>
                  <a:moveTo>
                    <a:pt x="14" y="161"/>
                  </a:moveTo>
                  <a:cubicBezTo>
                    <a:pt x="11" y="161"/>
                    <a:pt x="10" y="163"/>
                    <a:pt x="10" y="165"/>
                  </a:cubicBezTo>
                  <a:cubicBezTo>
                    <a:pt x="10" y="167"/>
                    <a:pt x="11" y="169"/>
                    <a:pt x="14" y="169"/>
                  </a:cubicBezTo>
                  <a:cubicBezTo>
                    <a:pt x="16" y="169"/>
                    <a:pt x="18" y="167"/>
                    <a:pt x="18" y="165"/>
                  </a:cubicBezTo>
                  <a:cubicBezTo>
                    <a:pt x="18" y="163"/>
                    <a:pt x="16" y="161"/>
                    <a:pt x="14" y="161"/>
                  </a:cubicBezTo>
                  <a:close/>
                  <a:moveTo>
                    <a:pt x="14" y="257"/>
                  </a:moveTo>
                  <a:cubicBezTo>
                    <a:pt x="11" y="257"/>
                    <a:pt x="10" y="259"/>
                    <a:pt x="10" y="261"/>
                  </a:cubicBezTo>
                  <a:cubicBezTo>
                    <a:pt x="10" y="263"/>
                    <a:pt x="11" y="265"/>
                    <a:pt x="14" y="265"/>
                  </a:cubicBezTo>
                  <a:cubicBezTo>
                    <a:pt x="16" y="265"/>
                    <a:pt x="18" y="263"/>
                    <a:pt x="18" y="261"/>
                  </a:cubicBezTo>
                  <a:cubicBezTo>
                    <a:pt x="18" y="259"/>
                    <a:pt x="16" y="257"/>
                    <a:pt x="14" y="257"/>
                  </a:cubicBezTo>
                  <a:close/>
                  <a:moveTo>
                    <a:pt x="14" y="177"/>
                  </a:moveTo>
                  <a:cubicBezTo>
                    <a:pt x="11" y="177"/>
                    <a:pt x="10" y="179"/>
                    <a:pt x="10" y="181"/>
                  </a:cubicBezTo>
                  <a:cubicBezTo>
                    <a:pt x="10" y="183"/>
                    <a:pt x="11" y="185"/>
                    <a:pt x="14" y="185"/>
                  </a:cubicBezTo>
                  <a:cubicBezTo>
                    <a:pt x="16" y="185"/>
                    <a:pt x="18" y="183"/>
                    <a:pt x="18" y="181"/>
                  </a:cubicBezTo>
                  <a:cubicBezTo>
                    <a:pt x="18" y="179"/>
                    <a:pt x="16" y="177"/>
                    <a:pt x="14" y="177"/>
                  </a:cubicBezTo>
                  <a:close/>
                  <a:moveTo>
                    <a:pt x="14" y="49"/>
                  </a:moveTo>
                  <a:cubicBezTo>
                    <a:pt x="11" y="49"/>
                    <a:pt x="10" y="51"/>
                    <a:pt x="10" y="53"/>
                  </a:cubicBezTo>
                  <a:cubicBezTo>
                    <a:pt x="10" y="55"/>
                    <a:pt x="11" y="57"/>
                    <a:pt x="14" y="57"/>
                  </a:cubicBezTo>
                  <a:cubicBezTo>
                    <a:pt x="16" y="57"/>
                    <a:pt x="18" y="55"/>
                    <a:pt x="18" y="53"/>
                  </a:cubicBezTo>
                  <a:cubicBezTo>
                    <a:pt x="18" y="51"/>
                    <a:pt x="16" y="49"/>
                    <a:pt x="14" y="49"/>
                  </a:cubicBezTo>
                  <a:close/>
                  <a:moveTo>
                    <a:pt x="14" y="33"/>
                  </a:moveTo>
                  <a:cubicBezTo>
                    <a:pt x="11" y="33"/>
                    <a:pt x="10" y="35"/>
                    <a:pt x="10" y="37"/>
                  </a:cubicBezTo>
                  <a:cubicBezTo>
                    <a:pt x="10" y="39"/>
                    <a:pt x="11" y="41"/>
                    <a:pt x="14" y="41"/>
                  </a:cubicBezTo>
                  <a:cubicBezTo>
                    <a:pt x="16" y="41"/>
                    <a:pt x="18" y="39"/>
                    <a:pt x="18" y="37"/>
                  </a:cubicBezTo>
                  <a:cubicBezTo>
                    <a:pt x="18" y="35"/>
                    <a:pt x="16" y="33"/>
                    <a:pt x="14" y="33"/>
                  </a:cubicBezTo>
                  <a:close/>
                  <a:moveTo>
                    <a:pt x="14" y="65"/>
                  </a:moveTo>
                  <a:cubicBezTo>
                    <a:pt x="11" y="65"/>
                    <a:pt x="10" y="67"/>
                    <a:pt x="10" y="69"/>
                  </a:cubicBezTo>
                  <a:cubicBezTo>
                    <a:pt x="10" y="71"/>
                    <a:pt x="11" y="73"/>
                    <a:pt x="14" y="73"/>
                  </a:cubicBezTo>
                  <a:cubicBezTo>
                    <a:pt x="16" y="73"/>
                    <a:pt x="18" y="71"/>
                    <a:pt x="18" y="69"/>
                  </a:cubicBezTo>
                  <a:cubicBezTo>
                    <a:pt x="18" y="67"/>
                    <a:pt x="16" y="65"/>
                    <a:pt x="14" y="65"/>
                  </a:cubicBezTo>
                  <a:close/>
                  <a:moveTo>
                    <a:pt x="14" y="0"/>
                  </a:moveTo>
                  <a:cubicBezTo>
                    <a:pt x="6" y="0"/>
                    <a:pt x="0" y="6"/>
                    <a:pt x="0" y="14"/>
                  </a:cubicBezTo>
                  <a:cubicBezTo>
                    <a:pt x="0" y="21"/>
                    <a:pt x="6" y="27"/>
                    <a:pt x="14" y="27"/>
                  </a:cubicBezTo>
                  <a:cubicBezTo>
                    <a:pt x="21" y="27"/>
                    <a:pt x="27" y="21"/>
                    <a:pt x="27" y="14"/>
                  </a:cubicBezTo>
                  <a:cubicBezTo>
                    <a:pt x="27" y="6"/>
                    <a:pt x="21" y="0"/>
                    <a:pt x="14" y="0"/>
                  </a:cubicBezTo>
                  <a:close/>
                  <a:moveTo>
                    <a:pt x="14" y="129"/>
                  </a:moveTo>
                  <a:cubicBezTo>
                    <a:pt x="11" y="129"/>
                    <a:pt x="10" y="131"/>
                    <a:pt x="10" y="133"/>
                  </a:cubicBezTo>
                  <a:cubicBezTo>
                    <a:pt x="10" y="135"/>
                    <a:pt x="11" y="137"/>
                    <a:pt x="14" y="137"/>
                  </a:cubicBezTo>
                  <a:cubicBezTo>
                    <a:pt x="16" y="137"/>
                    <a:pt x="18" y="135"/>
                    <a:pt x="18" y="133"/>
                  </a:cubicBezTo>
                  <a:cubicBezTo>
                    <a:pt x="18" y="131"/>
                    <a:pt x="16" y="129"/>
                    <a:pt x="14" y="129"/>
                  </a:cubicBezTo>
                  <a:close/>
                  <a:moveTo>
                    <a:pt x="14" y="145"/>
                  </a:moveTo>
                  <a:cubicBezTo>
                    <a:pt x="11" y="145"/>
                    <a:pt x="10" y="147"/>
                    <a:pt x="10" y="149"/>
                  </a:cubicBezTo>
                  <a:cubicBezTo>
                    <a:pt x="10" y="151"/>
                    <a:pt x="11" y="153"/>
                    <a:pt x="14" y="153"/>
                  </a:cubicBezTo>
                  <a:cubicBezTo>
                    <a:pt x="16" y="153"/>
                    <a:pt x="18" y="151"/>
                    <a:pt x="18" y="149"/>
                  </a:cubicBezTo>
                  <a:cubicBezTo>
                    <a:pt x="18" y="147"/>
                    <a:pt x="16" y="145"/>
                    <a:pt x="14" y="145"/>
                  </a:cubicBezTo>
                  <a:close/>
                  <a:moveTo>
                    <a:pt x="14" y="113"/>
                  </a:moveTo>
                  <a:cubicBezTo>
                    <a:pt x="11" y="113"/>
                    <a:pt x="10" y="115"/>
                    <a:pt x="10" y="117"/>
                  </a:cubicBezTo>
                  <a:cubicBezTo>
                    <a:pt x="10" y="119"/>
                    <a:pt x="11" y="121"/>
                    <a:pt x="14" y="121"/>
                  </a:cubicBezTo>
                  <a:cubicBezTo>
                    <a:pt x="16" y="121"/>
                    <a:pt x="18" y="119"/>
                    <a:pt x="18" y="117"/>
                  </a:cubicBezTo>
                  <a:cubicBezTo>
                    <a:pt x="18" y="115"/>
                    <a:pt x="16" y="113"/>
                    <a:pt x="14" y="113"/>
                  </a:cubicBezTo>
                  <a:close/>
                  <a:moveTo>
                    <a:pt x="14" y="81"/>
                  </a:moveTo>
                  <a:cubicBezTo>
                    <a:pt x="11" y="81"/>
                    <a:pt x="10" y="83"/>
                    <a:pt x="10" y="85"/>
                  </a:cubicBezTo>
                  <a:cubicBezTo>
                    <a:pt x="10" y="87"/>
                    <a:pt x="11" y="89"/>
                    <a:pt x="14" y="89"/>
                  </a:cubicBezTo>
                  <a:cubicBezTo>
                    <a:pt x="16" y="89"/>
                    <a:pt x="18" y="87"/>
                    <a:pt x="18" y="85"/>
                  </a:cubicBezTo>
                  <a:cubicBezTo>
                    <a:pt x="18" y="83"/>
                    <a:pt x="16" y="81"/>
                    <a:pt x="14" y="81"/>
                  </a:cubicBezTo>
                  <a:close/>
                  <a:moveTo>
                    <a:pt x="14" y="97"/>
                  </a:moveTo>
                  <a:cubicBezTo>
                    <a:pt x="11" y="97"/>
                    <a:pt x="10" y="99"/>
                    <a:pt x="10" y="101"/>
                  </a:cubicBezTo>
                  <a:cubicBezTo>
                    <a:pt x="10" y="103"/>
                    <a:pt x="11" y="105"/>
                    <a:pt x="14" y="105"/>
                  </a:cubicBezTo>
                  <a:cubicBezTo>
                    <a:pt x="16" y="105"/>
                    <a:pt x="18" y="103"/>
                    <a:pt x="18" y="101"/>
                  </a:cubicBezTo>
                  <a:cubicBezTo>
                    <a:pt x="18" y="99"/>
                    <a:pt x="16" y="97"/>
                    <a:pt x="14" y="9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" name="Freeform 1220"/>
            <p:cNvSpPr>
              <a:spLocks noEditPoints="1"/>
            </p:cNvSpPr>
            <p:nvPr/>
          </p:nvSpPr>
          <p:spPr bwMode="auto">
            <a:xfrm>
              <a:off x="5308601" y="4206875"/>
              <a:ext cx="273050" cy="346075"/>
            </a:xfrm>
            <a:custGeom>
              <a:avLst/>
              <a:gdLst>
                <a:gd name="T0" fmla="*/ 124 w 172"/>
                <a:gd name="T1" fmla="*/ 62 h 218"/>
                <a:gd name="T2" fmla="*/ 28 w 172"/>
                <a:gd name="T3" fmla="*/ 62 h 218"/>
                <a:gd name="T4" fmla="*/ 28 w 172"/>
                <a:gd name="T5" fmla="*/ 76 h 218"/>
                <a:gd name="T6" fmla="*/ 124 w 172"/>
                <a:gd name="T7" fmla="*/ 76 h 218"/>
                <a:gd name="T8" fmla="*/ 124 w 172"/>
                <a:gd name="T9" fmla="*/ 62 h 218"/>
                <a:gd name="T10" fmla="*/ 124 w 172"/>
                <a:gd name="T11" fmla="*/ 36 h 218"/>
                <a:gd name="T12" fmla="*/ 28 w 172"/>
                <a:gd name="T13" fmla="*/ 36 h 218"/>
                <a:gd name="T14" fmla="*/ 28 w 172"/>
                <a:gd name="T15" fmla="*/ 50 h 218"/>
                <a:gd name="T16" fmla="*/ 124 w 172"/>
                <a:gd name="T17" fmla="*/ 50 h 218"/>
                <a:gd name="T18" fmla="*/ 124 w 172"/>
                <a:gd name="T19" fmla="*/ 36 h 218"/>
                <a:gd name="T20" fmla="*/ 152 w 172"/>
                <a:gd name="T21" fmla="*/ 20 h 218"/>
                <a:gd name="T22" fmla="*/ 152 w 172"/>
                <a:gd name="T23" fmla="*/ 0 h 218"/>
                <a:gd name="T24" fmla="*/ 0 w 172"/>
                <a:gd name="T25" fmla="*/ 0 h 218"/>
                <a:gd name="T26" fmla="*/ 0 w 172"/>
                <a:gd name="T27" fmla="*/ 198 h 218"/>
                <a:gd name="T28" fmla="*/ 18 w 172"/>
                <a:gd name="T29" fmla="*/ 198 h 218"/>
                <a:gd name="T30" fmla="*/ 18 w 172"/>
                <a:gd name="T31" fmla="*/ 218 h 218"/>
                <a:gd name="T32" fmla="*/ 172 w 172"/>
                <a:gd name="T33" fmla="*/ 218 h 218"/>
                <a:gd name="T34" fmla="*/ 172 w 172"/>
                <a:gd name="T35" fmla="*/ 20 h 218"/>
                <a:gd name="T36" fmla="*/ 152 w 172"/>
                <a:gd name="T37" fmla="*/ 20 h 218"/>
                <a:gd name="T38" fmla="*/ 10 w 172"/>
                <a:gd name="T39" fmla="*/ 188 h 218"/>
                <a:gd name="T40" fmla="*/ 10 w 172"/>
                <a:gd name="T41" fmla="*/ 10 h 218"/>
                <a:gd name="T42" fmla="*/ 142 w 172"/>
                <a:gd name="T43" fmla="*/ 10 h 218"/>
                <a:gd name="T44" fmla="*/ 142 w 172"/>
                <a:gd name="T45" fmla="*/ 142 h 218"/>
                <a:gd name="T46" fmla="*/ 96 w 172"/>
                <a:gd name="T47" fmla="*/ 142 h 218"/>
                <a:gd name="T48" fmla="*/ 96 w 172"/>
                <a:gd name="T49" fmla="*/ 188 h 218"/>
                <a:gd name="T50" fmla="*/ 10 w 172"/>
                <a:gd name="T51" fmla="*/ 188 h 218"/>
                <a:gd name="T52" fmla="*/ 162 w 172"/>
                <a:gd name="T53" fmla="*/ 206 h 218"/>
                <a:gd name="T54" fmla="*/ 30 w 172"/>
                <a:gd name="T55" fmla="*/ 206 h 218"/>
                <a:gd name="T56" fmla="*/ 30 w 172"/>
                <a:gd name="T57" fmla="*/ 198 h 218"/>
                <a:gd name="T58" fmla="*/ 102 w 172"/>
                <a:gd name="T59" fmla="*/ 198 h 218"/>
                <a:gd name="T60" fmla="*/ 152 w 172"/>
                <a:gd name="T61" fmla="*/ 148 h 218"/>
                <a:gd name="T62" fmla="*/ 152 w 172"/>
                <a:gd name="T63" fmla="*/ 30 h 218"/>
                <a:gd name="T64" fmla="*/ 162 w 172"/>
                <a:gd name="T65" fmla="*/ 30 h 218"/>
                <a:gd name="T66" fmla="*/ 162 w 172"/>
                <a:gd name="T67" fmla="*/ 206 h 218"/>
                <a:gd name="T68" fmla="*/ 28 w 172"/>
                <a:gd name="T69" fmla="*/ 130 h 218"/>
                <a:gd name="T70" fmla="*/ 76 w 172"/>
                <a:gd name="T71" fmla="*/ 130 h 218"/>
                <a:gd name="T72" fmla="*/ 76 w 172"/>
                <a:gd name="T73" fmla="*/ 116 h 218"/>
                <a:gd name="T74" fmla="*/ 28 w 172"/>
                <a:gd name="T75" fmla="*/ 116 h 218"/>
                <a:gd name="T76" fmla="*/ 28 w 172"/>
                <a:gd name="T77" fmla="*/ 130 h 218"/>
                <a:gd name="T78" fmla="*/ 124 w 172"/>
                <a:gd name="T79" fmla="*/ 90 h 218"/>
                <a:gd name="T80" fmla="*/ 28 w 172"/>
                <a:gd name="T81" fmla="*/ 90 h 218"/>
                <a:gd name="T82" fmla="*/ 28 w 172"/>
                <a:gd name="T83" fmla="*/ 102 h 218"/>
                <a:gd name="T84" fmla="*/ 124 w 172"/>
                <a:gd name="T85" fmla="*/ 102 h 218"/>
                <a:gd name="T86" fmla="*/ 124 w 172"/>
                <a:gd name="T87" fmla="*/ 9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72" h="218">
                  <a:moveTo>
                    <a:pt x="124" y="62"/>
                  </a:moveTo>
                  <a:lnTo>
                    <a:pt x="28" y="62"/>
                  </a:lnTo>
                  <a:lnTo>
                    <a:pt x="28" y="76"/>
                  </a:lnTo>
                  <a:lnTo>
                    <a:pt x="124" y="76"/>
                  </a:lnTo>
                  <a:lnTo>
                    <a:pt x="124" y="62"/>
                  </a:lnTo>
                  <a:close/>
                  <a:moveTo>
                    <a:pt x="124" y="36"/>
                  </a:moveTo>
                  <a:lnTo>
                    <a:pt x="28" y="36"/>
                  </a:lnTo>
                  <a:lnTo>
                    <a:pt x="28" y="50"/>
                  </a:lnTo>
                  <a:lnTo>
                    <a:pt x="124" y="50"/>
                  </a:lnTo>
                  <a:lnTo>
                    <a:pt x="124" y="36"/>
                  </a:lnTo>
                  <a:close/>
                  <a:moveTo>
                    <a:pt x="152" y="20"/>
                  </a:moveTo>
                  <a:lnTo>
                    <a:pt x="152" y="0"/>
                  </a:lnTo>
                  <a:lnTo>
                    <a:pt x="0" y="0"/>
                  </a:lnTo>
                  <a:lnTo>
                    <a:pt x="0" y="198"/>
                  </a:lnTo>
                  <a:lnTo>
                    <a:pt x="18" y="198"/>
                  </a:lnTo>
                  <a:lnTo>
                    <a:pt x="18" y="218"/>
                  </a:lnTo>
                  <a:lnTo>
                    <a:pt x="172" y="218"/>
                  </a:lnTo>
                  <a:lnTo>
                    <a:pt x="172" y="20"/>
                  </a:lnTo>
                  <a:lnTo>
                    <a:pt x="152" y="20"/>
                  </a:lnTo>
                  <a:close/>
                  <a:moveTo>
                    <a:pt x="10" y="188"/>
                  </a:moveTo>
                  <a:lnTo>
                    <a:pt x="10" y="10"/>
                  </a:lnTo>
                  <a:lnTo>
                    <a:pt x="142" y="10"/>
                  </a:lnTo>
                  <a:lnTo>
                    <a:pt x="142" y="142"/>
                  </a:lnTo>
                  <a:lnTo>
                    <a:pt x="96" y="142"/>
                  </a:lnTo>
                  <a:lnTo>
                    <a:pt x="96" y="188"/>
                  </a:lnTo>
                  <a:lnTo>
                    <a:pt x="10" y="188"/>
                  </a:lnTo>
                  <a:close/>
                  <a:moveTo>
                    <a:pt x="162" y="206"/>
                  </a:moveTo>
                  <a:lnTo>
                    <a:pt x="30" y="206"/>
                  </a:lnTo>
                  <a:lnTo>
                    <a:pt x="30" y="198"/>
                  </a:lnTo>
                  <a:lnTo>
                    <a:pt x="102" y="198"/>
                  </a:lnTo>
                  <a:lnTo>
                    <a:pt x="152" y="148"/>
                  </a:lnTo>
                  <a:lnTo>
                    <a:pt x="152" y="30"/>
                  </a:lnTo>
                  <a:lnTo>
                    <a:pt x="162" y="30"/>
                  </a:lnTo>
                  <a:lnTo>
                    <a:pt x="162" y="206"/>
                  </a:lnTo>
                  <a:close/>
                  <a:moveTo>
                    <a:pt x="28" y="130"/>
                  </a:moveTo>
                  <a:lnTo>
                    <a:pt x="76" y="130"/>
                  </a:lnTo>
                  <a:lnTo>
                    <a:pt x="76" y="116"/>
                  </a:lnTo>
                  <a:lnTo>
                    <a:pt x="28" y="116"/>
                  </a:lnTo>
                  <a:lnTo>
                    <a:pt x="28" y="130"/>
                  </a:lnTo>
                  <a:close/>
                  <a:moveTo>
                    <a:pt x="124" y="90"/>
                  </a:moveTo>
                  <a:lnTo>
                    <a:pt x="28" y="90"/>
                  </a:lnTo>
                  <a:lnTo>
                    <a:pt x="28" y="102"/>
                  </a:lnTo>
                  <a:lnTo>
                    <a:pt x="124" y="102"/>
                  </a:lnTo>
                  <a:lnTo>
                    <a:pt x="124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1" name="Group 48"/>
          <p:cNvGrpSpPr/>
          <p:nvPr/>
        </p:nvGrpSpPr>
        <p:grpSpPr>
          <a:xfrm>
            <a:off x="7580561" y="2783565"/>
            <a:ext cx="3194876" cy="3435964"/>
            <a:chOff x="6092826" y="3092450"/>
            <a:chExt cx="2671763" cy="2873375"/>
          </a:xfrm>
        </p:grpSpPr>
        <p:sp>
          <p:nvSpPr>
            <p:cNvPr id="52" name="Freeform 1210"/>
            <p:cNvSpPr/>
            <p:nvPr/>
          </p:nvSpPr>
          <p:spPr bwMode="auto">
            <a:xfrm>
              <a:off x="6092826" y="3708400"/>
              <a:ext cx="2671763" cy="2257425"/>
            </a:xfrm>
            <a:custGeom>
              <a:avLst/>
              <a:gdLst>
                <a:gd name="T0" fmla="*/ 828 w 842"/>
                <a:gd name="T1" fmla="*/ 490 h 711"/>
                <a:gd name="T2" fmla="*/ 621 w 842"/>
                <a:gd name="T3" fmla="*/ 697 h 711"/>
                <a:gd name="T4" fmla="*/ 569 w 842"/>
                <a:gd name="T5" fmla="*/ 697 h 711"/>
                <a:gd name="T6" fmla="*/ 268 w 842"/>
                <a:gd name="T7" fmla="*/ 395 h 711"/>
                <a:gd name="T8" fmla="*/ 222 w 842"/>
                <a:gd name="T9" fmla="*/ 395 h 711"/>
                <a:gd name="T10" fmla="*/ 204 w 842"/>
                <a:gd name="T11" fmla="*/ 443 h 711"/>
                <a:gd name="T12" fmla="*/ 176 w 842"/>
                <a:gd name="T13" fmla="*/ 518 h 711"/>
                <a:gd name="T14" fmla="*/ 38 w 842"/>
                <a:gd name="T15" fmla="*/ 518 h 711"/>
                <a:gd name="T16" fmla="*/ 38 w 842"/>
                <a:gd name="T17" fmla="*/ 380 h 711"/>
                <a:gd name="T18" fmla="*/ 114 w 842"/>
                <a:gd name="T19" fmla="*/ 352 h 711"/>
                <a:gd name="T20" fmla="*/ 161 w 842"/>
                <a:gd name="T21" fmla="*/ 334 h 711"/>
                <a:gd name="T22" fmla="*/ 161 w 842"/>
                <a:gd name="T23" fmla="*/ 289 h 711"/>
                <a:gd name="T24" fmla="*/ 111 w 842"/>
                <a:gd name="T25" fmla="*/ 239 h 711"/>
                <a:gd name="T26" fmla="*/ 111 w 842"/>
                <a:gd name="T27" fmla="*/ 187 h 711"/>
                <a:gd name="T28" fmla="*/ 266 w 842"/>
                <a:gd name="T29" fmla="*/ 32 h 711"/>
                <a:gd name="T30" fmla="*/ 322 w 842"/>
                <a:gd name="T31" fmla="*/ 2 h 711"/>
                <a:gd name="T32" fmla="*/ 322 w 842"/>
                <a:gd name="T33" fmla="*/ 117 h 711"/>
                <a:gd name="T34" fmla="*/ 241 w 842"/>
                <a:gd name="T35" fmla="*/ 213 h 711"/>
                <a:gd name="T36" fmla="*/ 339 w 842"/>
                <a:gd name="T37" fmla="*/ 310 h 711"/>
                <a:gd name="T38" fmla="*/ 436 w 842"/>
                <a:gd name="T39" fmla="*/ 213 h 711"/>
                <a:gd name="T40" fmla="*/ 356 w 842"/>
                <a:gd name="T41" fmla="*/ 117 h 711"/>
                <a:gd name="T42" fmla="*/ 356 w 842"/>
                <a:gd name="T43" fmla="*/ 0 h 711"/>
                <a:gd name="T44" fmla="*/ 421 w 842"/>
                <a:gd name="T45" fmla="*/ 32 h 711"/>
                <a:gd name="T46" fmla="*/ 693 w 842"/>
                <a:gd name="T47" fmla="*/ 304 h 711"/>
                <a:gd name="T48" fmla="*/ 697 w 842"/>
                <a:gd name="T49" fmla="*/ 311 h 711"/>
                <a:gd name="T50" fmla="*/ 693 w 842"/>
                <a:gd name="T51" fmla="*/ 319 h 711"/>
                <a:gd name="T52" fmla="*/ 663 w 842"/>
                <a:gd name="T53" fmla="*/ 330 h 711"/>
                <a:gd name="T54" fmla="*/ 571 w 842"/>
                <a:gd name="T55" fmla="*/ 365 h 711"/>
                <a:gd name="T56" fmla="*/ 571 w 842"/>
                <a:gd name="T57" fmla="*/ 533 h 711"/>
                <a:gd name="T58" fmla="*/ 739 w 842"/>
                <a:gd name="T59" fmla="*/ 533 h 711"/>
                <a:gd name="T60" fmla="*/ 774 w 842"/>
                <a:gd name="T61" fmla="*/ 441 h 711"/>
                <a:gd name="T62" fmla="*/ 785 w 842"/>
                <a:gd name="T63" fmla="*/ 411 h 711"/>
                <a:gd name="T64" fmla="*/ 800 w 842"/>
                <a:gd name="T65" fmla="*/ 411 h 711"/>
                <a:gd name="T66" fmla="*/ 828 w 842"/>
                <a:gd name="T67" fmla="*/ 438 h 711"/>
                <a:gd name="T68" fmla="*/ 828 w 842"/>
                <a:gd name="T69" fmla="*/ 490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42" h="711">
                  <a:moveTo>
                    <a:pt x="828" y="490"/>
                  </a:moveTo>
                  <a:cubicBezTo>
                    <a:pt x="621" y="697"/>
                    <a:pt x="621" y="697"/>
                    <a:pt x="621" y="697"/>
                  </a:cubicBezTo>
                  <a:cubicBezTo>
                    <a:pt x="607" y="711"/>
                    <a:pt x="584" y="711"/>
                    <a:pt x="569" y="697"/>
                  </a:cubicBezTo>
                  <a:cubicBezTo>
                    <a:pt x="268" y="395"/>
                    <a:pt x="268" y="395"/>
                    <a:pt x="268" y="395"/>
                  </a:cubicBezTo>
                  <a:cubicBezTo>
                    <a:pt x="255" y="383"/>
                    <a:pt x="235" y="383"/>
                    <a:pt x="222" y="395"/>
                  </a:cubicBezTo>
                  <a:cubicBezTo>
                    <a:pt x="210" y="408"/>
                    <a:pt x="203" y="425"/>
                    <a:pt x="204" y="443"/>
                  </a:cubicBezTo>
                  <a:cubicBezTo>
                    <a:pt x="206" y="470"/>
                    <a:pt x="197" y="497"/>
                    <a:pt x="176" y="518"/>
                  </a:cubicBezTo>
                  <a:cubicBezTo>
                    <a:pt x="138" y="556"/>
                    <a:pt x="76" y="556"/>
                    <a:pt x="38" y="518"/>
                  </a:cubicBezTo>
                  <a:cubicBezTo>
                    <a:pt x="0" y="480"/>
                    <a:pt x="0" y="418"/>
                    <a:pt x="38" y="380"/>
                  </a:cubicBezTo>
                  <a:cubicBezTo>
                    <a:pt x="59" y="360"/>
                    <a:pt x="87" y="350"/>
                    <a:pt x="114" y="352"/>
                  </a:cubicBezTo>
                  <a:cubicBezTo>
                    <a:pt x="131" y="353"/>
                    <a:pt x="149" y="347"/>
                    <a:pt x="161" y="334"/>
                  </a:cubicBezTo>
                  <a:cubicBezTo>
                    <a:pt x="174" y="322"/>
                    <a:pt x="174" y="301"/>
                    <a:pt x="161" y="289"/>
                  </a:cubicBezTo>
                  <a:cubicBezTo>
                    <a:pt x="111" y="239"/>
                    <a:pt x="111" y="239"/>
                    <a:pt x="111" y="239"/>
                  </a:cubicBezTo>
                  <a:cubicBezTo>
                    <a:pt x="97" y="224"/>
                    <a:pt x="97" y="201"/>
                    <a:pt x="111" y="187"/>
                  </a:cubicBezTo>
                  <a:cubicBezTo>
                    <a:pt x="266" y="32"/>
                    <a:pt x="266" y="32"/>
                    <a:pt x="266" y="32"/>
                  </a:cubicBezTo>
                  <a:cubicBezTo>
                    <a:pt x="281" y="17"/>
                    <a:pt x="301" y="6"/>
                    <a:pt x="322" y="2"/>
                  </a:cubicBezTo>
                  <a:cubicBezTo>
                    <a:pt x="322" y="117"/>
                    <a:pt x="322" y="117"/>
                    <a:pt x="322" y="117"/>
                  </a:cubicBezTo>
                  <a:cubicBezTo>
                    <a:pt x="276" y="125"/>
                    <a:pt x="241" y="165"/>
                    <a:pt x="241" y="213"/>
                  </a:cubicBezTo>
                  <a:cubicBezTo>
                    <a:pt x="241" y="267"/>
                    <a:pt x="285" y="310"/>
                    <a:pt x="339" y="310"/>
                  </a:cubicBezTo>
                  <a:cubicBezTo>
                    <a:pt x="393" y="310"/>
                    <a:pt x="436" y="267"/>
                    <a:pt x="436" y="213"/>
                  </a:cubicBezTo>
                  <a:cubicBezTo>
                    <a:pt x="436" y="165"/>
                    <a:pt x="401" y="125"/>
                    <a:pt x="356" y="117"/>
                  </a:cubicBezTo>
                  <a:cubicBezTo>
                    <a:pt x="356" y="0"/>
                    <a:pt x="356" y="0"/>
                    <a:pt x="356" y="0"/>
                  </a:cubicBezTo>
                  <a:cubicBezTo>
                    <a:pt x="380" y="3"/>
                    <a:pt x="404" y="14"/>
                    <a:pt x="421" y="32"/>
                  </a:cubicBezTo>
                  <a:cubicBezTo>
                    <a:pt x="693" y="304"/>
                    <a:pt x="693" y="304"/>
                    <a:pt x="693" y="304"/>
                  </a:cubicBezTo>
                  <a:cubicBezTo>
                    <a:pt x="696" y="306"/>
                    <a:pt x="697" y="309"/>
                    <a:pt x="697" y="311"/>
                  </a:cubicBezTo>
                  <a:cubicBezTo>
                    <a:pt x="697" y="314"/>
                    <a:pt x="696" y="317"/>
                    <a:pt x="693" y="319"/>
                  </a:cubicBezTo>
                  <a:cubicBezTo>
                    <a:pt x="685" y="327"/>
                    <a:pt x="674" y="331"/>
                    <a:pt x="663" y="330"/>
                  </a:cubicBezTo>
                  <a:cubicBezTo>
                    <a:pt x="628" y="328"/>
                    <a:pt x="595" y="341"/>
                    <a:pt x="571" y="365"/>
                  </a:cubicBezTo>
                  <a:cubicBezTo>
                    <a:pt x="524" y="411"/>
                    <a:pt x="524" y="487"/>
                    <a:pt x="571" y="533"/>
                  </a:cubicBezTo>
                  <a:cubicBezTo>
                    <a:pt x="617" y="580"/>
                    <a:pt x="693" y="580"/>
                    <a:pt x="739" y="533"/>
                  </a:cubicBezTo>
                  <a:cubicBezTo>
                    <a:pt x="763" y="509"/>
                    <a:pt x="776" y="476"/>
                    <a:pt x="774" y="441"/>
                  </a:cubicBezTo>
                  <a:cubicBezTo>
                    <a:pt x="773" y="430"/>
                    <a:pt x="777" y="419"/>
                    <a:pt x="785" y="411"/>
                  </a:cubicBezTo>
                  <a:cubicBezTo>
                    <a:pt x="789" y="406"/>
                    <a:pt x="796" y="406"/>
                    <a:pt x="800" y="411"/>
                  </a:cubicBezTo>
                  <a:cubicBezTo>
                    <a:pt x="828" y="438"/>
                    <a:pt x="828" y="438"/>
                    <a:pt x="828" y="438"/>
                  </a:cubicBezTo>
                  <a:cubicBezTo>
                    <a:pt x="842" y="453"/>
                    <a:pt x="842" y="476"/>
                    <a:pt x="828" y="49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4" name="Freeform 1218"/>
            <p:cNvSpPr>
              <a:spLocks noEditPoints="1"/>
            </p:cNvSpPr>
            <p:nvPr/>
          </p:nvSpPr>
          <p:spPr bwMode="auto">
            <a:xfrm>
              <a:off x="7123113" y="3092450"/>
              <a:ext cx="85725" cy="993775"/>
            </a:xfrm>
            <a:custGeom>
              <a:avLst/>
              <a:gdLst>
                <a:gd name="T0" fmla="*/ 10 w 27"/>
                <a:gd name="T1" fmla="*/ 213 h 313"/>
                <a:gd name="T2" fmla="*/ 18 w 27"/>
                <a:gd name="T3" fmla="*/ 213 h 313"/>
                <a:gd name="T4" fmla="*/ 14 w 27"/>
                <a:gd name="T5" fmla="*/ 177 h 313"/>
                <a:gd name="T6" fmla="*/ 14 w 27"/>
                <a:gd name="T7" fmla="*/ 185 h 313"/>
                <a:gd name="T8" fmla="*/ 14 w 27"/>
                <a:gd name="T9" fmla="*/ 177 h 313"/>
                <a:gd name="T10" fmla="*/ 10 w 27"/>
                <a:gd name="T11" fmla="*/ 245 h 313"/>
                <a:gd name="T12" fmla="*/ 18 w 27"/>
                <a:gd name="T13" fmla="*/ 245 h 313"/>
                <a:gd name="T14" fmla="*/ 14 w 27"/>
                <a:gd name="T15" fmla="*/ 193 h 313"/>
                <a:gd name="T16" fmla="*/ 14 w 27"/>
                <a:gd name="T17" fmla="*/ 201 h 313"/>
                <a:gd name="T18" fmla="*/ 14 w 27"/>
                <a:gd name="T19" fmla="*/ 193 h 313"/>
                <a:gd name="T20" fmla="*/ 10 w 27"/>
                <a:gd name="T21" fmla="*/ 229 h 313"/>
                <a:gd name="T22" fmla="*/ 18 w 27"/>
                <a:gd name="T23" fmla="*/ 229 h 313"/>
                <a:gd name="T24" fmla="*/ 14 w 27"/>
                <a:gd name="T25" fmla="*/ 305 h 313"/>
                <a:gd name="T26" fmla="*/ 14 w 27"/>
                <a:gd name="T27" fmla="*/ 313 h 313"/>
                <a:gd name="T28" fmla="*/ 14 w 27"/>
                <a:gd name="T29" fmla="*/ 305 h 313"/>
                <a:gd name="T30" fmla="*/ 10 w 27"/>
                <a:gd name="T31" fmla="*/ 293 h 313"/>
                <a:gd name="T32" fmla="*/ 18 w 27"/>
                <a:gd name="T33" fmla="*/ 293 h 313"/>
                <a:gd name="T34" fmla="*/ 14 w 27"/>
                <a:gd name="T35" fmla="*/ 273 h 313"/>
                <a:gd name="T36" fmla="*/ 14 w 27"/>
                <a:gd name="T37" fmla="*/ 281 h 313"/>
                <a:gd name="T38" fmla="*/ 14 w 27"/>
                <a:gd name="T39" fmla="*/ 273 h 313"/>
                <a:gd name="T40" fmla="*/ 10 w 27"/>
                <a:gd name="T41" fmla="*/ 261 h 313"/>
                <a:gd name="T42" fmla="*/ 18 w 27"/>
                <a:gd name="T43" fmla="*/ 261 h 313"/>
                <a:gd name="T44" fmla="*/ 14 w 27"/>
                <a:gd name="T45" fmla="*/ 49 h 313"/>
                <a:gd name="T46" fmla="*/ 14 w 27"/>
                <a:gd name="T47" fmla="*/ 57 h 313"/>
                <a:gd name="T48" fmla="*/ 14 w 27"/>
                <a:gd name="T49" fmla="*/ 49 h 313"/>
                <a:gd name="T50" fmla="*/ 10 w 27"/>
                <a:gd name="T51" fmla="*/ 69 h 313"/>
                <a:gd name="T52" fmla="*/ 18 w 27"/>
                <a:gd name="T53" fmla="*/ 69 h 313"/>
                <a:gd name="T54" fmla="*/ 14 w 27"/>
                <a:gd name="T55" fmla="*/ 81 h 313"/>
                <a:gd name="T56" fmla="*/ 14 w 27"/>
                <a:gd name="T57" fmla="*/ 89 h 313"/>
                <a:gd name="T58" fmla="*/ 14 w 27"/>
                <a:gd name="T59" fmla="*/ 81 h 313"/>
                <a:gd name="T60" fmla="*/ 10 w 27"/>
                <a:gd name="T61" fmla="*/ 165 h 313"/>
                <a:gd name="T62" fmla="*/ 18 w 27"/>
                <a:gd name="T63" fmla="*/ 165 h 313"/>
                <a:gd name="T64" fmla="*/ 14 w 27"/>
                <a:gd name="T65" fmla="*/ 33 h 313"/>
                <a:gd name="T66" fmla="*/ 14 w 27"/>
                <a:gd name="T67" fmla="*/ 41 h 313"/>
                <a:gd name="T68" fmla="*/ 14 w 27"/>
                <a:gd name="T69" fmla="*/ 33 h 313"/>
                <a:gd name="T70" fmla="*/ 0 w 27"/>
                <a:gd name="T71" fmla="*/ 14 h 313"/>
                <a:gd name="T72" fmla="*/ 27 w 27"/>
                <a:gd name="T73" fmla="*/ 14 h 313"/>
                <a:gd name="T74" fmla="*/ 14 w 27"/>
                <a:gd name="T75" fmla="*/ 145 h 313"/>
                <a:gd name="T76" fmla="*/ 14 w 27"/>
                <a:gd name="T77" fmla="*/ 153 h 313"/>
                <a:gd name="T78" fmla="*/ 14 w 27"/>
                <a:gd name="T79" fmla="*/ 145 h 313"/>
                <a:gd name="T80" fmla="*/ 10 w 27"/>
                <a:gd name="T81" fmla="*/ 133 h 313"/>
                <a:gd name="T82" fmla="*/ 18 w 27"/>
                <a:gd name="T83" fmla="*/ 133 h 313"/>
                <a:gd name="T84" fmla="*/ 14 w 27"/>
                <a:gd name="T85" fmla="*/ 113 h 313"/>
                <a:gd name="T86" fmla="*/ 14 w 27"/>
                <a:gd name="T87" fmla="*/ 121 h 313"/>
                <a:gd name="T88" fmla="*/ 14 w 27"/>
                <a:gd name="T89" fmla="*/ 113 h 313"/>
                <a:gd name="T90" fmla="*/ 10 w 27"/>
                <a:gd name="T91" fmla="*/ 101 h 313"/>
                <a:gd name="T92" fmla="*/ 18 w 27"/>
                <a:gd name="T93" fmla="*/ 10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7" h="313">
                  <a:moveTo>
                    <a:pt x="14" y="209"/>
                  </a:moveTo>
                  <a:cubicBezTo>
                    <a:pt x="11" y="209"/>
                    <a:pt x="10" y="211"/>
                    <a:pt x="10" y="213"/>
                  </a:cubicBezTo>
                  <a:cubicBezTo>
                    <a:pt x="10" y="215"/>
                    <a:pt x="11" y="217"/>
                    <a:pt x="14" y="217"/>
                  </a:cubicBezTo>
                  <a:cubicBezTo>
                    <a:pt x="16" y="217"/>
                    <a:pt x="18" y="215"/>
                    <a:pt x="18" y="213"/>
                  </a:cubicBezTo>
                  <a:cubicBezTo>
                    <a:pt x="18" y="211"/>
                    <a:pt x="16" y="209"/>
                    <a:pt x="14" y="209"/>
                  </a:cubicBezTo>
                  <a:close/>
                  <a:moveTo>
                    <a:pt x="14" y="177"/>
                  </a:moveTo>
                  <a:cubicBezTo>
                    <a:pt x="11" y="177"/>
                    <a:pt x="10" y="179"/>
                    <a:pt x="10" y="181"/>
                  </a:cubicBezTo>
                  <a:cubicBezTo>
                    <a:pt x="10" y="183"/>
                    <a:pt x="11" y="185"/>
                    <a:pt x="14" y="185"/>
                  </a:cubicBezTo>
                  <a:cubicBezTo>
                    <a:pt x="16" y="185"/>
                    <a:pt x="18" y="183"/>
                    <a:pt x="18" y="181"/>
                  </a:cubicBezTo>
                  <a:cubicBezTo>
                    <a:pt x="18" y="179"/>
                    <a:pt x="16" y="177"/>
                    <a:pt x="14" y="177"/>
                  </a:cubicBezTo>
                  <a:close/>
                  <a:moveTo>
                    <a:pt x="14" y="241"/>
                  </a:moveTo>
                  <a:cubicBezTo>
                    <a:pt x="11" y="241"/>
                    <a:pt x="10" y="243"/>
                    <a:pt x="10" y="245"/>
                  </a:cubicBezTo>
                  <a:cubicBezTo>
                    <a:pt x="10" y="247"/>
                    <a:pt x="11" y="249"/>
                    <a:pt x="14" y="249"/>
                  </a:cubicBezTo>
                  <a:cubicBezTo>
                    <a:pt x="16" y="249"/>
                    <a:pt x="18" y="247"/>
                    <a:pt x="18" y="245"/>
                  </a:cubicBezTo>
                  <a:cubicBezTo>
                    <a:pt x="18" y="243"/>
                    <a:pt x="16" y="241"/>
                    <a:pt x="14" y="241"/>
                  </a:cubicBezTo>
                  <a:close/>
                  <a:moveTo>
                    <a:pt x="14" y="193"/>
                  </a:moveTo>
                  <a:cubicBezTo>
                    <a:pt x="11" y="193"/>
                    <a:pt x="10" y="195"/>
                    <a:pt x="10" y="197"/>
                  </a:cubicBezTo>
                  <a:cubicBezTo>
                    <a:pt x="10" y="199"/>
                    <a:pt x="11" y="201"/>
                    <a:pt x="14" y="201"/>
                  </a:cubicBezTo>
                  <a:cubicBezTo>
                    <a:pt x="16" y="201"/>
                    <a:pt x="18" y="199"/>
                    <a:pt x="18" y="197"/>
                  </a:cubicBezTo>
                  <a:cubicBezTo>
                    <a:pt x="18" y="195"/>
                    <a:pt x="16" y="193"/>
                    <a:pt x="14" y="193"/>
                  </a:cubicBezTo>
                  <a:close/>
                  <a:moveTo>
                    <a:pt x="14" y="225"/>
                  </a:moveTo>
                  <a:cubicBezTo>
                    <a:pt x="11" y="225"/>
                    <a:pt x="10" y="227"/>
                    <a:pt x="10" y="229"/>
                  </a:cubicBezTo>
                  <a:cubicBezTo>
                    <a:pt x="10" y="231"/>
                    <a:pt x="11" y="233"/>
                    <a:pt x="14" y="233"/>
                  </a:cubicBezTo>
                  <a:cubicBezTo>
                    <a:pt x="16" y="233"/>
                    <a:pt x="18" y="231"/>
                    <a:pt x="18" y="229"/>
                  </a:cubicBezTo>
                  <a:cubicBezTo>
                    <a:pt x="18" y="227"/>
                    <a:pt x="16" y="225"/>
                    <a:pt x="14" y="225"/>
                  </a:cubicBezTo>
                  <a:close/>
                  <a:moveTo>
                    <a:pt x="14" y="305"/>
                  </a:moveTo>
                  <a:cubicBezTo>
                    <a:pt x="11" y="305"/>
                    <a:pt x="10" y="307"/>
                    <a:pt x="10" y="309"/>
                  </a:cubicBezTo>
                  <a:cubicBezTo>
                    <a:pt x="10" y="311"/>
                    <a:pt x="11" y="313"/>
                    <a:pt x="14" y="313"/>
                  </a:cubicBezTo>
                  <a:cubicBezTo>
                    <a:pt x="16" y="313"/>
                    <a:pt x="18" y="311"/>
                    <a:pt x="18" y="309"/>
                  </a:cubicBezTo>
                  <a:cubicBezTo>
                    <a:pt x="18" y="307"/>
                    <a:pt x="16" y="305"/>
                    <a:pt x="14" y="305"/>
                  </a:cubicBezTo>
                  <a:close/>
                  <a:moveTo>
                    <a:pt x="14" y="289"/>
                  </a:moveTo>
                  <a:cubicBezTo>
                    <a:pt x="11" y="289"/>
                    <a:pt x="10" y="291"/>
                    <a:pt x="10" y="293"/>
                  </a:cubicBezTo>
                  <a:cubicBezTo>
                    <a:pt x="10" y="295"/>
                    <a:pt x="11" y="297"/>
                    <a:pt x="14" y="297"/>
                  </a:cubicBezTo>
                  <a:cubicBezTo>
                    <a:pt x="16" y="297"/>
                    <a:pt x="18" y="295"/>
                    <a:pt x="18" y="293"/>
                  </a:cubicBezTo>
                  <a:cubicBezTo>
                    <a:pt x="18" y="291"/>
                    <a:pt x="16" y="289"/>
                    <a:pt x="14" y="289"/>
                  </a:cubicBezTo>
                  <a:close/>
                  <a:moveTo>
                    <a:pt x="14" y="273"/>
                  </a:moveTo>
                  <a:cubicBezTo>
                    <a:pt x="11" y="273"/>
                    <a:pt x="10" y="275"/>
                    <a:pt x="10" y="277"/>
                  </a:cubicBezTo>
                  <a:cubicBezTo>
                    <a:pt x="10" y="279"/>
                    <a:pt x="11" y="281"/>
                    <a:pt x="14" y="281"/>
                  </a:cubicBezTo>
                  <a:cubicBezTo>
                    <a:pt x="16" y="281"/>
                    <a:pt x="18" y="279"/>
                    <a:pt x="18" y="277"/>
                  </a:cubicBezTo>
                  <a:cubicBezTo>
                    <a:pt x="18" y="275"/>
                    <a:pt x="16" y="273"/>
                    <a:pt x="14" y="273"/>
                  </a:cubicBezTo>
                  <a:close/>
                  <a:moveTo>
                    <a:pt x="14" y="257"/>
                  </a:moveTo>
                  <a:cubicBezTo>
                    <a:pt x="11" y="257"/>
                    <a:pt x="10" y="259"/>
                    <a:pt x="10" y="261"/>
                  </a:cubicBezTo>
                  <a:cubicBezTo>
                    <a:pt x="10" y="263"/>
                    <a:pt x="11" y="265"/>
                    <a:pt x="14" y="265"/>
                  </a:cubicBezTo>
                  <a:cubicBezTo>
                    <a:pt x="16" y="265"/>
                    <a:pt x="18" y="263"/>
                    <a:pt x="18" y="261"/>
                  </a:cubicBezTo>
                  <a:cubicBezTo>
                    <a:pt x="18" y="259"/>
                    <a:pt x="16" y="257"/>
                    <a:pt x="14" y="257"/>
                  </a:cubicBezTo>
                  <a:close/>
                  <a:moveTo>
                    <a:pt x="14" y="49"/>
                  </a:moveTo>
                  <a:cubicBezTo>
                    <a:pt x="11" y="49"/>
                    <a:pt x="10" y="51"/>
                    <a:pt x="10" y="53"/>
                  </a:cubicBezTo>
                  <a:cubicBezTo>
                    <a:pt x="10" y="55"/>
                    <a:pt x="11" y="57"/>
                    <a:pt x="14" y="57"/>
                  </a:cubicBezTo>
                  <a:cubicBezTo>
                    <a:pt x="16" y="57"/>
                    <a:pt x="18" y="55"/>
                    <a:pt x="18" y="53"/>
                  </a:cubicBezTo>
                  <a:cubicBezTo>
                    <a:pt x="18" y="51"/>
                    <a:pt x="16" y="49"/>
                    <a:pt x="14" y="49"/>
                  </a:cubicBezTo>
                  <a:close/>
                  <a:moveTo>
                    <a:pt x="14" y="65"/>
                  </a:moveTo>
                  <a:cubicBezTo>
                    <a:pt x="11" y="65"/>
                    <a:pt x="10" y="67"/>
                    <a:pt x="10" y="69"/>
                  </a:cubicBezTo>
                  <a:cubicBezTo>
                    <a:pt x="10" y="71"/>
                    <a:pt x="11" y="73"/>
                    <a:pt x="14" y="73"/>
                  </a:cubicBezTo>
                  <a:cubicBezTo>
                    <a:pt x="16" y="73"/>
                    <a:pt x="18" y="71"/>
                    <a:pt x="18" y="69"/>
                  </a:cubicBezTo>
                  <a:cubicBezTo>
                    <a:pt x="18" y="67"/>
                    <a:pt x="16" y="65"/>
                    <a:pt x="14" y="65"/>
                  </a:cubicBezTo>
                  <a:close/>
                  <a:moveTo>
                    <a:pt x="14" y="81"/>
                  </a:moveTo>
                  <a:cubicBezTo>
                    <a:pt x="11" y="81"/>
                    <a:pt x="10" y="83"/>
                    <a:pt x="10" y="85"/>
                  </a:cubicBezTo>
                  <a:cubicBezTo>
                    <a:pt x="10" y="87"/>
                    <a:pt x="11" y="89"/>
                    <a:pt x="14" y="89"/>
                  </a:cubicBezTo>
                  <a:cubicBezTo>
                    <a:pt x="16" y="89"/>
                    <a:pt x="18" y="87"/>
                    <a:pt x="18" y="85"/>
                  </a:cubicBezTo>
                  <a:cubicBezTo>
                    <a:pt x="18" y="83"/>
                    <a:pt x="16" y="81"/>
                    <a:pt x="14" y="81"/>
                  </a:cubicBezTo>
                  <a:close/>
                  <a:moveTo>
                    <a:pt x="14" y="161"/>
                  </a:moveTo>
                  <a:cubicBezTo>
                    <a:pt x="11" y="161"/>
                    <a:pt x="10" y="163"/>
                    <a:pt x="10" y="165"/>
                  </a:cubicBezTo>
                  <a:cubicBezTo>
                    <a:pt x="10" y="167"/>
                    <a:pt x="11" y="169"/>
                    <a:pt x="14" y="169"/>
                  </a:cubicBezTo>
                  <a:cubicBezTo>
                    <a:pt x="16" y="169"/>
                    <a:pt x="18" y="167"/>
                    <a:pt x="18" y="165"/>
                  </a:cubicBezTo>
                  <a:cubicBezTo>
                    <a:pt x="18" y="163"/>
                    <a:pt x="16" y="161"/>
                    <a:pt x="14" y="161"/>
                  </a:cubicBezTo>
                  <a:close/>
                  <a:moveTo>
                    <a:pt x="14" y="33"/>
                  </a:moveTo>
                  <a:cubicBezTo>
                    <a:pt x="11" y="33"/>
                    <a:pt x="10" y="35"/>
                    <a:pt x="10" y="37"/>
                  </a:cubicBezTo>
                  <a:cubicBezTo>
                    <a:pt x="10" y="39"/>
                    <a:pt x="11" y="41"/>
                    <a:pt x="14" y="41"/>
                  </a:cubicBezTo>
                  <a:cubicBezTo>
                    <a:pt x="16" y="41"/>
                    <a:pt x="18" y="39"/>
                    <a:pt x="18" y="37"/>
                  </a:cubicBezTo>
                  <a:cubicBezTo>
                    <a:pt x="18" y="35"/>
                    <a:pt x="16" y="33"/>
                    <a:pt x="14" y="33"/>
                  </a:cubicBezTo>
                  <a:close/>
                  <a:moveTo>
                    <a:pt x="14" y="0"/>
                  </a:moveTo>
                  <a:cubicBezTo>
                    <a:pt x="6" y="0"/>
                    <a:pt x="0" y="6"/>
                    <a:pt x="0" y="14"/>
                  </a:cubicBezTo>
                  <a:cubicBezTo>
                    <a:pt x="0" y="21"/>
                    <a:pt x="6" y="27"/>
                    <a:pt x="14" y="27"/>
                  </a:cubicBezTo>
                  <a:cubicBezTo>
                    <a:pt x="21" y="27"/>
                    <a:pt x="27" y="21"/>
                    <a:pt x="27" y="14"/>
                  </a:cubicBezTo>
                  <a:cubicBezTo>
                    <a:pt x="27" y="6"/>
                    <a:pt x="21" y="0"/>
                    <a:pt x="14" y="0"/>
                  </a:cubicBezTo>
                  <a:close/>
                  <a:moveTo>
                    <a:pt x="14" y="145"/>
                  </a:moveTo>
                  <a:cubicBezTo>
                    <a:pt x="11" y="145"/>
                    <a:pt x="10" y="147"/>
                    <a:pt x="10" y="149"/>
                  </a:cubicBezTo>
                  <a:cubicBezTo>
                    <a:pt x="10" y="151"/>
                    <a:pt x="11" y="153"/>
                    <a:pt x="14" y="153"/>
                  </a:cubicBezTo>
                  <a:cubicBezTo>
                    <a:pt x="16" y="153"/>
                    <a:pt x="18" y="151"/>
                    <a:pt x="18" y="149"/>
                  </a:cubicBezTo>
                  <a:cubicBezTo>
                    <a:pt x="18" y="147"/>
                    <a:pt x="16" y="145"/>
                    <a:pt x="14" y="145"/>
                  </a:cubicBezTo>
                  <a:close/>
                  <a:moveTo>
                    <a:pt x="14" y="129"/>
                  </a:moveTo>
                  <a:cubicBezTo>
                    <a:pt x="11" y="129"/>
                    <a:pt x="10" y="131"/>
                    <a:pt x="10" y="133"/>
                  </a:cubicBezTo>
                  <a:cubicBezTo>
                    <a:pt x="10" y="135"/>
                    <a:pt x="11" y="137"/>
                    <a:pt x="14" y="137"/>
                  </a:cubicBezTo>
                  <a:cubicBezTo>
                    <a:pt x="16" y="137"/>
                    <a:pt x="18" y="135"/>
                    <a:pt x="18" y="133"/>
                  </a:cubicBezTo>
                  <a:cubicBezTo>
                    <a:pt x="18" y="131"/>
                    <a:pt x="16" y="129"/>
                    <a:pt x="14" y="129"/>
                  </a:cubicBezTo>
                  <a:close/>
                  <a:moveTo>
                    <a:pt x="14" y="113"/>
                  </a:moveTo>
                  <a:cubicBezTo>
                    <a:pt x="11" y="113"/>
                    <a:pt x="10" y="115"/>
                    <a:pt x="10" y="117"/>
                  </a:cubicBezTo>
                  <a:cubicBezTo>
                    <a:pt x="10" y="119"/>
                    <a:pt x="11" y="121"/>
                    <a:pt x="14" y="121"/>
                  </a:cubicBezTo>
                  <a:cubicBezTo>
                    <a:pt x="16" y="121"/>
                    <a:pt x="18" y="119"/>
                    <a:pt x="18" y="117"/>
                  </a:cubicBezTo>
                  <a:cubicBezTo>
                    <a:pt x="18" y="115"/>
                    <a:pt x="16" y="113"/>
                    <a:pt x="14" y="113"/>
                  </a:cubicBezTo>
                  <a:close/>
                  <a:moveTo>
                    <a:pt x="14" y="97"/>
                  </a:moveTo>
                  <a:cubicBezTo>
                    <a:pt x="11" y="97"/>
                    <a:pt x="10" y="99"/>
                    <a:pt x="10" y="101"/>
                  </a:cubicBezTo>
                  <a:cubicBezTo>
                    <a:pt x="10" y="103"/>
                    <a:pt x="11" y="105"/>
                    <a:pt x="14" y="105"/>
                  </a:cubicBezTo>
                  <a:cubicBezTo>
                    <a:pt x="16" y="105"/>
                    <a:pt x="18" y="103"/>
                    <a:pt x="18" y="101"/>
                  </a:cubicBezTo>
                  <a:cubicBezTo>
                    <a:pt x="18" y="99"/>
                    <a:pt x="16" y="97"/>
                    <a:pt x="14" y="9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2" name="Freeform 1221"/>
            <p:cNvSpPr>
              <a:spLocks noEditPoints="1"/>
            </p:cNvSpPr>
            <p:nvPr/>
          </p:nvSpPr>
          <p:spPr bwMode="auto">
            <a:xfrm>
              <a:off x="6973888" y="4216400"/>
              <a:ext cx="371475" cy="314325"/>
            </a:xfrm>
            <a:custGeom>
              <a:avLst/>
              <a:gdLst>
                <a:gd name="T0" fmla="*/ 42 w 117"/>
                <a:gd name="T1" fmla="*/ 64 h 99"/>
                <a:gd name="T2" fmla="*/ 42 w 117"/>
                <a:gd name="T3" fmla="*/ 99 h 99"/>
                <a:gd name="T4" fmla="*/ 68 w 117"/>
                <a:gd name="T5" fmla="*/ 99 h 99"/>
                <a:gd name="T6" fmla="*/ 68 w 117"/>
                <a:gd name="T7" fmla="*/ 68 h 99"/>
                <a:gd name="T8" fmla="*/ 57 w 117"/>
                <a:gd name="T9" fmla="*/ 79 h 99"/>
                <a:gd name="T10" fmla="*/ 42 w 117"/>
                <a:gd name="T11" fmla="*/ 64 h 99"/>
                <a:gd name="T12" fmla="*/ 5 w 117"/>
                <a:gd name="T13" fmla="*/ 95 h 99"/>
                <a:gd name="T14" fmla="*/ 10 w 117"/>
                <a:gd name="T15" fmla="*/ 99 h 99"/>
                <a:gd name="T16" fmla="*/ 31 w 117"/>
                <a:gd name="T17" fmla="*/ 99 h 99"/>
                <a:gd name="T18" fmla="*/ 31 w 117"/>
                <a:gd name="T19" fmla="*/ 54 h 99"/>
                <a:gd name="T20" fmla="*/ 5 w 117"/>
                <a:gd name="T21" fmla="*/ 80 h 99"/>
                <a:gd name="T22" fmla="*/ 5 w 117"/>
                <a:gd name="T23" fmla="*/ 95 h 99"/>
                <a:gd name="T24" fmla="*/ 78 w 117"/>
                <a:gd name="T25" fmla="*/ 58 h 99"/>
                <a:gd name="T26" fmla="*/ 78 w 117"/>
                <a:gd name="T27" fmla="*/ 99 h 99"/>
                <a:gd name="T28" fmla="*/ 100 w 117"/>
                <a:gd name="T29" fmla="*/ 99 h 99"/>
                <a:gd name="T30" fmla="*/ 104 w 117"/>
                <a:gd name="T31" fmla="*/ 95 h 99"/>
                <a:gd name="T32" fmla="*/ 104 w 117"/>
                <a:gd name="T33" fmla="*/ 54 h 99"/>
                <a:gd name="T34" fmla="*/ 104 w 117"/>
                <a:gd name="T35" fmla="*/ 32 h 99"/>
                <a:gd name="T36" fmla="*/ 82 w 117"/>
                <a:gd name="T37" fmla="*/ 54 h 99"/>
                <a:gd name="T38" fmla="*/ 78 w 117"/>
                <a:gd name="T39" fmla="*/ 58 h 99"/>
                <a:gd name="T40" fmla="*/ 94 w 117"/>
                <a:gd name="T41" fmla="*/ 2 h 99"/>
                <a:gd name="T42" fmla="*/ 90 w 117"/>
                <a:gd name="T43" fmla="*/ 7 h 99"/>
                <a:gd name="T44" fmla="*/ 95 w 117"/>
                <a:gd name="T45" fmla="*/ 11 h 99"/>
                <a:gd name="T46" fmla="*/ 100 w 117"/>
                <a:gd name="T47" fmla="*/ 11 h 99"/>
                <a:gd name="T48" fmla="*/ 57 w 117"/>
                <a:gd name="T49" fmla="*/ 54 h 99"/>
                <a:gd name="T50" fmla="*/ 31 w 117"/>
                <a:gd name="T51" fmla="*/ 29 h 99"/>
                <a:gd name="T52" fmla="*/ 2 w 117"/>
                <a:gd name="T53" fmla="*/ 58 h 99"/>
                <a:gd name="T54" fmla="*/ 2 w 117"/>
                <a:gd name="T55" fmla="*/ 65 h 99"/>
                <a:gd name="T56" fmla="*/ 8 w 117"/>
                <a:gd name="T57" fmla="*/ 65 h 99"/>
                <a:gd name="T58" fmla="*/ 31 w 117"/>
                <a:gd name="T59" fmla="*/ 42 h 99"/>
                <a:gd name="T60" fmla="*/ 57 w 117"/>
                <a:gd name="T61" fmla="*/ 67 h 99"/>
                <a:gd name="T62" fmla="*/ 106 w 117"/>
                <a:gd name="T63" fmla="*/ 17 h 99"/>
                <a:gd name="T64" fmla="*/ 106 w 117"/>
                <a:gd name="T65" fmla="*/ 22 h 99"/>
                <a:gd name="T66" fmla="*/ 110 w 117"/>
                <a:gd name="T67" fmla="*/ 27 h 99"/>
                <a:gd name="T68" fmla="*/ 111 w 117"/>
                <a:gd name="T69" fmla="*/ 28 h 99"/>
                <a:gd name="T70" fmla="*/ 115 w 117"/>
                <a:gd name="T71" fmla="*/ 23 h 99"/>
                <a:gd name="T72" fmla="*/ 117 w 117"/>
                <a:gd name="T73" fmla="*/ 0 h 99"/>
                <a:gd name="T74" fmla="*/ 94 w 117"/>
                <a:gd name="T75" fmla="*/ 2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7" h="99">
                  <a:moveTo>
                    <a:pt x="42" y="64"/>
                  </a:moveTo>
                  <a:cubicBezTo>
                    <a:pt x="42" y="99"/>
                    <a:pt x="42" y="99"/>
                    <a:pt x="42" y="99"/>
                  </a:cubicBezTo>
                  <a:cubicBezTo>
                    <a:pt x="68" y="99"/>
                    <a:pt x="68" y="99"/>
                    <a:pt x="68" y="99"/>
                  </a:cubicBezTo>
                  <a:cubicBezTo>
                    <a:pt x="68" y="68"/>
                    <a:pt x="68" y="68"/>
                    <a:pt x="68" y="68"/>
                  </a:cubicBezTo>
                  <a:cubicBezTo>
                    <a:pt x="57" y="79"/>
                    <a:pt x="57" y="79"/>
                    <a:pt x="57" y="79"/>
                  </a:cubicBezTo>
                  <a:lnTo>
                    <a:pt x="42" y="64"/>
                  </a:lnTo>
                  <a:close/>
                  <a:moveTo>
                    <a:pt x="5" y="95"/>
                  </a:moveTo>
                  <a:cubicBezTo>
                    <a:pt x="5" y="97"/>
                    <a:pt x="7" y="99"/>
                    <a:pt x="10" y="99"/>
                  </a:cubicBezTo>
                  <a:cubicBezTo>
                    <a:pt x="31" y="99"/>
                    <a:pt x="31" y="99"/>
                    <a:pt x="31" y="99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5" y="80"/>
                    <a:pt x="5" y="80"/>
                    <a:pt x="5" y="80"/>
                  </a:cubicBezTo>
                  <a:lnTo>
                    <a:pt x="5" y="95"/>
                  </a:lnTo>
                  <a:close/>
                  <a:moveTo>
                    <a:pt x="78" y="58"/>
                  </a:moveTo>
                  <a:cubicBezTo>
                    <a:pt x="78" y="99"/>
                    <a:pt x="78" y="99"/>
                    <a:pt x="78" y="99"/>
                  </a:cubicBezTo>
                  <a:cubicBezTo>
                    <a:pt x="100" y="99"/>
                    <a:pt x="100" y="99"/>
                    <a:pt x="100" y="99"/>
                  </a:cubicBezTo>
                  <a:cubicBezTo>
                    <a:pt x="102" y="99"/>
                    <a:pt x="104" y="97"/>
                    <a:pt x="104" y="95"/>
                  </a:cubicBezTo>
                  <a:cubicBezTo>
                    <a:pt x="104" y="54"/>
                    <a:pt x="104" y="54"/>
                    <a:pt x="104" y="5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82" y="54"/>
                    <a:pt x="82" y="54"/>
                    <a:pt x="82" y="54"/>
                  </a:cubicBezTo>
                  <a:lnTo>
                    <a:pt x="78" y="58"/>
                  </a:lnTo>
                  <a:close/>
                  <a:moveTo>
                    <a:pt x="94" y="2"/>
                  </a:moveTo>
                  <a:cubicBezTo>
                    <a:pt x="91" y="2"/>
                    <a:pt x="89" y="4"/>
                    <a:pt x="90" y="7"/>
                  </a:cubicBezTo>
                  <a:cubicBezTo>
                    <a:pt x="90" y="10"/>
                    <a:pt x="92" y="11"/>
                    <a:pt x="95" y="11"/>
                  </a:cubicBezTo>
                  <a:cubicBezTo>
                    <a:pt x="100" y="11"/>
                    <a:pt x="100" y="11"/>
                    <a:pt x="100" y="11"/>
                  </a:cubicBezTo>
                  <a:cubicBezTo>
                    <a:pt x="57" y="54"/>
                    <a:pt x="57" y="54"/>
                    <a:pt x="57" y="54"/>
                  </a:cubicBezTo>
                  <a:cubicBezTo>
                    <a:pt x="31" y="29"/>
                    <a:pt x="31" y="29"/>
                    <a:pt x="31" y="29"/>
                  </a:cubicBezTo>
                  <a:cubicBezTo>
                    <a:pt x="2" y="58"/>
                    <a:pt x="2" y="58"/>
                    <a:pt x="2" y="58"/>
                  </a:cubicBezTo>
                  <a:cubicBezTo>
                    <a:pt x="0" y="60"/>
                    <a:pt x="0" y="63"/>
                    <a:pt x="2" y="65"/>
                  </a:cubicBezTo>
                  <a:cubicBezTo>
                    <a:pt x="4" y="67"/>
                    <a:pt x="7" y="67"/>
                    <a:pt x="8" y="65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106" y="17"/>
                    <a:pt x="106" y="17"/>
                    <a:pt x="106" y="17"/>
                  </a:cubicBezTo>
                  <a:cubicBezTo>
                    <a:pt x="106" y="22"/>
                    <a:pt x="106" y="22"/>
                    <a:pt x="106" y="22"/>
                  </a:cubicBezTo>
                  <a:cubicBezTo>
                    <a:pt x="106" y="25"/>
                    <a:pt x="108" y="27"/>
                    <a:pt x="110" y="27"/>
                  </a:cubicBezTo>
                  <a:cubicBezTo>
                    <a:pt x="110" y="28"/>
                    <a:pt x="110" y="28"/>
                    <a:pt x="111" y="28"/>
                  </a:cubicBezTo>
                  <a:cubicBezTo>
                    <a:pt x="113" y="28"/>
                    <a:pt x="115" y="26"/>
                    <a:pt x="115" y="23"/>
                  </a:cubicBezTo>
                  <a:cubicBezTo>
                    <a:pt x="117" y="0"/>
                    <a:pt x="117" y="0"/>
                    <a:pt x="117" y="0"/>
                  </a:cubicBezTo>
                  <a:lnTo>
                    <a:pt x="94" y="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4" name="Group 10"/>
          <p:cNvGrpSpPr/>
          <p:nvPr/>
        </p:nvGrpSpPr>
        <p:grpSpPr>
          <a:xfrm>
            <a:off x="1702086" y="1341253"/>
            <a:ext cx="1916040" cy="1198557"/>
            <a:chOff x="1169482" y="1886295"/>
            <a:chExt cx="1602318" cy="1002310"/>
          </a:xfrm>
        </p:grpSpPr>
        <p:sp>
          <p:nvSpPr>
            <p:cNvPr id="85" name="TextBox 7"/>
            <p:cNvSpPr txBox="1"/>
            <p:nvPr/>
          </p:nvSpPr>
          <p:spPr>
            <a:xfrm>
              <a:off x="1169482" y="2309628"/>
              <a:ext cx="1602318" cy="5789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86" name="Straight Connector 8"/>
            <p:cNvCxnSpPr/>
            <p:nvPr/>
          </p:nvCxnSpPr>
          <p:spPr>
            <a:xfrm>
              <a:off x="1880641" y="2221853"/>
              <a:ext cx="180000" cy="0"/>
            </a:xfrm>
            <a:prstGeom prst="line">
              <a:avLst/>
            </a:prstGeom>
            <a:ln w="2540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9"/>
            <p:cNvSpPr txBox="1"/>
            <p:nvPr/>
          </p:nvSpPr>
          <p:spPr>
            <a:xfrm>
              <a:off x="1169482" y="1886295"/>
              <a:ext cx="1602318" cy="20585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点击添加内容</a:t>
              </a:r>
              <a:endPara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8" name="Group 19"/>
          <p:cNvGrpSpPr/>
          <p:nvPr/>
        </p:nvGrpSpPr>
        <p:grpSpPr>
          <a:xfrm>
            <a:off x="3769993" y="1341253"/>
            <a:ext cx="1916040" cy="1198556"/>
            <a:chOff x="1169482" y="1886295"/>
            <a:chExt cx="1602318" cy="1002310"/>
          </a:xfrm>
        </p:grpSpPr>
        <p:sp>
          <p:nvSpPr>
            <p:cNvPr id="89" name="TextBox 20"/>
            <p:cNvSpPr txBox="1"/>
            <p:nvPr/>
          </p:nvSpPr>
          <p:spPr>
            <a:xfrm>
              <a:off x="1169482" y="2309628"/>
              <a:ext cx="1602318" cy="5789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90" name="Straight Connector 21"/>
            <p:cNvCxnSpPr/>
            <p:nvPr/>
          </p:nvCxnSpPr>
          <p:spPr>
            <a:xfrm>
              <a:off x="1880641" y="2221853"/>
              <a:ext cx="180000" cy="0"/>
            </a:xfrm>
            <a:prstGeom prst="line">
              <a:avLst/>
            </a:prstGeom>
            <a:ln w="25400" cap="rnd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22"/>
            <p:cNvSpPr txBox="1"/>
            <p:nvPr/>
          </p:nvSpPr>
          <p:spPr>
            <a:xfrm>
              <a:off x="1169482" y="1886295"/>
              <a:ext cx="1602318" cy="20585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点击添加内容</a:t>
              </a:r>
              <a:endParaRPr lang="en-US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2" name="Group 23"/>
          <p:cNvGrpSpPr/>
          <p:nvPr/>
        </p:nvGrpSpPr>
        <p:grpSpPr>
          <a:xfrm>
            <a:off x="5837899" y="1341253"/>
            <a:ext cx="1916040" cy="1198556"/>
            <a:chOff x="1169482" y="1886295"/>
            <a:chExt cx="1602318" cy="1002310"/>
          </a:xfrm>
        </p:grpSpPr>
        <p:sp>
          <p:nvSpPr>
            <p:cNvPr id="93" name="TextBox 24"/>
            <p:cNvSpPr txBox="1"/>
            <p:nvPr/>
          </p:nvSpPr>
          <p:spPr>
            <a:xfrm>
              <a:off x="1169482" y="2309628"/>
              <a:ext cx="1602318" cy="5789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94" name="Straight Connector 25"/>
            <p:cNvCxnSpPr/>
            <p:nvPr/>
          </p:nvCxnSpPr>
          <p:spPr>
            <a:xfrm>
              <a:off x="1880641" y="2221853"/>
              <a:ext cx="180000" cy="0"/>
            </a:xfrm>
            <a:prstGeom prst="line">
              <a:avLst/>
            </a:prstGeom>
            <a:ln w="25400" cap="rnd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Box 26"/>
            <p:cNvSpPr txBox="1"/>
            <p:nvPr/>
          </p:nvSpPr>
          <p:spPr>
            <a:xfrm>
              <a:off x="1169482" y="1886295"/>
              <a:ext cx="1602318" cy="20585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点击添加内容</a:t>
              </a:r>
              <a:endParaRPr lang="en-US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6" name="Group 27"/>
          <p:cNvGrpSpPr/>
          <p:nvPr/>
        </p:nvGrpSpPr>
        <p:grpSpPr>
          <a:xfrm>
            <a:off x="7905803" y="1341253"/>
            <a:ext cx="1916040" cy="1198556"/>
            <a:chOff x="1169482" y="1886295"/>
            <a:chExt cx="1602318" cy="1002310"/>
          </a:xfrm>
        </p:grpSpPr>
        <p:sp>
          <p:nvSpPr>
            <p:cNvPr id="97" name="TextBox 28"/>
            <p:cNvSpPr txBox="1"/>
            <p:nvPr/>
          </p:nvSpPr>
          <p:spPr>
            <a:xfrm>
              <a:off x="1169482" y="2309628"/>
              <a:ext cx="1602318" cy="5789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98" name="Straight Connector 29"/>
            <p:cNvCxnSpPr/>
            <p:nvPr/>
          </p:nvCxnSpPr>
          <p:spPr>
            <a:xfrm>
              <a:off x="1880641" y="2221853"/>
              <a:ext cx="180000" cy="0"/>
            </a:xfrm>
            <a:prstGeom prst="line">
              <a:avLst/>
            </a:prstGeom>
            <a:ln w="25400" cap="rnd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xtBox 30"/>
            <p:cNvSpPr txBox="1"/>
            <p:nvPr/>
          </p:nvSpPr>
          <p:spPr>
            <a:xfrm>
              <a:off x="1169482" y="1886295"/>
              <a:ext cx="1602318" cy="20585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点击添加内容</a:t>
              </a:r>
              <a:endParaRPr lang="en-US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0" name="TextBox 31"/>
          <p:cNvSpPr txBox="1"/>
          <p:nvPr/>
        </p:nvSpPr>
        <p:spPr>
          <a:xfrm>
            <a:off x="1406853" y="4935283"/>
            <a:ext cx="685026" cy="4615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</a:p>
        </p:txBody>
      </p:sp>
      <p:sp>
        <p:nvSpPr>
          <p:cNvPr id="101" name="TextBox 32"/>
          <p:cNvSpPr txBox="1"/>
          <p:nvPr/>
        </p:nvSpPr>
        <p:spPr>
          <a:xfrm>
            <a:off x="3485516" y="4935283"/>
            <a:ext cx="685026" cy="4615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</a:p>
        </p:txBody>
      </p:sp>
      <p:sp>
        <p:nvSpPr>
          <p:cNvPr id="102" name="TextBox 33"/>
          <p:cNvSpPr txBox="1"/>
          <p:nvPr/>
        </p:nvSpPr>
        <p:spPr>
          <a:xfrm>
            <a:off x="5562281" y="4935283"/>
            <a:ext cx="685026" cy="4615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</a:p>
        </p:txBody>
      </p:sp>
      <p:sp>
        <p:nvSpPr>
          <p:cNvPr id="103" name="TextBox 34"/>
          <p:cNvSpPr txBox="1"/>
          <p:nvPr/>
        </p:nvSpPr>
        <p:spPr>
          <a:xfrm>
            <a:off x="7642842" y="4935283"/>
            <a:ext cx="685026" cy="4615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9680732" y="4840370"/>
            <a:ext cx="749012" cy="749012"/>
            <a:chOff x="9680767" y="4841490"/>
            <a:chExt cx="749185" cy="749185"/>
          </a:xfrm>
        </p:grpSpPr>
        <p:sp>
          <p:nvSpPr>
            <p:cNvPr id="4" name="椭圆 3"/>
            <p:cNvSpPr/>
            <p:nvPr/>
          </p:nvSpPr>
          <p:spPr>
            <a:xfrm>
              <a:off x="9680767" y="4841490"/>
              <a:ext cx="749185" cy="74918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右箭头 4"/>
            <p:cNvSpPr/>
            <p:nvPr/>
          </p:nvSpPr>
          <p:spPr>
            <a:xfrm>
              <a:off x="9902305" y="5026745"/>
              <a:ext cx="327880" cy="378674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4000">
        <p:random/>
      </p:transition>
    </mc:Choice>
    <mc:Fallback xmlns="">
      <p:transition spd="slow" advClick="0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1" grpId="0"/>
      <p:bldP spid="102" grpId="0"/>
      <p:bldP spid="10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5657719" y="1341251"/>
            <a:ext cx="1275245" cy="1294604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noFill/>
            <a:round/>
          </a:ln>
          <a:effectLst/>
        </p:spPr>
        <p:txBody>
          <a:bodyPr wrap="none" lIns="96226" tIns="48114" rIns="96226" bIns="48114" anchor="ctr"/>
          <a:lstStyle/>
          <a:p>
            <a:endParaRPr lang="ko-KR" altLang="en-US">
              <a:solidFill>
                <a:srgbClr val="000000"/>
              </a:solidFill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5657719" y="1341251"/>
            <a:ext cx="1275245" cy="1294604"/>
          </a:xfrm>
          <a:prstGeom prst="ellipse">
            <a:avLst/>
          </a:prstGeom>
          <a:solidFill>
            <a:schemeClr val="accent1"/>
          </a:solidFill>
          <a:ln w="12700">
            <a:noFill/>
            <a:round/>
          </a:ln>
        </p:spPr>
        <p:txBody>
          <a:bodyPr wrap="none" lIns="96226" tIns="48114" rIns="96226" bIns="48114" anchor="ctr"/>
          <a:lstStyle/>
          <a:p>
            <a:endParaRPr lang="ko-KR" altLang="en-US">
              <a:solidFill>
                <a:srgbClr val="000000"/>
              </a:solidFill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4239522" y="1926525"/>
            <a:ext cx="1744690" cy="1771179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</a:ln>
          <a:effectLst/>
        </p:spPr>
        <p:txBody>
          <a:bodyPr wrap="none" lIns="96226" tIns="48114" rIns="96226" bIns="48114" anchor="ctr"/>
          <a:lstStyle/>
          <a:p>
            <a:endParaRPr lang="ko-KR" altLang="en-US">
              <a:solidFill>
                <a:srgbClr val="000000"/>
              </a:solidFill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4239522" y="2455403"/>
            <a:ext cx="1744690" cy="1242302"/>
          </a:xfrm>
          <a:custGeom>
            <a:avLst/>
            <a:gdLst/>
            <a:ahLst/>
            <a:cxnLst/>
            <a:rect l="l" t="t" r="r" b="b"/>
            <a:pathLst>
              <a:path w="1667532" h="1169451">
                <a:moveTo>
                  <a:pt x="71654" y="0"/>
                </a:moveTo>
                <a:lnTo>
                  <a:pt x="1595878" y="0"/>
                </a:lnTo>
                <a:cubicBezTo>
                  <a:pt x="1642324" y="102389"/>
                  <a:pt x="1667532" y="216148"/>
                  <a:pt x="1667532" y="335794"/>
                </a:cubicBezTo>
                <a:cubicBezTo>
                  <a:pt x="1667532" y="796210"/>
                  <a:pt x="1294242" y="1169451"/>
                  <a:pt x="833766" y="1169451"/>
                </a:cubicBezTo>
                <a:cubicBezTo>
                  <a:pt x="373290" y="1169451"/>
                  <a:pt x="0" y="796210"/>
                  <a:pt x="0" y="335794"/>
                </a:cubicBezTo>
                <a:cubicBezTo>
                  <a:pt x="0" y="216148"/>
                  <a:pt x="25208" y="102389"/>
                  <a:pt x="71654" y="0"/>
                </a:cubicBezTo>
                <a:close/>
              </a:path>
            </a:pathLst>
          </a:custGeom>
          <a:solidFill>
            <a:schemeClr val="accent1"/>
          </a:solidFill>
          <a:ln w="12700">
            <a:noFill/>
            <a:round/>
          </a:ln>
        </p:spPr>
        <p:txBody>
          <a:bodyPr wrap="none" lIns="96226" tIns="48114" rIns="96226" bIns="48114" anchor="ctr"/>
          <a:lstStyle/>
          <a:p>
            <a:endParaRPr lang="ko-KR" altLang="en-US">
              <a:solidFill>
                <a:srgbClr val="000000"/>
              </a:solidFill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2593770" y="2740012"/>
            <a:ext cx="2150301" cy="2183233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noFill/>
            <a:round/>
          </a:ln>
          <a:effectLst/>
        </p:spPr>
        <p:txBody>
          <a:bodyPr wrap="none" lIns="96226" tIns="48114" rIns="96226" bIns="48114" anchor="ctr"/>
          <a:lstStyle/>
          <a:p>
            <a:endParaRPr lang="ko-KR" altLang="en-US">
              <a:solidFill>
                <a:srgbClr val="000000"/>
              </a:solidFill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2593770" y="3813304"/>
            <a:ext cx="2150301" cy="1109944"/>
          </a:xfrm>
          <a:custGeom>
            <a:avLst/>
            <a:gdLst/>
            <a:ahLst/>
            <a:cxnLst/>
            <a:rect l="l" t="t" r="r" b="b"/>
            <a:pathLst>
              <a:path w="2055204" h="1044854">
                <a:moveTo>
                  <a:pt x="871" y="0"/>
                </a:moveTo>
                <a:lnTo>
                  <a:pt x="2054333" y="0"/>
                </a:lnTo>
                <a:cubicBezTo>
                  <a:pt x="2055157" y="5732"/>
                  <a:pt x="2055204" y="11487"/>
                  <a:pt x="2055204" y="17253"/>
                </a:cubicBezTo>
                <a:cubicBezTo>
                  <a:pt x="2055204" y="584781"/>
                  <a:pt x="1595131" y="1044854"/>
                  <a:pt x="1027602" y="1044854"/>
                </a:cubicBezTo>
                <a:cubicBezTo>
                  <a:pt x="460073" y="1044854"/>
                  <a:pt x="0" y="584781"/>
                  <a:pt x="0" y="17253"/>
                </a:cubicBezTo>
                <a:close/>
              </a:path>
            </a:pathLst>
          </a:custGeom>
          <a:solidFill>
            <a:schemeClr val="accent1"/>
          </a:solidFill>
          <a:ln w="12700">
            <a:noFill/>
            <a:round/>
          </a:ln>
        </p:spPr>
        <p:txBody>
          <a:bodyPr wrap="none" lIns="96226" tIns="48114" rIns="96226" bIns="48114" anchor="ctr"/>
          <a:lstStyle/>
          <a:p>
            <a:endParaRPr lang="ko-KR" altLang="en-US">
              <a:solidFill>
                <a:srgbClr val="000000"/>
              </a:solidFill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650481" y="3784929"/>
            <a:ext cx="2639260" cy="2679682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</a:ln>
          <a:effectLst/>
        </p:spPr>
        <p:txBody>
          <a:bodyPr wrap="none" lIns="96226" tIns="48114" rIns="96226" bIns="48114" anchor="ctr"/>
          <a:lstStyle/>
          <a:p>
            <a:endParaRPr lang="ko-KR" altLang="en-US">
              <a:solidFill>
                <a:srgbClr val="000000"/>
              </a:solidFill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877870" y="5876624"/>
            <a:ext cx="2184485" cy="587987"/>
          </a:xfrm>
          <a:custGeom>
            <a:avLst/>
            <a:gdLst/>
            <a:ahLst/>
            <a:cxnLst/>
            <a:rect l="l" t="t" r="r" b="b"/>
            <a:pathLst>
              <a:path w="2087877" h="553506">
                <a:moveTo>
                  <a:pt x="0" y="0"/>
                </a:moveTo>
                <a:lnTo>
                  <a:pt x="2087877" y="0"/>
                </a:lnTo>
                <a:cubicBezTo>
                  <a:pt x="1861113" y="334090"/>
                  <a:pt x="1478149" y="553506"/>
                  <a:pt x="1043938" y="553506"/>
                </a:cubicBezTo>
                <a:cubicBezTo>
                  <a:pt x="609727" y="553506"/>
                  <a:pt x="226764" y="33409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12700">
            <a:noFill/>
            <a:round/>
          </a:ln>
        </p:spPr>
        <p:txBody>
          <a:bodyPr wrap="none" lIns="96226" tIns="48114" rIns="96226" bIns="48114" anchor="ctr"/>
          <a:lstStyle/>
          <a:p>
            <a:endParaRPr lang="ko-KR" altLang="en-US">
              <a:solidFill>
                <a:srgbClr val="000000"/>
              </a:solidFill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22133" y="4853099"/>
            <a:ext cx="1680480" cy="543340"/>
          </a:xfrm>
          <a:prstGeom prst="rect">
            <a:avLst/>
          </a:prstGeom>
          <a:noFill/>
        </p:spPr>
        <p:txBody>
          <a:bodyPr wrap="none" lIns="96226" tIns="48114" rIns="96226" bIns="48114" rtlCol="0" anchor="ctr">
            <a:spAutoFit/>
          </a:bodyPr>
          <a:lstStyle/>
          <a:p>
            <a:r>
              <a:rPr lang="zh-CN" altLang="en-US" sz="2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添加文字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36933" y="3178898"/>
            <a:ext cx="1475475" cy="481799"/>
          </a:xfrm>
          <a:prstGeom prst="rect">
            <a:avLst/>
          </a:prstGeom>
          <a:noFill/>
        </p:spPr>
        <p:txBody>
          <a:bodyPr wrap="none" lIns="96226" tIns="48114" rIns="96226" bIns="48114" rtlCol="0" anchor="ctr">
            <a:spAutoFit/>
          </a:bodyPr>
          <a:lstStyle/>
          <a:p>
            <a:r>
              <a:rPr lang="zh-CN" altLang="en-US" sz="2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添加文字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78566" y="2644287"/>
            <a:ext cx="1117447" cy="374102"/>
          </a:xfrm>
          <a:prstGeom prst="rect">
            <a:avLst/>
          </a:prstGeom>
          <a:noFill/>
        </p:spPr>
        <p:txBody>
          <a:bodyPr wrap="none" lIns="96226" tIns="48114" rIns="96226" bIns="48114" rtlCol="0" anchor="ctr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添加文字</a:t>
            </a:r>
          </a:p>
        </p:txBody>
      </p:sp>
      <p:cxnSp>
        <p:nvCxnSpPr>
          <p:cNvPr id="15" name="直接连接符 14"/>
          <p:cNvCxnSpPr/>
          <p:nvPr/>
        </p:nvCxnSpPr>
        <p:spPr>
          <a:xfrm>
            <a:off x="6297107" y="2168375"/>
            <a:ext cx="1121366" cy="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5100188" y="3144289"/>
            <a:ext cx="2318286" cy="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3619558" y="4256180"/>
            <a:ext cx="3798916" cy="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1970110" y="5414540"/>
            <a:ext cx="5448363" cy="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9" name="TextBox 18"/>
          <p:cNvSpPr txBox="1"/>
          <p:nvPr/>
        </p:nvSpPr>
        <p:spPr>
          <a:xfrm>
            <a:off x="7506413" y="5124771"/>
            <a:ext cx="4038508" cy="764277"/>
          </a:xfrm>
          <a:prstGeom prst="rect">
            <a:avLst/>
          </a:prstGeom>
          <a:noFill/>
        </p:spPr>
        <p:txBody>
          <a:bodyPr wrap="square" lIns="96226" tIns="48114" rIns="96226" bIns="48114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506413" y="3984211"/>
            <a:ext cx="4038508" cy="764277"/>
          </a:xfrm>
          <a:prstGeom prst="rect">
            <a:avLst/>
          </a:prstGeom>
          <a:noFill/>
        </p:spPr>
        <p:txBody>
          <a:bodyPr wrap="square" lIns="96226" tIns="48114" rIns="96226" bIns="48114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506413" y="2843652"/>
            <a:ext cx="4038508" cy="764277"/>
          </a:xfrm>
          <a:prstGeom prst="rect">
            <a:avLst/>
          </a:prstGeom>
          <a:noFill/>
        </p:spPr>
        <p:txBody>
          <a:bodyPr wrap="square" lIns="96226" tIns="48114" rIns="96226" bIns="48114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506413" y="1922347"/>
            <a:ext cx="4038508" cy="764277"/>
          </a:xfrm>
          <a:prstGeom prst="rect">
            <a:avLst/>
          </a:prstGeom>
          <a:noFill/>
        </p:spPr>
        <p:txBody>
          <a:bodyPr wrap="square" lIns="96226" tIns="48114" rIns="96226" bIns="48114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71148" y="1816888"/>
            <a:ext cx="1014218" cy="343332"/>
          </a:xfrm>
          <a:prstGeom prst="rect">
            <a:avLst/>
          </a:prstGeom>
          <a:noFill/>
        </p:spPr>
        <p:txBody>
          <a:bodyPr wrap="none" lIns="96226" tIns="48114" rIns="96226" bIns="48114" rtlCol="0" anchor="ctr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4000">
        <p:random/>
      </p:transition>
    </mc:Choice>
    <mc:Fallback xmlns="">
      <p:transition spd="slow" advClick="0" advTm="4000">
        <p:random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afterEffect" p14:presetBounceEnd="4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2000">
                                          <p:cBhvr additive="base">
                                            <p:cTn id="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2000">
                                          <p:cBhvr additive="base">
                                            <p:cTn id="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 p14:presetBounceEnd="42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2000">
                                          <p:cBhvr additive="base">
                                            <p:cTn id="11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2000">
                                          <p:cBhvr additive="base">
                                            <p:cTn id="12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 p14:presetBounceEnd="42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2000">
                                          <p:cBhvr additive="base">
                                            <p:cTn id="15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2000">
                                          <p:cBhvr additive="base">
                                            <p:cTn id="16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grpId="0" nodeType="withEffect" p14:presetBounceEnd="42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2000">
                                          <p:cBhvr additive="base">
                                            <p:cTn id="19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2000">
                                          <p:cBhvr additive="base">
                                            <p:cTn id="20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2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4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6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10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9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2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6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8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0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2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44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6" dur="10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7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50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2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5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6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7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58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0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62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4" dur="10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5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7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68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0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1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7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4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76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8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8500"/>
                                </p:stCondLst>
                                <p:childTnLst>
                                  <p:par>
                                    <p:cTn id="80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2" dur="10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3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4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5" fill="hold">
                                <p:stCondLst>
                                  <p:cond delay="9500"/>
                                </p:stCondLst>
                                <p:childTnLst>
                                  <p:par>
                                    <p:cTn id="86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8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10000"/>
                                </p:stCondLst>
                                <p:childTnLst>
                                  <p:par>
                                    <p:cTn id="9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2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 animBg="1"/>
          <p:bldP spid="5" grpId="0" animBg="1"/>
          <p:bldP spid="6" grpId="0" animBg="1"/>
          <p:bldP spid="7" grpId="0" animBg="1"/>
          <p:bldP spid="8" grpId="0" animBg="1"/>
          <p:bldP spid="9" grpId="0" animBg="1"/>
          <p:bldP spid="10" grpId="0" animBg="1"/>
          <p:bldP spid="11" grpId="0" animBg="1"/>
          <p:bldP spid="12" grpId="0"/>
          <p:bldP spid="13" grpId="0"/>
          <p:bldP spid="14" grpId="0"/>
          <p:bldP spid="19" grpId="0"/>
          <p:bldP spid="20" grpId="0"/>
          <p:bldP spid="21" grpId="0"/>
          <p:bldP spid="22" grpId="0"/>
          <p:bldP spid="2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2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4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6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10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9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2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6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8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0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2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44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6" dur="10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7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50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2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5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6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7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58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0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62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4" dur="10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5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7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68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0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1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7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4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76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8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8500"/>
                                </p:stCondLst>
                                <p:childTnLst>
                                  <p:par>
                                    <p:cTn id="80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2" dur="10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3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4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5" fill="hold">
                                <p:stCondLst>
                                  <p:cond delay="9500"/>
                                </p:stCondLst>
                                <p:childTnLst>
                                  <p:par>
                                    <p:cTn id="86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8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10000"/>
                                </p:stCondLst>
                                <p:childTnLst>
                                  <p:par>
                                    <p:cTn id="9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2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 animBg="1"/>
          <p:bldP spid="5" grpId="0" animBg="1"/>
          <p:bldP spid="6" grpId="0" animBg="1"/>
          <p:bldP spid="7" grpId="0" animBg="1"/>
          <p:bldP spid="8" grpId="0" animBg="1"/>
          <p:bldP spid="9" grpId="0" animBg="1"/>
          <p:bldP spid="10" grpId="0" animBg="1"/>
          <p:bldP spid="11" grpId="0" animBg="1"/>
          <p:bldP spid="12" grpId="0"/>
          <p:bldP spid="13" grpId="0"/>
          <p:bldP spid="14" grpId="0"/>
          <p:bldP spid="19" grpId="0"/>
          <p:bldP spid="20" grpId="0"/>
          <p:bldP spid="21" grpId="0"/>
          <p:bldP spid="22" grpId="0"/>
          <p:bldP spid="23" grpId="0"/>
        </p:bldLst>
      </p:timing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985113" y="1854176"/>
            <a:ext cx="8306321" cy="4026576"/>
          </a:xfrm>
          <a:prstGeom prst="rect">
            <a:avLst/>
          </a:prstGeom>
          <a:noFill/>
          <a:ln>
            <a:solidFill>
              <a:srgbClr val="7F7F7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456" tIns="44728" rIns="89456" bIns="44728"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1136655" y="3055086"/>
            <a:ext cx="1617196" cy="162475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456" tIns="44728" rIns="89456" bIns="44728" rtlCol="0" anchor="ctr"/>
          <a:lstStyle/>
          <a:p>
            <a:pPr algn="ctr"/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6" name="椭圆 5"/>
          <p:cNvSpPr/>
          <p:nvPr/>
        </p:nvSpPr>
        <p:spPr>
          <a:xfrm>
            <a:off x="9442975" y="3055086"/>
            <a:ext cx="1617196" cy="162475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456" tIns="44728" rIns="89456" bIns="44728" rtlCol="0" anchor="ctr"/>
          <a:lstStyle/>
          <a:p>
            <a:pPr algn="ctr"/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7" name="矩形 6"/>
          <p:cNvSpPr/>
          <p:nvPr/>
        </p:nvSpPr>
        <p:spPr>
          <a:xfrm>
            <a:off x="5345631" y="3045969"/>
            <a:ext cx="1821453" cy="418613"/>
          </a:xfrm>
          <a:prstGeom prst="rect">
            <a:avLst/>
          </a:prstGeom>
        </p:spPr>
        <p:txBody>
          <a:bodyPr wrap="none" lIns="89456" tIns="44728" rIns="89456" bIns="44728">
            <a:spAutoFit/>
          </a:bodyPr>
          <a:lstStyle/>
          <a:p>
            <a:r>
              <a:rPr lang="zh-CN" altLang="en-US" sz="210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  <a:endParaRPr lang="zh-CN" altLang="en-US" sz="2100"/>
          </a:p>
        </p:txBody>
      </p:sp>
      <p:sp>
        <p:nvSpPr>
          <p:cNvPr id="8" name="矩形 7"/>
          <p:cNvSpPr/>
          <p:nvPr/>
        </p:nvSpPr>
        <p:spPr>
          <a:xfrm>
            <a:off x="5345631" y="4326636"/>
            <a:ext cx="1821453" cy="418613"/>
          </a:xfrm>
          <a:prstGeom prst="rect">
            <a:avLst/>
          </a:prstGeom>
        </p:spPr>
        <p:txBody>
          <a:bodyPr wrap="none" lIns="89456" tIns="44728" rIns="89456" bIns="44728">
            <a:spAutoFit/>
          </a:bodyPr>
          <a:lstStyle/>
          <a:p>
            <a:r>
              <a:rPr lang="zh-CN" altLang="en-US" sz="210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  <a:endParaRPr lang="zh-CN" altLang="en-US" sz="2100"/>
          </a:p>
        </p:txBody>
      </p:sp>
      <p:sp>
        <p:nvSpPr>
          <p:cNvPr id="9" name="上箭头 8"/>
          <p:cNvSpPr/>
          <p:nvPr/>
        </p:nvSpPr>
        <p:spPr>
          <a:xfrm>
            <a:off x="5399988" y="2238150"/>
            <a:ext cx="1476569" cy="706417"/>
          </a:xfrm>
          <a:prstGeom prst="upArrow">
            <a:avLst/>
          </a:prstGeom>
          <a:noFill/>
          <a:ln>
            <a:solidFill>
              <a:srgbClr val="66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456" tIns="44728" rIns="89456" bIns="44728" rtlCol="0" anchor="ctr"/>
          <a:lstStyle/>
          <a:p>
            <a:pPr algn="ctr"/>
            <a:endParaRPr lang="zh-CN" altLang="en-US"/>
          </a:p>
        </p:txBody>
      </p:sp>
      <p:sp>
        <p:nvSpPr>
          <p:cNvPr id="10" name="上箭头 9"/>
          <p:cNvSpPr/>
          <p:nvPr/>
        </p:nvSpPr>
        <p:spPr>
          <a:xfrm flipV="1">
            <a:off x="5399988" y="4821128"/>
            <a:ext cx="1476569" cy="706417"/>
          </a:xfrm>
          <a:prstGeom prst="upArrow">
            <a:avLst/>
          </a:prstGeom>
          <a:noFill/>
          <a:ln>
            <a:solidFill>
              <a:srgbClr val="4144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456" tIns="44728" rIns="89456" bIns="44728"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861974" y="5668829"/>
            <a:ext cx="4429709" cy="4238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456" tIns="44728" rIns="89456" bIns="44728" rtlCol="0" anchor="ctr"/>
          <a:lstStyle/>
          <a:p>
            <a:pPr algn="ctr"/>
            <a:r>
              <a: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2" name="矩形 11"/>
          <p:cNvSpPr/>
          <p:nvPr/>
        </p:nvSpPr>
        <p:spPr>
          <a:xfrm>
            <a:off x="3861974" y="1642252"/>
            <a:ext cx="4429709" cy="4238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456" tIns="44728" rIns="89456" bIns="44728" rtlCol="0" anchor="ctr"/>
          <a:lstStyle/>
          <a:p>
            <a:pPr algn="ctr"/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</a:p>
        </p:txBody>
      </p:sp>
      <p:sp>
        <p:nvSpPr>
          <p:cNvPr id="13" name="五边形 2"/>
          <p:cNvSpPr/>
          <p:nvPr/>
        </p:nvSpPr>
        <p:spPr>
          <a:xfrm>
            <a:off x="3246659" y="3920446"/>
            <a:ext cx="5783230" cy="317888"/>
          </a:xfrm>
          <a:custGeom>
            <a:avLst/>
            <a:gdLst/>
            <a:ahLst/>
            <a:cxnLst/>
            <a:rect l="l" t="t" r="r" b="b"/>
            <a:pathLst>
              <a:path w="5922658" h="324036">
                <a:moveTo>
                  <a:pt x="0" y="0"/>
                </a:moveTo>
                <a:lnTo>
                  <a:pt x="5760640" y="0"/>
                </a:lnTo>
                <a:lnTo>
                  <a:pt x="5922658" y="162018"/>
                </a:lnTo>
                <a:lnTo>
                  <a:pt x="5760640" y="324036"/>
                </a:lnTo>
                <a:lnTo>
                  <a:pt x="0" y="324036"/>
                </a:lnTo>
                <a:lnTo>
                  <a:pt x="162018" y="16201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456" tIns="44728" rIns="89456" bIns="44728" rtlCol="0" anchor="ctr"/>
          <a:lstStyle/>
          <a:p>
            <a:pPr algn="ctr"/>
            <a:endParaRPr lang="zh-CN" altLang="en-US"/>
          </a:p>
        </p:txBody>
      </p:sp>
      <p:sp>
        <p:nvSpPr>
          <p:cNvPr id="14" name="五边形 2"/>
          <p:cNvSpPr/>
          <p:nvPr/>
        </p:nvSpPr>
        <p:spPr>
          <a:xfrm flipH="1">
            <a:off x="3246659" y="3496596"/>
            <a:ext cx="5783230" cy="317888"/>
          </a:xfrm>
          <a:custGeom>
            <a:avLst/>
            <a:gdLst/>
            <a:ahLst/>
            <a:cxnLst/>
            <a:rect l="l" t="t" r="r" b="b"/>
            <a:pathLst>
              <a:path w="5922658" h="324036">
                <a:moveTo>
                  <a:pt x="0" y="0"/>
                </a:moveTo>
                <a:lnTo>
                  <a:pt x="5760640" y="0"/>
                </a:lnTo>
                <a:lnTo>
                  <a:pt x="5922658" y="162018"/>
                </a:lnTo>
                <a:lnTo>
                  <a:pt x="5760640" y="324036"/>
                </a:lnTo>
                <a:lnTo>
                  <a:pt x="0" y="324036"/>
                </a:lnTo>
                <a:lnTo>
                  <a:pt x="162018" y="16201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456" tIns="44728" rIns="89456" bIns="44728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4000">
        <p:random/>
      </p:transition>
    </mc:Choice>
    <mc:Fallback xmlns="">
      <p:transition spd="slow" advClick="0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reeform 746"/>
          <p:cNvSpPr/>
          <p:nvPr/>
        </p:nvSpPr>
        <p:spPr bwMode="auto">
          <a:xfrm>
            <a:off x="7113257" y="1660910"/>
            <a:ext cx="3459307" cy="439912"/>
          </a:xfrm>
          <a:custGeom>
            <a:avLst/>
            <a:gdLst>
              <a:gd name="T0" fmla="*/ 952 w 952"/>
              <a:gd name="T1" fmla="*/ 0 h 121"/>
              <a:gd name="T2" fmla="*/ 57 w 952"/>
              <a:gd name="T3" fmla="*/ 0 h 121"/>
              <a:gd name="T4" fmla="*/ 0 w 952"/>
              <a:gd name="T5" fmla="*/ 57 h 121"/>
              <a:gd name="T6" fmla="*/ 0 w 952"/>
              <a:gd name="T7" fmla="*/ 121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52" h="121">
                <a:moveTo>
                  <a:pt x="952" y="0"/>
                </a:moveTo>
                <a:cubicBezTo>
                  <a:pt x="57" y="0"/>
                  <a:pt x="57" y="0"/>
                  <a:pt x="57" y="0"/>
                </a:cubicBezTo>
                <a:cubicBezTo>
                  <a:pt x="26" y="0"/>
                  <a:pt x="0" y="25"/>
                  <a:pt x="0" y="57"/>
                </a:cubicBezTo>
                <a:cubicBezTo>
                  <a:pt x="0" y="121"/>
                  <a:pt x="0" y="121"/>
                  <a:pt x="0" y="121"/>
                </a:cubicBezTo>
              </a:path>
            </a:pathLst>
          </a:custGeom>
          <a:noFill/>
          <a:ln w="3175" cap="flat">
            <a:solidFill>
              <a:schemeClr val="accent4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07" tIns="45703" rIns="91407" bIns="45703" numCol="1" anchor="t" anchorCtr="0" compatLnSpc="1"/>
          <a:lstStyle/>
          <a:p>
            <a:endParaRPr lang="en-US"/>
          </a:p>
        </p:txBody>
      </p:sp>
      <p:sp>
        <p:nvSpPr>
          <p:cNvPr id="44" name="Freeform 751"/>
          <p:cNvSpPr/>
          <p:nvPr/>
        </p:nvSpPr>
        <p:spPr bwMode="auto">
          <a:xfrm>
            <a:off x="1763419" y="1833212"/>
            <a:ext cx="2975767" cy="1290650"/>
          </a:xfrm>
          <a:custGeom>
            <a:avLst/>
            <a:gdLst>
              <a:gd name="T0" fmla="*/ 0 w 819"/>
              <a:gd name="T1" fmla="*/ 0 h 355"/>
              <a:gd name="T2" fmla="*/ 763 w 819"/>
              <a:gd name="T3" fmla="*/ 0 h 355"/>
              <a:gd name="T4" fmla="*/ 819 w 819"/>
              <a:gd name="T5" fmla="*/ 57 h 355"/>
              <a:gd name="T6" fmla="*/ 819 w 819"/>
              <a:gd name="T7" fmla="*/ 355 h 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9" h="355">
                <a:moveTo>
                  <a:pt x="0" y="0"/>
                </a:moveTo>
                <a:cubicBezTo>
                  <a:pt x="763" y="0"/>
                  <a:pt x="763" y="0"/>
                  <a:pt x="763" y="0"/>
                </a:cubicBezTo>
                <a:cubicBezTo>
                  <a:pt x="794" y="0"/>
                  <a:pt x="819" y="26"/>
                  <a:pt x="819" y="57"/>
                </a:cubicBezTo>
                <a:cubicBezTo>
                  <a:pt x="819" y="355"/>
                  <a:pt x="819" y="355"/>
                  <a:pt x="819" y="355"/>
                </a:cubicBezTo>
              </a:path>
            </a:pathLst>
          </a:custGeom>
          <a:noFill/>
          <a:ln w="3175" cap="flat">
            <a:solidFill>
              <a:schemeClr val="accent1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07" tIns="45703" rIns="91407" bIns="45703" numCol="1" anchor="t" anchorCtr="0" compatLnSpc="1"/>
          <a:lstStyle/>
          <a:p>
            <a:endParaRPr lang="en-US"/>
          </a:p>
        </p:txBody>
      </p:sp>
      <p:sp>
        <p:nvSpPr>
          <p:cNvPr id="45" name="Line 752"/>
          <p:cNvSpPr>
            <a:spLocks noChangeShapeType="1"/>
          </p:cNvSpPr>
          <p:nvPr/>
        </p:nvSpPr>
        <p:spPr bwMode="auto">
          <a:xfrm>
            <a:off x="1763419" y="5262428"/>
            <a:ext cx="3135734" cy="0"/>
          </a:xfrm>
          <a:prstGeom prst="line">
            <a:avLst/>
          </a:prstGeom>
          <a:noFill/>
          <a:ln w="3175" cap="flat">
            <a:solidFill>
              <a:schemeClr val="accent2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07" tIns="45703" rIns="91407" bIns="45703" numCol="1" anchor="t" anchorCtr="0" compatLnSpc="1"/>
          <a:lstStyle/>
          <a:p>
            <a:endParaRPr lang="en-US"/>
          </a:p>
        </p:txBody>
      </p:sp>
      <p:sp>
        <p:nvSpPr>
          <p:cNvPr id="46" name="Freeform 753"/>
          <p:cNvSpPr/>
          <p:nvPr/>
        </p:nvSpPr>
        <p:spPr bwMode="auto">
          <a:xfrm>
            <a:off x="7596794" y="4972545"/>
            <a:ext cx="2975767" cy="541709"/>
          </a:xfrm>
          <a:custGeom>
            <a:avLst/>
            <a:gdLst>
              <a:gd name="T0" fmla="*/ 819 w 819"/>
              <a:gd name="T1" fmla="*/ 149 h 149"/>
              <a:gd name="T2" fmla="*/ 56 w 819"/>
              <a:gd name="T3" fmla="*/ 149 h 149"/>
              <a:gd name="T4" fmla="*/ 0 w 819"/>
              <a:gd name="T5" fmla="*/ 92 h 149"/>
              <a:gd name="T6" fmla="*/ 0 w 819"/>
              <a:gd name="T7" fmla="*/ 0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9" h="149">
                <a:moveTo>
                  <a:pt x="819" y="149"/>
                </a:moveTo>
                <a:cubicBezTo>
                  <a:pt x="56" y="149"/>
                  <a:pt x="56" y="149"/>
                  <a:pt x="56" y="149"/>
                </a:cubicBezTo>
                <a:cubicBezTo>
                  <a:pt x="25" y="149"/>
                  <a:pt x="0" y="124"/>
                  <a:pt x="0" y="92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3175" cap="flat">
            <a:solidFill>
              <a:schemeClr val="accent3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07" tIns="45703" rIns="91407" bIns="45703" numCol="1" anchor="t" anchorCtr="0" compatLnSpc="1"/>
          <a:lstStyle/>
          <a:p>
            <a:endParaRPr lang="en-US"/>
          </a:p>
        </p:txBody>
      </p:sp>
      <p:sp>
        <p:nvSpPr>
          <p:cNvPr id="72" name="TextBox 19"/>
          <p:cNvSpPr txBox="1"/>
          <p:nvPr/>
        </p:nvSpPr>
        <p:spPr>
          <a:xfrm flipH="1">
            <a:off x="7877750" y="5132508"/>
            <a:ext cx="2467583" cy="2461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600" b="1">
                <a:solidFill>
                  <a:schemeClr val="bg1"/>
                </a:solidFill>
              </a:rPr>
              <a:t>Dummy Title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3673947" y="1341251"/>
            <a:ext cx="4995361" cy="4995362"/>
            <a:chOff x="3672592" y="1222890"/>
            <a:chExt cx="4996517" cy="4996518"/>
          </a:xfrm>
        </p:grpSpPr>
        <p:sp>
          <p:nvSpPr>
            <p:cNvPr id="40" name="Freeform 747"/>
            <p:cNvSpPr/>
            <p:nvPr/>
          </p:nvSpPr>
          <p:spPr bwMode="auto">
            <a:xfrm>
              <a:off x="4727168" y="4019340"/>
              <a:ext cx="2465531" cy="2200068"/>
            </a:xfrm>
            <a:custGeom>
              <a:avLst/>
              <a:gdLst>
                <a:gd name="T0" fmla="*/ 304 w 678"/>
                <a:gd name="T1" fmla="*/ 77 h 605"/>
                <a:gd name="T2" fmla="*/ 412 w 678"/>
                <a:gd name="T3" fmla="*/ 51 h 605"/>
                <a:gd name="T4" fmla="*/ 498 w 678"/>
                <a:gd name="T5" fmla="*/ 64 h 605"/>
                <a:gd name="T6" fmla="*/ 450 w 678"/>
                <a:gd name="T7" fmla="*/ 153 h 605"/>
                <a:gd name="T8" fmla="*/ 663 w 678"/>
                <a:gd name="T9" fmla="*/ 364 h 605"/>
                <a:gd name="T10" fmla="*/ 663 w 678"/>
                <a:gd name="T11" fmla="*/ 418 h 605"/>
                <a:gd name="T12" fmla="*/ 609 w 678"/>
                <a:gd name="T13" fmla="*/ 418 h 605"/>
                <a:gd name="T14" fmla="*/ 578 w 678"/>
                <a:gd name="T15" fmla="*/ 387 h 605"/>
                <a:gd name="T16" fmla="*/ 572 w 678"/>
                <a:gd name="T17" fmla="*/ 385 h 605"/>
                <a:gd name="T18" fmla="*/ 566 w 678"/>
                <a:gd name="T19" fmla="*/ 387 h 605"/>
                <a:gd name="T20" fmla="*/ 566 w 678"/>
                <a:gd name="T21" fmla="*/ 399 h 605"/>
                <a:gd name="T22" fmla="*/ 613 w 678"/>
                <a:gd name="T23" fmla="*/ 446 h 605"/>
                <a:gd name="T24" fmla="*/ 614 w 678"/>
                <a:gd name="T25" fmla="*/ 500 h 605"/>
                <a:gd name="T26" fmla="*/ 614 w 678"/>
                <a:gd name="T27" fmla="*/ 500 h 605"/>
                <a:gd name="T28" fmla="*/ 560 w 678"/>
                <a:gd name="T29" fmla="*/ 500 h 605"/>
                <a:gd name="T30" fmla="*/ 511 w 678"/>
                <a:gd name="T31" fmla="*/ 451 h 605"/>
                <a:gd name="T32" fmla="*/ 505 w 678"/>
                <a:gd name="T33" fmla="*/ 449 h 605"/>
                <a:gd name="T34" fmla="*/ 499 w 678"/>
                <a:gd name="T35" fmla="*/ 451 h 605"/>
                <a:gd name="T36" fmla="*/ 499 w 678"/>
                <a:gd name="T37" fmla="*/ 463 h 605"/>
                <a:gd name="T38" fmla="*/ 536 w 678"/>
                <a:gd name="T39" fmla="*/ 499 h 605"/>
                <a:gd name="T40" fmla="*/ 547 w 678"/>
                <a:gd name="T41" fmla="*/ 526 h 605"/>
                <a:gd name="T42" fmla="*/ 536 w 678"/>
                <a:gd name="T43" fmla="*/ 553 h 605"/>
                <a:gd name="T44" fmla="*/ 482 w 678"/>
                <a:gd name="T45" fmla="*/ 553 h 605"/>
                <a:gd name="T46" fmla="*/ 431 w 678"/>
                <a:gd name="T47" fmla="*/ 502 h 605"/>
                <a:gd name="T48" fmla="*/ 419 w 678"/>
                <a:gd name="T49" fmla="*/ 502 h 605"/>
                <a:gd name="T50" fmla="*/ 419 w 678"/>
                <a:gd name="T51" fmla="*/ 502 h 605"/>
                <a:gd name="T52" fmla="*/ 417 w 678"/>
                <a:gd name="T53" fmla="*/ 508 h 605"/>
                <a:gd name="T54" fmla="*/ 419 w 678"/>
                <a:gd name="T55" fmla="*/ 514 h 605"/>
                <a:gd name="T56" fmla="*/ 442 w 678"/>
                <a:gd name="T57" fmla="*/ 536 h 605"/>
                <a:gd name="T58" fmla="*/ 442 w 678"/>
                <a:gd name="T59" fmla="*/ 590 h 605"/>
                <a:gd name="T60" fmla="*/ 388 w 678"/>
                <a:gd name="T61" fmla="*/ 590 h 605"/>
                <a:gd name="T62" fmla="*/ 207 w 678"/>
                <a:gd name="T63" fmla="*/ 410 h 605"/>
                <a:gd name="T64" fmla="*/ 153 w 678"/>
                <a:gd name="T65" fmla="*/ 337 h 605"/>
                <a:gd name="T66" fmla="*/ 96 w 678"/>
                <a:gd name="T67" fmla="*/ 261 h 605"/>
                <a:gd name="T68" fmla="*/ 0 w 678"/>
                <a:gd name="T69" fmla="*/ 165 h 605"/>
                <a:gd name="T70" fmla="*/ 164 w 678"/>
                <a:gd name="T71" fmla="*/ 0 h 605"/>
                <a:gd name="T72" fmla="*/ 304 w 678"/>
                <a:gd name="T73" fmla="*/ 77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78" h="605">
                  <a:moveTo>
                    <a:pt x="304" y="77"/>
                  </a:moveTo>
                  <a:cubicBezTo>
                    <a:pt x="334" y="93"/>
                    <a:pt x="351" y="82"/>
                    <a:pt x="412" y="51"/>
                  </a:cubicBezTo>
                  <a:cubicBezTo>
                    <a:pt x="472" y="19"/>
                    <a:pt x="498" y="64"/>
                    <a:pt x="498" y="64"/>
                  </a:cubicBezTo>
                  <a:cubicBezTo>
                    <a:pt x="450" y="153"/>
                    <a:pt x="450" y="153"/>
                    <a:pt x="450" y="153"/>
                  </a:cubicBezTo>
                  <a:cubicBezTo>
                    <a:pt x="663" y="364"/>
                    <a:pt x="663" y="364"/>
                    <a:pt x="663" y="364"/>
                  </a:cubicBezTo>
                  <a:cubicBezTo>
                    <a:pt x="677" y="379"/>
                    <a:pt x="678" y="403"/>
                    <a:pt x="663" y="418"/>
                  </a:cubicBezTo>
                  <a:cubicBezTo>
                    <a:pt x="648" y="433"/>
                    <a:pt x="624" y="433"/>
                    <a:pt x="609" y="418"/>
                  </a:cubicBezTo>
                  <a:cubicBezTo>
                    <a:pt x="578" y="387"/>
                    <a:pt x="578" y="387"/>
                    <a:pt x="578" y="387"/>
                  </a:cubicBezTo>
                  <a:cubicBezTo>
                    <a:pt x="576" y="386"/>
                    <a:pt x="574" y="385"/>
                    <a:pt x="572" y="385"/>
                  </a:cubicBezTo>
                  <a:cubicBezTo>
                    <a:pt x="570" y="385"/>
                    <a:pt x="568" y="386"/>
                    <a:pt x="566" y="387"/>
                  </a:cubicBezTo>
                  <a:cubicBezTo>
                    <a:pt x="563" y="390"/>
                    <a:pt x="563" y="396"/>
                    <a:pt x="566" y="399"/>
                  </a:cubicBezTo>
                  <a:cubicBezTo>
                    <a:pt x="613" y="446"/>
                    <a:pt x="613" y="446"/>
                    <a:pt x="613" y="446"/>
                  </a:cubicBezTo>
                  <a:cubicBezTo>
                    <a:pt x="628" y="461"/>
                    <a:pt x="628" y="485"/>
                    <a:pt x="614" y="500"/>
                  </a:cubicBezTo>
                  <a:cubicBezTo>
                    <a:pt x="614" y="500"/>
                    <a:pt x="614" y="500"/>
                    <a:pt x="614" y="500"/>
                  </a:cubicBezTo>
                  <a:cubicBezTo>
                    <a:pt x="599" y="515"/>
                    <a:pt x="575" y="515"/>
                    <a:pt x="560" y="500"/>
                  </a:cubicBezTo>
                  <a:cubicBezTo>
                    <a:pt x="511" y="451"/>
                    <a:pt x="511" y="451"/>
                    <a:pt x="511" y="451"/>
                  </a:cubicBezTo>
                  <a:cubicBezTo>
                    <a:pt x="510" y="450"/>
                    <a:pt x="507" y="449"/>
                    <a:pt x="505" y="449"/>
                  </a:cubicBezTo>
                  <a:cubicBezTo>
                    <a:pt x="503" y="449"/>
                    <a:pt x="501" y="450"/>
                    <a:pt x="499" y="451"/>
                  </a:cubicBezTo>
                  <a:cubicBezTo>
                    <a:pt x="496" y="455"/>
                    <a:pt x="496" y="460"/>
                    <a:pt x="499" y="463"/>
                  </a:cubicBezTo>
                  <a:cubicBezTo>
                    <a:pt x="536" y="499"/>
                    <a:pt x="536" y="499"/>
                    <a:pt x="536" y="499"/>
                  </a:cubicBezTo>
                  <a:cubicBezTo>
                    <a:pt x="543" y="506"/>
                    <a:pt x="547" y="516"/>
                    <a:pt x="547" y="526"/>
                  </a:cubicBezTo>
                  <a:cubicBezTo>
                    <a:pt x="547" y="536"/>
                    <a:pt x="543" y="546"/>
                    <a:pt x="536" y="553"/>
                  </a:cubicBezTo>
                  <a:cubicBezTo>
                    <a:pt x="521" y="568"/>
                    <a:pt x="497" y="568"/>
                    <a:pt x="482" y="553"/>
                  </a:cubicBezTo>
                  <a:cubicBezTo>
                    <a:pt x="431" y="502"/>
                    <a:pt x="431" y="502"/>
                    <a:pt x="431" y="502"/>
                  </a:cubicBezTo>
                  <a:cubicBezTo>
                    <a:pt x="428" y="499"/>
                    <a:pt x="422" y="499"/>
                    <a:pt x="419" y="502"/>
                  </a:cubicBezTo>
                  <a:cubicBezTo>
                    <a:pt x="419" y="502"/>
                    <a:pt x="419" y="502"/>
                    <a:pt x="419" y="502"/>
                  </a:cubicBezTo>
                  <a:cubicBezTo>
                    <a:pt x="418" y="504"/>
                    <a:pt x="417" y="506"/>
                    <a:pt x="417" y="508"/>
                  </a:cubicBezTo>
                  <a:cubicBezTo>
                    <a:pt x="417" y="511"/>
                    <a:pt x="418" y="513"/>
                    <a:pt x="419" y="514"/>
                  </a:cubicBezTo>
                  <a:cubicBezTo>
                    <a:pt x="442" y="536"/>
                    <a:pt x="442" y="536"/>
                    <a:pt x="442" y="536"/>
                  </a:cubicBezTo>
                  <a:cubicBezTo>
                    <a:pt x="456" y="551"/>
                    <a:pt x="457" y="575"/>
                    <a:pt x="442" y="590"/>
                  </a:cubicBezTo>
                  <a:cubicBezTo>
                    <a:pt x="427" y="605"/>
                    <a:pt x="403" y="605"/>
                    <a:pt x="388" y="590"/>
                  </a:cubicBezTo>
                  <a:cubicBezTo>
                    <a:pt x="207" y="410"/>
                    <a:pt x="207" y="410"/>
                    <a:pt x="207" y="410"/>
                  </a:cubicBezTo>
                  <a:cubicBezTo>
                    <a:pt x="185" y="389"/>
                    <a:pt x="167" y="364"/>
                    <a:pt x="153" y="337"/>
                  </a:cubicBezTo>
                  <a:cubicBezTo>
                    <a:pt x="138" y="309"/>
                    <a:pt x="119" y="283"/>
                    <a:pt x="96" y="261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164" y="0"/>
                    <a:pt x="164" y="0"/>
                    <a:pt x="164" y="0"/>
                  </a:cubicBezTo>
                  <a:lnTo>
                    <a:pt x="304" y="7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  <p:sp>
          <p:nvSpPr>
            <p:cNvPr id="41" name="Freeform 748"/>
            <p:cNvSpPr/>
            <p:nvPr/>
          </p:nvSpPr>
          <p:spPr bwMode="auto">
            <a:xfrm>
              <a:off x="3672592" y="2277467"/>
              <a:ext cx="2200068" cy="2465531"/>
            </a:xfrm>
            <a:custGeom>
              <a:avLst/>
              <a:gdLst>
                <a:gd name="T0" fmla="*/ 528 w 605"/>
                <a:gd name="T1" fmla="*/ 304 h 678"/>
                <a:gd name="T2" fmla="*/ 554 w 605"/>
                <a:gd name="T3" fmla="*/ 412 h 678"/>
                <a:gd name="T4" fmla="*/ 541 w 605"/>
                <a:gd name="T5" fmla="*/ 498 h 678"/>
                <a:gd name="T6" fmla="*/ 452 w 605"/>
                <a:gd name="T7" fmla="*/ 450 h 678"/>
                <a:gd name="T8" fmla="*/ 241 w 605"/>
                <a:gd name="T9" fmla="*/ 663 h 678"/>
                <a:gd name="T10" fmla="*/ 187 w 605"/>
                <a:gd name="T11" fmla="*/ 663 h 678"/>
                <a:gd name="T12" fmla="*/ 187 w 605"/>
                <a:gd name="T13" fmla="*/ 609 h 678"/>
                <a:gd name="T14" fmla="*/ 218 w 605"/>
                <a:gd name="T15" fmla="*/ 578 h 678"/>
                <a:gd name="T16" fmla="*/ 220 w 605"/>
                <a:gd name="T17" fmla="*/ 572 h 678"/>
                <a:gd name="T18" fmla="*/ 218 w 605"/>
                <a:gd name="T19" fmla="*/ 566 h 678"/>
                <a:gd name="T20" fmla="*/ 206 w 605"/>
                <a:gd name="T21" fmla="*/ 566 h 678"/>
                <a:gd name="T22" fmla="*/ 159 w 605"/>
                <a:gd name="T23" fmla="*/ 614 h 678"/>
                <a:gd name="T24" fmla="*/ 105 w 605"/>
                <a:gd name="T25" fmla="*/ 614 h 678"/>
                <a:gd name="T26" fmla="*/ 105 w 605"/>
                <a:gd name="T27" fmla="*/ 614 h 678"/>
                <a:gd name="T28" fmla="*/ 105 w 605"/>
                <a:gd name="T29" fmla="*/ 560 h 678"/>
                <a:gd name="T30" fmla="*/ 154 w 605"/>
                <a:gd name="T31" fmla="*/ 511 h 678"/>
                <a:gd name="T32" fmla="*/ 156 w 605"/>
                <a:gd name="T33" fmla="*/ 505 h 678"/>
                <a:gd name="T34" fmla="*/ 154 w 605"/>
                <a:gd name="T35" fmla="*/ 499 h 678"/>
                <a:gd name="T36" fmla="*/ 142 w 605"/>
                <a:gd name="T37" fmla="*/ 499 h 678"/>
                <a:gd name="T38" fmla="*/ 106 w 605"/>
                <a:gd name="T39" fmla="*/ 536 h 678"/>
                <a:gd name="T40" fmla="*/ 79 w 605"/>
                <a:gd name="T41" fmla="*/ 547 h 678"/>
                <a:gd name="T42" fmla="*/ 52 w 605"/>
                <a:gd name="T43" fmla="*/ 536 h 678"/>
                <a:gd name="T44" fmla="*/ 52 w 605"/>
                <a:gd name="T45" fmla="*/ 482 h 678"/>
                <a:gd name="T46" fmla="*/ 103 w 605"/>
                <a:gd name="T47" fmla="*/ 431 h 678"/>
                <a:gd name="T48" fmla="*/ 103 w 605"/>
                <a:gd name="T49" fmla="*/ 419 h 678"/>
                <a:gd name="T50" fmla="*/ 103 w 605"/>
                <a:gd name="T51" fmla="*/ 419 h 678"/>
                <a:gd name="T52" fmla="*/ 97 w 605"/>
                <a:gd name="T53" fmla="*/ 417 h 678"/>
                <a:gd name="T54" fmla="*/ 91 w 605"/>
                <a:gd name="T55" fmla="*/ 419 h 678"/>
                <a:gd name="T56" fmla="*/ 69 w 605"/>
                <a:gd name="T57" fmla="*/ 442 h 678"/>
                <a:gd name="T58" fmla="*/ 15 w 605"/>
                <a:gd name="T59" fmla="*/ 442 h 678"/>
                <a:gd name="T60" fmla="*/ 15 w 605"/>
                <a:gd name="T61" fmla="*/ 388 h 678"/>
                <a:gd name="T62" fmla="*/ 195 w 605"/>
                <a:gd name="T63" fmla="*/ 207 h 678"/>
                <a:gd name="T64" fmla="*/ 268 w 605"/>
                <a:gd name="T65" fmla="*/ 153 h 678"/>
                <a:gd name="T66" fmla="*/ 345 w 605"/>
                <a:gd name="T67" fmla="*/ 96 h 678"/>
                <a:gd name="T68" fmla="*/ 440 w 605"/>
                <a:gd name="T69" fmla="*/ 0 h 678"/>
                <a:gd name="T70" fmla="*/ 605 w 605"/>
                <a:gd name="T71" fmla="*/ 164 h 678"/>
                <a:gd name="T72" fmla="*/ 528 w 605"/>
                <a:gd name="T73" fmla="*/ 304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05" h="678">
                  <a:moveTo>
                    <a:pt x="528" y="304"/>
                  </a:moveTo>
                  <a:cubicBezTo>
                    <a:pt x="512" y="334"/>
                    <a:pt x="523" y="351"/>
                    <a:pt x="554" y="412"/>
                  </a:cubicBezTo>
                  <a:cubicBezTo>
                    <a:pt x="586" y="472"/>
                    <a:pt x="541" y="498"/>
                    <a:pt x="541" y="498"/>
                  </a:cubicBezTo>
                  <a:cubicBezTo>
                    <a:pt x="452" y="450"/>
                    <a:pt x="452" y="450"/>
                    <a:pt x="452" y="450"/>
                  </a:cubicBezTo>
                  <a:cubicBezTo>
                    <a:pt x="241" y="663"/>
                    <a:pt x="241" y="663"/>
                    <a:pt x="241" y="663"/>
                  </a:cubicBezTo>
                  <a:cubicBezTo>
                    <a:pt x="226" y="678"/>
                    <a:pt x="202" y="678"/>
                    <a:pt x="187" y="663"/>
                  </a:cubicBezTo>
                  <a:cubicBezTo>
                    <a:pt x="172" y="648"/>
                    <a:pt x="172" y="624"/>
                    <a:pt x="187" y="609"/>
                  </a:cubicBezTo>
                  <a:cubicBezTo>
                    <a:pt x="218" y="578"/>
                    <a:pt x="218" y="578"/>
                    <a:pt x="218" y="578"/>
                  </a:cubicBezTo>
                  <a:cubicBezTo>
                    <a:pt x="220" y="576"/>
                    <a:pt x="220" y="574"/>
                    <a:pt x="220" y="572"/>
                  </a:cubicBezTo>
                  <a:cubicBezTo>
                    <a:pt x="220" y="570"/>
                    <a:pt x="220" y="568"/>
                    <a:pt x="218" y="566"/>
                  </a:cubicBezTo>
                  <a:cubicBezTo>
                    <a:pt x="215" y="563"/>
                    <a:pt x="209" y="563"/>
                    <a:pt x="206" y="566"/>
                  </a:cubicBezTo>
                  <a:cubicBezTo>
                    <a:pt x="159" y="614"/>
                    <a:pt x="159" y="614"/>
                    <a:pt x="159" y="614"/>
                  </a:cubicBezTo>
                  <a:cubicBezTo>
                    <a:pt x="144" y="628"/>
                    <a:pt x="120" y="628"/>
                    <a:pt x="105" y="614"/>
                  </a:cubicBezTo>
                  <a:cubicBezTo>
                    <a:pt x="105" y="614"/>
                    <a:pt x="105" y="614"/>
                    <a:pt x="105" y="614"/>
                  </a:cubicBezTo>
                  <a:cubicBezTo>
                    <a:pt x="91" y="599"/>
                    <a:pt x="90" y="575"/>
                    <a:pt x="105" y="560"/>
                  </a:cubicBezTo>
                  <a:cubicBezTo>
                    <a:pt x="154" y="511"/>
                    <a:pt x="154" y="511"/>
                    <a:pt x="154" y="511"/>
                  </a:cubicBezTo>
                  <a:cubicBezTo>
                    <a:pt x="155" y="510"/>
                    <a:pt x="156" y="508"/>
                    <a:pt x="156" y="505"/>
                  </a:cubicBezTo>
                  <a:cubicBezTo>
                    <a:pt x="156" y="503"/>
                    <a:pt x="155" y="501"/>
                    <a:pt x="154" y="499"/>
                  </a:cubicBezTo>
                  <a:cubicBezTo>
                    <a:pt x="150" y="496"/>
                    <a:pt x="145" y="496"/>
                    <a:pt x="142" y="499"/>
                  </a:cubicBezTo>
                  <a:cubicBezTo>
                    <a:pt x="106" y="536"/>
                    <a:pt x="106" y="536"/>
                    <a:pt x="106" y="536"/>
                  </a:cubicBezTo>
                  <a:cubicBezTo>
                    <a:pt x="99" y="543"/>
                    <a:pt x="89" y="547"/>
                    <a:pt x="79" y="547"/>
                  </a:cubicBezTo>
                  <a:cubicBezTo>
                    <a:pt x="69" y="547"/>
                    <a:pt x="59" y="543"/>
                    <a:pt x="52" y="536"/>
                  </a:cubicBezTo>
                  <a:cubicBezTo>
                    <a:pt x="37" y="521"/>
                    <a:pt x="37" y="497"/>
                    <a:pt x="52" y="482"/>
                  </a:cubicBezTo>
                  <a:cubicBezTo>
                    <a:pt x="103" y="431"/>
                    <a:pt x="103" y="431"/>
                    <a:pt x="103" y="431"/>
                  </a:cubicBezTo>
                  <a:cubicBezTo>
                    <a:pt x="106" y="428"/>
                    <a:pt x="106" y="423"/>
                    <a:pt x="103" y="419"/>
                  </a:cubicBezTo>
                  <a:cubicBezTo>
                    <a:pt x="103" y="419"/>
                    <a:pt x="103" y="419"/>
                    <a:pt x="103" y="419"/>
                  </a:cubicBezTo>
                  <a:cubicBezTo>
                    <a:pt x="101" y="418"/>
                    <a:pt x="99" y="417"/>
                    <a:pt x="97" y="417"/>
                  </a:cubicBezTo>
                  <a:cubicBezTo>
                    <a:pt x="95" y="417"/>
                    <a:pt x="92" y="418"/>
                    <a:pt x="91" y="419"/>
                  </a:cubicBezTo>
                  <a:cubicBezTo>
                    <a:pt x="69" y="442"/>
                    <a:pt x="69" y="442"/>
                    <a:pt x="69" y="442"/>
                  </a:cubicBezTo>
                  <a:cubicBezTo>
                    <a:pt x="54" y="456"/>
                    <a:pt x="30" y="457"/>
                    <a:pt x="15" y="442"/>
                  </a:cubicBezTo>
                  <a:cubicBezTo>
                    <a:pt x="0" y="427"/>
                    <a:pt x="0" y="403"/>
                    <a:pt x="15" y="388"/>
                  </a:cubicBezTo>
                  <a:cubicBezTo>
                    <a:pt x="195" y="207"/>
                    <a:pt x="195" y="207"/>
                    <a:pt x="195" y="207"/>
                  </a:cubicBezTo>
                  <a:cubicBezTo>
                    <a:pt x="217" y="185"/>
                    <a:pt x="241" y="167"/>
                    <a:pt x="268" y="153"/>
                  </a:cubicBezTo>
                  <a:cubicBezTo>
                    <a:pt x="296" y="138"/>
                    <a:pt x="322" y="119"/>
                    <a:pt x="345" y="96"/>
                  </a:cubicBezTo>
                  <a:cubicBezTo>
                    <a:pt x="440" y="0"/>
                    <a:pt x="440" y="0"/>
                    <a:pt x="440" y="0"/>
                  </a:cubicBezTo>
                  <a:cubicBezTo>
                    <a:pt x="605" y="164"/>
                    <a:pt x="605" y="164"/>
                    <a:pt x="605" y="164"/>
                  </a:cubicBezTo>
                  <a:lnTo>
                    <a:pt x="528" y="3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  <p:sp>
          <p:nvSpPr>
            <p:cNvPr id="42" name="Freeform 749"/>
            <p:cNvSpPr/>
            <p:nvPr/>
          </p:nvSpPr>
          <p:spPr bwMode="auto">
            <a:xfrm>
              <a:off x="5149000" y="1222890"/>
              <a:ext cx="2465531" cy="2200068"/>
            </a:xfrm>
            <a:custGeom>
              <a:avLst/>
              <a:gdLst>
                <a:gd name="T0" fmla="*/ 374 w 678"/>
                <a:gd name="T1" fmla="*/ 528 h 605"/>
                <a:gd name="T2" fmla="*/ 266 w 678"/>
                <a:gd name="T3" fmla="*/ 554 h 605"/>
                <a:gd name="T4" fmla="*/ 180 w 678"/>
                <a:gd name="T5" fmla="*/ 541 h 605"/>
                <a:gd name="T6" fmla="*/ 228 w 678"/>
                <a:gd name="T7" fmla="*/ 452 h 605"/>
                <a:gd name="T8" fmla="*/ 15 w 678"/>
                <a:gd name="T9" fmla="*/ 241 h 605"/>
                <a:gd name="T10" fmla="*/ 15 w 678"/>
                <a:gd name="T11" fmla="*/ 187 h 605"/>
                <a:gd name="T12" fmla="*/ 69 w 678"/>
                <a:gd name="T13" fmla="*/ 187 h 605"/>
                <a:gd name="T14" fmla="*/ 100 w 678"/>
                <a:gd name="T15" fmla="*/ 218 h 605"/>
                <a:gd name="T16" fmla="*/ 106 w 678"/>
                <a:gd name="T17" fmla="*/ 220 h 605"/>
                <a:gd name="T18" fmla="*/ 112 w 678"/>
                <a:gd name="T19" fmla="*/ 218 h 605"/>
                <a:gd name="T20" fmla="*/ 112 w 678"/>
                <a:gd name="T21" fmla="*/ 206 h 605"/>
                <a:gd name="T22" fmla="*/ 65 w 678"/>
                <a:gd name="T23" fmla="*/ 159 h 605"/>
                <a:gd name="T24" fmla="*/ 64 w 678"/>
                <a:gd name="T25" fmla="*/ 105 h 605"/>
                <a:gd name="T26" fmla="*/ 64 w 678"/>
                <a:gd name="T27" fmla="*/ 105 h 605"/>
                <a:gd name="T28" fmla="*/ 118 w 678"/>
                <a:gd name="T29" fmla="*/ 105 h 605"/>
                <a:gd name="T30" fmla="*/ 167 w 678"/>
                <a:gd name="T31" fmla="*/ 154 h 605"/>
                <a:gd name="T32" fmla="*/ 173 w 678"/>
                <a:gd name="T33" fmla="*/ 156 h 605"/>
                <a:gd name="T34" fmla="*/ 179 w 678"/>
                <a:gd name="T35" fmla="*/ 154 h 605"/>
                <a:gd name="T36" fmla="*/ 179 w 678"/>
                <a:gd name="T37" fmla="*/ 142 h 605"/>
                <a:gd name="T38" fmla="*/ 142 w 678"/>
                <a:gd name="T39" fmla="*/ 106 h 605"/>
                <a:gd name="T40" fmla="*/ 131 w 678"/>
                <a:gd name="T41" fmla="*/ 79 h 605"/>
                <a:gd name="T42" fmla="*/ 142 w 678"/>
                <a:gd name="T43" fmla="*/ 52 h 605"/>
                <a:gd name="T44" fmla="*/ 196 w 678"/>
                <a:gd name="T45" fmla="*/ 52 h 605"/>
                <a:gd name="T46" fmla="*/ 247 w 678"/>
                <a:gd name="T47" fmla="*/ 103 h 605"/>
                <a:gd name="T48" fmla="*/ 259 w 678"/>
                <a:gd name="T49" fmla="*/ 103 h 605"/>
                <a:gd name="T50" fmla="*/ 259 w 678"/>
                <a:gd name="T51" fmla="*/ 103 h 605"/>
                <a:gd name="T52" fmla="*/ 261 w 678"/>
                <a:gd name="T53" fmla="*/ 97 h 605"/>
                <a:gd name="T54" fmla="*/ 259 w 678"/>
                <a:gd name="T55" fmla="*/ 91 h 605"/>
                <a:gd name="T56" fmla="*/ 236 w 678"/>
                <a:gd name="T57" fmla="*/ 69 h 605"/>
                <a:gd name="T58" fmla="*/ 236 w 678"/>
                <a:gd name="T59" fmla="*/ 15 h 605"/>
                <a:gd name="T60" fmla="*/ 290 w 678"/>
                <a:gd name="T61" fmla="*/ 15 h 605"/>
                <a:gd name="T62" fmla="*/ 471 w 678"/>
                <a:gd name="T63" fmla="*/ 195 h 605"/>
                <a:gd name="T64" fmla="*/ 525 w 678"/>
                <a:gd name="T65" fmla="*/ 268 h 605"/>
                <a:gd name="T66" fmla="*/ 582 w 678"/>
                <a:gd name="T67" fmla="*/ 345 h 605"/>
                <a:gd name="T68" fmla="*/ 678 w 678"/>
                <a:gd name="T69" fmla="*/ 440 h 605"/>
                <a:gd name="T70" fmla="*/ 514 w 678"/>
                <a:gd name="T71" fmla="*/ 605 h 605"/>
                <a:gd name="T72" fmla="*/ 374 w 678"/>
                <a:gd name="T73" fmla="*/ 528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78" h="605">
                  <a:moveTo>
                    <a:pt x="374" y="528"/>
                  </a:moveTo>
                  <a:cubicBezTo>
                    <a:pt x="344" y="512"/>
                    <a:pt x="327" y="523"/>
                    <a:pt x="266" y="554"/>
                  </a:cubicBezTo>
                  <a:cubicBezTo>
                    <a:pt x="206" y="586"/>
                    <a:pt x="180" y="541"/>
                    <a:pt x="180" y="541"/>
                  </a:cubicBezTo>
                  <a:cubicBezTo>
                    <a:pt x="228" y="452"/>
                    <a:pt x="228" y="452"/>
                    <a:pt x="228" y="452"/>
                  </a:cubicBezTo>
                  <a:cubicBezTo>
                    <a:pt x="15" y="241"/>
                    <a:pt x="15" y="241"/>
                    <a:pt x="15" y="241"/>
                  </a:cubicBezTo>
                  <a:cubicBezTo>
                    <a:pt x="1" y="226"/>
                    <a:pt x="0" y="202"/>
                    <a:pt x="15" y="187"/>
                  </a:cubicBezTo>
                  <a:cubicBezTo>
                    <a:pt x="30" y="172"/>
                    <a:pt x="54" y="172"/>
                    <a:pt x="69" y="187"/>
                  </a:cubicBezTo>
                  <a:cubicBezTo>
                    <a:pt x="100" y="218"/>
                    <a:pt x="100" y="218"/>
                    <a:pt x="100" y="218"/>
                  </a:cubicBezTo>
                  <a:cubicBezTo>
                    <a:pt x="102" y="220"/>
                    <a:pt x="104" y="221"/>
                    <a:pt x="106" y="220"/>
                  </a:cubicBezTo>
                  <a:cubicBezTo>
                    <a:pt x="108" y="220"/>
                    <a:pt x="111" y="220"/>
                    <a:pt x="112" y="218"/>
                  </a:cubicBezTo>
                  <a:cubicBezTo>
                    <a:pt x="115" y="215"/>
                    <a:pt x="115" y="209"/>
                    <a:pt x="112" y="206"/>
                  </a:cubicBezTo>
                  <a:cubicBezTo>
                    <a:pt x="65" y="159"/>
                    <a:pt x="65" y="159"/>
                    <a:pt x="65" y="159"/>
                  </a:cubicBezTo>
                  <a:cubicBezTo>
                    <a:pt x="50" y="144"/>
                    <a:pt x="50" y="120"/>
                    <a:pt x="64" y="105"/>
                  </a:cubicBezTo>
                  <a:cubicBezTo>
                    <a:pt x="64" y="105"/>
                    <a:pt x="64" y="105"/>
                    <a:pt x="64" y="105"/>
                  </a:cubicBezTo>
                  <a:cubicBezTo>
                    <a:pt x="79" y="91"/>
                    <a:pt x="103" y="90"/>
                    <a:pt x="118" y="105"/>
                  </a:cubicBezTo>
                  <a:cubicBezTo>
                    <a:pt x="167" y="154"/>
                    <a:pt x="167" y="154"/>
                    <a:pt x="167" y="154"/>
                  </a:cubicBezTo>
                  <a:cubicBezTo>
                    <a:pt x="168" y="155"/>
                    <a:pt x="171" y="156"/>
                    <a:pt x="173" y="156"/>
                  </a:cubicBezTo>
                  <a:cubicBezTo>
                    <a:pt x="175" y="156"/>
                    <a:pt x="177" y="155"/>
                    <a:pt x="179" y="154"/>
                  </a:cubicBezTo>
                  <a:cubicBezTo>
                    <a:pt x="182" y="150"/>
                    <a:pt x="182" y="145"/>
                    <a:pt x="179" y="142"/>
                  </a:cubicBezTo>
                  <a:cubicBezTo>
                    <a:pt x="142" y="106"/>
                    <a:pt x="142" y="106"/>
                    <a:pt x="142" y="106"/>
                  </a:cubicBezTo>
                  <a:cubicBezTo>
                    <a:pt x="135" y="99"/>
                    <a:pt x="131" y="89"/>
                    <a:pt x="131" y="79"/>
                  </a:cubicBezTo>
                  <a:cubicBezTo>
                    <a:pt x="131" y="69"/>
                    <a:pt x="135" y="59"/>
                    <a:pt x="142" y="52"/>
                  </a:cubicBezTo>
                  <a:cubicBezTo>
                    <a:pt x="157" y="37"/>
                    <a:pt x="181" y="37"/>
                    <a:pt x="196" y="52"/>
                  </a:cubicBezTo>
                  <a:cubicBezTo>
                    <a:pt x="247" y="103"/>
                    <a:pt x="247" y="103"/>
                    <a:pt x="247" y="103"/>
                  </a:cubicBezTo>
                  <a:cubicBezTo>
                    <a:pt x="250" y="106"/>
                    <a:pt x="256" y="106"/>
                    <a:pt x="259" y="103"/>
                  </a:cubicBezTo>
                  <a:cubicBezTo>
                    <a:pt x="259" y="103"/>
                    <a:pt x="259" y="103"/>
                    <a:pt x="259" y="103"/>
                  </a:cubicBezTo>
                  <a:cubicBezTo>
                    <a:pt x="260" y="101"/>
                    <a:pt x="261" y="99"/>
                    <a:pt x="261" y="97"/>
                  </a:cubicBezTo>
                  <a:cubicBezTo>
                    <a:pt x="261" y="95"/>
                    <a:pt x="260" y="93"/>
                    <a:pt x="259" y="91"/>
                  </a:cubicBezTo>
                  <a:cubicBezTo>
                    <a:pt x="236" y="69"/>
                    <a:pt x="236" y="69"/>
                    <a:pt x="236" y="69"/>
                  </a:cubicBezTo>
                  <a:cubicBezTo>
                    <a:pt x="222" y="54"/>
                    <a:pt x="222" y="30"/>
                    <a:pt x="236" y="15"/>
                  </a:cubicBezTo>
                  <a:cubicBezTo>
                    <a:pt x="251" y="0"/>
                    <a:pt x="275" y="0"/>
                    <a:pt x="290" y="15"/>
                  </a:cubicBezTo>
                  <a:cubicBezTo>
                    <a:pt x="471" y="195"/>
                    <a:pt x="471" y="195"/>
                    <a:pt x="471" y="195"/>
                  </a:cubicBezTo>
                  <a:cubicBezTo>
                    <a:pt x="493" y="217"/>
                    <a:pt x="511" y="241"/>
                    <a:pt x="525" y="268"/>
                  </a:cubicBezTo>
                  <a:cubicBezTo>
                    <a:pt x="540" y="296"/>
                    <a:pt x="559" y="322"/>
                    <a:pt x="582" y="345"/>
                  </a:cubicBezTo>
                  <a:cubicBezTo>
                    <a:pt x="678" y="440"/>
                    <a:pt x="678" y="440"/>
                    <a:pt x="678" y="440"/>
                  </a:cubicBezTo>
                  <a:cubicBezTo>
                    <a:pt x="514" y="605"/>
                    <a:pt x="514" y="605"/>
                    <a:pt x="514" y="605"/>
                  </a:cubicBezTo>
                  <a:lnTo>
                    <a:pt x="374" y="52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  <p:sp>
          <p:nvSpPr>
            <p:cNvPr id="43" name="Freeform 750"/>
            <p:cNvSpPr/>
            <p:nvPr/>
          </p:nvSpPr>
          <p:spPr bwMode="auto">
            <a:xfrm>
              <a:off x="6469041" y="2702936"/>
              <a:ext cx="2200068" cy="2461894"/>
            </a:xfrm>
            <a:custGeom>
              <a:avLst/>
              <a:gdLst>
                <a:gd name="T0" fmla="*/ 77 w 605"/>
                <a:gd name="T1" fmla="*/ 373 h 677"/>
                <a:gd name="T2" fmla="*/ 51 w 605"/>
                <a:gd name="T3" fmla="*/ 265 h 677"/>
                <a:gd name="T4" fmla="*/ 64 w 605"/>
                <a:gd name="T5" fmla="*/ 179 h 677"/>
                <a:gd name="T6" fmla="*/ 153 w 605"/>
                <a:gd name="T7" fmla="*/ 227 h 677"/>
                <a:gd name="T8" fmla="*/ 364 w 605"/>
                <a:gd name="T9" fmla="*/ 14 h 677"/>
                <a:gd name="T10" fmla="*/ 418 w 605"/>
                <a:gd name="T11" fmla="*/ 14 h 677"/>
                <a:gd name="T12" fmla="*/ 418 w 605"/>
                <a:gd name="T13" fmla="*/ 68 h 677"/>
                <a:gd name="T14" fmla="*/ 387 w 605"/>
                <a:gd name="T15" fmla="*/ 99 h 677"/>
                <a:gd name="T16" fmla="*/ 385 w 605"/>
                <a:gd name="T17" fmla="*/ 105 h 677"/>
                <a:gd name="T18" fmla="*/ 387 w 605"/>
                <a:gd name="T19" fmla="*/ 111 h 677"/>
                <a:gd name="T20" fmla="*/ 399 w 605"/>
                <a:gd name="T21" fmla="*/ 111 h 677"/>
                <a:gd name="T22" fmla="*/ 446 w 605"/>
                <a:gd name="T23" fmla="*/ 64 h 677"/>
                <a:gd name="T24" fmla="*/ 500 w 605"/>
                <a:gd name="T25" fmla="*/ 63 h 677"/>
                <a:gd name="T26" fmla="*/ 500 w 605"/>
                <a:gd name="T27" fmla="*/ 63 h 677"/>
                <a:gd name="T28" fmla="*/ 500 w 605"/>
                <a:gd name="T29" fmla="*/ 117 h 677"/>
                <a:gd name="T30" fmla="*/ 451 w 605"/>
                <a:gd name="T31" fmla="*/ 166 h 677"/>
                <a:gd name="T32" fmla="*/ 449 w 605"/>
                <a:gd name="T33" fmla="*/ 172 h 677"/>
                <a:gd name="T34" fmla="*/ 451 w 605"/>
                <a:gd name="T35" fmla="*/ 178 h 677"/>
                <a:gd name="T36" fmla="*/ 463 w 605"/>
                <a:gd name="T37" fmla="*/ 178 h 677"/>
                <a:gd name="T38" fmla="*/ 499 w 605"/>
                <a:gd name="T39" fmla="*/ 141 h 677"/>
                <a:gd name="T40" fmla="*/ 526 w 605"/>
                <a:gd name="T41" fmla="*/ 130 h 677"/>
                <a:gd name="T42" fmla="*/ 553 w 605"/>
                <a:gd name="T43" fmla="*/ 141 h 677"/>
                <a:gd name="T44" fmla="*/ 553 w 605"/>
                <a:gd name="T45" fmla="*/ 195 h 677"/>
                <a:gd name="T46" fmla="*/ 502 w 605"/>
                <a:gd name="T47" fmla="*/ 246 h 677"/>
                <a:gd name="T48" fmla="*/ 502 w 605"/>
                <a:gd name="T49" fmla="*/ 258 h 677"/>
                <a:gd name="T50" fmla="*/ 502 w 605"/>
                <a:gd name="T51" fmla="*/ 258 h 677"/>
                <a:gd name="T52" fmla="*/ 508 w 605"/>
                <a:gd name="T53" fmla="*/ 260 h 677"/>
                <a:gd name="T54" fmla="*/ 514 w 605"/>
                <a:gd name="T55" fmla="*/ 258 h 677"/>
                <a:gd name="T56" fmla="*/ 536 w 605"/>
                <a:gd name="T57" fmla="*/ 236 h 677"/>
                <a:gd name="T58" fmla="*/ 590 w 605"/>
                <a:gd name="T59" fmla="*/ 235 h 677"/>
                <a:gd name="T60" fmla="*/ 590 w 605"/>
                <a:gd name="T61" fmla="*/ 289 h 677"/>
                <a:gd name="T62" fmla="*/ 410 w 605"/>
                <a:gd name="T63" fmla="*/ 470 h 677"/>
                <a:gd name="T64" fmla="*/ 337 w 605"/>
                <a:gd name="T65" fmla="*/ 524 h 677"/>
                <a:gd name="T66" fmla="*/ 261 w 605"/>
                <a:gd name="T67" fmla="*/ 581 h 677"/>
                <a:gd name="T68" fmla="*/ 165 w 605"/>
                <a:gd name="T69" fmla="*/ 677 h 677"/>
                <a:gd name="T70" fmla="*/ 0 w 605"/>
                <a:gd name="T71" fmla="*/ 513 h 677"/>
                <a:gd name="T72" fmla="*/ 77 w 605"/>
                <a:gd name="T73" fmla="*/ 373 h 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05" h="677">
                  <a:moveTo>
                    <a:pt x="77" y="373"/>
                  </a:moveTo>
                  <a:cubicBezTo>
                    <a:pt x="93" y="343"/>
                    <a:pt x="82" y="326"/>
                    <a:pt x="51" y="265"/>
                  </a:cubicBezTo>
                  <a:cubicBezTo>
                    <a:pt x="19" y="205"/>
                    <a:pt x="64" y="179"/>
                    <a:pt x="64" y="179"/>
                  </a:cubicBezTo>
                  <a:cubicBezTo>
                    <a:pt x="153" y="227"/>
                    <a:pt x="153" y="227"/>
                    <a:pt x="153" y="227"/>
                  </a:cubicBezTo>
                  <a:cubicBezTo>
                    <a:pt x="364" y="14"/>
                    <a:pt x="364" y="14"/>
                    <a:pt x="364" y="14"/>
                  </a:cubicBezTo>
                  <a:cubicBezTo>
                    <a:pt x="379" y="0"/>
                    <a:pt x="403" y="0"/>
                    <a:pt x="418" y="14"/>
                  </a:cubicBezTo>
                  <a:cubicBezTo>
                    <a:pt x="433" y="29"/>
                    <a:pt x="433" y="53"/>
                    <a:pt x="418" y="68"/>
                  </a:cubicBezTo>
                  <a:cubicBezTo>
                    <a:pt x="387" y="99"/>
                    <a:pt x="387" y="99"/>
                    <a:pt x="387" y="99"/>
                  </a:cubicBezTo>
                  <a:cubicBezTo>
                    <a:pt x="385" y="101"/>
                    <a:pt x="385" y="103"/>
                    <a:pt x="385" y="105"/>
                  </a:cubicBezTo>
                  <a:cubicBezTo>
                    <a:pt x="385" y="107"/>
                    <a:pt x="385" y="110"/>
                    <a:pt x="387" y="111"/>
                  </a:cubicBezTo>
                  <a:cubicBezTo>
                    <a:pt x="390" y="114"/>
                    <a:pt x="396" y="114"/>
                    <a:pt x="399" y="111"/>
                  </a:cubicBezTo>
                  <a:cubicBezTo>
                    <a:pt x="446" y="64"/>
                    <a:pt x="446" y="64"/>
                    <a:pt x="446" y="64"/>
                  </a:cubicBezTo>
                  <a:cubicBezTo>
                    <a:pt x="461" y="49"/>
                    <a:pt x="485" y="49"/>
                    <a:pt x="500" y="63"/>
                  </a:cubicBezTo>
                  <a:cubicBezTo>
                    <a:pt x="500" y="63"/>
                    <a:pt x="500" y="63"/>
                    <a:pt x="500" y="63"/>
                  </a:cubicBezTo>
                  <a:cubicBezTo>
                    <a:pt x="515" y="78"/>
                    <a:pt x="515" y="102"/>
                    <a:pt x="500" y="117"/>
                  </a:cubicBezTo>
                  <a:cubicBezTo>
                    <a:pt x="451" y="166"/>
                    <a:pt x="451" y="166"/>
                    <a:pt x="451" y="166"/>
                  </a:cubicBezTo>
                  <a:cubicBezTo>
                    <a:pt x="450" y="168"/>
                    <a:pt x="449" y="170"/>
                    <a:pt x="449" y="172"/>
                  </a:cubicBezTo>
                  <a:cubicBezTo>
                    <a:pt x="449" y="174"/>
                    <a:pt x="450" y="176"/>
                    <a:pt x="451" y="178"/>
                  </a:cubicBezTo>
                  <a:cubicBezTo>
                    <a:pt x="455" y="181"/>
                    <a:pt x="460" y="181"/>
                    <a:pt x="463" y="178"/>
                  </a:cubicBezTo>
                  <a:cubicBezTo>
                    <a:pt x="499" y="141"/>
                    <a:pt x="499" y="141"/>
                    <a:pt x="499" y="141"/>
                  </a:cubicBezTo>
                  <a:cubicBezTo>
                    <a:pt x="506" y="134"/>
                    <a:pt x="516" y="130"/>
                    <a:pt x="526" y="130"/>
                  </a:cubicBezTo>
                  <a:cubicBezTo>
                    <a:pt x="536" y="130"/>
                    <a:pt x="546" y="134"/>
                    <a:pt x="553" y="141"/>
                  </a:cubicBezTo>
                  <a:cubicBezTo>
                    <a:pt x="568" y="156"/>
                    <a:pt x="568" y="180"/>
                    <a:pt x="553" y="195"/>
                  </a:cubicBezTo>
                  <a:cubicBezTo>
                    <a:pt x="502" y="246"/>
                    <a:pt x="502" y="246"/>
                    <a:pt x="502" y="246"/>
                  </a:cubicBezTo>
                  <a:cubicBezTo>
                    <a:pt x="499" y="249"/>
                    <a:pt x="499" y="255"/>
                    <a:pt x="502" y="258"/>
                  </a:cubicBezTo>
                  <a:cubicBezTo>
                    <a:pt x="502" y="258"/>
                    <a:pt x="502" y="258"/>
                    <a:pt x="502" y="258"/>
                  </a:cubicBezTo>
                  <a:cubicBezTo>
                    <a:pt x="504" y="259"/>
                    <a:pt x="506" y="260"/>
                    <a:pt x="508" y="260"/>
                  </a:cubicBezTo>
                  <a:cubicBezTo>
                    <a:pt x="510" y="260"/>
                    <a:pt x="513" y="259"/>
                    <a:pt x="514" y="258"/>
                  </a:cubicBezTo>
                  <a:cubicBezTo>
                    <a:pt x="536" y="236"/>
                    <a:pt x="536" y="236"/>
                    <a:pt x="536" y="236"/>
                  </a:cubicBezTo>
                  <a:cubicBezTo>
                    <a:pt x="551" y="221"/>
                    <a:pt x="575" y="221"/>
                    <a:pt x="590" y="235"/>
                  </a:cubicBezTo>
                  <a:cubicBezTo>
                    <a:pt x="605" y="250"/>
                    <a:pt x="605" y="274"/>
                    <a:pt x="590" y="289"/>
                  </a:cubicBezTo>
                  <a:cubicBezTo>
                    <a:pt x="410" y="470"/>
                    <a:pt x="410" y="470"/>
                    <a:pt x="410" y="470"/>
                  </a:cubicBezTo>
                  <a:cubicBezTo>
                    <a:pt x="389" y="492"/>
                    <a:pt x="364" y="510"/>
                    <a:pt x="337" y="524"/>
                  </a:cubicBezTo>
                  <a:cubicBezTo>
                    <a:pt x="309" y="539"/>
                    <a:pt x="283" y="558"/>
                    <a:pt x="261" y="581"/>
                  </a:cubicBezTo>
                  <a:cubicBezTo>
                    <a:pt x="165" y="677"/>
                    <a:pt x="165" y="677"/>
                    <a:pt x="165" y="677"/>
                  </a:cubicBezTo>
                  <a:cubicBezTo>
                    <a:pt x="0" y="513"/>
                    <a:pt x="0" y="513"/>
                    <a:pt x="0" y="513"/>
                  </a:cubicBezTo>
                  <a:lnTo>
                    <a:pt x="77" y="37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  <p:sp>
          <p:nvSpPr>
            <p:cNvPr id="47" name="Oval 754"/>
            <p:cNvSpPr>
              <a:spLocks noChangeArrowheads="1"/>
            </p:cNvSpPr>
            <p:nvPr/>
          </p:nvSpPr>
          <p:spPr bwMode="auto">
            <a:xfrm>
              <a:off x="4410796" y="2448381"/>
              <a:ext cx="658202" cy="66183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  <p:sp>
          <p:nvSpPr>
            <p:cNvPr id="48" name="Freeform 755"/>
            <p:cNvSpPr>
              <a:spLocks noEditPoints="1"/>
            </p:cNvSpPr>
            <p:nvPr/>
          </p:nvSpPr>
          <p:spPr bwMode="auto">
            <a:xfrm>
              <a:off x="4396251" y="2433835"/>
              <a:ext cx="687294" cy="690930"/>
            </a:xfrm>
            <a:custGeom>
              <a:avLst/>
              <a:gdLst>
                <a:gd name="T0" fmla="*/ 94 w 189"/>
                <a:gd name="T1" fmla="*/ 190 h 190"/>
                <a:gd name="T2" fmla="*/ 0 w 189"/>
                <a:gd name="T3" fmla="*/ 95 h 190"/>
                <a:gd name="T4" fmla="*/ 94 w 189"/>
                <a:gd name="T5" fmla="*/ 0 h 190"/>
                <a:gd name="T6" fmla="*/ 189 w 189"/>
                <a:gd name="T7" fmla="*/ 95 h 190"/>
                <a:gd name="T8" fmla="*/ 94 w 189"/>
                <a:gd name="T9" fmla="*/ 190 h 190"/>
                <a:gd name="T10" fmla="*/ 94 w 189"/>
                <a:gd name="T11" fmla="*/ 8 h 190"/>
                <a:gd name="T12" fmla="*/ 8 w 189"/>
                <a:gd name="T13" fmla="*/ 95 h 190"/>
                <a:gd name="T14" fmla="*/ 94 w 189"/>
                <a:gd name="T15" fmla="*/ 182 h 190"/>
                <a:gd name="T16" fmla="*/ 181 w 189"/>
                <a:gd name="T17" fmla="*/ 95 h 190"/>
                <a:gd name="T18" fmla="*/ 94 w 189"/>
                <a:gd name="T19" fmla="*/ 8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9" h="190">
                  <a:moveTo>
                    <a:pt x="94" y="190"/>
                  </a:moveTo>
                  <a:cubicBezTo>
                    <a:pt x="42" y="190"/>
                    <a:pt x="0" y="147"/>
                    <a:pt x="0" y="95"/>
                  </a:cubicBezTo>
                  <a:cubicBezTo>
                    <a:pt x="0" y="43"/>
                    <a:pt x="42" y="0"/>
                    <a:pt x="94" y="0"/>
                  </a:cubicBezTo>
                  <a:cubicBezTo>
                    <a:pt x="146" y="0"/>
                    <a:pt x="189" y="43"/>
                    <a:pt x="189" y="95"/>
                  </a:cubicBezTo>
                  <a:cubicBezTo>
                    <a:pt x="189" y="147"/>
                    <a:pt x="146" y="190"/>
                    <a:pt x="94" y="190"/>
                  </a:cubicBezTo>
                  <a:close/>
                  <a:moveTo>
                    <a:pt x="94" y="8"/>
                  </a:moveTo>
                  <a:cubicBezTo>
                    <a:pt x="46" y="8"/>
                    <a:pt x="8" y="47"/>
                    <a:pt x="8" y="95"/>
                  </a:cubicBezTo>
                  <a:cubicBezTo>
                    <a:pt x="8" y="143"/>
                    <a:pt x="46" y="182"/>
                    <a:pt x="94" y="182"/>
                  </a:cubicBezTo>
                  <a:cubicBezTo>
                    <a:pt x="142" y="182"/>
                    <a:pt x="181" y="143"/>
                    <a:pt x="181" y="95"/>
                  </a:cubicBezTo>
                  <a:cubicBezTo>
                    <a:pt x="181" y="47"/>
                    <a:pt x="142" y="8"/>
                    <a:pt x="94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  <p:sp>
          <p:nvSpPr>
            <p:cNvPr id="49" name="Freeform 756"/>
            <p:cNvSpPr>
              <a:spLocks noEditPoints="1"/>
            </p:cNvSpPr>
            <p:nvPr/>
          </p:nvSpPr>
          <p:spPr bwMode="auto">
            <a:xfrm>
              <a:off x="4592618" y="2579295"/>
              <a:ext cx="290918" cy="421831"/>
            </a:xfrm>
            <a:custGeom>
              <a:avLst/>
              <a:gdLst>
                <a:gd name="T0" fmla="*/ 23 w 80"/>
                <a:gd name="T1" fmla="*/ 100 h 116"/>
                <a:gd name="T2" fmla="*/ 24 w 80"/>
                <a:gd name="T3" fmla="*/ 107 h 116"/>
                <a:gd name="T4" fmla="*/ 30 w 80"/>
                <a:gd name="T5" fmla="*/ 110 h 116"/>
                <a:gd name="T6" fmla="*/ 30 w 80"/>
                <a:gd name="T7" fmla="*/ 113 h 116"/>
                <a:gd name="T8" fmla="*/ 40 w 80"/>
                <a:gd name="T9" fmla="*/ 116 h 116"/>
                <a:gd name="T10" fmla="*/ 50 w 80"/>
                <a:gd name="T11" fmla="*/ 113 h 116"/>
                <a:gd name="T12" fmla="*/ 51 w 80"/>
                <a:gd name="T13" fmla="*/ 110 h 116"/>
                <a:gd name="T14" fmla="*/ 56 w 80"/>
                <a:gd name="T15" fmla="*/ 107 h 116"/>
                <a:gd name="T16" fmla="*/ 57 w 80"/>
                <a:gd name="T17" fmla="*/ 100 h 116"/>
                <a:gd name="T18" fmla="*/ 40 w 80"/>
                <a:gd name="T19" fmla="*/ 103 h 116"/>
                <a:gd name="T20" fmla="*/ 23 w 80"/>
                <a:gd name="T21" fmla="*/ 100 h 116"/>
                <a:gd name="T22" fmla="*/ 22 w 80"/>
                <a:gd name="T23" fmla="*/ 89 h 116"/>
                <a:gd name="T24" fmla="*/ 23 w 80"/>
                <a:gd name="T25" fmla="*/ 95 h 116"/>
                <a:gd name="T26" fmla="*/ 40 w 80"/>
                <a:gd name="T27" fmla="*/ 99 h 116"/>
                <a:gd name="T28" fmla="*/ 58 w 80"/>
                <a:gd name="T29" fmla="*/ 95 h 116"/>
                <a:gd name="T30" fmla="*/ 59 w 80"/>
                <a:gd name="T31" fmla="*/ 89 h 116"/>
                <a:gd name="T32" fmla="*/ 40 w 80"/>
                <a:gd name="T33" fmla="*/ 93 h 116"/>
                <a:gd name="T34" fmla="*/ 22 w 80"/>
                <a:gd name="T35" fmla="*/ 89 h 116"/>
                <a:gd name="T36" fmla="*/ 40 w 80"/>
                <a:gd name="T37" fmla="*/ 16 h 116"/>
                <a:gd name="T38" fmla="*/ 42 w 80"/>
                <a:gd name="T39" fmla="*/ 14 h 116"/>
                <a:gd name="T40" fmla="*/ 40 w 80"/>
                <a:gd name="T41" fmla="*/ 12 h 116"/>
                <a:gd name="T42" fmla="*/ 12 w 80"/>
                <a:gd name="T43" fmla="*/ 40 h 116"/>
                <a:gd name="T44" fmla="*/ 15 w 80"/>
                <a:gd name="T45" fmla="*/ 42 h 116"/>
                <a:gd name="T46" fmla="*/ 17 w 80"/>
                <a:gd name="T47" fmla="*/ 40 h 116"/>
                <a:gd name="T48" fmla="*/ 40 w 80"/>
                <a:gd name="T49" fmla="*/ 16 h 116"/>
                <a:gd name="T50" fmla="*/ 49 w 80"/>
                <a:gd name="T51" fmla="*/ 55 h 116"/>
                <a:gd name="T52" fmla="*/ 40 w 80"/>
                <a:gd name="T53" fmla="*/ 38 h 116"/>
                <a:gd name="T54" fmla="*/ 31 w 80"/>
                <a:gd name="T55" fmla="*/ 55 h 116"/>
                <a:gd name="T56" fmla="*/ 28 w 80"/>
                <a:gd name="T57" fmla="*/ 47 h 116"/>
                <a:gd name="T58" fmla="*/ 22 w 80"/>
                <a:gd name="T59" fmla="*/ 49 h 116"/>
                <a:gd name="T60" fmla="*/ 31 w 80"/>
                <a:gd name="T61" fmla="*/ 68 h 116"/>
                <a:gd name="T62" fmla="*/ 40 w 80"/>
                <a:gd name="T63" fmla="*/ 51 h 116"/>
                <a:gd name="T64" fmla="*/ 50 w 80"/>
                <a:gd name="T65" fmla="*/ 68 h 116"/>
                <a:gd name="T66" fmla="*/ 59 w 80"/>
                <a:gd name="T67" fmla="*/ 49 h 116"/>
                <a:gd name="T68" fmla="*/ 53 w 80"/>
                <a:gd name="T69" fmla="*/ 47 h 116"/>
                <a:gd name="T70" fmla="*/ 49 w 80"/>
                <a:gd name="T71" fmla="*/ 55 h 116"/>
                <a:gd name="T72" fmla="*/ 40 w 80"/>
                <a:gd name="T73" fmla="*/ 0 h 116"/>
                <a:gd name="T74" fmla="*/ 0 w 80"/>
                <a:gd name="T75" fmla="*/ 40 h 116"/>
                <a:gd name="T76" fmla="*/ 19 w 80"/>
                <a:gd name="T77" fmla="*/ 74 h 116"/>
                <a:gd name="T78" fmla="*/ 21 w 80"/>
                <a:gd name="T79" fmla="*/ 84 h 116"/>
                <a:gd name="T80" fmla="*/ 40 w 80"/>
                <a:gd name="T81" fmla="*/ 88 h 116"/>
                <a:gd name="T82" fmla="*/ 59 w 80"/>
                <a:gd name="T83" fmla="*/ 84 h 116"/>
                <a:gd name="T84" fmla="*/ 61 w 80"/>
                <a:gd name="T85" fmla="*/ 74 h 116"/>
                <a:gd name="T86" fmla="*/ 80 w 80"/>
                <a:gd name="T87" fmla="*/ 40 h 116"/>
                <a:gd name="T88" fmla="*/ 40 w 80"/>
                <a:gd name="T89" fmla="*/ 0 h 116"/>
                <a:gd name="T90" fmla="*/ 55 w 80"/>
                <a:gd name="T91" fmla="*/ 69 h 116"/>
                <a:gd name="T92" fmla="*/ 54 w 80"/>
                <a:gd name="T93" fmla="*/ 79 h 116"/>
                <a:gd name="T94" fmla="*/ 40 w 80"/>
                <a:gd name="T95" fmla="*/ 81 h 116"/>
                <a:gd name="T96" fmla="*/ 26 w 80"/>
                <a:gd name="T97" fmla="*/ 79 h 116"/>
                <a:gd name="T98" fmla="*/ 25 w 80"/>
                <a:gd name="T99" fmla="*/ 69 h 116"/>
                <a:gd name="T100" fmla="*/ 7 w 80"/>
                <a:gd name="T101" fmla="*/ 40 h 116"/>
                <a:gd name="T102" fmla="*/ 40 w 80"/>
                <a:gd name="T103" fmla="*/ 7 h 116"/>
                <a:gd name="T104" fmla="*/ 73 w 80"/>
                <a:gd name="T105" fmla="*/ 40 h 116"/>
                <a:gd name="T106" fmla="*/ 55 w 80"/>
                <a:gd name="T107" fmla="*/ 6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0" h="116">
                  <a:moveTo>
                    <a:pt x="23" y="100"/>
                  </a:moveTo>
                  <a:cubicBezTo>
                    <a:pt x="24" y="107"/>
                    <a:pt x="24" y="107"/>
                    <a:pt x="24" y="107"/>
                  </a:cubicBezTo>
                  <a:cubicBezTo>
                    <a:pt x="24" y="107"/>
                    <a:pt x="26" y="108"/>
                    <a:pt x="30" y="110"/>
                  </a:cubicBezTo>
                  <a:cubicBezTo>
                    <a:pt x="30" y="113"/>
                    <a:pt x="30" y="113"/>
                    <a:pt x="30" y="113"/>
                  </a:cubicBezTo>
                  <a:cubicBezTo>
                    <a:pt x="30" y="113"/>
                    <a:pt x="32" y="116"/>
                    <a:pt x="40" y="116"/>
                  </a:cubicBezTo>
                  <a:cubicBezTo>
                    <a:pt x="48" y="116"/>
                    <a:pt x="50" y="113"/>
                    <a:pt x="50" y="113"/>
                  </a:cubicBezTo>
                  <a:cubicBezTo>
                    <a:pt x="51" y="110"/>
                    <a:pt x="51" y="110"/>
                    <a:pt x="51" y="110"/>
                  </a:cubicBezTo>
                  <a:cubicBezTo>
                    <a:pt x="55" y="108"/>
                    <a:pt x="56" y="107"/>
                    <a:pt x="56" y="107"/>
                  </a:cubicBezTo>
                  <a:cubicBezTo>
                    <a:pt x="57" y="100"/>
                    <a:pt x="57" y="100"/>
                    <a:pt x="57" y="100"/>
                  </a:cubicBezTo>
                  <a:cubicBezTo>
                    <a:pt x="52" y="102"/>
                    <a:pt x="46" y="103"/>
                    <a:pt x="40" y="103"/>
                  </a:cubicBezTo>
                  <a:cubicBezTo>
                    <a:pt x="34" y="103"/>
                    <a:pt x="28" y="102"/>
                    <a:pt x="23" y="100"/>
                  </a:cubicBezTo>
                  <a:close/>
                  <a:moveTo>
                    <a:pt x="22" y="89"/>
                  </a:moveTo>
                  <a:cubicBezTo>
                    <a:pt x="23" y="95"/>
                    <a:pt x="23" y="95"/>
                    <a:pt x="23" y="95"/>
                  </a:cubicBezTo>
                  <a:cubicBezTo>
                    <a:pt x="28" y="97"/>
                    <a:pt x="34" y="99"/>
                    <a:pt x="40" y="99"/>
                  </a:cubicBezTo>
                  <a:cubicBezTo>
                    <a:pt x="47" y="99"/>
                    <a:pt x="53" y="97"/>
                    <a:pt x="58" y="95"/>
                  </a:cubicBezTo>
                  <a:cubicBezTo>
                    <a:pt x="59" y="89"/>
                    <a:pt x="59" y="89"/>
                    <a:pt x="59" y="89"/>
                  </a:cubicBezTo>
                  <a:cubicBezTo>
                    <a:pt x="53" y="91"/>
                    <a:pt x="47" y="93"/>
                    <a:pt x="40" y="93"/>
                  </a:cubicBezTo>
                  <a:cubicBezTo>
                    <a:pt x="34" y="93"/>
                    <a:pt x="27" y="91"/>
                    <a:pt x="22" y="89"/>
                  </a:cubicBezTo>
                  <a:close/>
                  <a:moveTo>
                    <a:pt x="40" y="16"/>
                  </a:moveTo>
                  <a:cubicBezTo>
                    <a:pt x="41" y="16"/>
                    <a:pt x="42" y="15"/>
                    <a:pt x="42" y="14"/>
                  </a:cubicBezTo>
                  <a:cubicBezTo>
                    <a:pt x="42" y="13"/>
                    <a:pt x="41" y="12"/>
                    <a:pt x="40" y="12"/>
                  </a:cubicBezTo>
                  <a:cubicBezTo>
                    <a:pt x="25" y="12"/>
                    <a:pt x="12" y="24"/>
                    <a:pt x="12" y="40"/>
                  </a:cubicBezTo>
                  <a:cubicBezTo>
                    <a:pt x="12" y="41"/>
                    <a:pt x="13" y="42"/>
                    <a:pt x="15" y="42"/>
                  </a:cubicBezTo>
                  <a:cubicBezTo>
                    <a:pt x="16" y="42"/>
                    <a:pt x="17" y="41"/>
                    <a:pt x="17" y="40"/>
                  </a:cubicBezTo>
                  <a:cubicBezTo>
                    <a:pt x="17" y="27"/>
                    <a:pt x="27" y="16"/>
                    <a:pt x="40" y="16"/>
                  </a:cubicBezTo>
                  <a:close/>
                  <a:moveTo>
                    <a:pt x="49" y="55"/>
                  </a:moveTo>
                  <a:cubicBezTo>
                    <a:pt x="40" y="38"/>
                    <a:pt x="40" y="38"/>
                    <a:pt x="40" y="38"/>
                  </a:cubicBezTo>
                  <a:cubicBezTo>
                    <a:pt x="31" y="55"/>
                    <a:pt x="31" y="55"/>
                    <a:pt x="31" y="55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22" y="49"/>
                    <a:pt x="22" y="49"/>
                    <a:pt x="22" y="49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50" y="68"/>
                    <a:pt x="50" y="68"/>
                    <a:pt x="50" y="68"/>
                  </a:cubicBezTo>
                  <a:cubicBezTo>
                    <a:pt x="59" y="49"/>
                    <a:pt x="59" y="49"/>
                    <a:pt x="59" y="49"/>
                  </a:cubicBezTo>
                  <a:cubicBezTo>
                    <a:pt x="53" y="47"/>
                    <a:pt x="53" y="47"/>
                    <a:pt x="53" y="47"/>
                  </a:cubicBezTo>
                  <a:lnTo>
                    <a:pt x="49" y="55"/>
                  </a:lnTo>
                  <a:close/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54"/>
                    <a:pt x="8" y="67"/>
                    <a:pt x="19" y="74"/>
                  </a:cubicBezTo>
                  <a:cubicBezTo>
                    <a:pt x="21" y="84"/>
                    <a:pt x="21" y="84"/>
                    <a:pt x="21" y="84"/>
                  </a:cubicBezTo>
                  <a:cubicBezTo>
                    <a:pt x="27" y="86"/>
                    <a:pt x="33" y="88"/>
                    <a:pt x="40" y="88"/>
                  </a:cubicBezTo>
                  <a:cubicBezTo>
                    <a:pt x="47" y="88"/>
                    <a:pt x="54" y="86"/>
                    <a:pt x="59" y="84"/>
                  </a:cubicBezTo>
                  <a:cubicBezTo>
                    <a:pt x="61" y="74"/>
                    <a:pt x="61" y="74"/>
                    <a:pt x="61" y="74"/>
                  </a:cubicBezTo>
                  <a:cubicBezTo>
                    <a:pt x="72" y="67"/>
                    <a:pt x="80" y="54"/>
                    <a:pt x="80" y="40"/>
                  </a:cubicBezTo>
                  <a:cubicBezTo>
                    <a:pt x="80" y="18"/>
                    <a:pt x="62" y="0"/>
                    <a:pt x="40" y="0"/>
                  </a:cubicBezTo>
                  <a:close/>
                  <a:moveTo>
                    <a:pt x="55" y="69"/>
                  </a:moveTo>
                  <a:cubicBezTo>
                    <a:pt x="54" y="79"/>
                    <a:pt x="54" y="79"/>
                    <a:pt x="54" y="79"/>
                  </a:cubicBezTo>
                  <a:cubicBezTo>
                    <a:pt x="54" y="79"/>
                    <a:pt x="50" y="81"/>
                    <a:pt x="40" y="81"/>
                  </a:cubicBezTo>
                  <a:cubicBezTo>
                    <a:pt x="30" y="81"/>
                    <a:pt x="26" y="79"/>
                    <a:pt x="26" y="79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15" y="64"/>
                    <a:pt x="7" y="53"/>
                    <a:pt x="7" y="40"/>
                  </a:cubicBezTo>
                  <a:cubicBezTo>
                    <a:pt x="7" y="22"/>
                    <a:pt x="22" y="7"/>
                    <a:pt x="40" y="7"/>
                  </a:cubicBezTo>
                  <a:cubicBezTo>
                    <a:pt x="58" y="7"/>
                    <a:pt x="73" y="22"/>
                    <a:pt x="73" y="40"/>
                  </a:cubicBezTo>
                  <a:cubicBezTo>
                    <a:pt x="73" y="53"/>
                    <a:pt x="66" y="64"/>
                    <a:pt x="55" y="6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  <p:sp>
          <p:nvSpPr>
            <p:cNvPr id="50" name="Oval 757"/>
            <p:cNvSpPr>
              <a:spLocks noChangeArrowheads="1"/>
            </p:cNvSpPr>
            <p:nvPr/>
          </p:nvSpPr>
          <p:spPr bwMode="auto">
            <a:xfrm>
              <a:off x="4898082" y="4822999"/>
              <a:ext cx="661839" cy="66183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  <p:sp>
          <p:nvSpPr>
            <p:cNvPr id="51" name="Freeform 758"/>
            <p:cNvSpPr>
              <a:spLocks noEditPoints="1"/>
            </p:cNvSpPr>
            <p:nvPr/>
          </p:nvSpPr>
          <p:spPr bwMode="auto">
            <a:xfrm>
              <a:off x="4883537" y="4808454"/>
              <a:ext cx="690930" cy="690930"/>
            </a:xfrm>
            <a:custGeom>
              <a:avLst/>
              <a:gdLst>
                <a:gd name="T0" fmla="*/ 95 w 190"/>
                <a:gd name="T1" fmla="*/ 190 h 190"/>
                <a:gd name="T2" fmla="*/ 0 w 190"/>
                <a:gd name="T3" fmla="*/ 95 h 190"/>
                <a:gd name="T4" fmla="*/ 95 w 190"/>
                <a:gd name="T5" fmla="*/ 0 h 190"/>
                <a:gd name="T6" fmla="*/ 190 w 190"/>
                <a:gd name="T7" fmla="*/ 95 h 190"/>
                <a:gd name="T8" fmla="*/ 95 w 190"/>
                <a:gd name="T9" fmla="*/ 190 h 190"/>
                <a:gd name="T10" fmla="*/ 95 w 190"/>
                <a:gd name="T11" fmla="*/ 8 h 190"/>
                <a:gd name="T12" fmla="*/ 8 w 190"/>
                <a:gd name="T13" fmla="*/ 95 h 190"/>
                <a:gd name="T14" fmla="*/ 95 w 190"/>
                <a:gd name="T15" fmla="*/ 182 h 190"/>
                <a:gd name="T16" fmla="*/ 182 w 190"/>
                <a:gd name="T17" fmla="*/ 95 h 190"/>
                <a:gd name="T18" fmla="*/ 95 w 190"/>
                <a:gd name="T19" fmla="*/ 8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0" h="190">
                  <a:moveTo>
                    <a:pt x="95" y="190"/>
                  </a:moveTo>
                  <a:cubicBezTo>
                    <a:pt x="43" y="190"/>
                    <a:pt x="0" y="147"/>
                    <a:pt x="0" y="95"/>
                  </a:cubicBezTo>
                  <a:cubicBezTo>
                    <a:pt x="0" y="43"/>
                    <a:pt x="43" y="0"/>
                    <a:pt x="95" y="0"/>
                  </a:cubicBezTo>
                  <a:cubicBezTo>
                    <a:pt x="147" y="0"/>
                    <a:pt x="190" y="43"/>
                    <a:pt x="190" y="95"/>
                  </a:cubicBezTo>
                  <a:cubicBezTo>
                    <a:pt x="190" y="147"/>
                    <a:pt x="147" y="190"/>
                    <a:pt x="95" y="190"/>
                  </a:cubicBezTo>
                  <a:close/>
                  <a:moveTo>
                    <a:pt x="95" y="8"/>
                  </a:moveTo>
                  <a:cubicBezTo>
                    <a:pt x="47" y="8"/>
                    <a:pt x="8" y="47"/>
                    <a:pt x="8" y="95"/>
                  </a:cubicBezTo>
                  <a:cubicBezTo>
                    <a:pt x="8" y="143"/>
                    <a:pt x="47" y="182"/>
                    <a:pt x="95" y="182"/>
                  </a:cubicBezTo>
                  <a:cubicBezTo>
                    <a:pt x="143" y="182"/>
                    <a:pt x="182" y="143"/>
                    <a:pt x="182" y="95"/>
                  </a:cubicBezTo>
                  <a:cubicBezTo>
                    <a:pt x="182" y="47"/>
                    <a:pt x="143" y="8"/>
                    <a:pt x="95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  <p:sp>
          <p:nvSpPr>
            <p:cNvPr id="52" name="Freeform 759"/>
            <p:cNvSpPr>
              <a:spLocks noEditPoints="1"/>
            </p:cNvSpPr>
            <p:nvPr/>
          </p:nvSpPr>
          <p:spPr bwMode="auto">
            <a:xfrm>
              <a:off x="5058088" y="4979370"/>
              <a:ext cx="338193" cy="330919"/>
            </a:xfrm>
            <a:custGeom>
              <a:avLst/>
              <a:gdLst>
                <a:gd name="T0" fmla="*/ 91 w 93"/>
                <a:gd name="T1" fmla="*/ 28 h 91"/>
                <a:gd name="T2" fmla="*/ 50 w 93"/>
                <a:gd name="T3" fmla="*/ 1 h 91"/>
                <a:gd name="T4" fmla="*/ 44 w 93"/>
                <a:gd name="T5" fmla="*/ 1 h 91"/>
                <a:gd name="T6" fmla="*/ 3 w 93"/>
                <a:gd name="T7" fmla="*/ 28 h 91"/>
                <a:gd name="T8" fmla="*/ 0 w 93"/>
                <a:gd name="T9" fmla="*/ 33 h 91"/>
                <a:gd name="T10" fmla="*/ 0 w 93"/>
                <a:gd name="T11" fmla="*/ 86 h 91"/>
                <a:gd name="T12" fmla="*/ 6 w 93"/>
                <a:gd name="T13" fmla="*/ 91 h 91"/>
                <a:gd name="T14" fmla="*/ 87 w 93"/>
                <a:gd name="T15" fmla="*/ 91 h 91"/>
                <a:gd name="T16" fmla="*/ 93 w 93"/>
                <a:gd name="T17" fmla="*/ 86 h 91"/>
                <a:gd name="T18" fmla="*/ 93 w 93"/>
                <a:gd name="T19" fmla="*/ 33 h 91"/>
                <a:gd name="T20" fmla="*/ 91 w 93"/>
                <a:gd name="T21" fmla="*/ 28 h 91"/>
                <a:gd name="T22" fmla="*/ 87 w 93"/>
                <a:gd name="T23" fmla="*/ 41 h 91"/>
                <a:gd name="T24" fmla="*/ 47 w 93"/>
                <a:gd name="T25" fmla="*/ 69 h 91"/>
                <a:gd name="T26" fmla="*/ 6 w 93"/>
                <a:gd name="T27" fmla="*/ 41 h 91"/>
                <a:gd name="T28" fmla="*/ 6 w 93"/>
                <a:gd name="T29" fmla="*/ 36 h 91"/>
                <a:gd name="T30" fmla="*/ 9 w 93"/>
                <a:gd name="T31" fmla="*/ 33 h 91"/>
                <a:gd name="T32" fmla="*/ 84 w 93"/>
                <a:gd name="T33" fmla="*/ 33 h 91"/>
                <a:gd name="T34" fmla="*/ 87 w 93"/>
                <a:gd name="T35" fmla="*/ 36 h 91"/>
                <a:gd name="T36" fmla="*/ 87 w 93"/>
                <a:gd name="T37" fmla="*/ 41 h 91"/>
                <a:gd name="T38" fmla="*/ 46 w 93"/>
                <a:gd name="T39" fmla="*/ 63 h 91"/>
                <a:gd name="T40" fmla="*/ 48 w 93"/>
                <a:gd name="T41" fmla="*/ 63 h 91"/>
                <a:gd name="T42" fmla="*/ 54 w 93"/>
                <a:gd name="T43" fmla="*/ 59 h 91"/>
                <a:gd name="T44" fmla="*/ 40 w 93"/>
                <a:gd name="T45" fmla="*/ 59 h 91"/>
                <a:gd name="T46" fmla="*/ 46 w 93"/>
                <a:gd name="T47" fmla="*/ 63 h 91"/>
                <a:gd name="T48" fmla="*/ 19 w 93"/>
                <a:gd name="T49" fmla="*/ 45 h 91"/>
                <a:gd name="T50" fmla="*/ 20 w 93"/>
                <a:gd name="T51" fmla="*/ 46 h 91"/>
                <a:gd name="T52" fmla="*/ 74 w 93"/>
                <a:gd name="T53" fmla="*/ 46 h 91"/>
                <a:gd name="T54" fmla="*/ 74 w 93"/>
                <a:gd name="T55" fmla="*/ 45 h 91"/>
                <a:gd name="T56" fmla="*/ 74 w 93"/>
                <a:gd name="T57" fmla="*/ 41 h 91"/>
                <a:gd name="T58" fmla="*/ 19 w 93"/>
                <a:gd name="T59" fmla="*/ 41 h 91"/>
                <a:gd name="T60" fmla="*/ 19 w 93"/>
                <a:gd name="T61" fmla="*/ 45 h 91"/>
                <a:gd name="T62" fmla="*/ 33 w 93"/>
                <a:gd name="T63" fmla="*/ 54 h 91"/>
                <a:gd name="T64" fmla="*/ 61 w 93"/>
                <a:gd name="T65" fmla="*/ 54 h 91"/>
                <a:gd name="T66" fmla="*/ 67 w 93"/>
                <a:gd name="T67" fmla="*/ 50 h 91"/>
                <a:gd name="T68" fmla="*/ 27 w 93"/>
                <a:gd name="T69" fmla="*/ 50 h 91"/>
                <a:gd name="T70" fmla="*/ 33 w 93"/>
                <a:gd name="T71" fmla="*/ 54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3" h="91">
                  <a:moveTo>
                    <a:pt x="91" y="28"/>
                  </a:moveTo>
                  <a:cubicBezTo>
                    <a:pt x="50" y="1"/>
                    <a:pt x="50" y="1"/>
                    <a:pt x="50" y="1"/>
                  </a:cubicBezTo>
                  <a:cubicBezTo>
                    <a:pt x="48" y="0"/>
                    <a:pt x="46" y="0"/>
                    <a:pt x="44" y="1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1" y="29"/>
                    <a:pt x="0" y="31"/>
                    <a:pt x="0" y="33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89"/>
                    <a:pt x="3" y="91"/>
                    <a:pt x="6" y="91"/>
                  </a:cubicBezTo>
                  <a:cubicBezTo>
                    <a:pt x="87" y="91"/>
                    <a:pt x="87" y="91"/>
                    <a:pt x="87" y="91"/>
                  </a:cubicBezTo>
                  <a:cubicBezTo>
                    <a:pt x="91" y="91"/>
                    <a:pt x="93" y="89"/>
                    <a:pt x="93" y="86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3" y="31"/>
                    <a:pt x="92" y="29"/>
                    <a:pt x="91" y="28"/>
                  </a:cubicBezTo>
                  <a:close/>
                  <a:moveTo>
                    <a:pt x="87" y="41"/>
                  </a:moveTo>
                  <a:cubicBezTo>
                    <a:pt x="47" y="69"/>
                    <a:pt x="47" y="69"/>
                    <a:pt x="47" y="69"/>
                  </a:cubicBezTo>
                  <a:cubicBezTo>
                    <a:pt x="6" y="41"/>
                    <a:pt x="6" y="41"/>
                    <a:pt x="6" y="41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6" y="34"/>
                    <a:pt x="8" y="33"/>
                    <a:pt x="9" y="33"/>
                  </a:cubicBezTo>
                  <a:cubicBezTo>
                    <a:pt x="84" y="33"/>
                    <a:pt x="84" y="33"/>
                    <a:pt x="84" y="33"/>
                  </a:cubicBezTo>
                  <a:cubicBezTo>
                    <a:pt x="86" y="33"/>
                    <a:pt x="87" y="34"/>
                    <a:pt x="87" y="36"/>
                  </a:cubicBezTo>
                  <a:lnTo>
                    <a:pt x="87" y="41"/>
                  </a:lnTo>
                  <a:close/>
                  <a:moveTo>
                    <a:pt x="46" y="63"/>
                  </a:moveTo>
                  <a:cubicBezTo>
                    <a:pt x="48" y="63"/>
                    <a:pt x="48" y="63"/>
                    <a:pt x="48" y="63"/>
                  </a:cubicBezTo>
                  <a:cubicBezTo>
                    <a:pt x="54" y="59"/>
                    <a:pt x="54" y="59"/>
                    <a:pt x="54" y="59"/>
                  </a:cubicBezTo>
                  <a:cubicBezTo>
                    <a:pt x="40" y="59"/>
                    <a:pt x="40" y="59"/>
                    <a:pt x="40" y="59"/>
                  </a:cubicBezTo>
                  <a:lnTo>
                    <a:pt x="46" y="63"/>
                  </a:lnTo>
                  <a:close/>
                  <a:moveTo>
                    <a:pt x="19" y="45"/>
                  </a:moveTo>
                  <a:cubicBezTo>
                    <a:pt x="20" y="46"/>
                    <a:pt x="20" y="46"/>
                    <a:pt x="20" y="46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4" y="45"/>
                    <a:pt x="74" y="45"/>
                    <a:pt x="74" y="45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19" y="41"/>
                    <a:pt x="19" y="41"/>
                    <a:pt x="19" y="41"/>
                  </a:cubicBezTo>
                  <a:lnTo>
                    <a:pt x="19" y="45"/>
                  </a:lnTo>
                  <a:close/>
                  <a:moveTo>
                    <a:pt x="33" y="54"/>
                  </a:moveTo>
                  <a:cubicBezTo>
                    <a:pt x="61" y="54"/>
                    <a:pt x="61" y="54"/>
                    <a:pt x="61" y="54"/>
                  </a:cubicBezTo>
                  <a:cubicBezTo>
                    <a:pt x="67" y="50"/>
                    <a:pt x="67" y="50"/>
                    <a:pt x="67" y="50"/>
                  </a:cubicBezTo>
                  <a:cubicBezTo>
                    <a:pt x="27" y="50"/>
                    <a:pt x="27" y="50"/>
                    <a:pt x="27" y="50"/>
                  </a:cubicBezTo>
                  <a:lnTo>
                    <a:pt x="33" y="5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  <p:sp>
          <p:nvSpPr>
            <p:cNvPr id="53" name="Oval 760"/>
            <p:cNvSpPr>
              <a:spLocks noChangeArrowheads="1"/>
            </p:cNvSpPr>
            <p:nvPr/>
          </p:nvSpPr>
          <p:spPr bwMode="auto">
            <a:xfrm>
              <a:off x="7272701" y="4335713"/>
              <a:ext cx="661839" cy="6582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  <p:sp>
          <p:nvSpPr>
            <p:cNvPr id="54" name="Freeform 761"/>
            <p:cNvSpPr>
              <a:spLocks noEditPoints="1"/>
            </p:cNvSpPr>
            <p:nvPr/>
          </p:nvSpPr>
          <p:spPr bwMode="auto">
            <a:xfrm>
              <a:off x="7258155" y="4321168"/>
              <a:ext cx="690930" cy="687294"/>
            </a:xfrm>
            <a:custGeom>
              <a:avLst/>
              <a:gdLst>
                <a:gd name="T0" fmla="*/ 95 w 190"/>
                <a:gd name="T1" fmla="*/ 189 h 189"/>
                <a:gd name="T2" fmla="*/ 0 w 190"/>
                <a:gd name="T3" fmla="*/ 94 h 189"/>
                <a:gd name="T4" fmla="*/ 95 w 190"/>
                <a:gd name="T5" fmla="*/ 0 h 189"/>
                <a:gd name="T6" fmla="*/ 190 w 190"/>
                <a:gd name="T7" fmla="*/ 94 h 189"/>
                <a:gd name="T8" fmla="*/ 95 w 190"/>
                <a:gd name="T9" fmla="*/ 189 h 189"/>
                <a:gd name="T10" fmla="*/ 95 w 190"/>
                <a:gd name="T11" fmla="*/ 8 h 189"/>
                <a:gd name="T12" fmla="*/ 8 w 190"/>
                <a:gd name="T13" fmla="*/ 94 h 189"/>
                <a:gd name="T14" fmla="*/ 95 w 190"/>
                <a:gd name="T15" fmla="*/ 181 h 189"/>
                <a:gd name="T16" fmla="*/ 182 w 190"/>
                <a:gd name="T17" fmla="*/ 94 h 189"/>
                <a:gd name="T18" fmla="*/ 95 w 190"/>
                <a:gd name="T19" fmla="*/ 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0" h="189">
                  <a:moveTo>
                    <a:pt x="95" y="189"/>
                  </a:moveTo>
                  <a:cubicBezTo>
                    <a:pt x="43" y="189"/>
                    <a:pt x="0" y="146"/>
                    <a:pt x="0" y="94"/>
                  </a:cubicBezTo>
                  <a:cubicBezTo>
                    <a:pt x="0" y="42"/>
                    <a:pt x="43" y="0"/>
                    <a:pt x="95" y="0"/>
                  </a:cubicBezTo>
                  <a:cubicBezTo>
                    <a:pt x="147" y="0"/>
                    <a:pt x="190" y="42"/>
                    <a:pt x="190" y="94"/>
                  </a:cubicBezTo>
                  <a:cubicBezTo>
                    <a:pt x="190" y="146"/>
                    <a:pt x="147" y="189"/>
                    <a:pt x="95" y="189"/>
                  </a:cubicBezTo>
                  <a:close/>
                  <a:moveTo>
                    <a:pt x="95" y="8"/>
                  </a:moveTo>
                  <a:cubicBezTo>
                    <a:pt x="47" y="8"/>
                    <a:pt x="8" y="46"/>
                    <a:pt x="8" y="94"/>
                  </a:cubicBezTo>
                  <a:cubicBezTo>
                    <a:pt x="8" y="142"/>
                    <a:pt x="47" y="181"/>
                    <a:pt x="95" y="181"/>
                  </a:cubicBezTo>
                  <a:cubicBezTo>
                    <a:pt x="143" y="181"/>
                    <a:pt x="182" y="142"/>
                    <a:pt x="182" y="94"/>
                  </a:cubicBezTo>
                  <a:cubicBezTo>
                    <a:pt x="182" y="46"/>
                    <a:pt x="143" y="8"/>
                    <a:pt x="95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  <p:sp>
          <p:nvSpPr>
            <p:cNvPr id="55" name="Freeform 762"/>
            <p:cNvSpPr>
              <a:spLocks noEditPoints="1"/>
            </p:cNvSpPr>
            <p:nvPr/>
          </p:nvSpPr>
          <p:spPr bwMode="auto">
            <a:xfrm>
              <a:off x="7465434" y="4477536"/>
              <a:ext cx="290918" cy="367284"/>
            </a:xfrm>
            <a:custGeom>
              <a:avLst/>
              <a:gdLst>
                <a:gd name="T0" fmla="*/ 114 w 160"/>
                <a:gd name="T1" fmla="*/ 58 h 202"/>
                <a:gd name="T2" fmla="*/ 26 w 160"/>
                <a:gd name="T3" fmla="*/ 58 h 202"/>
                <a:gd name="T4" fmla="*/ 26 w 160"/>
                <a:gd name="T5" fmla="*/ 70 h 202"/>
                <a:gd name="T6" fmla="*/ 114 w 160"/>
                <a:gd name="T7" fmla="*/ 70 h 202"/>
                <a:gd name="T8" fmla="*/ 114 w 160"/>
                <a:gd name="T9" fmla="*/ 58 h 202"/>
                <a:gd name="T10" fmla="*/ 114 w 160"/>
                <a:gd name="T11" fmla="*/ 32 h 202"/>
                <a:gd name="T12" fmla="*/ 26 w 160"/>
                <a:gd name="T13" fmla="*/ 32 h 202"/>
                <a:gd name="T14" fmla="*/ 26 w 160"/>
                <a:gd name="T15" fmla="*/ 44 h 202"/>
                <a:gd name="T16" fmla="*/ 114 w 160"/>
                <a:gd name="T17" fmla="*/ 44 h 202"/>
                <a:gd name="T18" fmla="*/ 114 w 160"/>
                <a:gd name="T19" fmla="*/ 32 h 202"/>
                <a:gd name="T20" fmla="*/ 114 w 160"/>
                <a:gd name="T21" fmla="*/ 82 h 202"/>
                <a:gd name="T22" fmla="*/ 26 w 160"/>
                <a:gd name="T23" fmla="*/ 82 h 202"/>
                <a:gd name="T24" fmla="*/ 26 w 160"/>
                <a:gd name="T25" fmla="*/ 94 h 202"/>
                <a:gd name="T26" fmla="*/ 114 w 160"/>
                <a:gd name="T27" fmla="*/ 94 h 202"/>
                <a:gd name="T28" fmla="*/ 114 w 160"/>
                <a:gd name="T29" fmla="*/ 82 h 202"/>
                <a:gd name="T30" fmla="*/ 142 w 160"/>
                <a:gd name="T31" fmla="*/ 16 h 202"/>
                <a:gd name="T32" fmla="*/ 142 w 160"/>
                <a:gd name="T33" fmla="*/ 0 h 202"/>
                <a:gd name="T34" fmla="*/ 0 w 160"/>
                <a:gd name="T35" fmla="*/ 0 h 202"/>
                <a:gd name="T36" fmla="*/ 0 w 160"/>
                <a:gd name="T37" fmla="*/ 184 h 202"/>
                <a:gd name="T38" fmla="*/ 18 w 160"/>
                <a:gd name="T39" fmla="*/ 184 h 202"/>
                <a:gd name="T40" fmla="*/ 18 w 160"/>
                <a:gd name="T41" fmla="*/ 202 h 202"/>
                <a:gd name="T42" fmla="*/ 160 w 160"/>
                <a:gd name="T43" fmla="*/ 202 h 202"/>
                <a:gd name="T44" fmla="*/ 160 w 160"/>
                <a:gd name="T45" fmla="*/ 16 h 202"/>
                <a:gd name="T46" fmla="*/ 142 w 160"/>
                <a:gd name="T47" fmla="*/ 16 h 202"/>
                <a:gd name="T48" fmla="*/ 10 w 160"/>
                <a:gd name="T49" fmla="*/ 174 h 202"/>
                <a:gd name="T50" fmla="*/ 10 w 160"/>
                <a:gd name="T51" fmla="*/ 10 h 202"/>
                <a:gd name="T52" fmla="*/ 132 w 160"/>
                <a:gd name="T53" fmla="*/ 10 h 202"/>
                <a:gd name="T54" fmla="*/ 132 w 160"/>
                <a:gd name="T55" fmla="*/ 132 h 202"/>
                <a:gd name="T56" fmla="*/ 90 w 160"/>
                <a:gd name="T57" fmla="*/ 132 h 202"/>
                <a:gd name="T58" fmla="*/ 90 w 160"/>
                <a:gd name="T59" fmla="*/ 174 h 202"/>
                <a:gd name="T60" fmla="*/ 10 w 160"/>
                <a:gd name="T61" fmla="*/ 174 h 202"/>
                <a:gd name="T62" fmla="*/ 150 w 160"/>
                <a:gd name="T63" fmla="*/ 192 h 202"/>
                <a:gd name="T64" fmla="*/ 28 w 160"/>
                <a:gd name="T65" fmla="*/ 192 h 202"/>
                <a:gd name="T66" fmla="*/ 28 w 160"/>
                <a:gd name="T67" fmla="*/ 184 h 202"/>
                <a:gd name="T68" fmla="*/ 96 w 160"/>
                <a:gd name="T69" fmla="*/ 184 h 202"/>
                <a:gd name="T70" fmla="*/ 142 w 160"/>
                <a:gd name="T71" fmla="*/ 136 h 202"/>
                <a:gd name="T72" fmla="*/ 142 w 160"/>
                <a:gd name="T73" fmla="*/ 26 h 202"/>
                <a:gd name="T74" fmla="*/ 150 w 160"/>
                <a:gd name="T75" fmla="*/ 26 h 202"/>
                <a:gd name="T76" fmla="*/ 150 w 160"/>
                <a:gd name="T77" fmla="*/ 192 h 202"/>
                <a:gd name="T78" fmla="*/ 26 w 160"/>
                <a:gd name="T79" fmla="*/ 120 h 202"/>
                <a:gd name="T80" fmla="*/ 70 w 160"/>
                <a:gd name="T81" fmla="*/ 120 h 202"/>
                <a:gd name="T82" fmla="*/ 70 w 160"/>
                <a:gd name="T83" fmla="*/ 106 h 202"/>
                <a:gd name="T84" fmla="*/ 26 w 160"/>
                <a:gd name="T85" fmla="*/ 106 h 202"/>
                <a:gd name="T86" fmla="*/ 26 w 160"/>
                <a:gd name="T87" fmla="*/ 12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60" h="202">
                  <a:moveTo>
                    <a:pt x="114" y="58"/>
                  </a:moveTo>
                  <a:lnTo>
                    <a:pt x="26" y="58"/>
                  </a:lnTo>
                  <a:lnTo>
                    <a:pt x="26" y="70"/>
                  </a:lnTo>
                  <a:lnTo>
                    <a:pt x="114" y="70"/>
                  </a:lnTo>
                  <a:lnTo>
                    <a:pt x="114" y="58"/>
                  </a:lnTo>
                  <a:close/>
                  <a:moveTo>
                    <a:pt x="114" y="32"/>
                  </a:moveTo>
                  <a:lnTo>
                    <a:pt x="26" y="32"/>
                  </a:lnTo>
                  <a:lnTo>
                    <a:pt x="26" y="44"/>
                  </a:lnTo>
                  <a:lnTo>
                    <a:pt x="114" y="44"/>
                  </a:lnTo>
                  <a:lnTo>
                    <a:pt x="114" y="32"/>
                  </a:lnTo>
                  <a:close/>
                  <a:moveTo>
                    <a:pt x="114" y="82"/>
                  </a:moveTo>
                  <a:lnTo>
                    <a:pt x="26" y="82"/>
                  </a:lnTo>
                  <a:lnTo>
                    <a:pt x="26" y="94"/>
                  </a:lnTo>
                  <a:lnTo>
                    <a:pt x="114" y="94"/>
                  </a:lnTo>
                  <a:lnTo>
                    <a:pt x="114" y="82"/>
                  </a:lnTo>
                  <a:close/>
                  <a:moveTo>
                    <a:pt x="142" y="16"/>
                  </a:moveTo>
                  <a:lnTo>
                    <a:pt x="142" y="0"/>
                  </a:lnTo>
                  <a:lnTo>
                    <a:pt x="0" y="0"/>
                  </a:lnTo>
                  <a:lnTo>
                    <a:pt x="0" y="184"/>
                  </a:lnTo>
                  <a:lnTo>
                    <a:pt x="18" y="184"/>
                  </a:lnTo>
                  <a:lnTo>
                    <a:pt x="18" y="202"/>
                  </a:lnTo>
                  <a:lnTo>
                    <a:pt x="160" y="202"/>
                  </a:lnTo>
                  <a:lnTo>
                    <a:pt x="160" y="16"/>
                  </a:lnTo>
                  <a:lnTo>
                    <a:pt x="142" y="16"/>
                  </a:lnTo>
                  <a:close/>
                  <a:moveTo>
                    <a:pt x="10" y="174"/>
                  </a:moveTo>
                  <a:lnTo>
                    <a:pt x="10" y="10"/>
                  </a:lnTo>
                  <a:lnTo>
                    <a:pt x="132" y="10"/>
                  </a:lnTo>
                  <a:lnTo>
                    <a:pt x="132" y="132"/>
                  </a:lnTo>
                  <a:lnTo>
                    <a:pt x="90" y="132"/>
                  </a:lnTo>
                  <a:lnTo>
                    <a:pt x="90" y="174"/>
                  </a:lnTo>
                  <a:lnTo>
                    <a:pt x="10" y="174"/>
                  </a:lnTo>
                  <a:close/>
                  <a:moveTo>
                    <a:pt x="150" y="192"/>
                  </a:moveTo>
                  <a:lnTo>
                    <a:pt x="28" y="192"/>
                  </a:lnTo>
                  <a:lnTo>
                    <a:pt x="28" y="184"/>
                  </a:lnTo>
                  <a:lnTo>
                    <a:pt x="96" y="184"/>
                  </a:lnTo>
                  <a:lnTo>
                    <a:pt x="142" y="136"/>
                  </a:lnTo>
                  <a:lnTo>
                    <a:pt x="142" y="26"/>
                  </a:lnTo>
                  <a:lnTo>
                    <a:pt x="150" y="26"/>
                  </a:lnTo>
                  <a:lnTo>
                    <a:pt x="150" y="192"/>
                  </a:lnTo>
                  <a:close/>
                  <a:moveTo>
                    <a:pt x="26" y="120"/>
                  </a:moveTo>
                  <a:lnTo>
                    <a:pt x="70" y="120"/>
                  </a:lnTo>
                  <a:lnTo>
                    <a:pt x="70" y="106"/>
                  </a:lnTo>
                  <a:lnTo>
                    <a:pt x="26" y="106"/>
                  </a:lnTo>
                  <a:lnTo>
                    <a:pt x="26" y="1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  <p:sp>
          <p:nvSpPr>
            <p:cNvPr id="56" name="Oval 763"/>
            <p:cNvSpPr>
              <a:spLocks noChangeArrowheads="1"/>
            </p:cNvSpPr>
            <p:nvPr/>
          </p:nvSpPr>
          <p:spPr bwMode="auto">
            <a:xfrm>
              <a:off x="6781777" y="1961095"/>
              <a:ext cx="661839" cy="6582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  <p:sp>
          <p:nvSpPr>
            <p:cNvPr id="57" name="Freeform 764"/>
            <p:cNvSpPr>
              <a:spLocks noEditPoints="1"/>
            </p:cNvSpPr>
            <p:nvPr/>
          </p:nvSpPr>
          <p:spPr bwMode="auto">
            <a:xfrm>
              <a:off x="6767231" y="1946549"/>
              <a:ext cx="690930" cy="687294"/>
            </a:xfrm>
            <a:custGeom>
              <a:avLst/>
              <a:gdLst>
                <a:gd name="T0" fmla="*/ 95 w 190"/>
                <a:gd name="T1" fmla="*/ 189 h 189"/>
                <a:gd name="T2" fmla="*/ 0 w 190"/>
                <a:gd name="T3" fmla="*/ 94 h 189"/>
                <a:gd name="T4" fmla="*/ 95 w 190"/>
                <a:gd name="T5" fmla="*/ 0 h 189"/>
                <a:gd name="T6" fmla="*/ 190 w 190"/>
                <a:gd name="T7" fmla="*/ 94 h 189"/>
                <a:gd name="T8" fmla="*/ 95 w 190"/>
                <a:gd name="T9" fmla="*/ 189 h 189"/>
                <a:gd name="T10" fmla="*/ 95 w 190"/>
                <a:gd name="T11" fmla="*/ 8 h 189"/>
                <a:gd name="T12" fmla="*/ 8 w 190"/>
                <a:gd name="T13" fmla="*/ 94 h 189"/>
                <a:gd name="T14" fmla="*/ 95 w 190"/>
                <a:gd name="T15" fmla="*/ 181 h 189"/>
                <a:gd name="T16" fmla="*/ 182 w 190"/>
                <a:gd name="T17" fmla="*/ 94 h 189"/>
                <a:gd name="T18" fmla="*/ 95 w 190"/>
                <a:gd name="T19" fmla="*/ 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0" h="189">
                  <a:moveTo>
                    <a:pt x="95" y="189"/>
                  </a:moveTo>
                  <a:cubicBezTo>
                    <a:pt x="43" y="189"/>
                    <a:pt x="0" y="146"/>
                    <a:pt x="0" y="94"/>
                  </a:cubicBezTo>
                  <a:cubicBezTo>
                    <a:pt x="0" y="42"/>
                    <a:pt x="43" y="0"/>
                    <a:pt x="95" y="0"/>
                  </a:cubicBezTo>
                  <a:cubicBezTo>
                    <a:pt x="147" y="0"/>
                    <a:pt x="190" y="42"/>
                    <a:pt x="190" y="94"/>
                  </a:cubicBezTo>
                  <a:cubicBezTo>
                    <a:pt x="190" y="146"/>
                    <a:pt x="147" y="189"/>
                    <a:pt x="95" y="189"/>
                  </a:cubicBezTo>
                  <a:close/>
                  <a:moveTo>
                    <a:pt x="95" y="8"/>
                  </a:moveTo>
                  <a:cubicBezTo>
                    <a:pt x="47" y="8"/>
                    <a:pt x="8" y="46"/>
                    <a:pt x="8" y="94"/>
                  </a:cubicBezTo>
                  <a:cubicBezTo>
                    <a:pt x="8" y="142"/>
                    <a:pt x="47" y="181"/>
                    <a:pt x="95" y="181"/>
                  </a:cubicBezTo>
                  <a:cubicBezTo>
                    <a:pt x="143" y="181"/>
                    <a:pt x="182" y="142"/>
                    <a:pt x="182" y="94"/>
                  </a:cubicBezTo>
                  <a:cubicBezTo>
                    <a:pt x="182" y="46"/>
                    <a:pt x="143" y="8"/>
                    <a:pt x="95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  <p:sp>
          <p:nvSpPr>
            <p:cNvPr id="58" name="Freeform 765"/>
            <p:cNvSpPr>
              <a:spLocks noEditPoints="1"/>
            </p:cNvSpPr>
            <p:nvPr/>
          </p:nvSpPr>
          <p:spPr bwMode="auto">
            <a:xfrm>
              <a:off x="6909055" y="2110190"/>
              <a:ext cx="396376" cy="338193"/>
            </a:xfrm>
            <a:custGeom>
              <a:avLst/>
              <a:gdLst>
                <a:gd name="T0" fmla="*/ 38 w 109"/>
                <a:gd name="T1" fmla="*/ 60 h 93"/>
                <a:gd name="T2" fmla="*/ 38 w 109"/>
                <a:gd name="T3" fmla="*/ 93 h 93"/>
                <a:gd name="T4" fmla="*/ 63 w 109"/>
                <a:gd name="T5" fmla="*/ 93 h 93"/>
                <a:gd name="T6" fmla="*/ 63 w 109"/>
                <a:gd name="T7" fmla="*/ 64 h 93"/>
                <a:gd name="T8" fmla="*/ 52 w 109"/>
                <a:gd name="T9" fmla="*/ 74 h 93"/>
                <a:gd name="T10" fmla="*/ 38 w 109"/>
                <a:gd name="T11" fmla="*/ 60 h 93"/>
                <a:gd name="T12" fmla="*/ 4 w 109"/>
                <a:gd name="T13" fmla="*/ 89 h 93"/>
                <a:gd name="T14" fmla="*/ 9 w 109"/>
                <a:gd name="T15" fmla="*/ 93 h 93"/>
                <a:gd name="T16" fmla="*/ 29 w 109"/>
                <a:gd name="T17" fmla="*/ 93 h 93"/>
                <a:gd name="T18" fmla="*/ 29 w 109"/>
                <a:gd name="T19" fmla="*/ 51 h 93"/>
                <a:gd name="T20" fmla="*/ 4 w 109"/>
                <a:gd name="T21" fmla="*/ 75 h 93"/>
                <a:gd name="T22" fmla="*/ 4 w 109"/>
                <a:gd name="T23" fmla="*/ 89 h 93"/>
                <a:gd name="T24" fmla="*/ 87 w 109"/>
                <a:gd name="T25" fmla="*/ 2 h 93"/>
                <a:gd name="T26" fmla="*/ 83 w 109"/>
                <a:gd name="T27" fmla="*/ 7 h 93"/>
                <a:gd name="T28" fmla="*/ 88 w 109"/>
                <a:gd name="T29" fmla="*/ 11 h 93"/>
                <a:gd name="T30" fmla="*/ 93 w 109"/>
                <a:gd name="T31" fmla="*/ 10 h 93"/>
                <a:gd name="T32" fmla="*/ 52 w 109"/>
                <a:gd name="T33" fmla="*/ 51 h 93"/>
                <a:gd name="T34" fmla="*/ 29 w 109"/>
                <a:gd name="T35" fmla="*/ 27 h 93"/>
                <a:gd name="T36" fmla="*/ 1 w 109"/>
                <a:gd name="T37" fmla="*/ 54 h 93"/>
                <a:gd name="T38" fmla="*/ 1 w 109"/>
                <a:gd name="T39" fmla="*/ 61 h 93"/>
                <a:gd name="T40" fmla="*/ 8 w 109"/>
                <a:gd name="T41" fmla="*/ 61 h 93"/>
                <a:gd name="T42" fmla="*/ 29 w 109"/>
                <a:gd name="T43" fmla="*/ 39 h 93"/>
                <a:gd name="T44" fmla="*/ 52 w 109"/>
                <a:gd name="T45" fmla="*/ 63 h 93"/>
                <a:gd name="T46" fmla="*/ 99 w 109"/>
                <a:gd name="T47" fmla="*/ 16 h 93"/>
                <a:gd name="T48" fmla="*/ 98 w 109"/>
                <a:gd name="T49" fmla="*/ 21 h 93"/>
                <a:gd name="T50" fmla="*/ 102 w 109"/>
                <a:gd name="T51" fmla="*/ 26 h 93"/>
                <a:gd name="T52" fmla="*/ 103 w 109"/>
                <a:gd name="T53" fmla="*/ 26 h 93"/>
                <a:gd name="T54" fmla="*/ 107 w 109"/>
                <a:gd name="T55" fmla="*/ 22 h 93"/>
                <a:gd name="T56" fmla="*/ 109 w 109"/>
                <a:gd name="T57" fmla="*/ 0 h 93"/>
                <a:gd name="T58" fmla="*/ 87 w 109"/>
                <a:gd name="T59" fmla="*/ 2 h 93"/>
                <a:gd name="T60" fmla="*/ 73 w 109"/>
                <a:gd name="T61" fmla="*/ 54 h 93"/>
                <a:gd name="T62" fmla="*/ 73 w 109"/>
                <a:gd name="T63" fmla="*/ 93 h 93"/>
                <a:gd name="T64" fmla="*/ 93 w 109"/>
                <a:gd name="T65" fmla="*/ 93 h 93"/>
                <a:gd name="T66" fmla="*/ 97 w 109"/>
                <a:gd name="T67" fmla="*/ 89 h 93"/>
                <a:gd name="T68" fmla="*/ 97 w 109"/>
                <a:gd name="T69" fmla="*/ 51 h 93"/>
                <a:gd name="T70" fmla="*/ 97 w 109"/>
                <a:gd name="T71" fmla="*/ 30 h 93"/>
                <a:gd name="T72" fmla="*/ 76 w 109"/>
                <a:gd name="T73" fmla="*/ 51 h 93"/>
                <a:gd name="T74" fmla="*/ 73 w 109"/>
                <a:gd name="T75" fmla="*/ 54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9" h="93">
                  <a:moveTo>
                    <a:pt x="38" y="60"/>
                  </a:moveTo>
                  <a:cubicBezTo>
                    <a:pt x="38" y="93"/>
                    <a:pt x="38" y="93"/>
                    <a:pt x="38" y="93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64"/>
                    <a:pt x="63" y="64"/>
                    <a:pt x="63" y="64"/>
                  </a:cubicBezTo>
                  <a:cubicBezTo>
                    <a:pt x="52" y="74"/>
                    <a:pt x="52" y="74"/>
                    <a:pt x="52" y="74"/>
                  </a:cubicBezTo>
                  <a:lnTo>
                    <a:pt x="38" y="60"/>
                  </a:lnTo>
                  <a:close/>
                  <a:moveTo>
                    <a:pt x="4" y="89"/>
                  </a:moveTo>
                  <a:cubicBezTo>
                    <a:pt x="4" y="91"/>
                    <a:pt x="6" y="93"/>
                    <a:pt x="9" y="93"/>
                  </a:cubicBezTo>
                  <a:cubicBezTo>
                    <a:pt x="29" y="93"/>
                    <a:pt x="29" y="93"/>
                    <a:pt x="29" y="93"/>
                  </a:cubicBezTo>
                  <a:cubicBezTo>
                    <a:pt x="29" y="51"/>
                    <a:pt x="29" y="51"/>
                    <a:pt x="29" y="51"/>
                  </a:cubicBezTo>
                  <a:cubicBezTo>
                    <a:pt x="4" y="75"/>
                    <a:pt x="4" y="75"/>
                    <a:pt x="4" y="75"/>
                  </a:cubicBezTo>
                  <a:lnTo>
                    <a:pt x="4" y="89"/>
                  </a:lnTo>
                  <a:close/>
                  <a:moveTo>
                    <a:pt x="87" y="2"/>
                  </a:moveTo>
                  <a:cubicBezTo>
                    <a:pt x="85" y="2"/>
                    <a:pt x="83" y="4"/>
                    <a:pt x="83" y="7"/>
                  </a:cubicBezTo>
                  <a:cubicBezTo>
                    <a:pt x="83" y="9"/>
                    <a:pt x="85" y="11"/>
                    <a:pt x="88" y="11"/>
                  </a:cubicBezTo>
                  <a:cubicBezTo>
                    <a:pt x="93" y="10"/>
                    <a:pt x="93" y="10"/>
                    <a:pt x="93" y="10"/>
                  </a:cubicBezTo>
                  <a:cubicBezTo>
                    <a:pt x="52" y="51"/>
                    <a:pt x="52" y="51"/>
                    <a:pt x="52" y="51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1" y="54"/>
                    <a:pt x="1" y="54"/>
                    <a:pt x="1" y="54"/>
                  </a:cubicBezTo>
                  <a:cubicBezTo>
                    <a:pt x="0" y="56"/>
                    <a:pt x="0" y="59"/>
                    <a:pt x="1" y="61"/>
                  </a:cubicBezTo>
                  <a:cubicBezTo>
                    <a:pt x="3" y="62"/>
                    <a:pt x="6" y="62"/>
                    <a:pt x="8" y="61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52" y="63"/>
                    <a:pt x="52" y="63"/>
                    <a:pt x="52" y="63"/>
                  </a:cubicBezTo>
                  <a:cubicBezTo>
                    <a:pt x="99" y="16"/>
                    <a:pt x="99" y="16"/>
                    <a:pt x="99" y="16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8" y="24"/>
                    <a:pt x="100" y="26"/>
                    <a:pt x="102" y="26"/>
                  </a:cubicBezTo>
                  <a:cubicBezTo>
                    <a:pt x="102" y="26"/>
                    <a:pt x="103" y="26"/>
                    <a:pt x="103" y="26"/>
                  </a:cubicBezTo>
                  <a:cubicBezTo>
                    <a:pt x="105" y="26"/>
                    <a:pt x="107" y="24"/>
                    <a:pt x="107" y="22"/>
                  </a:cubicBezTo>
                  <a:cubicBezTo>
                    <a:pt x="109" y="0"/>
                    <a:pt x="109" y="0"/>
                    <a:pt x="109" y="0"/>
                  </a:cubicBezTo>
                  <a:lnTo>
                    <a:pt x="87" y="2"/>
                  </a:lnTo>
                  <a:close/>
                  <a:moveTo>
                    <a:pt x="73" y="54"/>
                  </a:moveTo>
                  <a:cubicBezTo>
                    <a:pt x="73" y="93"/>
                    <a:pt x="73" y="93"/>
                    <a:pt x="73" y="93"/>
                  </a:cubicBezTo>
                  <a:cubicBezTo>
                    <a:pt x="93" y="93"/>
                    <a:pt x="93" y="93"/>
                    <a:pt x="93" y="93"/>
                  </a:cubicBezTo>
                  <a:cubicBezTo>
                    <a:pt x="95" y="93"/>
                    <a:pt x="97" y="91"/>
                    <a:pt x="97" y="89"/>
                  </a:cubicBezTo>
                  <a:cubicBezTo>
                    <a:pt x="97" y="51"/>
                    <a:pt x="97" y="51"/>
                    <a:pt x="97" y="51"/>
                  </a:cubicBezTo>
                  <a:cubicBezTo>
                    <a:pt x="97" y="30"/>
                    <a:pt x="97" y="30"/>
                    <a:pt x="97" y="30"/>
                  </a:cubicBezTo>
                  <a:cubicBezTo>
                    <a:pt x="76" y="51"/>
                    <a:pt x="76" y="51"/>
                    <a:pt x="76" y="51"/>
                  </a:cubicBezTo>
                  <a:lnTo>
                    <a:pt x="73" y="5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  <p:sp>
          <p:nvSpPr>
            <p:cNvPr id="75" name="TextBox 25"/>
            <p:cNvSpPr txBox="1"/>
            <p:nvPr/>
          </p:nvSpPr>
          <p:spPr>
            <a:xfrm rot="18900000">
              <a:off x="4140510" y="3292383"/>
              <a:ext cx="1533787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bg1"/>
                  </a:solidFill>
                </a:rPr>
                <a:t>点击添加内容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76" name="TextBox 26"/>
            <p:cNvSpPr txBox="1"/>
            <p:nvPr/>
          </p:nvSpPr>
          <p:spPr>
            <a:xfrm rot="2700000">
              <a:off x="5724097" y="2369096"/>
              <a:ext cx="1533787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bg1"/>
                  </a:solidFill>
                </a:rPr>
                <a:t>点击添加内容</a:t>
              </a:r>
              <a:endParaRPr lang="en-US" altLang="zh-CN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77" name="TextBox 27"/>
            <p:cNvSpPr txBox="1"/>
            <p:nvPr/>
          </p:nvSpPr>
          <p:spPr>
            <a:xfrm rot="2700000">
              <a:off x="5098395" y="4834633"/>
              <a:ext cx="1533787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bg1"/>
                  </a:solidFill>
                </a:rPr>
                <a:t>点击添加内容</a:t>
              </a:r>
              <a:endParaRPr lang="en-US" altLang="zh-CN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78" name="TextBox 28"/>
            <p:cNvSpPr txBox="1"/>
            <p:nvPr/>
          </p:nvSpPr>
          <p:spPr>
            <a:xfrm rot="18900000">
              <a:off x="6598491" y="3940055"/>
              <a:ext cx="1533787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bg1"/>
                  </a:solidFill>
                </a:rPr>
                <a:t>点击添加内容</a:t>
              </a:r>
              <a:endParaRPr lang="en-US" altLang="zh-CN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9" name="Group 10"/>
          <p:cNvGrpSpPr/>
          <p:nvPr/>
        </p:nvGrpSpPr>
        <p:grpSpPr>
          <a:xfrm>
            <a:off x="1200590" y="1531890"/>
            <a:ext cx="2147092" cy="980301"/>
            <a:chOff x="1169482" y="2100909"/>
            <a:chExt cx="1795539" cy="819790"/>
          </a:xfrm>
        </p:grpSpPr>
        <p:sp>
          <p:nvSpPr>
            <p:cNvPr id="80" name="TextBox 7"/>
            <p:cNvSpPr txBox="1"/>
            <p:nvPr/>
          </p:nvSpPr>
          <p:spPr>
            <a:xfrm>
              <a:off x="1169482" y="2341723"/>
              <a:ext cx="1602318" cy="57897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1" name="TextBox 9"/>
            <p:cNvSpPr txBox="1"/>
            <p:nvPr/>
          </p:nvSpPr>
          <p:spPr>
            <a:xfrm>
              <a:off x="1362703" y="2100909"/>
              <a:ext cx="1602318" cy="20585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点击添加内容</a:t>
              </a:r>
              <a:endPara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2" name="Group 10"/>
          <p:cNvGrpSpPr/>
          <p:nvPr/>
        </p:nvGrpSpPr>
        <p:grpSpPr>
          <a:xfrm>
            <a:off x="1178429" y="4970244"/>
            <a:ext cx="2147092" cy="980301"/>
            <a:chOff x="1169482" y="2100909"/>
            <a:chExt cx="1795539" cy="819790"/>
          </a:xfrm>
        </p:grpSpPr>
        <p:sp>
          <p:nvSpPr>
            <p:cNvPr id="83" name="TextBox 7"/>
            <p:cNvSpPr txBox="1"/>
            <p:nvPr/>
          </p:nvSpPr>
          <p:spPr>
            <a:xfrm>
              <a:off x="1169482" y="2341723"/>
              <a:ext cx="1602318" cy="57897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4" name="TextBox 9"/>
            <p:cNvSpPr txBox="1"/>
            <p:nvPr/>
          </p:nvSpPr>
          <p:spPr>
            <a:xfrm>
              <a:off x="1362703" y="2100909"/>
              <a:ext cx="1602318" cy="20585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点击添加内容</a:t>
              </a:r>
              <a:endPara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5" name="Group 10"/>
          <p:cNvGrpSpPr/>
          <p:nvPr/>
        </p:nvGrpSpPr>
        <p:grpSpPr>
          <a:xfrm>
            <a:off x="8658637" y="1390056"/>
            <a:ext cx="2101722" cy="978148"/>
            <a:chOff x="1014202" y="2102710"/>
            <a:chExt cx="1757598" cy="817989"/>
          </a:xfrm>
        </p:grpSpPr>
        <p:sp>
          <p:nvSpPr>
            <p:cNvPr id="86" name="TextBox 7"/>
            <p:cNvSpPr txBox="1"/>
            <p:nvPr/>
          </p:nvSpPr>
          <p:spPr>
            <a:xfrm>
              <a:off x="1169482" y="2341723"/>
              <a:ext cx="1602318" cy="57897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7" name="TextBox 9"/>
            <p:cNvSpPr txBox="1"/>
            <p:nvPr/>
          </p:nvSpPr>
          <p:spPr>
            <a:xfrm>
              <a:off x="1014202" y="2102710"/>
              <a:ext cx="1602318" cy="20585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点击添加内容</a:t>
              </a:r>
              <a:endPara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8" name="Group 10"/>
          <p:cNvGrpSpPr/>
          <p:nvPr/>
        </p:nvGrpSpPr>
        <p:grpSpPr>
          <a:xfrm>
            <a:off x="8609652" y="5243399"/>
            <a:ext cx="2133096" cy="968429"/>
            <a:chOff x="987965" y="2110837"/>
            <a:chExt cx="1783835" cy="809862"/>
          </a:xfrm>
        </p:grpSpPr>
        <p:sp>
          <p:nvSpPr>
            <p:cNvPr id="89" name="TextBox 7"/>
            <p:cNvSpPr txBox="1"/>
            <p:nvPr/>
          </p:nvSpPr>
          <p:spPr>
            <a:xfrm>
              <a:off x="1169482" y="2341723"/>
              <a:ext cx="1602318" cy="57897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0" name="TextBox 9"/>
            <p:cNvSpPr txBox="1"/>
            <p:nvPr/>
          </p:nvSpPr>
          <p:spPr>
            <a:xfrm>
              <a:off x="987965" y="2110837"/>
              <a:ext cx="1602318" cy="20585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点击添加内容</a:t>
              </a:r>
              <a:endPara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4000">
        <p:random/>
      </p:transition>
    </mc:Choice>
    <mc:Fallback xmlns="">
      <p:transition spd="slow" advClick="0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4" grpId="0" animBg="1"/>
      <p:bldP spid="45" grpId="0" animBg="1"/>
      <p:bldP spid="4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/>
        </p:nvGrpSpPr>
        <p:grpSpPr>
          <a:xfrm>
            <a:off x="2874378" y="1455303"/>
            <a:ext cx="671193" cy="605157"/>
            <a:chOff x="4634991" y="2138335"/>
            <a:chExt cx="428348" cy="386204"/>
          </a:xfrm>
        </p:grpSpPr>
        <p:sp>
          <p:nvSpPr>
            <p:cNvPr id="25" name="Freeform 5"/>
            <p:cNvSpPr/>
            <p:nvPr/>
          </p:nvSpPr>
          <p:spPr bwMode="auto">
            <a:xfrm>
              <a:off x="4634991" y="2138335"/>
              <a:ext cx="428348" cy="386204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13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KSO_Shape"/>
            <p:cNvSpPr/>
            <p:nvPr/>
          </p:nvSpPr>
          <p:spPr bwMode="auto">
            <a:xfrm>
              <a:off x="4711293" y="2236765"/>
              <a:ext cx="275742" cy="189342"/>
            </a:xfrm>
            <a:custGeom>
              <a:avLst/>
              <a:gdLst>
                <a:gd name="T0" fmla="*/ 2147483646 w 112"/>
                <a:gd name="T1" fmla="*/ 2147483646 h 77"/>
                <a:gd name="T2" fmla="*/ 2147483646 w 112"/>
                <a:gd name="T3" fmla="*/ 2147483646 h 77"/>
                <a:gd name="T4" fmla="*/ 2147483646 w 112"/>
                <a:gd name="T5" fmla="*/ 2147483646 h 77"/>
                <a:gd name="T6" fmla="*/ 2147483646 w 112"/>
                <a:gd name="T7" fmla="*/ 2147483646 h 77"/>
                <a:gd name="T8" fmla="*/ 2147483646 w 112"/>
                <a:gd name="T9" fmla="*/ 2147483646 h 77"/>
                <a:gd name="T10" fmla="*/ 0 w 112"/>
                <a:gd name="T11" fmla="*/ 2147483646 h 77"/>
                <a:gd name="T12" fmla="*/ 2147483646 w 112"/>
                <a:gd name="T13" fmla="*/ 2147483646 h 77"/>
                <a:gd name="T14" fmla="*/ 2147483646 w 112"/>
                <a:gd name="T15" fmla="*/ 2147483646 h 77"/>
                <a:gd name="T16" fmla="*/ 2147483646 w 112"/>
                <a:gd name="T17" fmla="*/ 2147483646 h 77"/>
                <a:gd name="T18" fmla="*/ 2147483646 w 112"/>
                <a:gd name="T19" fmla="*/ 2147483646 h 77"/>
                <a:gd name="T20" fmla="*/ 2147483646 w 112"/>
                <a:gd name="T21" fmla="*/ 2147483646 h 77"/>
                <a:gd name="T22" fmla="*/ 2147483646 w 112"/>
                <a:gd name="T23" fmla="*/ 2147483646 h 77"/>
                <a:gd name="T24" fmla="*/ 2147483646 w 112"/>
                <a:gd name="T25" fmla="*/ 2147483646 h 77"/>
                <a:gd name="T26" fmla="*/ 2147483646 w 112"/>
                <a:gd name="T27" fmla="*/ 2147483646 h 77"/>
                <a:gd name="T28" fmla="*/ 2147483646 w 112"/>
                <a:gd name="T29" fmla="*/ 2147483646 h 77"/>
                <a:gd name="T30" fmla="*/ 2147483646 w 112"/>
                <a:gd name="T31" fmla="*/ 2147483646 h 77"/>
                <a:gd name="T32" fmla="*/ 2147483646 w 112"/>
                <a:gd name="T33" fmla="*/ 2147483646 h 77"/>
                <a:gd name="T34" fmla="*/ 2147483646 w 112"/>
                <a:gd name="T35" fmla="*/ 2147483646 h 77"/>
                <a:gd name="T36" fmla="*/ 2147483646 w 112"/>
                <a:gd name="T37" fmla="*/ 2147483646 h 77"/>
                <a:gd name="T38" fmla="*/ 2147483646 w 112"/>
                <a:gd name="T39" fmla="*/ 2147483646 h 77"/>
                <a:gd name="T40" fmla="*/ 2147483646 w 112"/>
                <a:gd name="T41" fmla="*/ 2147483646 h 77"/>
                <a:gd name="T42" fmla="*/ 2147483646 w 112"/>
                <a:gd name="T43" fmla="*/ 2147483646 h 77"/>
                <a:gd name="T44" fmla="*/ 2147483646 w 112"/>
                <a:gd name="T45" fmla="*/ 2147483646 h 77"/>
                <a:gd name="T46" fmla="*/ 2147483646 w 112"/>
                <a:gd name="T47" fmla="*/ 2147483646 h 77"/>
                <a:gd name="T48" fmla="*/ 2147483646 w 112"/>
                <a:gd name="T49" fmla="*/ 2147483646 h 77"/>
                <a:gd name="T50" fmla="*/ 2147483646 w 112"/>
                <a:gd name="T51" fmla="*/ 2147483646 h 77"/>
                <a:gd name="T52" fmla="*/ 2147483646 w 112"/>
                <a:gd name="T53" fmla="*/ 2147483646 h 77"/>
                <a:gd name="T54" fmla="*/ 2147483646 w 112"/>
                <a:gd name="T55" fmla="*/ 2147483646 h 77"/>
                <a:gd name="T56" fmla="*/ 2147483646 w 112"/>
                <a:gd name="T57" fmla="*/ 2147483646 h 77"/>
                <a:gd name="T58" fmla="*/ 2147483646 w 112"/>
                <a:gd name="T59" fmla="*/ 2147483646 h 77"/>
                <a:gd name="T60" fmla="*/ 2147483646 w 112"/>
                <a:gd name="T61" fmla="*/ 2147483646 h 77"/>
                <a:gd name="T62" fmla="*/ 2147483646 w 112"/>
                <a:gd name="T63" fmla="*/ 2147483646 h 77"/>
                <a:gd name="T64" fmla="*/ 2147483646 w 112"/>
                <a:gd name="T65" fmla="*/ 2147483646 h 77"/>
                <a:gd name="T66" fmla="*/ 2147483646 w 112"/>
                <a:gd name="T67" fmla="*/ 2147483646 h 77"/>
                <a:gd name="T68" fmla="*/ 2147483646 w 112"/>
                <a:gd name="T69" fmla="*/ 2147483646 h 77"/>
                <a:gd name="T70" fmla="*/ 2147483646 w 112"/>
                <a:gd name="T71" fmla="*/ 2147483646 h 77"/>
                <a:gd name="T72" fmla="*/ 2147483646 w 112"/>
                <a:gd name="T73" fmla="*/ 2147483646 h 77"/>
                <a:gd name="T74" fmla="*/ 2147483646 w 112"/>
                <a:gd name="T75" fmla="*/ 2147483646 h 77"/>
                <a:gd name="T76" fmla="*/ 2147483646 w 112"/>
                <a:gd name="T77" fmla="*/ 2147483646 h 77"/>
                <a:gd name="T78" fmla="*/ 2147483646 w 112"/>
                <a:gd name="T79" fmla="*/ 2147483646 h 77"/>
                <a:gd name="T80" fmla="*/ 2147483646 w 112"/>
                <a:gd name="T81" fmla="*/ 2147483646 h 77"/>
                <a:gd name="T82" fmla="*/ 2147483646 w 112"/>
                <a:gd name="T83" fmla="*/ 2147483646 h 77"/>
                <a:gd name="T84" fmla="*/ 2147483646 w 112"/>
                <a:gd name="T85" fmla="*/ 2147483646 h 77"/>
                <a:gd name="T86" fmla="*/ 2147483646 w 112"/>
                <a:gd name="T87" fmla="*/ 2147483646 h 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12" h="77">
                  <a:moveTo>
                    <a:pt x="56" y="0"/>
                  </a:moveTo>
                  <a:cubicBezTo>
                    <a:pt x="62" y="0"/>
                    <a:pt x="66" y="4"/>
                    <a:pt x="66" y="10"/>
                  </a:cubicBezTo>
                  <a:cubicBezTo>
                    <a:pt x="66" y="15"/>
                    <a:pt x="62" y="20"/>
                    <a:pt x="56" y="20"/>
                  </a:cubicBezTo>
                  <a:cubicBezTo>
                    <a:pt x="51" y="20"/>
                    <a:pt x="46" y="15"/>
                    <a:pt x="46" y="10"/>
                  </a:cubicBezTo>
                  <a:cubicBezTo>
                    <a:pt x="46" y="4"/>
                    <a:pt x="51" y="0"/>
                    <a:pt x="56" y="0"/>
                  </a:cubicBezTo>
                  <a:close/>
                  <a:moveTo>
                    <a:pt x="15" y="49"/>
                  </a:moveTo>
                  <a:cubicBezTo>
                    <a:pt x="15" y="66"/>
                    <a:pt x="15" y="66"/>
                    <a:pt x="15" y="66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1"/>
                    <a:pt x="1" y="29"/>
                    <a:pt x="4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30"/>
                    <a:pt x="13" y="30"/>
                    <a:pt x="13" y="31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5" y="49"/>
                    <a:pt x="15" y="49"/>
                    <a:pt x="15" y="49"/>
                  </a:cubicBezTo>
                  <a:close/>
                  <a:moveTo>
                    <a:pt x="10" y="15"/>
                  </a:moveTo>
                  <a:cubicBezTo>
                    <a:pt x="13" y="15"/>
                    <a:pt x="16" y="18"/>
                    <a:pt x="16" y="22"/>
                  </a:cubicBezTo>
                  <a:cubicBezTo>
                    <a:pt x="16" y="23"/>
                    <a:pt x="16" y="24"/>
                    <a:pt x="15" y="25"/>
                  </a:cubicBezTo>
                  <a:cubicBezTo>
                    <a:pt x="15" y="26"/>
                    <a:pt x="15" y="26"/>
                    <a:pt x="14" y="26"/>
                  </a:cubicBezTo>
                  <a:cubicBezTo>
                    <a:pt x="13" y="27"/>
                    <a:pt x="12" y="28"/>
                    <a:pt x="10" y="28"/>
                  </a:cubicBezTo>
                  <a:cubicBezTo>
                    <a:pt x="6" y="28"/>
                    <a:pt x="3" y="25"/>
                    <a:pt x="3" y="22"/>
                  </a:cubicBezTo>
                  <a:cubicBezTo>
                    <a:pt x="3" y="18"/>
                    <a:pt x="6" y="15"/>
                    <a:pt x="10" y="15"/>
                  </a:cubicBezTo>
                  <a:close/>
                  <a:moveTo>
                    <a:pt x="96" y="49"/>
                  </a:moveTo>
                  <a:cubicBezTo>
                    <a:pt x="96" y="66"/>
                    <a:pt x="96" y="66"/>
                    <a:pt x="96" y="66"/>
                  </a:cubicBezTo>
                  <a:cubicBezTo>
                    <a:pt x="101" y="66"/>
                    <a:pt x="101" y="66"/>
                    <a:pt x="101" y="66"/>
                  </a:cubicBezTo>
                  <a:cubicBezTo>
                    <a:pt x="101" y="52"/>
                    <a:pt x="101" y="52"/>
                    <a:pt x="101" y="52"/>
                  </a:cubicBezTo>
                  <a:cubicBezTo>
                    <a:pt x="102" y="52"/>
                    <a:pt x="102" y="52"/>
                    <a:pt x="102" y="52"/>
                  </a:cubicBezTo>
                  <a:cubicBezTo>
                    <a:pt x="102" y="66"/>
                    <a:pt x="102" y="66"/>
                    <a:pt x="102" y="66"/>
                  </a:cubicBezTo>
                  <a:cubicBezTo>
                    <a:pt x="107" y="66"/>
                    <a:pt x="107" y="66"/>
                    <a:pt x="107" y="66"/>
                  </a:cubicBezTo>
                  <a:cubicBezTo>
                    <a:pt x="107" y="49"/>
                    <a:pt x="107" y="49"/>
                    <a:pt x="107" y="49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12" y="46"/>
                    <a:pt x="112" y="46"/>
                    <a:pt x="112" y="46"/>
                  </a:cubicBezTo>
                  <a:cubicBezTo>
                    <a:pt x="112" y="33"/>
                    <a:pt x="112" y="33"/>
                    <a:pt x="112" y="33"/>
                  </a:cubicBezTo>
                  <a:cubicBezTo>
                    <a:pt x="112" y="31"/>
                    <a:pt x="110" y="29"/>
                    <a:pt x="107" y="29"/>
                  </a:cubicBezTo>
                  <a:cubicBezTo>
                    <a:pt x="98" y="29"/>
                    <a:pt x="98" y="29"/>
                    <a:pt x="98" y="29"/>
                  </a:cubicBezTo>
                  <a:cubicBezTo>
                    <a:pt x="98" y="30"/>
                    <a:pt x="98" y="30"/>
                    <a:pt x="98" y="3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6" y="49"/>
                    <a:pt x="96" y="49"/>
                    <a:pt x="96" y="49"/>
                  </a:cubicBezTo>
                  <a:close/>
                  <a:moveTo>
                    <a:pt x="101" y="15"/>
                  </a:moveTo>
                  <a:cubicBezTo>
                    <a:pt x="98" y="15"/>
                    <a:pt x="95" y="18"/>
                    <a:pt x="95" y="22"/>
                  </a:cubicBezTo>
                  <a:cubicBezTo>
                    <a:pt x="95" y="23"/>
                    <a:pt x="95" y="24"/>
                    <a:pt x="96" y="25"/>
                  </a:cubicBezTo>
                  <a:cubicBezTo>
                    <a:pt x="96" y="26"/>
                    <a:pt x="97" y="26"/>
                    <a:pt x="97" y="26"/>
                  </a:cubicBezTo>
                  <a:cubicBezTo>
                    <a:pt x="98" y="27"/>
                    <a:pt x="100" y="28"/>
                    <a:pt x="101" y="28"/>
                  </a:cubicBezTo>
                  <a:cubicBezTo>
                    <a:pt x="105" y="28"/>
                    <a:pt x="108" y="25"/>
                    <a:pt x="108" y="22"/>
                  </a:cubicBezTo>
                  <a:cubicBezTo>
                    <a:pt x="108" y="18"/>
                    <a:pt x="105" y="15"/>
                    <a:pt x="101" y="15"/>
                  </a:cubicBezTo>
                  <a:close/>
                  <a:moveTo>
                    <a:pt x="75" y="51"/>
                  </a:moveTo>
                  <a:cubicBezTo>
                    <a:pt x="75" y="72"/>
                    <a:pt x="75" y="72"/>
                    <a:pt x="75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72"/>
                    <a:pt x="82" y="72"/>
                    <a:pt x="82" y="72"/>
                  </a:cubicBezTo>
                  <a:cubicBezTo>
                    <a:pt x="87" y="72"/>
                    <a:pt x="87" y="72"/>
                    <a:pt x="87" y="72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47"/>
                    <a:pt x="87" y="47"/>
                    <a:pt x="87" y="47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8" y="47"/>
                    <a:pt x="88" y="47"/>
                    <a:pt x="88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4" y="28"/>
                    <a:pt x="91" y="26"/>
                    <a:pt x="88" y="26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7" y="27"/>
                    <a:pt x="77" y="28"/>
                    <a:pt x="77" y="28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5" y="51"/>
                    <a:pt x="75" y="51"/>
                    <a:pt x="75" y="51"/>
                  </a:cubicBezTo>
                  <a:close/>
                  <a:moveTo>
                    <a:pt x="65" y="47"/>
                  </a:moveTo>
                  <a:cubicBezTo>
                    <a:pt x="65" y="32"/>
                    <a:pt x="65" y="32"/>
                    <a:pt x="65" y="32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4" y="77"/>
                    <a:pt x="64" y="77"/>
                    <a:pt x="64" y="77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57" y="55"/>
                    <a:pt x="57" y="55"/>
                    <a:pt x="57" y="55"/>
                  </a:cubicBezTo>
                  <a:cubicBezTo>
                    <a:pt x="55" y="55"/>
                    <a:pt x="55" y="55"/>
                    <a:pt x="55" y="55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48" y="77"/>
                    <a:pt x="48" y="77"/>
                    <a:pt x="48" y="77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47"/>
                    <a:pt x="47" y="47"/>
                    <a:pt x="47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4"/>
                    <a:pt x="44" y="21"/>
                    <a:pt x="47" y="21"/>
                  </a:cubicBezTo>
                  <a:cubicBezTo>
                    <a:pt x="66" y="21"/>
                    <a:pt x="46" y="21"/>
                    <a:pt x="65" y="21"/>
                  </a:cubicBezTo>
                  <a:cubicBezTo>
                    <a:pt x="69" y="21"/>
                    <a:pt x="71" y="24"/>
                    <a:pt x="71" y="2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0" y="47"/>
                    <a:pt x="68" y="47"/>
                    <a:pt x="65" y="47"/>
                  </a:cubicBezTo>
                  <a:close/>
                  <a:moveTo>
                    <a:pt x="37" y="51"/>
                  </a:moveTo>
                  <a:cubicBezTo>
                    <a:pt x="37" y="72"/>
                    <a:pt x="37" y="72"/>
                    <a:pt x="37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24" y="72"/>
                    <a:pt x="24" y="72"/>
                    <a:pt x="24" y="72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8" y="28"/>
                    <a:pt x="20" y="26"/>
                    <a:pt x="23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7"/>
                    <a:pt x="35" y="28"/>
                    <a:pt x="35" y="28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7" y="51"/>
                    <a:pt x="37" y="51"/>
                    <a:pt x="37" y="51"/>
                  </a:cubicBezTo>
                  <a:close/>
                  <a:moveTo>
                    <a:pt x="31" y="9"/>
                  </a:moveTo>
                  <a:cubicBezTo>
                    <a:pt x="35" y="9"/>
                    <a:pt x="39" y="12"/>
                    <a:pt x="39" y="17"/>
                  </a:cubicBezTo>
                  <a:cubicBezTo>
                    <a:pt x="39" y="19"/>
                    <a:pt x="38" y="20"/>
                    <a:pt x="37" y="22"/>
                  </a:cubicBezTo>
                  <a:cubicBezTo>
                    <a:pt x="37" y="22"/>
                    <a:pt x="37" y="22"/>
                    <a:pt x="37" y="23"/>
                  </a:cubicBezTo>
                  <a:cubicBezTo>
                    <a:pt x="35" y="24"/>
                    <a:pt x="33" y="25"/>
                    <a:pt x="31" y="25"/>
                  </a:cubicBezTo>
                  <a:cubicBezTo>
                    <a:pt x="26" y="25"/>
                    <a:pt x="22" y="21"/>
                    <a:pt x="22" y="17"/>
                  </a:cubicBezTo>
                  <a:cubicBezTo>
                    <a:pt x="22" y="12"/>
                    <a:pt x="26" y="9"/>
                    <a:pt x="31" y="9"/>
                  </a:cubicBezTo>
                  <a:close/>
                  <a:moveTo>
                    <a:pt x="81" y="9"/>
                  </a:moveTo>
                  <a:cubicBezTo>
                    <a:pt x="76" y="9"/>
                    <a:pt x="73" y="12"/>
                    <a:pt x="73" y="17"/>
                  </a:cubicBezTo>
                  <a:cubicBezTo>
                    <a:pt x="73" y="19"/>
                    <a:pt x="73" y="20"/>
                    <a:pt x="74" y="22"/>
                  </a:cubicBezTo>
                  <a:cubicBezTo>
                    <a:pt x="75" y="22"/>
                    <a:pt x="75" y="22"/>
                    <a:pt x="75" y="23"/>
                  </a:cubicBezTo>
                  <a:cubicBezTo>
                    <a:pt x="77" y="24"/>
                    <a:pt x="79" y="25"/>
                    <a:pt x="81" y="25"/>
                  </a:cubicBezTo>
                  <a:cubicBezTo>
                    <a:pt x="85" y="25"/>
                    <a:pt x="89" y="21"/>
                    <a:pt x="89" y="17"/>
                  </a:cubicBezTo>
                  <a:cubicBezTo>
                    <a:pt x="89" y="12"/>
                    <a:pt x="85" y="9"/>
                    <a:pt x="81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213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2876156" y="2210750"/>
            <a:ext cx="671193" cy="605157"/>
            <a:chOff x="5076056" y="2138335"/>
            <a:chExt cx="428348" cy="386204"/>
          </a:xfrm>
        </p:grpSpPr>
        <p:sp>
          <p:nvSpPr>
            <p:cNvPr id="28" name="Freeform 5"/>
            <p:cNvSpPr/>
            <p:nvPr/>
          </p:nvSpPr>
          <p:spPr bwMode="auto">
            <a:xfrm>
              <a:off x="5076056" y="2138335"/>
              <a:ext cx="428348" cy="386204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13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KSO_Shape"/>
            <p:cNvSpPr/>
            <p:nvPr/>
          </p:nvSpPr>
          <p:spPr bwMode="auto">
            <a:xfrm>
              <a:off x="5175472" y="2244479"/>
              <a:ext cx="229514" cy="195468"/>
            </a:xfrm>
            <a:custGeom>
              <a:avLst/>
              <a:gdLst>
                <a:gd name="T0" fmla="*/ 432030 w 2125663"/>
                <a:gd name="T1" fmla="*/ 1344893 h 1811338"/>
                <a:gd name="T2" fmla="*/ 462740 w 2125663"/>
                <a:gd name="T3" fmla="*/ 1477960 h 1811338"/>
                <a:gd name="T4" fmla="*/ 513638 w 2125663"/>
                <a:gd name="T5" fmla="*/ 1557743 h 1811338"/>
                <a:gd name="T6" fmla="*/ 516481 w 2125663"/>
                <a:gd name="T7" fmla="*/ 1336346 h 1811338"/>
                <a:gd name="T8" fmla="*/ 503401 w 2125663"/>
                <a:gd name="T9" fmla="*/ 1310416 h 1811338"/>
                <a:gd name="T10" fmla="*/ 515913 w 2125663"/>
                <a:gd name="T11" fmla="*/ 1250009 h 1811338"/>
                <a:gd name="T12" fmla="*/ 618846 w 2125663"/>
                <a:gd name="T13" fmla="*/ 1242885 h 1811338"/>
                <a:gd name="T14" fmla="*/ 643583 w 2125663"/>
                <a:gd name="T15" fmla="*/ 1263116 h 1811338"/>
                <a:gd name="T16" fmla="*/ 642446 w 2125663"/>
                <a:gd name="T17" fmla="*/ 1324948 h 1811338"/>
                <a:gd name="T18" fmla="*/ 619414 w 2125663"/>
                <a:gd name="T19" fmla="*/ 1342899 h 1811338"/>
                <a:gd name="T20" fmla="*/ 664057 w 2125663"/>
                <a:gd name="T21" fmla="*/ 1524691 h 1811338"/>
                <a:gd name="T22" fmla="*/ 704434 w 2125663"/>
                <a:gd name="T23" fmla="*/ 1417553 h 1811338"/>
                <a:gd name="T24" fmla="*/ 725191 w 2125663"/>
                <a:gd name="T25" fmla="*/ 1259697 h 1811338"/>
                <a:gd name="T26" fmla="*/ 857412 w 2125663"/>
                <a:gd name="T27" fmla="*/ 1192451 h 1811338"/>
                <a:gd name="T28" fmla="*/ 923096 w 2125663"/>
                <a:gd name="T29" fmla="*/ 1212682 h 1811338"/>
                <a:gd name="T30" fmla="*/ 970013 w 2125663"/>
                <a:gd name="T31" fmla="*/ 1259697 h 1811338"/>
                <a:gd name="T32" fmla="*/ 990201 w 2125663"/>
                <a:gd name="T33" fmla="*/ 1325233 h 1811338"/>
                <a:gd name="T34" fmla="*/ 980818 w 2125663"/>
                <a:gd name="T35" fmla="*/ 1537228 h 1811338"/>
                <a:gd name="T36" fmla="*/ 935891 w 2125663"/>
                <a:gd name="T37" fmla="*/ 1570566 h 1811338"/>
                <a:gd name="T38" fmla="*/ 798837 w 2125663"/>
                <a:gd name="T39" fmla="*/ 1607608 h 1811338"/>
                <a:gd name="T40" fmla="*/ 617424 w 2125663"/>
                <a:gd name="T41" fmla="*/ 1622140 h 1811338"/>
                <a:gd name="T42" fmla="*/ 428049 w 2125663"/>
                <a:gd name="T43" fmla="*/ 1615872 h 1811338"/>
                <a:gd name="T44" fmla="*/ 264551 w 2125663"/>
                <a:gd name="T45" fmla="*/ 1588232 h 1811338"/>
                <a:gd name="T46" fmla="*/ 180669 w 2125663"/>
                <a:gd name="T47" fmla="*/ 1549481 h 1811338"/>
                <a:gd name="T48" fmla="*/ 159912 w 2125663"/>
                <a:gd name="T49" fmla="*/ 1517283 h 1811338"/>
                <a:gd name="T50" fmla="*/ 167873 w 2125663"/>
                <a:gd name="T51" fmla="*/ 1284201 h 1811338"/>
                <a:gd name="T52" fmla="*/ 205123 w 2125663"/>
                <a:gd name="T53" fmla="*/ 1228638 h 1811338"/>
                <a:gd name="T54" fmla="*/ 264266 w 2125663"/>
                <a:gd name="T55" fmla="*/ 1196440 h 1811338"/>
                <a:gd name="T56" fmla="*/ 421225 w 2125663"/>
                <a:gd name="T57" fmla="*/ 1183048 h 1811338"/>
                <a:gd name="T58" fmla="*/ 433514 w 2125663"/>
                <a:gd name="T59" fmla="*/ 761303 h 1811338"/>
                <a:gd name="T60" fmla="*/ 391450 w 2125663"/>
                <a:gd name="T61" fmla="*/ 813630 h 1811338"/>
                <a:gd name="T62" fmla="*/ 379229 w 2125663"/>
                <a:gd name="T63" fmla="*/ 902075 h 1811338"/>
                <a:gd name="T64" fmla="*/ 414756 w 2125663"/>
                <a:gd name="T65" fmla="*/ 1016114 h 1811338"/>
                <a:gd name="T66" fmla="*/ 487516 w 2125663"/>
                <a:gd name="T67" fmla="*/ 1099439 h 1811338"/>
                <a:gd name="T68" fmla="*/ 567666 w 2125663"/>
                <a:gd name="T69" fmla="*/ 1135272 h 1811338"/>
                <a:gd name="T70" fmla="*/ 645542 w 2125663"/>
                <a:gd name="T71" fmla="*/ 1111099 h 1811338"/>
                <a:gd name="T72" fmla="*/ 722282 w 2125663"/>
                <a:gd name="T73" fmla="*/ 1035452 h 1811338"/>
                <a:gd name="T74" fmla="*/ 767757 w 2125663"/>
                <a:gd name="T75" fmla="*/ 926248 h 1811338"/>
                <a:gd name="T76" fmla="*/ 666290 w 2125663"/>
                <a:gd name="T77" fmla="*/ 863967 h 1811338"/>
                <a:gd name="T78" fmla="*/ 546918 w 2125663"/>
                <a:gd name="T79" fmla="*/ 832116 h 1811338"/>
                <a:gd name="T80" fmla="*/ 484389 w 2125663"/>
                <a:gd name="T81" fmla="*/ 790595 h 1811338"/>
                <a:gd name="T82" fmla="*/ 452273 w 2125663"/>
                <a:gd name="T83" fmla="*/ 760734 h 1811338"/>
                <a:gd name="T84" fmla="*/ 568234 w 2125663"/>
                <a:gd name="T85" fmla="*/ 587258 h 1811338"/>
                <a:gd name="T86" fmla="*/ 631616 w 2125663"/>
                <a:gd name="T87" fmla="*/ 594937 h 1811338"/>
                <a:gd name="T88" fmla="*/ 705513 w 2125663"/>
                <a:gd name="T89" fmla="*/ 631054 h 1811338"/>
                <a:gd name="T90" fmla="*/ 790210 w 2125663"/>
                <a:gd name="T91" fmla="*/ 732864 h 1811338"/>
                <a:gd name="T92" fmla="*/ 826306 w 2125663"/>
                <a:gd name="T93" fmla="*/ 873920 h 1811338"/>
                <a:gd name="T94" fmla="*/ 818064 w 2125663"/>
                <a:gd name="T95" fmla="*/ 959237 h 1811338"/>
                <a:gd name="T96" fmla="*/ 780831 w 2125663"/>
                <a:gd name="T97" fmla="*/ 1048534 h 1811338"/>
                <a:gd name="T98" fmla="*/ 687607 w 2125663"/>
                <a:gd name="T99" fmla="*/ 1148922 h 1811338"/>
                <a:gd name="T100" fmla="*/ 588983 w 2125663"/>
                <a:gd name="T101" fmla="*/ 1190727 h 1811338"/>
                <a:gd name="T102" fmla="*/ 525033 w 2125663"/>
                <a:gd name="T103" fmla="*/ 1182480 h 1811338"/>
                <a:gd name="T104" fmla="*/ 421293 w 2125663"/>
                <a:gd name="T105" fmla="*/ 1115081 h 1811338"/>
                <a:gd name="T106" fmla="*/ 345406 w 2125663"/>
                <a:gd name="T107" fmla="*/ 1002463 h 1811338"/>
                <a:gd name="T108" fmla="*/ 325511 w 2125663"/>
                <a:gd name="T109" fmla="*/ 929092 h 1811338"/>
                <a:gd name="T110" fmla="*/ 330627 w 2125663"/>
                <a:gd name="T111" fmla="*/ 813915 h 1811338"/>
                <a:gd name="T112" fmla="*/ 388324 w 2125663"/>
                <a:gd name="T113" fmla="*/ 686510 h 1811338"/>
                <a:gd name="T114" fmla="*/ 482400 w 2125663"/>
                <a:gd name="T115" fmla="*/ 608303 h 1811338"/>
                <a:gd name="T116" fmla="*/ 542939 w 2125663"/>
                <a:gd name="T117" fmla="*/ 589534 h 1811338"/>
                <a:gd name="T118" fmla="*/ 0 w 2125663"/>
                <a:gd name="T119" fmla="*/ 0 h 1811338"/>
                <a:gd name="T120" fmla="*/ 174993 w 2125663"/>
                <a:gd name="T121" fmla="*/ 1118883 h 181133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125663" h="1811338">
                  <a:moveTo>
                    <a:pt x="470017" y="1320800"/>
                  </a:moveTo>
                  <a:lnTo>
                    <a:pt x="470335" y="1343069"/>
                  </a:lnTo>
                  <a:lnTo>
                    <a:pt x="471286" y="1364382"/>
                  </a:lnTo>
                  <a:lnTo>
                    <a:pt x="472238" y="1385696"/>
                  </a:lnTo>
                  <a:lnTo>
                    <a:pt x="473190" y="1406374"/>
                  </a:lnTo>
                  <a:lnTo>
                    <a:pt x="474459" y="1426415"/>
                  </a:lnTo>
                  <a:lnTo>
                    <a:pt x="476363" y="1446139"/>
                  </a:lnTo>
                  <a:lnTo>
                    <a:pt x="478267" y="1464908"/>
                  </a:lnTo>
                  <a:lnTo>
                    <a:pt x="480170" y="1483677"/>
                  </a:lnTo>
                  <a:lnTo>
                    <a:pt x="482074" y="1501491"/>
                  </a:lnTo>
                  <a:lnTo>
                    <a:pt x="484612" y="1518988"/>
                  </a:lnTo>
                  <a:lnTo>
                    <a:pt x="487468" y="1535530"/>
                  </a:lnTo>
                  <a:lnTo>
                    <a:pt x="490323" y="1552072"/>
                  </a:lnTo>
                  <a:lnTo>
                    <a:pt x="493179" y="1567660"/>
                  </a:lnTo>
                  <a:lnTo>
                    <a:pt x="496352" y="1582611"/>
                  </a:lnTo>
                  <a:lnTo>
                    <a:pt x="500159" y="1597563"/>
                  </a:lnTo>
                  <a:lnTo>
                    <a:pt x="503649" y="1611560"/>
                  </a:lnTo>
                  <a:lnTo>
                    <a:pt x="507774" y="1624921"/>
                  </a:lnTo>
                  <a:lnTo>
                    <a:pt x="511899" y="1637646"/>
                  </a:lnTo>
                  <a:lnTo>
                    <a:pt x="516341" y="1650052"/>
                  </a:lnTo>
                  <a:lnTo>
                    <a:pt x="520783" y="1661505"/>
                  </a:lnTo>
                  <a:lnTo>
                    <a:pt x="525859" y="1672639"/>
                  </a:lnTo>
                  <a:lnTo>
                    <a:pt x="530936" y="1683137"/>
                  </a:lnTo>
                  <a:lnTo>
                    <a:pt x="536329" y="1692998"/>
                  </a:lnTo>
                  <a:lnTo>
                    <a:pt x="541723" y="1702224"/>
                  </a:lnTo>
                  <a:lnTo>
                    <a:pt x="547752" y="1710813"/>
                  </a:lnTo>
                  <a:lnTo>
                    <a:pt x="553463" y="1718766"/>
                  </a:lnTo>
                  <a:lnTo>
                    <a:pt x="559808" y="1726083"/>
                  </a:lnTo>
                  <a:lnTo>
                    <a:pt x="566154" y="1732763"/>
                  </a:lnTo>
                  <a:lnTo>
                    <a:pt x="573134" y="1739125"/>
                  </a:lnTo>
                  <a:lnTo>
                    <a:pt x="580114" y="1744215"/>
                  </a:lnTo>
                  <a:lnTo>
                    <a:pt x="587412" y="1749305"/>
                  </a:lnTo>
                  <a:lnTo>
                    <a:pt x="594709" y="1753123"/>
                  </a:lnTo>
                  <a:lnTo>
                    <a:pt x="594709" y="1499901"/>
                  </a:lnTo>
                  <a:lnTo>
                    <a:pt x="591537" y="1499264"/>
                  </a:lnTo>
                  <a:lnTo>
                    <a:pt x="588047" y="1498310"/>
                  </a:lnTo>
                  <a:lnTo>
                    <a:pt x="584874" y="1497038"/>
                  </a:lnTo>
                  <a:lnTo>
                    <a:pt x="582018" y="1495765"/>
                  </a:lnTo>
                  <a:lnTo>
                    <a:pt x="579163" y="1494175"/>
                  </a:lnTo>
                  <a:lnTo>
                    <a:pt x="576307" y="1491948"/>
                  </a:lnTo>
                  <a:lnTo>
                    <a:pt x="573769" y="1489721"/>
                  </a:lnTo>
                  <a:lnTo>
                    <a:pt x="571548" y="1487494"/>
                  </a:lnTo>
                  <a:lnTo>
                    <a:pt x="569327" y="1484949"/>
                  </a:lnTo>
                  <a:lnTo>
                    <a:pt x="567106" y="1482404"/>
                  </a:lnTo>
                  <a:lnTo>
                    <a:pt x="565519" y="1479223"/>
                  </a:lnTo>
                  <a:lnTo>
                    <a:pt x="564250" y="1476360"/>
                  </a:lnTo>
                  <a:lnTo>
                    <a:pt x="563298" y="1473179"/>
                  </a:lnTo>
                  <a:lnTo>
                    <a:pt x="562347" y="1469998"/>
                  </a:lnTo>
                  <a:lnTo>
                    <a:pt x="562029" y="1466180"/>
                  </a:lnTo>
                  <a:lnTo>
                    <a:pt x="561712" y="1462999"/>
                  </a:lnTo>
                  <a:lnTo>
                    <a:pt x="561712" y="1425143"/>
                  </a:lnTo>
                  <a:lnTo>
                    <a:pt x="562029" y="1421007"/>
                  </a:lnTo>
                  <a:lnTo>
                    <a:pt x="562664" y="1417508"/>
                  </a:lnTo>
                  <a:lnTo>
                    <a:pt x="563616" y="1414009"/>
                  </a:lnTo>
                  <a:lnTo>
                    <a:pt x="564885" y="1410191"/>
                  </a:lnTo>
                  <a:lnTo>
                    <a:pt x="566154" y="1407010"/>
                  </a:lnTo>
                  <a:lnTo>
                    <a:pt x="568375" y="1403829"/>
                  </a:lnTo>
                  <a:lnTo>
                    <a:pt x="570596" y="1400966"/>
                  </a:lnTo>
                  <a:lnTo>
                    <a:pt x="572817" y="1398103"/>
                  </a:lnTo>
                  <a:lnTo>
                    <a:pt x="575673" y="1395558"/>
                  </a:lnTo>
                  <a:lnTo>
                    <a:pt x="578528" y="1393649"/>
                  </a:lnTo>
                  <a:lnTo>
                    <a:pt x="581701" y="1391741"/>
                  </a:lnTo>
                  <a:lnTo>
                    <a:pt x="584874" y="1390150"/>
                  </a:lnTo>
                  <a:lnTo>
                    <a:pt x="588364" y="1388878"/>
                  </a:lnTo>
                  <a:lnTo>
                    <a:pt x="592171" y="1387605"/>
                  </a:lnTo>
                  <a:lnTo>
                    <a:pt x="595979" y="1386969"/>
                  </a:lnTo>
                  <a:lnTo>
                    <a:pt x="599786" y="1386969"/>
                  </a:lnTo>
                  <a:lnTo>
                    <a:pt x="682597" y="1386969"/>
                  </a:lnTo>
                  <a:lnTo>
                    <a:pt x="686721" y="1386969"/>
                  </a:lnTo>
                  <a:lnTo>
                    <a:pt x="690529" y="1387605"/>
                  </a:lnTo>
                  <a:lnTo>
                    <a:pt x="694019" y="1388878"/>
                  </a:lnTo>
                  <a:lnTo>
                    <a:pt x="697826" y="1390150"/>
                  </a:lnTo>
                  <a:lnTo>
                    <a:pt x="700999" y="1391741"/>
                  </a:lnTo>
                  <a:lnTo>
                    <a:pt x="704172" y="1393649"/>
                  </a:lnTo>
                  <a:lnTo>
                    <a:pt x="707345" y="1395558"/>
                  </a:lnTo>
                  <a:lnTo>
                    <a:pt x="709883" y="1398103"/>
                  </a:lnTo>
                  <a:lnTo>
                    <a:pt x="712104" y="1400966"/>
                  </a:lnTo>
                  <a:lnTo>
                    <a:pt x="714325" y="1403829"/>
                  </a:lnTo>
                  <a:lnTo>
                    <a:pt x="716229" y="1407010"/>
                  </a:lnTo>
                  <a:lnTo>
                    <a:pt x="718132" y="1410191"/>
                  </a:lnTo>
                  <a:lnTo>
                    <a:pt x="719402" y="1414009"/>
                  </a:lnTo>
                  <a:lnTo>
                    <a:pt x="720353" y="1417508"/>
                  </a:lnTo>
                  <a:lnTo>
                    <a:pt x="720671" y="1421007"/>
                  </a:lnTo>
                  <a:lnTo>
                    <a:pt x="720988" y="1425143"/>
                  </a:lnTo>
                  <a:lnTo>
                    <a:pt x="720988" y="1462999"/>
                  </a:lnTo>
                  <a:lnTo>
                    <a:pt x="720988" y="1466180"/>
                  </a:lnTo>
                  <a:lnTo>
                    <a:pt x="720353" y="1469998"/>
                  </a:lnTo>
                  <a:lnTo>
                    <a:pt x="719719" y="1473179"/>
                  </a:lnTo>
                  <a:lnTo>
                    <a:pt x="718450" y="1476360"/>
                  </a:lnTo>
                  <a:lnTo>
                    <a:pt x="716863" y="1479223"/>
                  </a:lnTo>
                  <a:lnTo>
                    <a:pt x="715277" y="1482404"/>
                  </a:lnTo>
                  <a:lnTo>
                    <a:pt x="713373" y="1484949"/>
                  </a:lnTo>
                  <a:lnTo>
                    <a:pt x="711469" y="1487494"/>
                  </a:lnTo>
                  <a:lnTo>
                    <a:pt x="708931" y="1489721"/>
                  </a:lnTo>
                  <a:lnTo>
                    <a:pt x="706710" y="1491948"/>
                  </a:lnTo>
                  <a:lnTo>
                    <a:pt x="703537" y="1494175"/>
                  </a:lnTo>
                  <a:lnTo>
                    <a:pt x="700682" y="1495765"/>
                  </a:lnTo>
                  <a:lnTo>
                    <a:pt x="697826" y="1497038"/>
                  </a:lnTo>
                  <a:lnTo>
                    <a:pt x="694653" y="1498310"/>
                  </a:lnTo>
                  <a:lnTo>
                    <a:pt x="691163" y="1499264"/>
                  </a:lnTo>
                  <a:lnTo>
                    <a:pt x="687991" y="1499901"/>
                  </a:lnTo>
                  <a:lnTo>
                    <a:pt x="687991" y="1753123"/>
                  </a:lnTo>
                  <a:lnTo>
                    <a:pt x="695605" y="1749305"/>
                  </a:lnTo>
                  <a:lnTo>
                    <a:pt x="702586" y="1744215"/>
                  </a:lnTo>
                  <a:lnTo>
                    <a:pt x="709566" y="1739125"/>
                  </a:lnTo>
                  <a:lnTo>
                    <a:pt x="716229" y="1732763"/>
                  </a:lnTo>
                  <a:lnTo>
                    <a:pt x="722892" y="1726083"/>
                  </a:lnTo>
                  <a:lnTo>
                    <a:pt x="729237" y="1718766"/>
                  </a:lnTo>
                  <a:lnTo>
                    <a:pt x="734948" y="1710813"/>
                  </a:lnTo>
                  <a:lnTo>
                    <a:pt x="740977" y="1702224"/>
                  </a:lnTo>
                  <a:lnTo>
                    <a:pt x="746371" y="1692998"/>
                  </a:lnTo>
                  <a:lnTo>
                    <a:pt x="751447" y="1683137"/>
                  </a:lnTo>
                  <a:lnTo>
                    <a:pt x="756841" y="1672639"/>
                  </a:lnTo>
                  <a:lnTo>
                    <a:pt x="761600" y="1661505"/>
                  </a:lnTo>
                  <a:lnTo>
                    <a:pt x="766359" y="1650052"/>
                  </a:lnTo>
                  <a:lnTo>
                    <a:pt x="770801" y="1637646"/>
                  </a:lnTo>
                  <a:lnTo>
                    <a:pt x="774926" y="1624921"/>
                  </a:lnTo>
                  <a:lnTo>
                    <a:pt x="779051" y="1611560"/>
                  </a:lnTo>
                  <a:lnTo>
                    <a:pt x="782541" y="1597563"/>
                  </a:lnTo>
                  <a:lnTo>
                    <a:pt x="786031" y="1582611"/>
                  </a:lnTo>
                  <a:lnTo>
                    <a:pt x="789521" y="1567660"/>
                  </a:lnTo>
                  <a:lnTo>
                    <a:pt x="792377" y="1552072"/>
                  </a:lnTo>
                  <a:lnTo>
                    <a:pt x="795232" y="1535530"/>
                  </a:lnTo>
                  <a:lnTo>
                    <a:pt x="797770" y="1518988"/>
                  </a:lnTo>
                  <a:lnTo>
                    <a:pt x="800626" y="1501491"/>
                  </a:lnTo>
                  <a:lnTo>
                    <a:pt x="802530" y="1483677"/>
                  </a:lnTo>
                  <a:lnTo>
                    <a:pt x="804751" y="1464908"/>
                  </a:lnTo>
                  <a:lnTo>
                    <a:pt x="806337" y="1446139"/>
                  </a:lnTo>
                  <a:lnTo>
                    <a:pt x="807923" y="1426415"/>
                  </a:lnTo>
                  <a:lnTo>
                    <a:pt x="809193" y="1406374"/>
                  </a:lnTo>
                  <a:lnTo>
                    <a:pt x="810779" y="1385696"/>
                  </a:lnTo>
                  <a:lnTo>
                    <a:pt x="811731" y="1364382"/>
                  </a:lnTo>
                  <a:lnTo>
                    <a:pt x="812365" y="1343069"/>
                  </a:lnTo>
                  <a:lnTo>
                    <a:pt x="813000" y="1320800"/>
                  </a:lnTo>
                  <a:lnTo>
                    <a:pt x="840921" y="1322709"/>
                  </a:lnTo>
                  <a:lnTo>
                    <a:pt x="866621" y="1324300"/>
                  </a:lnTo>
                  <a:lnTo>
                    <a:pt x="909771" y="1327481"/>
                  </a:lnTo>
                  <a:lnTo>
                    <a:pt x="938644" y="1330026"/>
                  </a:lnTo>
                  <a:lnTo>
                    <a:pt x="948797" y="1330980"/>
                  </a:lnTo>
                  <a:lnTo>
                    <a:pt x="956729" y="1331298"/>
                  </a:lnTo>
                  <a:lnTo>
                    <a:pt x="964661" y="1331934"/>
                  </a:lnTo>
                  <a:lnTo>
                    <a:pt x="972593" y="1332889"/>
                  </a:lnTo>
                  <a:lnTo>
                    <a:pt x="980208" y="1334161"/>
                  </a:lnTo>
                  <a:lnTo>
                    <a:pt x="987823" y="1335752"/>
                  </a:lnTo>
                  <a:lnTo>
                    <a:pt x="995437" y="1337979"/>
                  </a:lnTo>
                  <a:lnTo>
                    <a:pt x="1002418" y="1340205"/>
                  </a:lnTo>
                  <a:lnTo>
                    <a:pt x="1009715" y="1343387"/>
                  </a:lnTo>
                  <a:lnTo>
                    <a:pt x="1016378" y="1346250"/>
                  </a:lnTo>
                  <a:lnTo>
                    <a:pt x="1023358" y="1349749"/>
                  </a:lnTo>
                  <a:lnTo>
                    <a:pt x="1030021" y="1353885"/>
                  </a:lnTo>
                  <a:lnTo>
                    <a:pt x="1036050" y="1357702"/>
                  </a:lnTo>
                  <a:lnTo>
                    <a:pt x="1042395" y="1361837"/>
                  </a:lnTo>
                  <a:lnTo>
                    <a:pt x="1048106" y="1366927"/>
                  </a:lnTo>
                  <a:lnTo>
                    <a:pt x="1053817" y="1371699"/>
                  </a:lnTo>
                  <a:lnTo>
                    <a:pt x="1059211" y="1377107"/>
                  </a:lnTo>
                  <a:lnTo>
                    <a:pt x="1064605" y="1382197"/>
                  </a:lnTo>
                  <a:lnTo>
                    <a:pt x="1069364" y="1388241"/>
                  </a:lnTo>
                  <a:lnTo>
                    <a:pt x="1073806" y="1393967"/>
                  </a:lnTo>
                  <a:lnTo>
                    <a:pt x="1078248" y="1400012"/>
                  </a:lnTo>
                  <a:lnTo>
                    <a:pt x="1082373" y="1406374"/>
                  </a:lnTo>
                  <a:lnTo>
                    <a:pt x="1085863" y="1413054"/>
                  </a:lnTo>
                  <a:lnTo>
                    <a:pt x="1089670" y="1419735"/>
                  </a:lnTo>
                  <a:lnTo>
                    <a:pt x="1092843" y="1426734"/>
                  </a:lnTo>
                  <a:lnTo>
                    <a:pt x="1095381" y="1433732"/>
                  </a:lnTo>
                  <a:lnTo>
                    <a:pt x="1097920" y="1441049"/>
                  </a:lnTo>
                  <a:lnTo>
                    <a:pt x="1100141" y="1448684"/>
                  </a:lnTo>
                  <a:lnTo>
                    <a:pt x="1101727" y="1456000"/>
                  </a:lnTo>
                  <a:lnTo>
                    <a:pt x="1103314" y="1463635"/>
                  </a:lnTo>
                  <a:lnTo>
                    <a:pt x="1104265" y="1471588"/>
                  </a:lnTo>
                  <a:lnTo>
                    <a:pt x="1104900" y="1479541"/>
                  </a:lnTo>
                  <a:lnTo>
                    <a:pt x="1104900" y="1487494"/>
                  </a:lnTo>
                  <a:lnTo>
                    <a:pt x="1104900" y="1686000"/>
                  </a:lnTo>
                  <a:lnTo>
                    <a:pt x="1104900" y="1690135"/>
                  </a:lnTo>
                  <a:lnTo>
                    <a:pt x="1104265" y="1693953"/>
                  </a:lnTo>
                  <a:lnTo>
                    <a:pt x="1103631" y="1697770"/>
                  </a:lnTo>
                  <a:lnTo>
                    <a:pt x="1102362" y="1701906"/>
                  </a:lnTo>
                  <a:lnTo>
                    <a:pt x="1101093" y="1705405"/>
                  </a:lnTo>
                  <a:lnTo>
                    <a:pt x="1099189" y="1709222"/>
                  </a:lnTo>
                  <a:lnTo>
                    <a:pt x="1096968" y="1713040"/>
                  </a:lnTo>
                  <a:lnTo>
                    <a:pt x="1094430" y="1716221"/>
                  </a:lnTo>
                  <a:lnTo>
                    <a:pt x="1091891" y="1719720"/>
                  </a:lnTo>
                  <a:lnTo>
                    <a:pt x="1089036" y="1722901"/>
                  </a:lnTo>
                  <a:lnTo>
                    <a:pt x="1085546" y="1726719"/>
                  </a:lnTo>
                  <a:lnTo>
                    <a:pt x="1082056" y="1729900"/>
                  </a:lnTo>
                  <a:lnTo>
                    <a:pt x="1078248" y="1732763"/>
                  </a:lnTo>
                  <a:lnTo>
                    <a:pt x="1074124" y="1736262"/>
                  </a:lnTo>
                  <a:lnTo>
                    <a:pt x="1069682" y="1739125"/>
                  </a:lnTo>
                  <a:lnTo>
                    <a:pt x="1065240" y="1741989"/>
                  </a:lnTo>
                  <a:lnTo>
                    <a:pt x="1055404" y="1748033"/>
                  </a:lnTo>
                  <a:lnTo>
                    <a:pt x="1044299" y="1753441"/>
                  </a:lnTo>
                  <a:lnTo>
                    <a:pt x="1032560" y="1758531"/>
                  </a:lnTo>
                  <a:lnTo>
                    <a:pt x="1019868" y="1763939"/>
                  </a:lnTo>
                  <a:lnTo>
                    <a:pt x="1005908" y="1768392"/>
                  </a:lnTo>
                  <a:lnTo>
                    <a:pt x="991630" y="1773164"/>
                  </a:lnTo>
                  <a:lnTo>
                    <a:pt x="976718" y="1777300"/>
                  </a:lnTo>
                  <a:lnTo>
                    <a:pt x="960854" y="1781117"/>
                  </a:lnTo>
                  <a:lnTo>
                    <a:pt x="944038" y="1784934"/>
                  </a:lnTo>
                  <a:lnTo>
                    <a:pt x="927222" y="1788434"/>
                  </a:lnTo>
                  <a:lnTo>
                    <a:pt x="909454" y="1791615"/>
                  </a:lnTo>
                  <a:lnTo>
                    <a:pt x="891369" y="1794796"/>
                  </a:lnTo>
                  <a:lnTo>
                    <a:pt x="872332" y="1797341"/>
                  </a:lnTo>
                  <a:lnTo>
                    <a:pt x="853295" y="1799886"/>
                  </a:lnTo>
                  <a:lnTo>
                    <a:pt x="833941" y="1801795"/>
                  </a:lnTo>
                  <a:lnTo>
                    <a:pt x="813952" y="1804022"/>
                  </a:lnTo>
                  <a:lnTo>
                    <a:pt x="793328" y="1805930"/>
                  </a:lnTo>
                  <a:lnTo>
                    <a:pt x="773022" y="1807203"/>
                  </a:lnTo>
                  <a:lnTo>
                    <a:pt x="752399" y="1808475"/>
                  </a:lnTo>
                  <a:lnTo>
                    <a:pt x="731458" y="1809748"/>
                  </a:lnTo>
                  <a:lnTo>
                    <a:pt x="710200" y="1810384"/>
                  </a:lnTo>
                  <a:lnTo>
                    <a:pt x="688942" y="1811020"/>
                  </a:lnTo>
                  <a:lnTo>
                    <a:pt x="667684" y="1811338"/>
                  </a:lnTo>
                  <a:lnTo>
                    <a:pt x="646427" y="1811338"/>
                  </a:lnTo>
                  <a:lnTo>
                    <a:pt x="625486" y="1811338"/>
                  </a:lnTo>
                  <a:lnTo>
                    <a:pt x="603911" y="1811020"/>
                  </a:lnTo>
                  <a:lnTo>
                    <a:pt x="582653" y="1810384"/>
                  </a:lnTo>
                  <a:lnTo>
                    <a:pt x="561395" y="1809748"/>
                  </a:lnTo>
                  <a:lnTo>
                    <a:pt x="540137" y="1808475"/>
                  </a:lnTo>
                  <a:lnTo>
                    <a:pt x="518879" y="1807203"/>
                  </a:lnTo>
                  <a:lnTo>
                    <a:pt x="498573" y="1805930"/>
                  </a:lnTo>
                  <a:lnTo>
                    <a:pt x="477632" y="1804022"/>
                  </a:lnTo>
                  <a:lnTo>
                    <a:pt x="457326" y="1801795"/>
                  </a:lnTo>
                  <a:lnTo>
                    <a:pt x="437337" y="1799886"/>
                  </a:lnTo>
                  <a:lnTo>
                    <a:pt x="417983" y="1797341"/>
                  </a:lnTo>
                  <a:lnTo>
                    <a:pt x="398629" y="1794796"/>
                  </a:lnTo>
                  <a:lnTo>
                    <a:pt x="379909" y="1791615"/>
                  </a:lnTo>
                  <a:lnTo>
                    <a:pt x="361824" y="1788434"/>
                  </a:lnTo>
                  <a:lnTo>
                    <a:pt x="344056" y="1784934"/>
                  </a:lnTo>
                  <a:lnTo>
                    <a:pt x="327240" y="1781117"/>
                  </a:lnTo>
                  <a:lnTo>
                    <a:pt x="310741" y="1777300"/>
                  </a:lnTo>
                  <a:lnTo>
                    <a:pt x="295195" y="1773164"/>
                  </a:lnTo>
                  <a:lnTo>
                    <a:pt x="280600" y="1768392"/>
                  </a:lnTo>
                  <a:lnTo>
                    <a:pt x="266322" y="1763939"/>
                  </a:lnTo>
                  <a:lnTo>
                    <a:pt x="252996" y="1758531"/>
                  </a:lnTo>
                  <a:lnTo>
                    <a:pt x="240622" y="1753441"/>
                  </a:lnTo>
                  <a:lnTo>
                    <a:pt x="229517" y="1748033"/>
                  </a:lnTo>
                  <a:lnTo>
                    <a:pt x="219047" y="1741989"/>
                  </a:lnTo>
                  <a:lnTo>
                    <a:pt x="214288" y="1739125"/>
                  </a:lnTo>
                  <a:lnTo>
                    <a:pt x="209846" y="1736262"/>
                  </a:lnTo>
                  <a:lnTo>
                    <a:pt x="205404" y="1732763"/>
                  </a:lnTo>
                  <a:lnTo>
                    <a:pt x="201596" y="1729900"/>
                  </a:lnTo>
                  <a:lnTo>
                    <a:pt x="198106" y="1726719"/>
                  </a:lnTo>
                  <a:lnTo>
                    <a:pt x="194299" y="1722901"/>
                  </a:lnTo>
                  <a:lnTo>
                    <a:pt x="191443" y="1719720"/>
                  </a:lnTo>
                  <a:lnTo>
                    <a:pt x="188588" y="1716221"/>
                  </a:lnTo>
                  <a:lnTo>
                    <a:pt x="186367" y="1713040"/>
                  </a:lnTo>
                  <a:lnTo>
                    <a:pt x="183828" y="1709222"/>
                  </a:lnTo>
                  <a:lnTo>
                    <a:pt x="181925" y="1705405"/>
                  </a:lnTo>
                  <a:lnTo>
                    <a:pt x="180338" y="1701906"/>
                  </a:lnTo>
                  <a:lnTo>
                    <a:pt x="179386" y="1697770"/>
                  </a:lnTo>
                  <a:lnTo>
                    <a:pt x="178435" y="1693953"/>
                  </a:lnTo>
                  <a:lnTo>
                    <a:pt x="177800" y="1690135"/>
                  </a:lnTo>
                  <a:lnTo>
                    <a:pt x="177800" y="1686000"/>
                  </a:lnTo>
                  <a:lnTo>
                    <a:pt x="177800" y="1487494"/>
                  </a:lnTo>
                  <a:lnTo>
                    <a:pt x="178117" y="1479541"/>
                  </a:lnTo>
                  <a:lnTo>
                    <a:pt x="178435" y="1471588"/>
                  </a:lnTo>
                  <a:lnTo>
                    <a:pt x="179386" y="1463635"/>
                  </a:lnTo>
                  <a:lnTo>
                    <a:pt x="180973" y="1456000"/>
                  </a:lnTo>
                  <a:lnTo>
                    <a:pt x="182559" y="1448684"/>
                  </a:lnTo>
                  <a:lnTo>
                    <a:pt x="184463" y="1441049"/>
                  </a:lnTo>
                  <a:lnTo>
                    <a:pt x="187318" y="1433732"/>
                  </a:lnTo>
                  <a:lnTo>
                    <a:pt x="190174" y="1426734"/>
                  </a:lnTo>
                  <a:lnTo>
                    <a:pt x="193030" y="1419735"/>
                  </a:lnTo>
                  <a:lnTo>
                    <a:pt x="196520" y="1413054"/>
                  </a:lnTo>
                  <a:lnTo>
                    <a:pt x="200327" y="1406374"/>
                  </a:lnTo>
                  <a:lnTo>
                    <a:pt x="204452" y="1400012"/>
                  </a:lnTo>
                  <a:lnTo>
                    <a:pt x="208576" y="1393967"/>
                  </a:lnTo>
                  <a:lnTo>
                    <a:pt x="213336" y="1388241"/>
                  </a:lnTo>
                  <a:lnTo>
                    <a:pt x="218095" y="1382197"/>
                  </a:lnTo>
                  <a:lnTo>
                    <a:pt x="223489" y="1377107"/>
                  </a:lnTo>
                  <a:lnTo>
                    <a:pt x="228883" y="1371699"/>
                  </a:lnTo>
                  <a:lnTo>
                    <a:pt x="234594" y="1366927"/>
                  </a:lnTo>
                  <a:lnTo>
                    <a:pt x="240305" y="1361837"/>
                  </a:lnTo>
                  <a:lnTo>
                    <a:pt x="246650" y="1357702"/>
                  </a:lnTo>
                  <a:lnTo>
                    <a:pt x="252679" y="1353885"/>
                  </a:lnTo>
                  <a:lnTo>
                    <a:pt x="259659" y="1349749"/>
                  </a:lnTo>
                  <a:lnTo>
                    <a:pt x="266005" y="1346250"/>
                  </a:lnTo>
                  <a:lnTo>
                    <a:pt x="272985" y="1343387"/>
                  </a:lnTo>
                  <a:lnTo>
                    <a:pt x="280282" y="1340205"/>
                  </a:lnTo>
                  <a:lnTo>
                    <a:pt x="287263" y="1337979"/>
                  </a:lnTo>
                  <a:lnTo>
                    <a:pt x="294877" y="1335752"/>
                  </a:lnTo>
                  <a:lnTo>
                    <a:pt x="302492" y="1334161"/>
                  </a:lnTo>
                  <a:lnTo>
                    <a:pt x="310107" y="1332889"/>
                  </a:lnTo>
                  <a:lnTo>
                    <a:pt x="318039" y="1331934"/>
                  </a:lnTo>
                  <a:lnTo>
                    <a:pt x="325971" y="1331298"/>
                  </a:lnTo>
                  <a:lnTo>
                    <a:pt x="333903" y="1330980"/>
                  </a:lnTo>
                  <a:lnTo>
                    <a:pt x="344056" y="1330026"/>
                  </a:lnTo>
                  <a:lnTo>
                    <a:pt x="372929" y="1327481"/>
                  </a:lnTo>
                  <a:lnTo>
                    <a:pt x="415762" y="1324300"/>
                  </a:lnTo>
                  <a:lnTo>
                    <a:pt x="441779" y="1322709"/>
                  </a:lnTo>
                  <a:lnTo>
                    <a:pt x="470017" y="1320800"/>
                  </a:lnTo>
                  <a:close/>
                  <a:moveTo>
                    <a:pt x="1004887" y="995363"/>
                  </a:moveTo>
                  <a:lnTo>
                    <a:pt x="1176337" y="995363"/>
                  </a:lnTo>
                  <a:lnTo>
                    <a:pt x="1176337" y="1265238"/>
                  </a:lnTo>
                  <a:lnTo>
                    <a:pt x="1004887" y="1265238"/>
                  </a:lnTo>
                  <a:lnTo>
                    <a:pt x="1004887" y="995363"/>
                  </a:lnTo>
                  <a:close/>
                  <a:moveTo>
                    <a:pt x="493561" y="847408"/>
                  </a:moveTo>
                  <a:lnTo>
                    <a:pt x="491024" y="847726"/>
                  </a:lnTo>
                  <a:lnTo>
                    <a:pt x="488804" y="848043"/>
                  </a:lnTo>
                  <a:lnTo>
                    <a:pt x="485950" y="848996"/>
                  </a:lnTo>
                  <a:lnTo>
                    <a:pt x="483730" y="849948"/>
                  </a:lnTo>
                  <a:lnTo>
                    <a:pt x="481510" y="851218"/>
                  </a:lnTo>
                  <a:lnTo>
                    <a:pt x="479290" y="852806"/>
                  </a:lnTo>
                  <a:lnTo>
                    <a:pt x="475167" y="856933"/>
                  </a:lnTo>
                  <a:lnTo>
                    <a:pt x="470727" y="861061"/>
                  </a:lnTo>
                  <a:lnTo>
                    <a:pt x="466604" y="865823"/>
                  </a:lnTo>
                  <a:lnTo>
                    <a:pt x="462482" y="871221"/>
                  </a:lnTo>
                  <a:lnTo>
                    <a:pt x="454553" y="882651"/>
                  </a:lnTo>
                  <a:lnTo>
                    <a:pt x="448527" y="890906"/>
                  </a:lnTo>
                  <a:lnTo>
                    <a:pt x="442819" y="899478"/>
                  </a:lnTo>
                  <a:lnTo>
                    <a:pt x="436793" y="908368"/>
                  </a:lnTo>
                  <a:lnTo>
                    <a:pt x="431402" y="917893"/>
                  </a:lnTo>
                  <a:lnTo>
                    <a:pt x="429499" y="926783"/>
                  </a:lnTo>
                  <a:lnTo>
                    <a:pt x="427596" y="935673"/>
                  </a:lnTo>
                  <a:lnTo>
                    <a:pt x="426010" y="945198"/>
                  </a:lnTo>
                  <a:lnTo>
                    <a:pt x="424742" y="954406"/>
                  </a:lnTo>
                  <a:lnTo>
                    <a:pt x="423790" y="963931"/>
                  </a:lnTo>
                  <a:lnTo>
                    <a:pt x="423156" y="973773"/>
                  </a:lnTo>
                  <a:lnTo>
                    <a:pt x="422839" y="982981"/>
                  </a:lnTo>
                  <a:lnTo>
                    <a:pt x="422839" y="992823"/>
                  </a:lnTo>
                  <a:lnTo>
                    <a:pt x="423156" y="1007111"/>
                  </a:lnTo>
                  <a:lnTo>
                    <a:pt x="424107" y="1020764"/>
                  </a:lnTo>
                  <a:lnTo>
                    <a:pt x="426010" y="1034099"/>
                  </a:lnTo>
                  <a:lnTo>
                    <a:pt x="428547" y="1047434"/>
                  </a:lnTo>
                  <a:lnTo>
                    <a:pt x="432036" y="1060769"/>
                  </a:lnTo>
                  <a:lnTo>
                    <a:pt x="435525" y="1073469"/>
                  </a:lnTo>
                  <a:lnTo>
                    <a:pt x="439965" y="1086169"/>
                  </a:lnTo>
                  <a:lnTo>
                    <a:pt x="445039" y="1098551"/>
                  </a:lnTo>
                  <a:lnTo>
                    <a:pt x="450430" y="1110934"/>
                  </a:lnTo>
                  <a:lnTo>
                    <a:pt x="456456" y="1122999"/>
                  </a:lnTo>
                  <a:lnTo>
                    <a:pt x="462799" y="1134429"/>
                  </a:lnTo>
                  <a:lnTo>
                    <a:pt x="469459" y="1145541"/>
                  </a:lnTo>
                  <a:lnTo>
                    <a:pt x="477070" y="1156019"/>
                  </a:lnTo>
                  <a:lnTo>
                    <a:pt x="484364" y="1166496"/>
                  </a:lnTo>
                  <a:lnTo>
                    <a:pt x="492293" y="1176656"/>
                  </a:lnTo>
                  <a:lnTo>
                    <a:pt x="500539" y="1186181"/>
                  </a:lnTo>
                  <a:lnTo>
                    <a:pt x="508784" y="1195389"/>
                  </a:lnTo>
                  <a:lnTo>
                    <a:pt x="517347" y="1204279"/>
                  </a:lnTo>
                  <a:lnTo>
                    <a:pt x="526227" y="1212216"/>
                  </a:lnTo>
                  <a:lnTo>
                    <a:pt x="535107" y="1220154"/>
                  </a:lnTo>
                  <a:lnTo>
                    <a:pt x="543987" y="1227456"/>
                  </a:lnTo>
                  <a:lnTo>
                    <a:pt x="553184" y="1234124"/>
                  </a:lnTo>
                  <a:lnTo>
                    <a:pt x="562381" y="1240474"/>
                  </a:lnTo>
                  <a:lnTo>
                    <a:pt x="571578" y="1245871"/>
                  </a:lnTo>
                  <a:lnTo>
                    <a:pt x="580775" y="1250951"/>
                  </a:lnTo>
                  <a:lnTo>
                    <a:pt x="589655" y="1255079"/>
                  </a:lnTo>
                  <a:lnTo>
                    <a:pt x="598853" y="1258889"/>
                  </a:lnTo>
                  <a:lnTo>
                    <a:pt x="607732" y="1262381"/>
                  </a:lnTo>
                  <a:lnTo>
                    <a:pt x="616612" y="1264604"/>
                  </a:lnTo>
                  <a:lnTo>
                    <a:pt x="624858" y="1266509"/>
                  </a:lnTo>
                  <a:lnTo>
                    <a:pt x="633421" y="1267461"/>
                  </a:lnTo>
                  <a:lnTo>
                    <a:pt x="641349" y="1267779"/>
                  </a:lnTo>
                  <a:lnTo>
                    <a:pt x="649595" y="1267461"/>
                  </a:lnTo>
                  <a:lnTo>
                    <a:pt x="657524" y="1266509"/>
                  </a:lnTo>
                  <a:lnTo>
                    <a:pt x="666404" y="1264604"/>
                  </a:lnTo>
                  <a:lnTo>
                    <a:pt x="674967" y="1262381"/>
                  </a:lnTo>
                  <a:lnTo>
                    <a:pt x="684164" y="1258889"/>
                  </a:lnTo>
                  <a:lnTo>
                    <a:pt x="692726" y="1255079"/>
                  </a:lnTo>
                  <a:lnTo>
                    <a:pt x="701924" y="1250951"/>
                  </a:lnTo>
                  <a:lnTo>
                    <a:pt x="711121" y="1245871"/>
                  </a:lnTo>
                  <a:lnTo>
                    <a:pt x="720318" y="1240474"/>
                  </a:lnTo>
                  <a:lnTo>
                    <a:pt x="729515" y="1234124"/>
                  </a:lnTo>
                  <a:lnTo>
                    <a:pt x="738395" y="1227456"/>
                  </a:lnTo>
                  <a:lnTo>
                    <a:pt x="747592" y="1220154"/>
                  </a:lnTo>
                  <a:lnTo>
                    <a:pt x="756472" y="1212216"/>
                  </a:lnTo>
                  <a:lnTo>
                    <a:pt x="765352" y="1204279"/>
                  </a:lnTo>
                  <a:lnTo>
                    <a:pt x="773915" y="1195389"/>
                  </a:lnTo>
                  <a:lnTo>
                    <a:pt x="782160" y="1186181"/>
                  </a:lnTo>
                  <a:lnTo>
                    <a:pt x="790406" y="1176656"/>
                  </a:lnTo>
                  <a:lnTo>
                    <a:pt x="798652" y="1166496"/>
                  </a:lnTo>
                  <a:lnTo>
                    <a:pt x="805946" y="1156019"/>
                  </a:lnTo>
                  <a:lnTo>
                    <a:pt x="813240" y="1145541"/>
                  </a:lnTo>
                  <a:lnTo>
                    <a:pt x="819900" y="1134429"/>
                  </a:lnTo>
                  <a:lnTo>
                    <a:pt x="826243" y="1122999"/>
                  </a:lnTo>
                  <a:lnTo>
                    <a:pt x="831952" y="1110934"/>
                  </a:lnTo>
                  <a:lnTo>
                    <a:pt x="837660" y="1098551"/>
                  </a:lnTo>
                  <a:lnTo>
                    <a:pt x="842417" y="1086169"/>
                  </a:lnTo>
                  <a:lnTo>
                    <a:pt x="847174" y="1073469"/>
                  </a:lnTo>
                  <a:lnTo>
                    <a:pt x="850980" y="1060769"/>
                  </a:lnTo>
                  <a:lnTo>
                    <a:pt x="853834" y="1047434"/>
                  </a:lnTo>
                  <a:lnTo>
                    <a:pt x="856689" y="1034099"/>
                  </a:lnTo>
                  <a:lnTo>
                    <a:pt x="858592" y="1020764"/>
                  </a:lnTo>
                  <a:lnTo>
                    <a:pt x="859543" y="1007111"/>
                  </a:lnTo>
                  <a:lnTo>
                    <a:pt x="860177" y="992823"/>
                  </a:lnTo>
                  <a:lnTo>
                    <a:pt x="859860" y="984886"/>
                  </a:lnTo>
                  <a:lnTo>
                    <a:pt x="859543" y="976313"/>
                  </a:lnTo>
                  <a:lnTo>
                    <a:pt x="837343" y="975361"/>
                  </a:lnTo>
                  <a:lnTo>
                    <a:pt x="814509" y="973773"/>
                  </a:lnTo>
                  <a:lnTo>
                    <a:pt x="791040" y="970916"/>
                  </a:lnTo>
                  <a:lnTo>
                    <a:pt x="767255" y="968058"/>
                  </a:lnTo>
                  <a:lnTo>
                    <a:pt x="743469" y="964566"/>
                  </a:lnTo>
                  <a:lnTo>
                    <a:pt x="719366" y="960438"/>
                  </a:lnTo>
                  <a:lnTo>
                    <a:pt x="695898" y="955041"/>
                  </a:lnTo>
                  <a:lnTo>
                    <a:pt x="684481" y="952501"/>
                  </a:lnTo>
                  <a:lnTo>
                    <a:pt x="673064" y="949643"/>
                  </a:lnTo>
                  <a:lnTo>
                    <a:pt x="661964" y="946468"/>
                  </a:lnTo>
                  <a:lnTo>
                    <a:pt x="651181" y="943293"/>
                  </a:lnTo>
                  <a:lnTo>
                    <a:pt x="640398" y="940118"/>
                  </a:lnTo>
                  <a:lnTo>
                    <a:pt x="629932" y="936308"/>
                  </a:lnTo>
                  <a:lnTo>
                    <a:pt x="620101" y="932816"/>
                  </a:lnTo>
                  <a:lnTo>
                    <a:pt x="610270" y="929006"/>
                  </a:lnTo>
                  <a:lnTo>
                    <a:pt x="601073" y="924878"/>
                  </a:lnTo>
                  <a:lnTo>
                    <a:pt x="592510" y="921068"/>
                  </a:lnTo>
                  <a:lnTo>
                    <a:pt x="583947" y="916941"/>
                  </a:lnTo>
                  <a:lnTo>
                    <a:pt x="576018" y="912178"/>
                  </a:lnTo>
                  <a:lnTo>
                    <a:pt x="568724" y="907733"/>
                  </a:lnTo>
                  <a:lnTo>
                    <a:pt x="561747" y="903288"/>
                  </a:lnTo>
                  <a:lnTo>
                    <a:pt x="555404" y="898208"/>
                  </a:lnTo>
                  <a:lnTo>
                    <a:pt x="550013" y="893128"/>
                  </a:lnTo>
                  <a:lnTo>
                    <a:pt x="544938" y="887731"/>
                  </a:lnTo>
                  <a:lnTo>
                    <a:pt x="540498" y="882651"/>
                  </a:lnTo>
                  <a:lnTo>
                    <a:pt x="536376" y="876936"/>
                  </a:lnTo>
                  <a:lnTo>
                    <a:pt x="532253" y="872173"/>
                  </a:lnTo>
                  <a:lnTo>
                    <a:pt x="528447" y="867728"/>
                  </a:lnTo>
                  <a:lnTo>
                    <a:pt x="524641" y="863601"/>
                  </a:lnTo>
                  <a:lnTo>
                    <a:pt x="520836" y="860426"/>
                  </a:lnTo>
                  <a:lnTo>
                    <a:pt x="517347" y="857251"/>
                  </a:lnTo>
                  <a:lnTo>
                    <a:pt x="514176" y="854393"/>
                  </a:lnTo>
                  <a:lnTo>
                    <a:pt x="511004" y="852488"/>
                  </a:lnTo>
                  <a:lnTo>
                    <a:pt x="507833" y="850583"/>
                  </a:lnTo>
                  <a:lnTo>
                    <a:pt x="504661" y="849313"/>
                  </a:lnTo>
                  <a:lnTo>
                    <a:pt x="501807" y="848361"/>
                  </a:lnTo>
                  <a:lnTo>
                    <a:pt x="499270" y="847726"/>
                  </a:lnTo>
                  <a:lnTo>
                    <a:pt x="496099" y="847408"/>
                  </a:lnTo>
                  <a:lnTo>
                    <a:pt x="493561" y="847408"/>
                  </a:lnTo>
                  <a:close/>
                  <a:moveTo>
                    <a:pt x="1304925" y="828675"/>
                  </a:moveTo>
                  <a:lnTo>
                    <a:pt x="1476375" y="828675"/>
                  </a:lnTo>
                  <a:lnTo>
                    <a:pt x="1476375" y="1252538"/>
                  </a:lnTo>
                  <a:lnTo>
                    <a:pt x="1304925" y="1252538"/>
                  </a:lnTo>
                  <a:lnTo>
                    <a:pt x="1304925" y="828675"/>
                  </a:lnTo>
                  <a:close/>
                  <a:moveTo>
                    <a:pt x="634055" y="655638"/>
                  </a:moveTo>
                  <a:lnTo>
                    <a:pt x="641349" y="655638"/>
                  </a:lnTo>
                  <a:lnTo>
                    <a:pt x="648644" y="655638"/>
                  </a:lnTo>
                  <a:lnTo>
                    <a:pt x="655938" y="655956"/>
                  </a:lnTo>
                  <a:lnTo>
                    <a:pt x="662915" y="656591"/>
                  </a:lnTo>
                  <a:lnTo>
                    <a:pt x="669892" y="657226"/>
                  </a:lnTo>
                  <a:lnTo>
                    <a:pt x="677187" y="658178"/>
                  </a:lnTo>
                  <a:lnTo>
                    <a:pt x="684164" y="659766"/>
                  </a:lnTo>
                  <a:lnTo>
                    <a:pt x="691141" y="661036"/>
                  </a:lnTo>
                  <a:lnTo>
                    <a:pt x="698118" y="662623"/>
                  </a:lnTo>
                  <a:lnTo>
                    <a:pt x="704778" y="664211"/>
                  </a:lnTo>
                  <a:lnTo>
                    <a:pt x="711438" y="666433"/>
                  </a:lnTo>
                  <a:lnTo>
                    <a:pt x="718415" y="668338"/>
                  </a:lnTo>
                  <a:lnTo>
                    <a:pt x="724758" y="670878"/>
                  </a:lnTo>
                  <a:lnTo>
                    <a:pt x="731418" y="673418"/>
                  </a:lnTo>
                  <a:lnTo>
                    <a:pt x="737761" y="676276"/>
                  </a:lnTo>
                  <a:lnTo>
                    <a:pt x="744421" y="679133"/>
                  </a:lnTo>
                  <a:lnTo>
                    <a:pt x="750446" y="682308"/>
                  </a:lnTo>
                  <a:lnTo>
                    <a:pt x="763132" y="688976"/>
                  </a:lnTo>
                  <a:lnTo>
                    <a:pt x="775500" y="696596"/>
                  </a:lnTo>
                  <a:lnTo>
                    <a:pt x="787235" y="704533"/>
                  </a:lnTo>
                  <a:lnTo>
                    <a:pt x="798652" y="713423"/>
                  </a:lnTo>
                  <a:lnTo>
                    <a:pt x="809435" y="722631"/>
                  </a:lnTo>
                  <a:lnTo>
                    <a:pt x="819900" y="732791"/>
                  </a:lnTo>
                  <a:lnTo>
                    <a:pt x="830049" y="743586"/>
                  </a:lnTo>
                  <a:lnTo>
                    <a:pt x="839880" y="754698"/>
                  </a:lnTo>
                  <a:lnTo>
                    <a:pt x="849394" y="766446"/>
                  </a:lnTo>
                  <a:lnTo>
                    <a:pt x="858274" y="778511"/>
                  </a:lnTo>
                  <a:lnTo>
                    <a:pt x="866520" y="791211"/>
                  </a:lnTo>
                  <a:lnTo>
                    <a:pt x="874449" y="804546"/>
                  </a:lnTo>
                  <a:lnTo>
                    <a:pt x="881743" y="818198"/>
                  </a:lnTo>
                  <a:lnTo>
                    <a:pt x="888403" y="832168"/>
                  </a:lnTo>
                  <a:lnTo>
                    <a:pt x="894746" y="847091"/>
                  </a:lnTo>
                  <a:lnTo>
                    <a:pt x="900137" y="861696"/>
                  </a:lnTo>
                  <a:lnTo>
                    <a:pt x="905529" y="876936"/>
                  </a:lnTo>
                  <a:lnTo>
                    <a:pt x="909651" y="892811"/>
                  </a:lnTo>
                  <a:lnTo>
                    <a:pt x="913457" y="908686"/>
                  </a:lnTo>
                  <a:lnTo>
                    <a:pt x="916946" y="924878"/>
                  </a:lnTo>
                  <a:lnTo>
                    <a:pt x="919166" y="941706"/>
                  </a:lnTo>
                  <a:lnTo>
                    <a:pt x="921068" y="958533"/>
                  </a:lnTo>
                  <a:lnTo>
                    <a:pt x="922020" y="975678"/>
                  </a:lnTo>
                  <a:lnTo>
                    <a:pt x="922337" y="992823"/>
                  </a:lnTo>
                  <a:lnTo>
                    <a:pt x="922337" y="1002031"/>
                  </a:lnTo>
                  <a:lnTo>
                    <a:pt x="922020" y="1010921"/>
                  </a:lnTo>
                  <a:lnTo>
                    <a:pt x="921386" y="1019811"/>
                  </a:lnTo>
                  <a:lnTo>
                    <a:pt x="920434" y="1028384"/>
                  </a:lnTo>
                  <a:lnTo>
                    <a:pt x="919483" y="1037274"/>
                  </a:lnTo>
                  <a:lnTo>
                    <a:pt x="918214" y="1045846"/>
                  </a:lnTo>
                  <a:lnTo>
                    <a:pt x="916628" y="1054419"/>
                  </a:lnTo>
                  <a:lnTo>
                    <a:pt x="915043" y="1062674"/>
                  </a:lnTo>
                  <a:lnTo>
                    <a:pt x="912823" y="1070929"/>
                  </a:lnTo>
                  <a:lnTo>
                    <a:pt x="910603" y="1079501"/>
                  </a:lnTo>
                  <a:lnTo>
                    <a:pt x="908383" y="1087756"/>
                  </a:lnTo>
                  <a:lnTo>
                    <a:pt x="906163" y="1095694"/>
                  </a:lnTo>
                  <a:lnTo>
                    <a:pt x="903309" y="1103631"/>
                  </a:lnTo>
                  <a:lnTo>
                    <a:pt x="900137" y="1111569"/>
                  </a:lnTo>
                  <a:lnTo>
                    <a:pt x="897283" y="1119189"/>
                  </a:lnTo>
                  <a:lnTo>
                    <a:pt x="894111" y="1126809"/>
                  </a:lnTo>
                  <a:lnTo>
                    <a:pt x="887134" y="1141731"/>
                  </a:lnTo>
                  <a:lnTo>
                    <a:pt x="879523" y="1156336"/>
                  </a:lnTo>
                  <a:lnTo>
                    <a:pt x="871277" y="1170624"/>
                  </a:lnTo>
                  <a:lnTo>
                    <a:pt x="862714" y="1184276"/>
                  </a:lnTo>
                  <a:lnTo>
                    <a:pt x="853517" y="1197611"/>
                  </a:lnTo>
                  <a:lnTo>
                    <a:pt x="843686" y="1209994"/>
                  </a:lnTo>
                  <a:lnTo>
                    <a:pt x="833854" y="1222376"/>
                  </a:lnTo>
                  <a:lnTo>
                    <a:pt x="823389" y="1233806"/>
                  </a:lnTo>
                  <a:lnTo>
                    <a:pt x="812606" y="1244919"/>
                  </a:lnTo>
                  <a:lnTo>
                    <a:pt x="801823" y="1255396"/>
                  </a:lnTo>
                  <a:lnTo>
                    <a:pt x="790406" y="1265239"/>
                  </a:lnTo>
                  <a:lnTo>
                    <a:pt x="778989" y="1274446"/>
                  </a:lnTo>
                  <a:lnTo>
                    <a:pt x="767255" y="1282701"/>
                  </a:lnTo>
                  <a:lnTo>
                    <a:pt x="755521" y="1290956"/>
                  </a:lnTo>
                  <a:lnTo>
                    <a:pt x="743786" y="1298259"/>
                  </a:lnTo>
                  <a:lnTo>
                    <a:pt x="732052" y="1304609"/>
                  </a:lnTo>
                  <a:lnTo>
                    <a:pt x="720318" y="1310641"/>
                  </a:lnTo>
                  <a:lnTo>
                    <a:pt x="708584" y="1315721"/>
                  </a:lnTo>
                  <a:lnTo>
                    <a:pt x="696849" y="1320166"/>
                  </a:lnTo>
                  <a:lnTo>
                    <a:pt x="685432" y="1323659"/>
                  </a:lnTo>
                  <a:lnTo>
                    <a:pt x="674015" y="1326516"/>
                  </a:lnTo>
                  <a:lnTo>
                    <a:pt x="662915" y="1328421"/>
                  </a:lnTo>
                  <a:lnTo>
                    <a:pt x="657207" y="1329374"/>
                  </a:lnTo>
                  <a:lnTo>
                    <a:pt x="652132" y="1329691"/>
                  </a:lnTo>
                  <a:lnTo>
                    <a:pt x="646424" y="1330009"/>
                  </a:lnTo>
                  <a:lnTo>
                    <a:pt x="641349" y="1330326"/>
                  </a:lnTo>
                  <a:lnTo>
                    <a:pt x="635958" y="1330009"/>
                  </a:lnTo>
                  <a:lnTo>
                    <a:pt x="630884" y="1329691"/>
                  </a:lnTo>
                  <a:lnTo>
                    <a:pt x="625492" y="1329374"/>
                  </a:lnTo>
                  <a:lnTo>
                    <a:pt x="620101" y="1328421"/>
                  </a:lnTo>
                  <a:lnTo>
                    <a:pt x="609001" y="1326516"/>
                  </a:lnTo>
                  <a:lnTo>
                    <a:pt x="597584" y="1323659"/>
                  </a:lnTo>
                  <a:lnTo>
                    <a:pt x="585850" y="1320166"/>
                  </a:lnTo>
                  <a:lnTo>
                    <a:pt x="574433" y="1315721"/>
                  </a:lnTo>
                  <a:lnTo>
                    <a:pt x="562698" y="1310641"/>
                  </a:lnTo>
                  <a:lnTo>
                    <a:pt x="550647" y="1304609"/>
                  </a:lnTo>
                  <a:lnTo>
                    <a:pt x="538913" y="1298259"/>
                  </a:lnTo>
                  <a:lnTo>
                    <a:pt x="527179" y="1290956"/>
                  </a:lnTo>
                  <a:lnTo>
                    <a:pt x="515444" y="1282701"/>
                  </a:lnTo>
                  <a:lnTo>
                    <a:pt x="503710" y="1274446"/>
                  </a:lnTo>
                  <a:lnTo>
                    <a:pt x="492293" y="1265239"/>
                  </a:lnTo>
                  <a:lnTo>
                    <a:pt x="481193" y="1255396"/>
                  </a:lnTo>
                  <a:lnTo>
                    <a:pt x="470093" y="1244919"/>
                  </a:lnTo>
                  <a:lnTo>
                    <a:pt x="459310" y="1233806"/>
                  </a:lnTo>
                  <a:lnTo>
                    <a:pt x="448845" y="1222376"/>
                  </a:lnTo>
                  <a:lnTo>
                    <a:pt x="438696" y="1209994"/>
                  </a:lnTo>
                  <a:lnTo>
                    <a:pt x="429499" y="1197611"/>
                  </a:lnTo>
                  <a:lnTo>
                    <a:pt x="419985" y="1184276"/>
                  </a:lnTo>
                  <a:lnTo>
                    <a:pt x="411422" y="1170624"/>
                  </a:lnTo>
                  <a:lnTo>
                    <a:pt x="403176" y="1156336"/>
                  </a:lnTo>
                  <a:lnTo>
                    <a:pt x="395565" y="1141731"/>
                  </a:lnTo>
                  <a:lnTo>
                    <a:pt x="388588" y="1126809"/>
                  </a:lnTo>
                  <a:lnTo>
                    <a:pt x="385416" y="1119189"/>
                  </a:lnTo>
                  <a:lnTo>
                    <a:pt x="382245" y="1111569"/>
                  </a:lnTo>
                  <a:lnTo>
                    <a:pt x="379390" y="1103631"/>
                  </a:lnTo>
                  <a:lnTo>
                    <a:pt x="376853" y="1095694"/>
                  </a:lnTo>
                  <a:lnTo>
                    <a:pt x="374316" y="1087756"/>
                  </a:lnTo>
                  <a:lnTo>
                    <a:pt x="372096" y="1079501"/>
                  </a:lnTo>
                  <a:lnTo>
                    <a:pt x="369559" y="1070929"/>
                  </a:lnTo>
                  <a:lnTo>
                    <a:pt x="367656" y="1062674"/>
                  </a:lnTo>
                  <a:lnTo>
                    <a:pt x="366071" y="1054419"/>
                  </a:lnTo>
                  <a:lnTo>
                    <a:pt x="364485" y="1045846"/>
                  </a:lnTo>
                  <a:lnTo>
                    <a:pt x="363216" y="1037274"/>
                  </a:lnTo>
                  <a:lnTo>
                    <a:pt x="362265" y="1028384"/>
                  </a:lnTo>
                  <a:lnTo>
                    <a:pt x="361313" y="1019811"/>
                  </a:lnTo>
                  <a:lnTo>
                    <a:pt x="360996" y="1010921"/>
                  </a:lnTo>
                  <a:lnTo>
                    <a:pt x="360362" y="1002031"/>
                  </a:lnTo>
                  <a:lnTo>
                    <a:pt x="360362" y="992823"/>
                  </a:lnTo>
                  <a:lnTo>
                    <a:pt x="360679" y="975678"/>
                  </a:lnTo>
                  <a:lnTo>
                    <a:pt x="361948" y="958533"/>
                  </a:lnTo>
                  <a:lnTo>
                    <a:pt x="363533" y="941706"/>
                  </a:lnTo>
                  <a:lnTo>
                    <a:pt x="366071" y="924878"/>
                  </a:lnTo>
                  <a:lnTo>
                    <a:pt x="368925" y="908686"/>
                  </a:lnTo>
                  <a:lnTo>
                    <a:pt x="373048" y="892811"/>
                  </a:lnTo>
                  <a:lnTo>
                    <a:pt x="377171" y="876936"/>
                  </a:lnTo>
                  <a:lnTo>
                    <a:pt x="382245" y="861696"/>
                  </a:lnTo>
                  <a:lnTo>
                    <a:pt x="387953" y="847091"/>
                  </a:lnTo>
                  <a:lnTo>
                    <a:pt x="393979" y="832168"/>
                  </a:lnTo>
                  <a:lnTo>
                    <a:pt x="400956" y="818198"/>
                  </a:lnTo>
                  <a:lnTo>
                    <a:pt x="408568" y="804546"/>
                  </a:lnTo>
                  <a:lnTo>
                    <a:pt x="416179" y="791211"/>
                  </a:lnTo>
                  <a:lnTo>
                    <a:pt x="424425" y="778511"/>
                  </a:lnTo>
                  <a:lnTo>
                    <a:pt x="433305" y="766446"/>
                  </a:lnTo>
                  <a:lnTo>
                    <a:pt x="442819" y="754698"/>
                  </a:lnTo>
                  <a:lnTo>
                    <a:pt x="452650" y="743586"/>
                  </a:lnTo>
                  <a:lnTo>
                    <a:pt x="462482" y="732791"/>
                  </a:lnTo>
                  <a:lnTo>
                    <a:pt x="473264" y="722631"/>
                  </a:lnTo>
                  <a:lnTo>
                    <a:pt x="484047" y="713423"/>
                  </a:lnTo>
                  <a:lnTo>
                    <a:pt x="495464" y="704533"/>
                  </a:lnTo>
                  <a:lnTo>
                    <a:pt x="507516" y="696596"/>
                  </a:lnTo>
                  <a:lnTo>
                    <a:pt x="519567" y="688976"/>
                  </a:lnTo>
                  <a:lnTo>
                    <a:pt x="531936" y="682308"/>
                  </a:lnTo>
                  <a:lnTo>
                    <a:pt x="538278" y="679133"/>
                  </a:lnTo>
                  <a:lnTo>
                    <a:pt x="544938" y="676276"/>
                  </a:lnTo>
                  <a:lnTo>
                    <a:pt x="551281" y="673418"/>
                  </a:lnTo>
                  <a:lnTo>
                    <a:pt x="557941" y="670878"/>
                  </a:lnTo>
                  <a:lnTo>
                    <a:pt x="564284" y="668338"/>
                  </a:lnTo>
                  <a:lnTo>
                    <a:pt x="571261" y="666433"/>
                  </a:lnTo>
                  <a:lnTo>
                    <a:pt x="577921" y="664211"/>
                  </a:lnTo>
                  <a:lnTo>
                    <a:pt x="584898" y="662623"/>
                  </a:lnTo>
                  <a:lnTo>
                    <a:pt x="591875" y="661036"/>
                  </a:lnTo>
                  <a:lnTo>
                    <a:pt x="598535" y="659766"/>
                  </a:lnTo>
                  <a:lnTo>
                    <a:pt x="605830" y="658178"/>
                  </a:lnTo>
                  <a:lnTo>
                    <a:pt x="612490" y="657226"/>
                  </a:lnTo>
                  <a:lnTo>
                    <a:pt x="619784" y="656591"/>
                  </a:lnTo>
                  <a:lnTo>
                    <a:pt x="627078" y="655956"/>
                  </a:lnTo>
                  <a:lnTo>
                    <a:pt x="634055" y="655638"/>
                  </a:lnTo>
                  <a:close/>
                  <a:moveTo>
                    <a:pt x="1604962" y="463550"/>
                  </a:moveTo>
                  <a:lnTo>
                    <a:pt x="1776412" y="463550"/>
                  </a:lnTo>
                  <a:lnTo>
                    <a:pt x="1776412" y="1252538"/>
                  </a:lnTo>
                  <a:lnTo>
                    <a:pt x="1604962" y="1252538"/>
                  </a:lnTo>
                  <a:lnTo>
                    <a:pt x="1604962" y="463550"/>
                  </a:lnTo>
                  <a:close/>
                  <a:moveTo>
                    <a:pt x="0" y="0"/>
                  </a:moveTo>
                  <a:lnTo>
                    <a:pt x="2125663" y="0"/>
                  </a:lnTo>
                  <a:lnTo>
                    <a:pt x="2125663" y="171553"/>
                  </a:lnTo>
                  <a:lnTo>
                    <a:pt x="2039621" y="171553"/>
                  </a:lnTo>
                  <a:lnTo>
                    <a:pt x="2039621" y="1577975"/>
                  </a:lnTo>
                  <a:lnTo>
                    <a:pt x="1252220" y="1577975"/>
                  </a:lnTo>
                  <a:lnTo>
                    <a:pt x="1252220" y="1449310"/>
                  </a:lnTo>
                  <a:lnTo>
                    <a:pt x="1911033" y="1449310"/>
                  </a:lnTo>
                  <a:lnTo>
                    <a:pt x="1911033" y="171553"/>
                  </a:lnTo>
                  <a:lnTo>
                    <a:pt x="195263" y="171553"/>
                  </a:lnTo>
                  <a:lnTo>
                    <a:pt x="195263" y="1249164"/>
                  </a:lnTo>
                  <a:lnTo>
                    <a:pt x="66675" y="1249164"/>
                  </a:lnTo>
                  <a:lnTo>
                    <a:pt x="66675" y="171553"/>
                  </a:lnTo>
                  <a:lnTo>
                    <a:pt x="0" y="1715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213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2876156" y="2965803"/>
            <a:ext cx="671193" cy="605157"/>
            <a:chOff x="5557128" y="2138335"/>
            <a:chExt cx="428348" cy="386204"/>
          </a:xfrm>
        </p:grpSpPr>
        <p:sp>
          <p:nvSpPr>
            <p:cNvPr id="36" name="Freeform 5"/>
            <p:cNvSpPr/>
            <p:nvPr/>
          </p:nvSpPr>
          <p:spPr bwMode="auto">
            <a:xfrm>
              <a:off x="5557128" y="2138335"/>
              <a:ext cx="428348" cy="386204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13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7" name="KSO_Shape"/>
            <p:cNvSpPr/>
            <p:nvPr/>
          </p:nvSpPr>
          <p:spPr bwMode="auto">
            <a:xfrm>
              <a:off x="5652120" y="2208685"/>
              <a:ext cx="238362" cy="235978"/>
            </a:xfrm>
            <a:custGeom>
              <a:avLst/>
              <a:gdLst>
                <a:gd name="T0" fmla="*/ 615878 w 2390775"/>
                <a:gd name="T1" fmla="*/ 1467970 h 2365376"/>
                <a:gd name="T2" fmla="*/ 587250 w 2390775"/>
                <a:gd name="T3" fmla="*/ 1401697 h 2365376"/>
                <a:gd name="T4" fmla="*/ 1282649 w 2390775"/>
                <a:gd name="T5" fmla="*/ 1393474 h 2365376"/>
                <a:gd name="T6" fmla="*/ 1180915 w 2390775"/>
                <a:gd name="T7" fmla="*/ 1446870 h 2365376"/>
                <a:gd name="T8" fmla="*/ 1210073 w 2390775"/>
                <a:gd name="T9" fmla="*/ 1382167 h 2365376"/>
                <a:gd name="T10" fmla="*/ 653657 w 2390775"/>
                <a:gd name="T11" fmla="*/ 1314699 h 2365376"/>
                <a:gd name="T12" fmla="*/ 646041 w 2390775"/>
                <a:gd name="T13" fmla="*/ 1180275 h 2365376"/>
                <a:gd name="T14" fmla="*/ 589870 w 2390775"/>
                <a:gd name="T15" fmla="*/ 1105327 h 2365376"/>
                <a:gd name="T16" fmla="*/ 599516 w 2390775"/>
                <a:gd name="T17" fmla="*/ 1141280 h 2365376"/>
                <a:gd name="T18" fmla="*/ 579914 w 2390775"/>
                <a:gd name="T19" fmla="*/ 1158779 h 2365376"/>
                <a:gd name="T20" fmla="*/ 541333 w 2390775"/>
                <a:gd name="T21" fmla="*/ 1105965 h 2365376"/>
                <a:gd name="T22" fmla="*/ 1137260 w 2390775"/>
                <a:gd name="T23" fmla="*/ 1009231 h 2365376"/>
                <a:gd name="T24" fmla="*/ 1143562 w 2390775"/>
                <a:gd name="T25" fmla="*/ 1026145 h 2365376"/>
                <a:gd name="T26" fmla="*/ 1096615 w 2390775"/>
                <a:gd name="T27" fmla="*/ 1069549 h 2365376"/>
                <a:gd name="T28" fmla="*/ 1102602 w 2390775"/>
                <a:gd name="T29" fmla="*/ 1001572 h 2365376"/>
                <a:gd name="T30" fmla="*/ 972739 w 2390775"/>
                <a:gd name="T31" fmla="*/ 835988 h 2365376"/>
                <a:gd name="T32" fmla="*/ 989500 w 2390775"/>
                <a:gd name="T33" fmla="*/ 1138672 h 2365376"/>
                <a:gd name="T34" fmla="*/ 639427 w 2390775"/>
                <a:gd name="T35" fmla="*/ 1423644 h 2365376"/>
                <a:gd name="T36" fmla="*/ 599898 w 2390775"/>
                <a:gd name="T37" fmla="*/ 1003302 h 2365376"/>
                <a:gd name="T38" fmla="*/ 529694 w 2390775"/>
                <a:gd name="T39" fmla="*/ 1090596 h 2365376"/>
                <a:gd name="T40" fmla="*/ 602428 w 2390775"/>
                <a:gd name="T41" fmla="*/ 868249 h 2365376"/>
                <a:gd name="T42" fmla="*/ 861740 w 2390775"/>
                <a:gd name="T43" fmla="*/ 924231 h 2365376"/>
                <a:gd name="T44" fmla="*/ 755609 w 2390775"/>
                <a:gd name="T45" fmla="*/ 542052 h 2365376"/>
                <a:gd name="T46" fmla="*/ 929665 w 2390775"/>
                <a:gd name="T47" fmla="*/ 525915 h 2365376"/>
                <a:gd name="T48" fmla="*/ 909019 w 2390775"/>
                <a:gd name="T49" fmla="*/ 571798 h 2365376"/>
                <a:gd name="T50" fmla="*/ 936652 w 2390775"/>
                <a:gd name="T51" fmla="*/ 586353 h 2365376"/>
                <a:gd name="T52" fmla="*/ 928394 w 2390775"/>
                <a:gd name="T53" fmla="*/ 688879 h 2365376"/>
                <a:gd name="T54" fmla="*/ 840414 w 2390775"/>
                <a:gd name="T55" fmla="*/ 772101 h 2365376"/>
                <a:gd name="T56" fmla="*/ 742269 w 2390775"/>
                <a:gd name="T57" fmla="*/ 675588 h 2365376"/>
                <a:gd name="T58" fmla="*/ 738139 w 2390775"/>
                <a:gd name="T59" fmla="*/ 608504 h 2365376"/>
                <a:gd name="T60" fmla="*/ 761643 w 2390775"/>
                <a:gd name="T61" fmla="*/ 510093 h 2365376"/>
                <a:gd name="T62" fmla="*/ 617010 w 2390775"/>
                <a:gd name="T63" fmla="*/ 449064 h 2365376"/>
                <a:gd name="T64" fmla="*/ 350272 w 2390775"/>
                <a:gd name="T65" fmla="*/ 638327 h 2365376"/>
                <a:gd name="T66" fmla="*/ 215163 w 2390775"/>
                <a:gd name="T67" fmla="*/ 939947 h 2365376"/>
                <a:gd name="T68" fmla="*/ 256613 w 2390775"/>
                <a:gd name="T69" fmla="*/ 1277331 h 2365376"/>
                <a:gd name="T70" fmla="*/ 458486 w 2390775"/>
                <a:gd name="T71" fmla="*/ 1534008 h 2365376"/>
                <a:gd name="T72" fmla="*/ 767308 w 2390775"/>
                <a:gd name="T73" fmla="*/ 1655225 h 2365376"/>
                <a:gd name="T74" fmla="*/ 1101127 w 2390775"/>
                <a:gd name="T75" fmla="*/ 1596674 h 2365376"/>
                <a:gd name="T76" fmla="*/ 1347614 w 2390775"/>
                <a:gd name="T77" fmla="*/ 1383040 h 2365376"/>
                <a:gd name="T78" fmla="*/ 1453614 w 2390775"/>
                <a:gd name="T79" fmla="*/ 1066861 h 2365376"/>
                <a:gd name="T80" fmla="*/ 1378939 w 2390775"/>
                <a:gd name="T81" fmla="*/ 738024 h 2365376"/>
                <a:gd name="T82" fmla="*/ 1153652 w 2390775"/>
                <a:gd name="T83" fmla="*/ 501602 h 2365376"/>
                <a:gd name="T84" fmla="*/ 831224 w 2390775"/>
                <a:gd name="T85" fmla="*/ 411085 h 2365376"/>
                <a:gd name="T86" fmla="*/ 989432 w 2390775"/>
                <a:gd name="T87" fmla="*/ 315187 h 2365376"/>
                <a:gd name="T88" fmla="*/ 1471649 w 2390775"/>
                <a:gd name="T89" fmla="*/ 671876 h 2365376"/>
                <a:gd name="T90" fmla="*/ 1554866 w 2390775"/>
                <a:gd name="T91" fmla="*/ 1171938 h 2365376"/>
                <a:gd name="T92" fmla="*/ 1239716 w 2390775"/>
                <a:gd name="T93" fmla="*/ 1647313 h 2365376"/>
                <a:gd name="T94" fmla="*/ 646121 w 2390775"/>
                <a:gd name="T95" fmla="*/ 1748275 h 2365376"/>
                <a:gd name="T96" fmla="*/ 110112 w 2390775"/>
                <a:gd name="T97" fmla="*/ 1186813 h 2365376"/>
                <a:gd name="T98" fmla="*/ 251551 w 2390775"/>
                <a:gd name="T99" fmla="*/ 580725 h 2365376"/>
                <a:gd name="T100" fmla="*/ 1549044 w 2390775"/>
                <a:gd name="T101" fmla="*/ 160116 h 2365376"/>
                <a:gd name="T102" fmla="*/ 1461002 w 2390775"/>
                <a:gd name="T103" fmla="*/ 284475 h 2365376"/>
                <a:gd name="T104" fmla="*/ 1550307 w 2390775"/>
                <a:gd name="T105" fmla="*/ 426554 h 2365376"/>
                <a:gd name="T106" fmla="*/ 1719764 w 2390775"/>
                <a:gd name="T107" fmla="*/ 380038 h 2365376"/>
                <a:gd name="T108" fmla="*/ 1735543 w 2390775"/>
                <a:gd name="T109" fmla="*/ 232579 h 2365376"/>
                <a:gd name="T110" fmla="*/ 1705909 w 2390775"/>
                <a:gd name="T111" fmla="*/ 94508 h 2365376"/>
                <a:gd name="T112" fmla="*/ 1774050 w 2390775"/>
                <a:gd name="T113" fmla="*/ 148403 h 2365376"/>
                <a:gd name="T114" fmla="*/ 1781614 w 2390775"/>
                <a:gd name="T115" fmla="*/ 428769 h 2365376"/>
                <a:gd name="T116" fmla="*/ 1600166 w 2390775"/>
                <a:gd name="T117" fmla="*/ 516104 h 2365376"/>
                <a:gd name="T118" fmla="*/ 1452167 w 2390775"/>
                <a:gd name="T119" fmla="*/ 455349 h 2365376"/>
                <a:gd name="T120" fmla="*/ 1310478 w 2390775"/>
                <a:gd name="T121" fmla="*/ 259477 h 2365376"/>
                <a:gd name="T122" fmla="*/ 1562614 w 2390775"/>
                <a:gd name="T123" fmla="*/ 74046 h 236537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390775" h="2365376">
                  <a:moveTo>
                    <a:pt x="761351" y="1739900"/>
                  </a:moveTo>
                  <a:lnTo>
                    <a:pt x="791690" y="1805294"/>
                  </a:lnTo>
                  <a:lnTo>
                    <a:pt x="794883" y="1808051"/>
                  </a:lnTo>
                  <a:lnTo>
                    <a:pt x="797278" y="1811991"/>
                  </a:lnTo>
                  <a:lnTo>
                    <a:pt x="800871" y="1817112"/>
                  </a:lnTo>
                  <a:lnTo>
                    <a:pt x="803266" y="1822233"/>
                  </a:lnTo>
                  <a:lnTo>
                    <a:pt x="804065" y="1825384"/>
                  </a:lnTo>
                  <a:lnTo>
                    <a:pt x="804863" y="1828536"/>
                  </a:lnTo>
                  <a:lnTo>
                    <a:pt x="804863" y="1831687"/>
                  </a:lnTo>
                  <a:lnTo>
                    <a:pt x="804863" y="1834839"/>
                  </a:lnTo>
                  <a:lnTo>
                    <a:pt x="804065" y="1837990"/>
                  </a:lnTo>
                  <a:lnTo>
                    <a:pt x="802867" y="1841142"/>
                  </a:lnTo>
                  <a:lnTo>
                    <a:pt x="801670" y="1842718"/>
                  </a:lnTo>
                  <a:lnTo>
                    <a:pt x="799674" y="1844687"/>
                  </a:lnTo>
                  <a:lnTo>
                    <a:pt x="797278" y="1845475"/>
                  </a:lnTo>
                  <a:lnTo>
                    <a:pt x="794484" y="1845869"/>
                  </a:lnTo>
                  <a:lnTo>
                    <a:pt x="790891" y="1846263"/>
                  </a:lnTo>
                  <a:lnTo>
                    <a:pt x="787698" y="1845869"/>
                  </a:lnTo>
                  <a:lnTo>
                    <a:pt x="784105" y="1845475"/>
                  </a:lnTo>
                  <a:lnTo>
                    <a:pt x="780512" y="1844293"/>
                  </a:lnTo>
                  <a:lnTo>
                    <a:pt x="776520" y="1842718"/>
                  </a:lnTo>
                  <a:lnTo>
                    <a:pt x="772927" y="1841142"/>
                  </a:lnTo>
                  <a:lnTo>
                    <a:pt x="768935" y="1839172"/>
                  </a:lnTo>
                  <a:lnTo>
                    <a:pt x="765343" y="1836809"/>
                  </a:lnTo>
                  <a:lnTo>
                    <a:pt x="761750" y="1834051"/>
                  </a:lnTo>
                  <a:lnTo>
                    <a:pt x="758955" y="1831294"/>
                  </a:lnTo>
                  <a:lnTo>
                    <a:pt x="756161" y="1827748"/>
                  </a:lnTo>
                  <a:lnTo>
                    <a:pt x="754165" y="1824597"/>
                  </a:lnTo>
                  <a:lnTo>
                    <a:pt x="748975" y="1815536"/>
                  </a:lnTo>
                  <a:lnTo>
                    <a:pt x="745782" y="1808839"/>
                  </a:lnTo>
                  <a:lnTo>
                    <a:pt x="743387" y="1803718"/>
                  </a:lnTo>
                  <a:lnTo>
                    <a:pt x="742588" y="1799385"/>
                  </a:lnTo>
                  <a:lnTo>
                    <a:pt x="742588" y="1795051"/>
                  </a:lnTo>
                  <a:lnTo>
                    <a:pt x="743387" y="1790718"/>
                  </a:lnTo>
                  <a:lnTo>
                    <a:pt x="746181" y="1778112"/>
                  </a:lnTo>
                  <a:lnTo>
                    <a:pt x="746979" y="1774173"/>
                  </a:lnTo>
                  <a:lnTo>
                    <a:pt x="746979" y="1772203"/>
                  </a:lnTo>
                  <a:lnTo>
                    <a:pt x="746181" y="1771021"/>
                  </a:lnTo>
                  <a:lnTo>
                    <a:pt x="745383" y="1770627"/>
                  </a:lnTo>
                  <a:lnTo>
                    <a:pt x="742987" y="1770627"/>
                  </a:lnTo>
                  <a:lnTo>
                    <a:pt x="742189" y="1770233"/>
                  </a:lnTo>
                  <a:lnTo>
                    <a:pt x="741790" y="1769839"/>
                  </a:lnTo>
                  <a:lnTo>
                    <a:pt x="738596" y="1761961"/>
                  </a:lnTo>
                  <a:lnTo>
                    <a:pt x="736999" y="1758021"/>
                  </a:lnTo>
                  <a:lnTo>
                    <a:pt x="736600" y="1756052"/>
                  </a:lnTo>
                  <a:lnTo>
                    <a:pt x="736600" y="1754476"/>
                  </a:lnTo>
                  <a:lnTo>
                    <a:pt x="742189" y="1750536"/>
                  </a:lnTo>
                  <a:lnTo>
                    <a:pt x="747379" y="1747385"/>
                  </a:lnTo>
                  <a:lnTo>
                    <a:pt x="750971" y="1745021"/>
                  </a:lnTo>
                  <a:lnTo>
                    <a:pt x="754165" y="1743839"/>
                  </a:lnTo>
                  <a:lnTo>
                    <a:pt x="758556" y="1741870"/>
                  </a:lnTo>
                  <a:lnTo>
                    <a:pt x="759754" y="1741870"/>
                  </a:lnTo>
                  <a:lnTo>
                    <a:pt x="761351" y="1739900"/>
                  </a:lnTo>
                  <a:close/>
                  <a:moveTo>
                    <a:pt x="1554438" y="1730375"/>
                  </a:moveTo>
                  <a:lnTo>
                    <a:pt x="1565575" y="1730375"/>
                  </a:lnTo>
                  <a:lnTo>
                    <a:pt x="1575916" y="1730375"/>
                  </a:lnTo>
                  <a:lnTo>
                    <a:pt x="1586258" y="1731163"/>
                  </a:lnTo>
                  <a:lnTo>
                    <a:pt x="1591031" y="1731951"/>
                  </a:lnTo>
                  <a:lnTo>
                    <a:pt x="1595008" y="1733133"/>
                  </a:lnTo>
                  <a:lnTo>
                    <a:pt x="1598986" y="1734314"/>
                  </a:lnTo>
                  <a:lnTo>
                    <a:pt x="1602168" y="1735890"/>
                  </a:lnTo>
                  <a:lnTo>
                    <a:pt x="1605350" y="1737860"/>
                  </a:lnTo>
                  <a:lnTo>
                    <a:pt x="1607339" y="1739830"/>
                  </a:lnTo>
                  <a:lnTo>
                    <a:pt x="1608929" y="1741799"/>
                  </a:lnTo>
                  <a:lnTo>
                    <a:pt x="1609725" y="1744951"/>
                  </a:lnTo>
                  <a:lnTo>
                    <a:pt x="1609725" y="1747708"/>
                  </a:lnTo>
                  <a:lnTo>
                    <a:pt x="1608929" y="1751648"/>
                  </a:lnTo>
                  <a:lnTo>
                    <a:pt x="1607339" y="1755193"/>
                  </a:lnTo>
                  <a:lnTo>
                    <a:pt x="1604554" y="1759920"/>
                  </a:lnTo>
                  <a:lnTo>
                    <a:pt x="1600577" y="1764648"/>
                  </a:lnTo>
                  <a:lnTo>
                    <a:pt x="1595804" y="1769769"/>
                  </a:lnTo>
                  <a:lnTo>
                    <a:pt x="1589042" y="1776072"/>
                  </a:lnTo>
                  <a:lnTo>
                    <a:pt x="1582678" y="1781193"/>
                  </a:lnTo>
                  <a:lnTo>
                    <a:pt x="1576314" y="1786314"/>
                  </a:lnTo>
                  <a:lnTo>
                    <a:pt x="1570348" y="1790647"/>
                  </a:lnTo>
                  <a:lnTo>
                    <a:pt x="1563586" y="1794193"/>
                  </a:lnTo>
                  <a:lnTo>
                    <a:pt x="1557222" y="1797738"/>
                  </a:lnTo>
                  <a:lnTo>
                    <a:pt x="1550461" y="1800496"/>
                  </a:lnTo>
                  <a:lnTo>
                    <a:pt x="1544097" y="1802466"/>
                  </a:lnTo>
                  <a:lnTo>
                    <a:pt x="1537733" y="1804829"/>
                  </a:lnTo>
                  <a:lnTo>
                    <a:pt x="1530971" y="1806799"/>
                  </a:lnTo>
                  <a:lnTo>
                    <a:pt x="1524607" y="1807981"/>
                  </a:lnTo>
                  <a:lnTo>
                    <a:pt x="1518243" y="1809163"/>
                  </a:lnTo>
                  <a:lnTo>
                    <a:pt x="1505117" y="1811132"/>
                  </a:lnTo>
                  <a:lnTo>
                    <a:pt x="1491992" y="1812314"/>
                  </a:lnTo>
                  <a:lnTo>
                    <a:pt x="1486026" y="1813102"/>
                  </a:lnTo>
                  <a:lnTo>
                    <a:pt x="1483241" y="1813890"/>
                  </a:lnTo>
                  <a:lnTo>
                    <a:pt x="1482048" y="1814678"/>
                  </a:lnTo>
                  <a:lnTo>
                    <a:pt x="1481253" y="1815072"/>
                  </a:lnTo>
                  <a:lnTo>
                    <a:pt x="1480855" y="1815859"/>
                  </a:lnTo>
                  <a:lnTo>
                    <a:pt x="1480855" y="1817041"/>
                  </a:lnTo>
                  <a:lnTo>
                    <a:pt x="1481253" y="1818617"/>
                  </a:lnTo>
                  <a:lnTo>
                    <a:pt x="1482048" y="1819799"/>
                  </a:lnTo>
                  <a:lnTo>
                    <a:pt x="1482048" y="1821375"/>
                  </a:lnTo>
                  <a:lnTo>
                    <a:pt x="1482048" y="1821769"/>
                  </a:lnTo>
                  <a:lnTo>
                    <a:pt x="1480855" y="1822556"/>
                  </a:lnTo>
                  <a:lnTo>
                    <a:pt x="1471309" y="1830829"/>
                  </a:lnTo>
                  <a:lnTo>
                    <a:pt x="1465343" y="1834375"/>
                  </a:lnTo>
                  <a:lnTo>
                    <a:pt x="1463354" y="1835556"/>
                  </a:lnTo>
                  <a:lnTo>
                    <a:pt x="1461365" y="1836738"/>
                  </a:lnTo>
                  <a:lnTo>
                    <a:pt x="1452615" y="1830041"/>
                  </a:lnTo>
                  <a:lnTo>
                    <a:pt x="1445853" y="1824132"/>
                  </a:lnTo>
                  <a:lnTo>
                    <a:pt x="1440285" y="1819405"/>
                  </a:lnTo>
                  <a:lnTo>
                    <a:pt x="1437103" y="1815072"/>
                  </a:lnTo>
                  <a:lnTo>
                    <a:pt x="1434716" y="1812314"/>
                  </a:lnTo>
                  <a:lnTo>
                    <a:pt x="1433125" y="1810344"/>
                  </a:lnTo>
                  <a:lnTo>
                    <a:pt x="1432330" y="1808375"/>
                  </a:lnTo>
                  <a:lnTo>
                    <a:pt x="1428750" y="1806799"/>
                  </a:lnTo>
                  <a:lnTo>
                    <a:pt x="1512675" y="1734314"/>
                  </a:lnTo>
                  <a:lnTo>
                    <a:pt x="1518641" y="1733527"/>
                  </a:lnTo>
                  <a:lnTo>
                    <a:pt x="1533755" y="1731951"/>
                  </a:lnTo>
                  <a:lnTo>
                    <a:pt x="1543699" y="1731163"/>
                  </a:lnTo>
                  <a:lnTo>
                    <a:pt x="1554438" y="1730375"/>
                  </a:lnTo>
                  <a:close/>
                  <a:moveTo>
                    <a:pt x="588962" y="1535113"/>
                  </a:moveTo>
                  <a:lnTo>
                    <a:pt x="694496" y="1535113"/>
                  </a:lnTo>
                  <a:lnTo>
                    <a:pt x="694496" y="1557872"/>
                  </a:lnTo>
                  <a:lnTo>
                    <a:pt x="694894" y="1558271"/>
                  </a:lnTo>
                  <a:lnTo>
                    <a:pt x="696885" y="1560268"/>
                  </a:lnTo>
                  <a:lnTo>
                    <a:pt x="698478" y="1560667"/>
                  </a:lnTo>
                  <a:lnTo>
                    <a:pt x="700469" y="1561466"/>
                  </a:lnTo>
                  <a:lnTo>
                    <a:pt x="704053" y="1561865"/>
                  </a:lnTo>
                  <a:lnTo>
                    <a:pt x="707239" y="1561865"/>
                  </a:lnTo>
                  <a:lnTo>
                    <a:pt x="711222" y="1561865"/>
                  </a:lnTo>
                  <a:lnTo>
                    <a:pt x="714407" y="1561466"/>
                  </a:lnTo>
                  <a:lnTo>
                    <a:pt x="716797" y="1560667"/>
                  </a:lnTo>
                  <a:lnTo>
                    <a:pt x="718390" y="1560268"/>
                  </a:lnTo>
                  <a:lnTo>
                    <a:pt x="720381" y="1558271"/>
                  </a:lnTo>
                  <a:lnTo>
                    <a:pt x="720779" y="1557872"/>
                  </a:lnTo>
                  <a:lnTo>
                    <a:pt x="720779" y="1535113"/>
                  </a:lnTo>
                  <a:lnTo>
                    <a:pt x="820737" y="1535113"/>
                  </a:lnTo>
                  <a:lnTo>
                    <a:pt x="820737" y="1644117"/>
                  </a:lnTo>
                  <a:lnTo>
                    <a:pt x="820339" y="1648908"/>
                  </a:lnTo>
                  <a:lnTo>
                    <a:pt x="819144" y="1652901"/>
                  </a:lnTo>
                  <a:lnTo>
                    <a:pt x="816755" y="1656894"/>
                  </a:lnTo>
                  <a:lnTo>
                    <a:pt x="814365" y="1660088"/>
                  </a:lnTo>
                  <a:lnTo>
                    <a:pt x="810781" y="1663283"/>
                  </a:lnTo>
                  <a:lnTo>
                    <a:pt x="806799" y="1665279"/>
                  </a:lnTo>
                  <a:lnTo>
                    <a:pt x="802418" y="1666477"/>
                  </a:lnTo>
                  <a:lnTo>
                    <a:pt x="797639" y="1666876"/>
                  </a:lnTo>
                  <a:lnTo>
                    <a:pt x="612060" y="1666876"/>
                  </a:lnTo>
                  <a:lnTo>
                    <a:pt x="607281" y="1666477"/>
                  </a:lnTo>
                  <a:lnTo>
                    <a:pt x="602901" y="1665279"/>
                  </a:lnTo>
                  <a:lnTo>
                    <a:pt x="598918" y="1663283"/>
                  </a:lnTo>
                  <a:lnTo>
                    <a:pt x="595732" y="1660088"/>
                  </a:lnTo>
                  <a:lnTo>
                    <a:pt x="592546" y="1656894"/>
                  </a:lnTo>
                  <a:lnTo>
                    <a:pt x="590555" y="1652901"/>
                  </a:lnTo>
                  <a:lnTo>
                    <a:pt x="589360" y="1648908"/>
                  </a:lnTo>
                  <a:lnTo>
                    <a:pt x="588962" y="1644117"/>
                  </a:lnTo>
                  <a:lnTo>
                    <a:pt x="588962" y="1535113"/>
                  </a:lnTo>
                  <a:close/>
                  <a:moveTo>
                    <a:pt x="612060" y="1476375"/>
                  </a:moveTo>
                  <a:lnTo>
                    <a:pt x="797639" y="1476375"/>
                  </a:lnTo>
                  <a:lnTo>
                    <a:pt x="802418" y="1476769"/>
                  </a:lnTo>
                  <a:lnTo>
                    <a:pt x="806799" y="1477950"/>
                  </a:lnTo>
                  <a:lnTo>
                    <a:pt x="810781" y="1480312"/>
                  </a:lnTo>
                  <a:lnTo>
                    <a:pt x="814365" y="1483068"/>
                  </a:lnTo>
                  <a:lnTo>
                    <a:pt x="816755" y="1486611"/>
                  </a:lnTo>
                  <a:lnTo>
                    <a:pt x="819144" y="1490155"/>
                  </a:lnTo>
                  <a:lnTo>
                    <a:pt x="820339" y="1494485"/>
                  </a:lnTo>
                  <a:lnTo>
                    <a:pt x="820737" y="1498816"/>
                  </a:lnTo>
                  <a:lnTo>
                    <a:pt x="820737" y="1525588"/>
                  </a:lnTo>
                  <a:lnTo>
                    <a:pt x="588962" y="1525588"/>
                  </a:lnTo>
                  <a:lnTo>
                    <a:pt x="588962" y="1498816"/>
                  </a:lnTo>
                  <a:lnTo>
                    <a:pt x="589360" y="1494485"/>
                  </a:lnTo>
                  <a:lnTo>
                    <a:pt x="590555" y="1490155"/>
                  </a:lnTo>
                  <a:lnTo>
                    <a:pt x="592546" y="1486611"/>
                  </a:lnTo>
                  <a:lnTo>
                    <a:pt x="595732" y="1483068"/>
                  </a:lnTo>
                  <a:lnTo>
                    <a:pt x="598918" y="1480312"/>
                  </a:lnTo>
                  <a:lnTo>
                    <a:pt x="602901" y="1477950"/>
                  </a:lnTo>
                  <a:lnTo>
                    <a:pt x="607281" y="1476769"/>
                  </a:lnTo>
                  <a:lnTo>
                    <a:pt x="612060" y="1476375"/>
                  </a:lnTo>
                  <a:close/>
                  <a:moveTo>
                    <a:pt x="725449" y="1381125"/>
                  </a:moveTo>
                  <a:lnTo>
                    <a:pt x="730525" y="1381524"/>
                  </a:lnTo>
                  <a:lnTo>
                    <a:pt x="732087" y="1381524"/>
                  </a:lnTo>
                  <a:lnTo>
                    <a:pt x="734430" y="1382322"/>
                  </a:lnTo>
                  <a:lnTo>
                    <a:pt x="737554" y="1384317"/>
                  </a:lnTo>
                  <a:lnTo>
                    <a:pt x="740287" y="1386312"/>
                  </a:lnTo>
                  <a:lnTo>
                    <a:pt x="743411" y="1389505"/>
                  </a:lnTo>
                  <a:lnTo>
                    <a:pt x="746535" y="1393096"/>
                  </a:lnTo>
                  <a:lnTo>
                    <a:pt x="749659" y="1397486"/>
                  </a:lnTo>
                  <a:lnTo>
                    <a:pt x="755906" y="1407063"/>
                  </a:lnTo>
                  <a:lnTo>
                    <a:pt x="761373" y="1417837"/>
                  </a:lnTo>
                  <a:lnTo>
                    <a:pt x="766059" y="1427813"/>
                  </a:lnTo>
                  <a:lnTo>
                    <a:pt x="769182" y="1437390"/>
                  </a:lnTo>
                  <a:lnTo>
                    <a:pt x="770744" y="1441780"/>
                  </a:lnTo>
                  <a:lnTo>
                    <a:pt x="771525" y="1445770"/>
                  </a:lnTo>
                  <a:lnTo>
                    <a:pt x="771525" y="1448164"/>
                  </a:lnTo>
                  <a:lnTo>
                    <a:pt x="771525" y="1450159"/>
                  </a:lnTo>
                  <a:lnTo>
                    <a:pt x="770744" y="1451357"/>
                  </a:lnTo>
                  <a:lnTo>
                    <a:pt x="769182" y="1452155"/>
                  </a:lnTo>
                  <a:lnTo>
                    <a:pt x="768011" y="1452155"/>
                  </a:lnTo>
                  <a:lnTo>
                    <a:pt x="766449" y="1450958"/>
                  </a:lnTo>
                  <a:lnTo>
                    <a:pt x="764887" y="1449760"/>
                  </a:lnTo>
                  <a:lnTo>
                    <a:pt x="762544" y="1448563"/>
                  </a:lnTo>
                  <a:lnTo>
                    <a:pt x="759030" y="1444174"/>
                  </a:lnTo>
                  <a:lnTo>
                    <a:pt x="755516" y="1439784"/>
                  </a:lnTo>
                  <a:lnTo>
                    <a:pt x="753173" y="1434996"/>
                  </a:lnTo>
                  <a:lnTo>
                    <a:pt x="752392" y="1433400"/>
                  </a:lnTo>
                  <a:lnTo>
                    <a:pt x="752392" y="1431404"/>
                  </a:lnTo>
                  <a:lnTo>
                    <a:pt x="752001" y="1428611"/>
                  </a:lnTo>
                  <a:lnTo>
                    <a:pt x="750830" y="1426616"/>
                  </a:lnTo>
                  <a:lnTo>
                    <a:pt x="748878" y="1425419"/>
                  </a:lnTo>
                  <a:lnTo>
                    <a:pt x="746925" y="1425020"/>
                  </a:lnTo>
                  <a:lnTo>
                    <a:pt x="746144" y="1425419"/>
                  </a:lnTo>
                  <a:lnTo>
                    <a:pt x="745363" y="1425818"/>
                  </a:lnTo>
                  <a:lnTo>
                    <a:pt x="744582" y="1426616"/>
                  </a:lnTo>
                  <a:lnTo>
                    <a:pt x="743411" y="1427414"/>
                  </a:lnTo>
                  <a:lnTo>
                    <a:pt x="742630" y="1428611"/>
                  </a:lnTo>
                  <a:lnTo>
                    <a:pt x="742240" y="1430207"/>
                  </a:lnTo>
                  <a:lnTo>
                    <a:pt x="741849" y="1432602"/>
                  </a:lnTo>
                  <a:lnTo>
                    <a:pt x="741849" y="1434597"/>
                  </a:lnTo>
                  <a:lnTo>
                    <a:pt x="741459" y="1439385"/>
                  </a:lnTo>
                  <a:lnTo>
                    <a:pt x="740678" y="1443376"/>
                  </a:lnTo>
                  <a:lnTo>
                    <a:pt x="739897" y="1445371"/>
                  </a:lnTo>
                  <a:lnTo>
                    <a:pt x="739116" y="1446967"/>
                  </a:lnTo>
                  <a:lnTo>
                    <a:pt x="737944" y="1448164"/>
                  </a:lnTo>
                  <a:lnTo>
                    <a:pt x="735992" y="1449361"/>
                  </a:lnTo>
                  <a:lnTo>
                    <a:pt x="734430" y="1450558"/>
                  </a:lnTo>
                  <a:lnTo>
                    <a:pt x="732868" y="1452155"/>
                  </a:lnTo>
                  <a:lnTo>
                    <a:pt x="730525" y="1452953"/>
                  </a:lnTo>
                  <a:lnTo>
                    <a:pt x="727792" y="1453352"/>
                  </a:lnTo>
                  <a:lnTo>
                    <a:pt x="721935" y="1454150"/>
                  </a:lnTo>
                  <a:lnTo>
                    <a:pt x="715297" y="1454150"/>
                  </a:lnTo>
                  <a:lnTo>
                    <a:pt x="712173" y="1453751"/>
                  </a:lnTo>
                  <a:lnTo>
                    <a:pt x="709049" y="1452953"/>
                  </a:lnTo>
                  <a:lnTo>
                    <a:pt x="706706" y="1452155"/>
                  </a:lnTo>
                  <a:lnTo>
                    <a:pt x="703973" y="1450558"/>
                  </a:lnTo>
                  <a:lnTo>
                    <a:pt x="701240" y="1448962"/>
                  </a:lnTo>
                  <a:lnTo>
                    <a:pt x="699287" y="1447366"/>
                  </a:lnTo>
                  <a:lnTo>
                    <a:pt x="694992" y="1442977"/>
                  </a:lnTo>
                  <a:lnTo>
                    <a:pt x="691478" y="1438188"/>
                  </a:lnTo>
                  <a:lnTo>
                    <a:pt x="687963" y="1432602"/>
                  </a:lnTo>
                  <a:lnTo>
                    <a:pt x="685230" y="1427015"/>
                  </a:lnTo>
                  <a:lnTo>
                    <a:pt x="682497" y="1421029"/>
                  </a:lnTo>
                  <a:lnTo>
                    <a:pt x="680544" y="1415044"/>
                  </a:lnTo>
                  <a:lnTo>
                    <a:pt x="678982" y="1409058"/>
                  </a:lnTo>
                  <a:lnTo>
                    <a:pt x="676249" y="1399082"/>
                  </a:lnTo>
                  <a:lnTo>
                    <a:pt x="675078" y="1392298"/>
                  </a:lnTo>
                  <a:lnTo>
                    <a:pt x="674687" y="1389106"/>
                  </a:lnTo>
                  <a:lnTo>
                    <a:pt x="674687" y="1388707"/>
                  </a:lnTo>
                  <a:lnTo>
                    <a:pt x="675078" y="1388308"/>
                  </a:lnTo>
                  <a:lnTo>
                    <a:pt x="676249" y="1387909"/>
                  </a:lnTo>
                  <a:lnTo>
                    <a:pt x="679373" y="1387111"/>
                  </a:lnTo>
                  <a:lnTo>
                    <a:pt x="683278" y="1385913"/>
                  </a:lnTo>
                  <a:lnTo>
                    <a:pt x="689525" y="1384716"/>
                  </a:lnTo>
                  <a:lnTo>
                    <a:pt x="698897" y="1383120"/>
                  </a:lnTo>
                  <a:lnTo>
                    <a:pt x="715297" y="1381524"/>
                  </a:lnTo>
                  <a:lnTo>
                    <a:pt x="725449" y="1381125"/>
                  </a:lnTo>
                  <a:close/>
                  <a:moveTo>
                    <a:pt x="1433588" y="1247775"/>
                  </a:moveTo>
                  <a:lnTo>
                    <a:pt x="1439124" y="1247775"/>
                  </a:lnTo>
                  <a:lnTo>
                    <a:pt x="1444264" y="1248175"/>
                  </a:lnTo>
                  <a:lnTo>
                    <a:pt x="1448614" y="1248976"/>
                  </a:lnTo>
                  <a:lnTo>
                    <a:pt x="1451382" y="1249776"/>
                  </a:lnTo>
                  <a:lnTo>
                    <a:pt x="1453359" y="1250977"/>
                  </a:lnTo>
                  <a:lnTo>
                    <a:pt x="1454150" y="1252178"/>
                  </a:lnTo>
                  <a:lnTo>
                    <a:pt x="1454150" y="1253779"/>
                  </a:lnTo>
                  <a:lnTo>
                    <a:pt x="1453359" y="1255380"/>
                  </a:lnTo>
                  <a:lnTo>
                    <a:pt x="1452173" y="1256981"/>
                  </a:lnTo>
                  <a:lnTo>
                    <a:pt x="1450196" y="1258582"/>
                  </a:lnTo>
                  <a:lnTo>
                    <a:pt x="1447428" y="1260183"/>
                  </a:lnTo>
                  <a:lnTo>
                    <a:pt x="1441892" y="1262985"/>
                  </a:lnTo>
                  <a:lnTo>
                    <a:pt x="1435565" y="1264986"/>
                  </a:lnTo>
                  <a:lnTo>
                    <a:pt x="1432402" y="1265387"/>
                  </a:lnTo>
                  <a:lnTo>
                    <a:pt x="1429634" y="1265787"/>
                  </a:lnTo>
                  <a:lnTo>
                    <a:pt x="1427261" y="1265787"/>
                  </a:lnTo>
                  <a:lnTo>
                    <a:pt x="1425284" y="1265387"/>
                  </a:lnTo>
                  <a:lnTo>
                    <a:pt x="1423703" y="1264986"/>
                  </a:lnTo>
                  <a:lnTo>
                    <a:pt x="1422516" y="1264586"/>
                  </a:lnTo>
                  <a:lnTo>
                    <a:pt x="1420539" y="1264586"/>
                  </a:lnTo>
                  <a:lnTo>
                    <a:pt x="1419353" y="1264986"/>
                  </a:lnTo>
                  <a:lnTo>
                    <a:pt x="1418562" y="1265787"/>
                  </a:lnTo>
                  <a:lnTo>
                    <a:pt x="1417376" y="1266588"/>
                  </a:lnTo>
                  <a:lnTo>
                    <a:pt x="1416980" y="1267388"/>
                  </a:lnTo>
                  <a:lnTo>
                    <a:pt x="1416585" y="1268589"/>
                  </a:lnTo>
                  <a:lnTo>
                    <a:pt x="1416190" y="1269790"/>
                  </a:lnTo>
                  <a:lnTo>
                    <a:pt x="1416585" y="1270990"/>
                  </a:lnTo>
                  <a:lnTo>
                    <a:pt x="1416585" y="1272191"/>
                  </a:lnTo>
                  <a:lnTo>
                    <a:pt x="1417376" y="1273392"/>
                  </a:lnTo>
                  <a:lnTo>
                    <a:pt x="1418562" y="1274993"/>
                  </a:lnTo>
                  <a:lnTo>
                    <a:pt x="1419748" y="1276194"/>
                  </a:lnTo>
                  <a:lnTo>
                    <a:pt x="1422121" y="1277395"/>
                  </a:lnTo>
                  <a:lnTo>
                    <a:pt x="1424098" y="1278596"/>
                  </a:lnTo>
                  <a:lnTo>
                    <a:pt x="1428843" y="1280597"/>
                  </a:lnTo>
                  <a:lnTo>
                    <a:pt x="1430820" y="1282198"/>
                  </a:lnTo>
                  <a:lnTo>
                    <a:pt x="1432402" y="1283799"/>
                  </a:lnTo>
                  <a:lnTo>
                    <a:pt x="1433588" y="1285000"/>
                  </a:lnTo>
                  <a:lnTo>
                    <a:pt x="1435170" y="1287001"/>
                  </a:lnTo>
                  <a:lnTo>
                    <a:pt x="1436356" y="1289003"/>
                  </a:lnTo>
                  <a:lnTo>
                    <a:pt x="1436751" y="1291404"/>
                  </a:lnTo>
                  <a:lnTo>
                    <a:pt x="1437542" y="1293406"/>
                  </a:lnTo>
                  <a:lnTo>
                    <a:pt x="1437542" y="1296608"/>
                  </a:lnTo>
                  <a:lnTo>
                    <a:pt x="1437542" y="1299009"/>
                  </a:lnTo>
                  <a:lnTo>
                    <a:pt x="1437147" y="1302612"/>
                  </a:lnTo>
                  <a:lnTo>
                    <a:pt x="1436356" y="1305414"/>
                  </a:lnTo>
                  <a:lnTo>
                    <a:pt x="1435170" y="1309416"/>
                  </a:lnTo>
                  <a:lnTo>
                    <a:pt x="1431611" y="1317422"/>
                  </a:lnTo>
                  <a:lnTo>
                    <a:pt x="1430029" y="1320624"/>
                  </a:lnTo>
                  <a:lnTo>
                    <a:pt x="1428052" y="1323826"/>
                  </a:lnTo>
                  <a:lnTo>
                    <a:pt x="1425680" y="1326628"/>
                  </a:lnTo>
                  <a:lnTo>
                    <a:pt x="1423307" y="1328629"/>
                  </a:lnTo>
                  <a:lnTo>
                    <a:pt x="1420539" y="1331431"/>
                  </a:lnTo>
                  <a:lnTo>
                    <a:pt x="1417771" y="1333032"/>
                  </a:lnTo>
                  <a:lnTo>
                    <a:pt x="1414608" y="1334633"/>
                  </a:lnTo>
                  <a:lnTo>
                    <a:pt x="1411445" y="1336635"/>
                  </a:lnTo>
                  <a:lnTo>
                    <a:pt x="1404722" y="1338636"/>
                  </a:lnTo>
                  <a:lnTo>
                    <a:pt x="1397605" y="1340237"/>
                  </a:lnTo>
                  <a:lnTo>
                    <a:pt x="1390487" y="1341038"/>
                  </a:lnTo>
                  <a:lnTo>
                    <a:pt x="1383370" y="1341438"/>
                  </a:lnTo>
                  <a:lnTo>
                    <a:pt x="1376252" y="1341438"/>
                  </a:lnTo>
                  <a:lnTo>
                    <a:pt x="1369530" y="1341038"/>
                  </a:lnTo>
                  <a:lnTo>
                    <a:pt x="1358063" y="1339437"/>
                  </a:lnTo>
                  <a:lnTo>
                    <a:pt x="1350154" y="1338236"/>
                  </a:lnTo>
                  <a:lnTo>
                    <a:pt x="1347386" y="1337435"/>
                  </a:lnTo>
                  <a:lnTo>
                    <a:pt x="1347386" y="1337835"/>
                  </a:lnTo>
                  <a:lnTo>
                    <a:pt x="1346991" y="1337435"/>
                  </a:lnTo>
                  <a:lnTo>
                    <a:pt x="1346200" y="1337035"/>
                  </a:lnTo>
                  <a:lnTo>
                    <a:pt x="1346200" y="1334633"/>
                  </a:lnTo>
                  <a:lnTo>
                    <a:pt x="1346991" y="1331831"/>
                  </a:lnTo>
                  <a:lnTo>
                    <a:pt x="1347782" y="1326228"/>
                  </a:lnTo>
                  <a:lnTo>
                    <a:pt x="1349363" y="1318623"/>
                  </a:lnTo>
                  <a:lnTo>
                    <a:pt x="1351736" y="1307415"/>
                  </a:lnTo>
                  <a:lnTo>
                    <a:pt x="1355295" y="1296608"/>
                  </a:lnTo>
                  <a:lnTo>
                    <a:pt x="1357667" y="1287402"/>
                  </a:lnTo>
                  <a:lnTo>
                    <a:pt x="1361621" y="1275794"/>
                  </a:lnTo>
                  <a:lnTo>
                    <a:pt x="1363994" y="1270190"/>
                  </a:lnTo>
                  <a:lnTo>
                    <a:pt x="1364785" y="1268589"/>
                  </a:lnTo>
                  <a:lnTo>
                    <a:pt x="1366762" y="1265787"/>
                  </a:lnTo>
                  <a:lnTo>
                    <a:pt x="1369925" y="1262985"/>
                  </a:lnTo>
                  <a:lnTo>
                    <a:pt x="1373484" y="1260183"/>
                  </a:lnTo>
                  <a:lnTo>
                    <a:pt x="1378229" y="1258182"/>
                  </a:lnTo>
                  <a:lnTo>
                    <a:pt x="1383765" y="1256181"/>
                  </a:lnTo>
                  <a:lnTo>
                    <a:pt x="1389301" y="1253779"/>
                  </a:lnTo>
                  <a:lnTo>
                    <a:pt x="1395628" y="1252578"/>
                  </a:lnTo>
                  <a:lnTo>
                    <a:pt x="1401954" y="1250977"/>
                  </a:lnTo>
                  <a:lnTo>
                    <a:pt x="1415399" y="1248976"/>
                  </a:lnTo>
                  <a:lnTo>
                    <a:pt x="1428052" y="1248175"/>
                  </a:lnTo>
                  <a:lnTo>
                    <a:pt x="1433588" y="1247775"/>
                  </a:lnTo>
                  <a:close/>
                  <a:moveTo>
                    <a:pt x="1155700" y="965200"/>
                  </a:moveTo>
                  <a:lnTo>
                    <a:pt x="1161653" y="965597"/>
                  </a:lnTo>
                  <a:lnTo>
                    <a:pt x="1167209" y="966787"/>
                  </a:lnTo>
                  <a:lnTo>
                    <a:pt x="1172766" y="968770"/>
                  </a:lnTo>
                  <a:lnTo>
                    <a:pt x="1177925" y="971944"/>
                  </a:lnTo>
                  <a:lnTo>
                    <a:pt x="1182687" y="975514"/>
                  </a:lnTo>
                  <a:lnTo>
                    <a:pt x="1187450" y="980274"/>
                  </a:lnTo>
                  <a:lnTo>
                    <a:pt x="1192213" y="985431"/>
                  </a:lnTo>
                  <a:lnTo>
                    <a:pt x="1196181" y="991381"/>
                  </a:lnTo>
                  <a:lnTo>
                    <a:pt x="1200150" y="998125"/>
                  </a:lnTo>
                  <a:lnTo>
                    <a:pt x="1204119" y="1005265"/>
                  </a:lnTo>
                  <a:lnTo>
                    <a:pt x="1207691" y="1012802"/>
                  </a:lnTo>
                  <a:lnTo>
                    <a:pt x="1211659" y="1021133"/>
                  </a:lnTo>
                  <a:lnTo>
                    <a:pt x="1214437" y="1029860"/>
                  </a:lnTo>
                  <a:lnTo>
                    <a:pt x="1217613" y="1038984"/>
                  </a:lnTo>
                  <a:lnTo>
                    <a:pt x="1220787" y="1048504"/>
                  </a:lnTo>
                  <a:lnTo>
                    <a:pt x="1225947" y="1068338"/>
                  </a:lnTo>
                  <a:lnTo>
                    <a:pt x="1230313" y="1089363"/>
                  </a:lnTo>
                  <a:lnTo>
                    <a:pt x="1234678" y="1111180"/>
                  </a:lnTo>
                  <a:lnTo>
                    <a:pt x="1237853" y="1133792"/>
                  </a:lnTo>
                  <a:lnTo>
                    <a:pt x="1241028" y="1155609"/>
                  </a:lnTo>
                  <a:lnTo>
                    <a:pt x="1243013" y="1177824"/>
                  </a:lnTo>
                  <a:lnTo>
                    <a:pt x="1245394" y="1198848"/>
                  </a:lnTo>
                  <a:lnTo>
                    <a:pt x="1246981" y="1219476"/>
                  </a:lnTo>
                  <a:lnTo>
                    <a:pt x="1246187" y="1186551"/>
                  </a:lnTo>
                  <a:lnTo>
                    <a:pt x="1342231" y="1244467"/>
                  </a:lnTo>
                  <a:lnTo>
                    <a:pt x="1323181" y="1340465"/>
                  </a:lnTo>
                  <a:lnTo>
                    <a:pt x="1248966" y="1309524"/>
                  </a:lnTo>
                  <a:lnTo>
                    <a:pt x="1245394" y="1284929"/>
                  </a:lnTo>
                  <a:lnTo>
                    <a:pt x="1239441" y="1242087"/>
                  </a:lnTo>
                  <a:lnTo>
                    <a:pt x="1231106" y="1373787"/>
                  </a:lnTo>
                  <a:lnTo>
                    <a:pt x="1230709" y="1379737"/>
                  </a:lnTo>
                  <a:lnTo>
                    <a:pt x="1230313" y="1386084"/>
                  </a:lnTo>
                  <a:lnTo>
                    <a:pt x="1230709" y="1392431"/>
                  </a:lnTo>
                  <a:lnTo>
                    <a:pt x="1232297" y="1399968"/>
                  </a:lnTo>
                  <a:lnTo>
                    <a:pt x="1234281" y="1407902"/>
                  </a:lnTo>
                  <a:lnTo>
                    <a:pt x="1237059" y="1417422"/>
                  </a:lnTo>
                  <a:lnTo>
                    <a:pt x="1241822" y="1428133"/>
                  </a:lnTo>
                  <a:lnTo>
                    <a:pt x="1247775" y="1440430"/>
                  </a:lnTo>
                  <a:lnTo>
                    <a:pt x="1231106" y="1440430"/>
                  </a:lnTo>
                  <a:lnTo>
                    <a:pt x="1242219" y="1446380"/>
                  </a:lnTo>
                  <a:lnTo>
                    <a:pt x="1256109" y="1453124"/>
                  </a:lnTo>
                  <a:lnTo>
                    <a:pt x="1287066" y="1467405"/>
                  </a:lnTo>
                  <a:lnTo>
                    <a:pt x="1313259" y="1479305"/>
                  </a:lnTo>
                  <a:lnTo>
                    <a:pt x="1323975" y="1483669"/>
                  </a:lnTo>
                  <a:lnTo>
                    <a:pt x="1501775" y="1720491"/>
                  </a:lnTo>
                  <a:lnTo>
                    <a:pt x="1401763" y="1798638"/>
                  </a:lnTo>
                  <a:lnTo>
                    <a:pt x="1210469" y="1576494"/>
                  </a:lnTo>
                  <a:lnTo>
                    <a:pt x="1080294" y="1561816"/>
                  </a:lnTo>
                  <a:lnTo>
                    <a:pt x="1080294" y="1563800"/>
                  </a:lnTo>
                  <a:lnTo>
                    <a:pt x="1080294" y="1567370"/>
                  </a:lnTo>
                  <a:lnTo>
                    <a:pt x="1079500" y="1575700"/>
                  </a:lnTo>
                  <a:lnTo>
                    <a:pt x="1077516" y="1587601"/>
                  </a:lnTo>
                  <a:lnTo>
                    <a:pt x="1074341" y="1601088"/>
                  </a:lnTo>
                  <a:lnTo>
                    <a:pt x="1066403" y="1633220"/>
                  </a:lnTo>
                  <a:lnTo>
                    <a:pt x="1056878" y="1669318"/>
                  </a:lnTo>
                  <a:lnTo>
                    <a:pt x="1046956" y="1703830"/>
                  </a:lnTo>
                  <a:lnTo>
                    <a:pt x="1038622" y="1733582"/>
                  </a:lnTo>
                  <a:lnTo>
                    <a:pt x="1030288" y="1762540"/>
                  </a:lnTo>
                  <a:lnTo>
                    <a:pt x="802481" y="1785548"/>
                  </a:lnTo>
                  <a:lnTo>
                    <a:pt x="770731" y="1731201"/>
                  </a:lnTo>
                  <a:lnTo>
                    <a:pt x="904081" y="1706210"/>
                  </a:lnTo>
                  <a:lnTo>
                    <a:pt x="903685" y="1489619"/>
                  </a:lnTo>
                  <a:lnTo>
                    <a:pt x="871935" y="1482479"/>
                  </a:lnTo>
                  <a:lnTo>
                    <a:pt x="869950" y="1471768"/>
                  </a:lnTo>
                  <a:lnTo>
                    <a:pt x="867966" y="1461851"/>
                  </a:lnTo>
                  <a:lnTo>
                    <a:pt x="866378" y="1453124"/>
                  </a:lnTo>
                  <a:lnTo>
                    <a:pt x="864791" y="1445190"/>
                  </a:lnTo>
                  <a:lnTo>
                    <a:pt x="863600" y="1428926"/>
                  </a:lnTo>
                  <a:lnTo>
                    <a:pt x="862806" y="1413455"/>
                  </a:lnTo>
                  <a:lnTo>
                    <a:pt x="862013" y="1373787"/>
                  </a:lnTo>
                  <a:lnTo>
                    <a:pt x="860822" y="1346812"/>
                  </a:lnTo>
                  <a:lnTo>
                    <a:pt x="858044" y="1312697"/>
                  </a:lnTo>
                  <a:lnTo>
                    <a:pt x="854472" y="1175444"/>
                  </a:lnTo>
                  <a:lnTo>
                    <a:pt x="843756" y="1181791"/>
                  </a:lnTo>
                  <a:lnTo>
                    <a:pt x="818753" y="1197658"/>
                  </a:lnTo>
                  <a:lnTo>
                    <a:pt x="802878" y="1208369"/>
                  </a:lnTo>
                  <a:lnTo>
                    <a:pt x="786606" y="1219476"/>
                  </a:lnTo>
                  <a:lnTo>
                    <a:pt x="770731" y="1230980"/>
                  </a:lnTo>
                  <a:lnTo>
                    <a:pt x="756841" y="1242087"/>
                  </a:lnTo>
                  <a:lnTo>
                    <a:pt x="754460" y="1250021"/>
                  </a:lnTo>
                  <a:lnTo>
                    <a:pt x="752872" y="1258351"/>
                  </a:lnTo>
                  <a:lnTo>
                    <a:pt x="752078" y="1266681"/>
                  </a:lnTo>
                  <a:lnTo>
                    <a:pt x="751285" y="1275805"/>
                  </a:lnTo>
                  <a:lnTo>
                    <a:pt x="751285" y="1284532"/>
                  </a:lnTo>
                  <a:lnTo>
                    <a:pt x="751681" y="1292863"/>
                  </a:lnTo>
                  <a:lnTo>
                    <a:pt x="752078" y="1301590"/>
                  </a:lnTo>
                  <a:lnTo>
                    <a:pt x="752872" y="1310317"/>
                  </a:lnTo>
                  <a:lnTo>
                    <a:pt x="754856" y="1325788"/>
                  </a:lnTo>
                  <a:lnTo>
                    <a:pt x="756444" y="1339275"/>
                  </a:lnTo>
                  <a:lnTo>
                    <a:pt x="758031" y="1350382"/>
                  </a:lnTo>
                  <a:lnTo>
                    <a:pt x="758031" y="1354349"/>
                  </a:lnTo>
                  <a:lnTo>
                    <a:pt x="756841" y="1357523"/>
                  </a:lnTo>
                  <a:lnTo>
                    <a:pt x="727869" y="1355539"/>
                  </a:lnTo>
                  <a:lnTo>
                    <a:pt x="715566" y="1354746"/>
                  </a:lnTo>
                  <a:lnTo>
                    <a:pt x="709613" y="1354746"/>
                  </a:lnTo>
                  <a:lnTo>
                    <a:pt x="704453" y="1355143"/>
                  </a:lnTo>
                  <a:lnTo>
                    <a:pt x="698897" y="1355539"/>
                  </a:lnTo>
                  <a:lnTo>
                    <a:pt x="693341" y="1356729"/>
                  </a:lnTo>
                  <a:lnTo>
                    <a:pt x="687785" y="1357919"/>
                  </a:lnTo>
                  <a:lnTo>
                    <a:pt x="682228" y="1359903"/>
                  </a:lnTo>
                  <a:lnTo>
                    <a:pt x="677069" y="1361886"/>
                  </a:lnTo>
                  <a:lnTo>
                    <a:pt x="671116" y="1364663"/>
                  </a:lnTo>
                  <a:lnTo>
                    <a:pt x="664766" y="1367836"/>
                  </a:lnTo>
                  <a:lnTo>
                    <a:pt x="658416" y="1372200"/>
                  </a:lnTo>
                  <a:lnTo>
                    <a:pt x="657225" y="1367043"/>
                  </a:lnTo>
                  <a:lnTo>
                    <a:pt x="655241" y="1361093"/>
                  </a:lnTo>
                  <a:lnTo>
                    <a:pt x="654050" y="1355143"/>
                  </a:lnTo>
                  <a:lnTo>
                    <a:pt x="653256" y="1348399"/>
                  </a:lnTo>
                  <a:lnTo>
                    <a:pt x="651669" y="1333325"/>
                  </a:lnTo>
                  <a:lnTo>
                    <a:pt x="650875" y="1316267"/>
                  </a:lnTo>
                  <a:lnTo>
                    <a:pt x="650875" y="1296830"/>
                  </a:lnTo>
                  <a:lnTo>
                    <a:pt x="651272" y="1274615"/>
                  </a:lnTo>
                  <a:lnTo>
                    <a:pt x="652066" y="1251211"/>
                  </a:lnTo>
                  <a:lnTo>
                    <a:pt x="653653" y="1225029"/>
                  </a:lnTo>
                  <a:lnTo>
                    <a:pt x="660797" y="1208369"/>
                  </a:lnTo>
                  <a:lnTo>
                    <a:pt x="667147" y="1194881"/>
                  </a:lnTo>
                  <a:lnTo>
                    <a:pt x="670322" y="1188931"/>
                  </a:lnTo>
                  <a:lnTo>
                    <a:pt x="673497" y="1183774"/>
                  </a:lnTo>
                  <a:lnTo>
                    <a:pt x="680244" y="1174254"/>
                  </a:lnTo>
                  <a:lnTo>
                    <a:pt x="687388" y="1164733"/>
                  </a:lnTo>
                  <a:lnTo>
                    <a:pt x="696119" y="1155213"/>
                  </a:lnTo>
                  <a:lnTo>
                    <a:pt x="706438" y="1143312"/>
                  </a:lnTo>
                  <a:lnTo>
                    <a:pt x="718741" y="1129031"/>
                  </a:lnTo>
                  <a:lnTo>
                    <a:pt x="738585" y="1108007"/>
                  </a:lnTo>
                  <a:lnTo>
                    <a:pt x="756047" y="1088966"/>
                  </a:lnTo>
                  <a:lnTo>
                    <a:pt x="785416" y="1057231"/>
                  </a:lnTo>
                  <a:lnTo>
                    <a:pt x="797719" y="1043744"/>
                  </a:lnTo>
                  <a:lnTo>
                    <a:pt x="809228" y="1032240"/>
                  </a:lnTo>
                  <a:lnTo>
                    <a:pt x="820738" y="1021926"/>
                  </a:lnTo>
                  <a:lnTo>
                    <a:pt x="831056" y="1012802"/>
                  </a:lnTo>
                  <a:lnTo>
                    <a:pt x="836613" y="1008439"/>
                  </a:lnTo>
                  <a:lnTo>
                    <a:pt x="842169" y="1004869"/>
                  </a:lnTo>
                  <a:lnTo>
                    <a:pt x="848122" y="1000902"/>
                  </a:lnTo>
                  <a:lnTo>
                    <a:pt x="854075" y="997331"/>
                  </a:lnTo>
                  <a:lnTo>
                    <a:pt x="860028" y="994555"/>
                  </a:lnTo>
                  <a:lnTo>
                    <a:pt x="866378" y="991381"/>
                  </a:lnTo>
                  <a:lnTo>
                    <a:pt x="873125" y="988208"/>
                  </a:lnTo>
                  <a:lnTo>
                    <a:pt x="880269" y="985828"/>
                  </a:lnTo>
                  <a:lnTo>
                    <a:pt x="895350" y="980274"/>
                  </a:lnTo>
                  <a:lnTo>
                    <a:pt x="912416" y="975117"/>
                  </a:lnTo>
                  <a:lnTo>
                    <a:pt x="932260" y="970753"/>
                  </a:lnTo>
                  <a:lnTo>
                    <a:pt x="954881" y="965597"/>
                  </a:lnTo>
                  <a:lnTo>
                    <a:pt x="963613" y="965993"/>
                  </a:lnTo>
                  <a:lnTo>
                    <a:pt x="979488" y="966787"/>
                  </a:lnTo>
                  <a:lnTo>
                    <a:pt x="1004491" y="968373"/>
                  </a:lnTo>
                  <a:lnTo>
                    <a:pt x="1089819" y="1240103"/>
                  </a:lnTo>
                  <a:lnTo>
                    <a:pt x="1081484" y="1159179"/>
                  </a:lnTo>
                  <a:lnTo>
                    <a:pt x="1077516" y="1013199"/>
                  </a:lnTo>
                  <a:lnTo>
                    <a:pt x="1071959" y="999315"/>
                  </a:lnTo>
                  <a:lnTo>
                    <a:pt x="1083072" y="980671"/>
                  </a:lnTo>
                  <a:lnTo>
                    <a:pt x="1107281" y="980671"/>
                  </a:lnTo>
                  <a:lnTo>
                    <a:pt x="1117600" y="999315"/>
                  </a:lnTo>
                  <a:lnTo>
                    <a:pt x="1112837" y="1015579"/>
                  </a:lnTo>
                  <a:lnTo>
                    <a:pt x="1142206" y="1228203"/>
                  </a:lnTo>
                  <a:lnTo>
                    <a:pt x="1137841" y="971944"/>
                  </a:lnTo>
                  <a:lnTo>
                    <a:pt x="1146572" y="967580"/>
                  </a:lnTo>
                  <a:lnTo>
                    <a:pt x="1148953" y="966390"/>
                  </a:lnTo>
                  <a:lnTo>
                    <a:pt x="1149350" y="965597"/>
                  </a:lnTo>
                  <a:lnTo>
                    <a:pt x="1155700" y="965200"/>
                  </a:lnTo>
                  <a:close/>
                  <a:moveTo>
                    <a:pt x="931148" y="736601"/>
                  </a:moveTo>
                  <a:lnTo>
                    <a:pt x="929554" y="751285"/>
                  </a:lnTo>
                  <a:lnTo>
                    <a:pt x="928757" y="762794"/>
                  </a:lnTo>
                  <a:lnTo>
                    <a:pt x="929155" y="762794"/>
                  </a:lnTo>
                  <a:lnTo>
                    <a:pt x="929554" y="751285"/>
                  </a:lnTo>
                  <a:lnTo>
                    <a:pt x="930351" y="746126"/>
                  </a:lnTo>
                  <a:lnTo>
                    <a:pt x="931148" y="741363"/>
                  </a:lnTo>
                  <a:lnTo>
                    <a:pt x="931148" y="736601"/>
                  </a:lnTo>
                  <a:close/>
                  <a:moveTo>
                    <a:pt x="949086" y="679054"/>
                  </a:moveTo>
                  <a:lnTo>
                    <a:pt x="948289" y="679847"/>
                  </a:lnTo>
                  <a:lnTo>
                    <a:pt x="945499" y="681435"/>
                  </a:lnTo>
                  <a:lnTo>
                    <a:pt x="943904" y="683419"/>
                  </a:lnTo>
                  <a:lnTo>
                    <a:pt x="941911" y="686991"/>
                  </a:lnTo>
                  <a:lnTo>
                    <a:pt x="945897" y="682625"/>
                  </a:lnTo>
                  <a:lnTo>
                    <a:pt x="948289" y="681038"/>
                  </a:lnTo>
                  <a:lnTo>
                    <a:pt x="950282" y="679054"/>
                  </a:lnTo>
                  <a:lnTo>
                    <a:pt x="949086" y="679054"/>
                  </a:lnTo>
                  <a:close/>
                  <a:moveTo>
                    <a:pt x="1038375" y="620713"/>
                  </a:moveTo>
                  <a:lnTo>
                    <a:pt x="1049138" y="620713"/>
                  </a:lnTo>
                  <a:lnTo>
                    <a:pt x="1059502" y="621110"/>
                  </a:lnTo>
                  <a:lnTo>
                    <a:pt x="1069866" y="622300"/>
                  </a:lnTo>
                  <a:lnTo>
                    <a:pt x="1079432" y="623491"/>
                  </a:lnTo>
                  <a:lnTo>
                    <a:pt x="1088999" y="625872"/>
                  </a:lnTo>
                  <a:lnTo>
                    <a:pt x="1098167" y="627857"/>
                  </a:lnTo>
                  <a:lnTo>
                    <a:pt x="1106937" y="630238"/>
                  </a:lnTo>
                  <a:lnTo>
                    <a:pt x="1115307" y="633413"/>
                  </a:lnTo>
                  <a:lnTo>
                    <a:pt x="1123678" y="636191"/>
                  </a:lnTo>
                  <a:lnTo>
                    <a:pt x="1130853" y="639763"/>
                  </a:lnTo>
                  <a:lnTo>
                    <a:pt x="1138028" y="642938"/>
                  </a:lnTo>
                  <a:lnTo>
                    <a:pt x="1144805" y="646510"/>
                  </a:lnTo>
                  <a:lnTo>
                    <a:pt x="1156365" y="652860"/>
                  </a:lnTo>
                  <a:lnTo>
                    <a:pt x="1166729" y="659607"/>
                  </a:lnTo>
                  <a:lnTo>
                    <a:pt x="1174701" y="664766"/>
                  </a:lnTo>
                  <a:lnTo>
                    <a:pt x="1180680" y="669529"/>
                  </a:lnTo>
                  <a:lnTo>
                    <a:pt x="1185862" y="673497"/>
                  </a:lnTo>
                  <a:lnTo>
                    <a:pt x="1185862" y="676275"/>
                  </a:lnTo>
                  <a:lnTo>
                    <a:pt x="1185862" y="684213"/>
                  </a:lnTo>
                  <a:lnTo>
                    <a:pt x="1185065" y="688975"/>
                  </a:lnTo>
                  <a:lnTo>
                    <a:pt x="1183869" y="694532"/>
                  </a:lnTo>
                  <a:lnTo>
                    <a:pt x="1182274" y="700088"/>
                  </a:lnTo>
                  <a:lnTo>
                    <a:pt x="1180281" y="704850"/>
                  </a:lnTo>
                  <a:lnTo>
                    <a:pt x="1179086" y="707629"/>
                  </a:lnTo>
                  <a:lnTo>
                    <a:pt x="1177093" y="710010"/>
                  </a:lnTo>
                  <a:lnTo>
                    <a:pt x="1175498" y="711994"/>
                  </a:lnTo>
                  <a:lnTo>
                    <a:pt x="1173505" y="713979"/>
                  </a:lnTo>
                  <a:lnTo>
                    <a:pt x="1170715" y="715963"/>
                  </a:lnTo>
                  <a:lnTo>
                    <a:pt x="1168323" y="717154"/>
                  </a:lnTo>
                  <a:lnTo>
                    <a:pt x="1165533" y="718344"/>
                  </a:lnTo>
                  <a:lnTo>
                    <a:pt x="1161945" y="719138"/>
                  </a:lnTo>
                  <a:lnTo>
                    <a:pt x="1158756" y="719535"/>
                  </a:lnTo>
                  <a:lnTo>
                    <a:pt x="1154770" y="719535"/>
                  </a:lnTo>
                  <a:lnTo>
                    <a:pt x="1150784" y="719138"/>
                  </a:lnTo>
                  <a:lnTo>
                    <a:pt x="1146001" y="718344"/>
                  </a:lnTo>
                  <a:lnTo>
                    <a:pt x="1140819" y="717154"/>
                  </a:lnTo>
                  <a:lnTo>
                    <a:pt x="1135238" y="715566"/>
                  </a:lnTo>
                  <a:lnTo>
                    <a:pt x="1129259" y="712788"/>
                  </a:lnTo>
                  <a:lnTo>
                    <a:pt x="1123678" y="710010"/>
                  </a:lnTo>
                  <a:lnTo>
                    <a:pt x="1120091" y="708819"/>
                  </a:lnTo>
                  <a:lnTo>
                    <a:pt x="1114112" y="707629"/>
                  </a:lnTo>
                  <a:lnTo>
                    <a:pt x="1098964" y="704850"/>
                  </a:lnTo>
                  <a:lnTo>
                    <a:pt x="1083418" y="702072"/>
                  </a:lnTo>
                  <a:lnTo>
                    <a:pt x="1077439" y="700882"/>
                  </a:lnTo>
                  <a:lnTo>
                    <a:pt x="1073852" y="700088"/>
                  </a:lnTo>
                  <a:lnTo>
                    <a:pt x="1104545" y="714772"/>
                  </a:lnTo>
                  <a:lnTo>
                    <a:pt x="1118895" y="721122"/>
                  </a:lnTo>
                  <a:lnTo>
                    <a:pt x="1125671" y="723504"/>
                  </a:lnTo>
                  <a:lnTo>
                    <a:pt x="1132448" y="725885"/>
                  </a:lnTo>
                  <a:lnTo>
                    <a:pt x="1138826" y="728266"/>
                  </a:lnTo>
                  <a:lnTo>
                    <a:pt x="1144805" y="729457"/>
                  </a:lnTo>
                  <a:lnTo>
                    <a:pt x="1150784" y="730647"/>
                  </a:lnTo>
                  <a:lnTo>
                    <a:pt x="1155966" y="731044"/>
                  </a:lnTo>
                  <a:lnTo>
                    <a:pt x="1161148" y="730647"/>
                  </a:lnTo>
                  <a:lnTo>
                    <a:pt x="1165931" y="729457"/>
                  </a:lnTo>
                  <a:lnTo>
                    <a:pt x="1170316" y="727869"/>
                  </a:lnTo>
                  <a:lnTo>
                    <a:pt x="1174302" y="725091"/>
                  </a:lnTo>
                  <a:lnTo>
                    <a:pt x="1175498" y="735410"/>
                  </a:lnTo>
                  <a:lnTo>
                    <a:pt x="1175897" y="744935"/>
                  </a:lnTo>
                  <a:lnTo>
                    <a:pt x="1175498" y="753666"/>
                  </a:lnTo>
                  <a:lnTo>
                    <a:pt x="1175099" y="762397"/>
                  </a:lnTo>
                  <a:lnTo>
                    <a:pt x="1176694" y="761207"/>
                  </a:lnTo>
                  <a:lnTo>
                    <a:pt x="1177491" y="760413"/>
                  </a:lnTo>
                  <a:lnTo>
                    <a:pt x="1178687" y="760016"/>
                  </a:lnTo>
                  <a:lnTo>
                    <a:pt x="1179086" y="760413"/>
                  </a:lnTo>
                  <a:lnTo>
                    <a:pt x="1179484" y="761207"/>
                  </a:lnTo>
                  <a:lnTo>
                    <a:pt x="1179883" y="763985"/>
                  </a:lnTo>
                  <a:lnTo>
                    <a:pt x="1180281" y="767954"/>
                  </a:lnTo>
                  <a:lnTo>
                    <a:pt x="1180281" y="773113"/>
                  </a:lnTo>
                  <a:lnTo>
                    <a:pt x="1179086" y="785813"/>
                  </a:lnTo>
                  <a:lnTo>
                    <a:pt x="1177491" y="800498"/>
                  </a:lnTo>
                  <a:lnTo>
                    <a:pt x="1175498" y="814388"/>
                  </a:lnTo>
                  <a:lnTo>
                    <a:pt x="1173505" y="826294"/>
                  </a:lnTo>
                  <a:lnTo>
                    <a:pt x="1171911" y="833438"/>
                  </a:lnTo>
                  <a:lnTo>
                    <a:pt x="1170715" y="834629"/>
                  </a:lnTo>
                  <a:lnTo>
                    <a:pt x="1170316" y="834232"/>
                  </a:lnTo>
                  <a:lnTo>
                    <a:pt x="1169519" y="842169"/>
                  </a:lnTo>
                  <a:lnTo>
                    <a:pt x="1168323" y="849710"/>
                  </a:lnTo>
                  <a:lnTo>
                    <a:pt x="1166729" y="856854"/>
                  </a:lnTo>
                  <a:lnTo>
                    <a:pt x="1165134" y="863998"/>
                  </a:lnTo>
                  <a:lnTo>
                    <a:pt x="1162742" y="870744"/>
                  </a:lnTo>
                  <a:lnTo>
                    <a:pt x="1160351" y="877491"/>
                  </a:lnTo>
                  <a:lnTo>
                    <a:pt x="1157959" y="883841"/>
                  </a:lnTo>
                  <a:lnTo>
                    <a:pt x="1154770" y="890191"/>
                  </a:lnTo>
                  <a:lnTo>
                    <a:pt x="1151980" y="896541"/>
                  </a:lnTo>
                  <a:lnTo>
                    <a:pt x="1148791" y="902098"/>
                  </a:lnTo>
                  <a:lnTo>
                    <a:pt x="1145602" y="907654"/>
                  </a:lnTo>
                  <a:lnTo>
                    <a:pt x="1141616" y="913210"/>
                  </a:lnTo>
                  <a:lnTo>
                    <a:pt x="1138028" y="918370"/>
                  </a:lnTo>
                  <a:lnTo>
                    <a:pt x="1134042" y="923529"/>
                  </a:lnTo>
                  <a:lnTo>
                    <a:pt x="1126070" y="932260"/>
                  </a:lnTo>
                  <a:lnTo>
                    <a:pt x="1117699" y="940595"/>
                  </a:lnTo>
                  <a:lnTo>
                    <a:pt x="1108531" y="947738"/>
                  </a:lnTo>
                  <a:lnTo>
                    <a:pt x="1099762" y="954088"/>
                  </a:lnTo>
                  <a:lnTo>
                    <a:pt x="1090593" y="959248"/>
                  </a:lnTo>
                  <a:lnTo>
                    <a:pt x="1081027" y="963216"/>
                  </a:lnTo>
                  <a:lnTo>
                    <a:pt x="1077041" y="964804"/>
                  </a:lnTo>
                  <a:lnTo>
                    <a:pt x="1072257" y="966391"/>
                  </a:lnTo>
                  <a:lnTo>
                    <a:pt x="1067474" y="967185"/>
                  </a:lnTo>
                  <a:lnTo>
                    <a:pt x="1063488" y="967979"/>
                  </a:lnTo>
                  <a:lnTo>
                    <a:pt x="1059103" y="968376"/>
                  </a:lnTo>
                  <a:lnTo>
                    <a:pt x="1054719" y="968376"/>
                  </a:lnTo>
                  <a:lnTo>
                    <a:pt x="1051530" y="968376"/>
                  </a:lnTo>
                  <a:lnTo>
                    <a:pt x="1047543" y="967979"/>
                  </a:lnTo>
                  <a:lnTo>
                    <a:pt x="1043956" y="967185"/>
                  </a:lnTo>
                  <a:lnTo>
                    <a:pt x="1039970" y="965995"/>
                  </a:lnTo>
                  <a:lnTo>
                    <a:pt x="1031998" y="962820"/>
                  </a:lnTo>
                  <a:lnTo>
                    <a:pt x="1023627" y="958851"/>
                  </a:lnTo>
                  <a:lnTo>
                    <a:pt x="1014857" y="953295"/>
                  </a:lnTo>
                  <a:lnTo>
                    <a:pt x="1006088" y="947341"/>
                  </a:lnTo>
                  <a:lnTo>
                    <a:pt x="997318" y="939801"/>
                  </a:lnTo>
                  <a:lnTo>
                    <a:pt x="988549" y="931863"/>
                  </a:lnTo>
                  <a:lnTo>
                    <a:pt x="979779" y="922338"/>
                  </a:lnTo>
                  <a:lnTo>
                    <a:pt x="971807" y="912813"/>
                  </a:lnTo>
                  <a:lnTo>
                    <a:pt x="963835" y="902098"/>
                  </a:lnTo>
                  <a:lnTo>
                    <a:pt x="956660" y="890985"/>
                  </a:lnTo>
                  <a:lnTo>
                    <a:pt x="949883" y="878682"/>
                  </a:lnTo>
                  <a:lnTo>
                    <a:pt x="943904" y="865982"/>
                  </a:lnTo>
                  <a:lnTo>
                    <a:pt x="941512" y="859632"/>
                  </a:lnTo>
                  <a:lnTo>
                    <a:pt x="938722" y="852885"/>
                  </a:lnTo>
                  <a:lnTo>
                    <a:pt x="936729" y="846138"/>
                  </a:lnTo>
                  <a:lnTo>
                    <a:pt x="934736" y="839391"/>
                  </a:lnTo>
                  <a:lnTo>
                    <a:pt x="933540" y="843757"/>
                  </a:lnTo>
                  <a:lnTo>
                    <a:pt x="931547" y="847329"/>
                  </a:lnTo>
                  <a:lnTo>
                    <a:pt x="929554" y="849710"/>
                  </a:lnTo>
                  <a:lnTo>
                    <a:pt x="928757" y="850107"/>
                  </a:lnTo>
                  <a:lnTo>
                    <a:pt x="927960" y="850504"/>
                  </a:lnTo>
                  <a:lnTo>
                    <a:pt x="926764" y="850107"/>
                  </a:lnTo>
                  <a:lnTo>
                    <a:pt x="925568" y="849710"/>
                  </a:lnTo>
                  <a:lnTo>
                    <a:pt x="924372" y="848123"/>
                  </a:lnTo>
                  <a:lnTo>
                    <a:pt x="923575" y="846535"/>
                  </a:lnTo>
                  <a:lnTo>
                    <a:pt x="921582" y="842963"/>
                  </a:lnTo>
                  <a:lnTo>
                    <a:pt x="920386" y="837407"/>
                  </a:lnTo>
                  <a:lnTo>
                    <a:pt x="918791" y="831057"/>
                  </a:lnTo>
                  <a:lnTo>
                    <a:pt x="917596" y="823516"/>
                  </a:lnTo>
                  <a:lnTo>
                    <a:pt x="917197" y="815182"/>
                  </a:lnTo>
                  <a:lnTo>
                    <a:pt x="916798" y="806054"/>
                  </a:lnTo>
                  <a:lnTo>
                    <a:pt x="917197" y="798116"/>
                  </a:lnTo>
                  <a:lnTo>
                    <a:pt x="917596" y="790576"/>
                  </a:lnTo>
                  <a:lnTo>
                    <a:pt x="918393" y="783829"/>
                  </a:lnTo>
                  <a:lnTo>
                    <a:pt x="919987" y="777479"/>
                  </a:lnTo>
                  <a:lnTo>
                    <a:pt x="921183" y="772319"/>
                  </a:lnTo>
                  <a:lnTo>
                    <a:pt x="922379" y="767954"/>
                  </a:lnTo>
                  <a:lnTo>
                    <a:pt x="924372" y="764779"/>
                  </a:lnTo>
                  <a:lnTo>
                    <a:pt x="925169" y="763588"/>
                  </a:lnTo>
                  <a:lnTo>
                    <a:pt x="926365" y="763191"/>
                  </a:lnTo>
                  <a:lnTo>
                    <a:pt x="923176" y="759619"/>
                  </a:lnTo>
                  <a:lnTo>
                    <a:pt x="920785" y="756444"/>
                  </a:lnTo>
                  <a:lnTo>
                    <a:pt x="918393" y="752476"/>
                  </a:lnTo>
                  <a:lnTo>
                    <a:pt x="916798" y="748507"/>
                  </a:lnTo>
                  <a:lnTo>
                    <a:pt x="915204" y="744538"/>
                  </a:lnTo>
                  <a:lnTo>
                    <a:pt x="914407" y="739776"/>
                  </a:lnTo>
                  <a:lnTo>
                    <a:pt x="913609" y="735807"/>
                  </a:lnTo>
                  <a:lnTo>
                    <a:pt x="913211" y="731044"/>
                  </a:lnTo>
                  <a:lnTo>
                    <a:pt x="912812" y="727076"/>
                  </a:lnTo>
                  <a:lnTo>
                    <a:pt x="912812" y="721916"/>
                  </a:lnTo>
                  <a:lnTo>
                    <a:pt x="913609" y="712391"/>
                  </a:lnTo>
                  <a:lnTo>
                    <a:pt x="915204" y="703263"/>
                  </a:lnTo>
                  <a:lnTo>
                    <a:pt x="917197" y="694135"/>
                  </a:lnTo>
                  <a:lnTo>
                    <a:pt x="920386" y="685007"/>
                  </a:lnTo>
                  <a:lnTo>
                    <a:pt x="923575" y="676672"/>
                  </a:lnTo>
                  <a:lnTo>
                    <a:pt x="927162" y="668735"/>
                  </a:lnTo>
                  <a:lnTo>
                    <a:pt x="930750" y="661988"/>
                  </a:lnTo>
                  <a:lnTo>
                    <a:pt x="934337" y="656035"/>
                  </a:lnTo>
                  <a:lnTo>
                    <a:pt x="937526" y="651272"/>
                  </a:lnTo>
                  <a:lnTo>
                    <a:pt x="940715" y="647700"/>
                  </a:lnTo>
                  <a:lnTo>
                    <a:pt x="943107" y="646113"/>
                  </a:lnTo>
                  <a:lnTo>
                    <a:pt x="955862" y="639763"/>
                  </a:lnTo>
                  <a:lnTo>
                    <a:pt x="968219" y="634604"/>
                  </a:lnTo>
                  <a:lnTo>
                    <a:pt x="980178" y="630238"/>
                  </a:lnTo>
                  <a:lnTo>
                    <a:pt x="992535" y="627063"/>
                  </a:lnTo>
                  <a:lnTo>
                    <a:pt x="1004493" y="624285"/>
                  </a:lnTo>
                  <a:lnTo>
                    <a:pt x="1016053" y="622300"/>
                  </a:lnTo>
                  <a:lnTo>
                    <a:pt x="1027214" y="621110"/>
                  </a:lnTo>
                  <a:lnTo>
                    <a:pt x="1038375" y="620713"/>
                  </a:lnTo>
                  <a:close/>
                  <a:moveTo>
                    <a:pt x="1043186" y="515586"/>
                  </a:moveTo>
                  <a:lnTo>
                    <a:pt x="1022934" y="515983"/>
                  </a:lnTo>
                  <a:lnTo>
                    <a:pt x="1002682" y="516777"/>
                  </a:lnTo>
                  <a:lnTo>
                    <a:pt x="982827" y="518364"/>
                  </a:lnTo>
                  <a:lnTo>
                    <a:pt x="962972" y="519952"/>
                  </a:lnTo>
                  <a:lnTo>
                    <a:pt x="943514" y="521937"/>
                  </a:lnTo>
                  <a:lnTo>
                    <a:pt x="924056" y="525113"/>
                  </a:lnTo>
                  <a:lnTo>
                    <a:pt x="904598" y="527891"/>
                  </a:lnTo>
                  <a:lnTo>
                    <a:pt x="885140" y="531861"/>
                  </a:lnTo>
                  <a:lnTo>
                    <a:pt x="866476" y="535830"/>
                  </a:lnTo>
                  <a:lnTo>
                    <a:pt x="847812" y="540594"/>
                  </a:lnTo>
                  <a:lnTo>
                    <a:pt x="829148" y="545754"/>
                  </a:lnTo>
                  <a:lnTo>
                    <a:pt x="810485" y="550914"/>
                  </a:lnTo>
                  <a:lnTo>
                    <a:pt x="792218" y="556869"/>
                  </a:lnTo>
                  <a:lnTo>
                    <a:pt x="774348" y="563220"/>
                  </a:lnTo>
                  <a:lnTo>
                    <a:pt x="756082" y="569968"/>
                  </a:lnTo>
                  <a:lnTo>
                    <a:pt x="738609" y="577113"/>
                  </a:lnTo>
                  <a:lnTo>
                    <a:pt x="721137" y="585449"/>
                  </a:lnTo>
                  <a:lnTo>
                    <a:pt x="704061" y="593388"/>
                  </a:lnTo>
                  <a:lnTo>
                    <a:pt x="686986" y="601724"/>
                  </a:lnTo>
                  <a:lnTo>
                    <a:pt x="670308" y="610457"/>
                  </a:lnTo>
                  <a:lnTo>
                    <a:pt x="653630" y="619587"/>
                  </a:lnTo>
                  <a:lnTo>
                    <a:pt x="637745" y="629114"/>
                  </a:lnTo>
                  <a:lnTo>
                    <a:pt x="621861" y="639037"/>
                  </a:lnTo>
                  <a:lnTo>
                    <a:pt x="605977" y="649755"/>
                  </a:lnTo>
                  <a:lnTo>
                    <a:pt x="590490" y="660473"/>
                  </a:lnTo>
                  <a:lnTo>
                    <a:pt x="575400" y="671190"/>
                  </a:lnTo>
                  <a:lnTo>
                    <a:pt x="559913" y="682702"/>
                  </a:lnTo>
                  <a:lnTo>
                    <a:pt x="545617" y="694610"/>
                  </a:lnTo>
                  <a:lnTo>
                    <a:pt x="531322" y="706519"/>
                  </a:lnTo>
                  <a:lnTo>
                    <a:pt x="517026" y="719221"/>
                  </a:lnTo>
                  <a:lnTo>
                    <a:pt x="503525" y="731924"/>
                  </a:lnTo>
                  <a:lnTo>
                    <a:pt x="490023" y="745023"/>
                  </a:lnTo>
                  <a:lnTo>
                    <a:pt x="476919" y="758520"/>
                  </a:lnTo>
                  <a:lnTo>
                    <a:pt x="464212" y="772413"/>
                  </a:lnTo>
                  <a:lnTo>
                    <a:pt x="451504" y="786306"/>
                  </a:lnTo>
                  <a:lnTo>
                    <a:pt x="439591" y="800596"/>
                  </a:lnTo>
                  <a:lnTo>
                    <a:pt x="427678" y="815680"/>
                  </a:lnTo>
                  <a:lnTo>
                    <a:pt x="416162" y="830368"/>
                  </a:lnTo>
                  <a:lnTo>
                    <a:pt x="405441" y="845452"/>
                  </a:lnTo>
                  <a:lnTo>
                    <a:pt x="394322" y="860933"/>
                  </a:lnTo>
                  <a:lnTo>
                    <a:pt x="383997" y="876811"/>
                  </a:lnTo>
                  <a:lnTo>
                    <a:pt x="374070" y="892689"/>
                  </a:lnTo>
                  <a:lnTo>
                    <a:pt x="364539" y="908964"/>
                  </a:lnTo>
                  <a:lnTo>
                    <a:pt x="355009" y="925636"/>
                  </a:lnTo>
                  <a:lnTo>
                    <a:pt x="346272" y="941911"/>
                  </a:lnTo>
                  <a:lnTo>
                    <a:pt x="337933" y="959377"/>
                  </a:lnTo>
                  <a:lnTo>
                    <a:pt x="329594" y="976048"/>
                  </a:lnTo>
                  <a:lnTo>
                    <a:pt x="322049" y="993911"/>
                  </a:lnTo>
                  <a:lnTo>
                    <a:pt x="314901" y="1011377"/>
                  </a:lnTo>
                  <a:lnTo>
                    <a:pt x="308151" y="1029240"/>
                  </a:lnTo>
                  <a:lnTo>
                    <a:pt x="301797" y="1047500"/>
                  </a:lnTo>
                  <a:lnTo>
                    <a:pt x="295840" y="1065362"/>
                  </a:lnTo>
                  <a:lnTo>
                    <a:pt x="290678" y="1084019"/>
                  </a:lnTo>
                  <a:lnTo>
                    <a:pt x="285516" y="1102676"/>
                  </a:lnTo>
                  <a:lnTo>
                    <a:pt x="280751" y="1121729"/>
                  </a:lnTo>
                  <a:lnTo>
                    <a:pt x="276780" y="1140783"/>
                  </a:lnTo>
                  <a:lnTo>
                    <a:pt x="272809" y="1159440"/>
                  </a:lnTo>
                  <a:lnTo>
                    <a:pt x="270029" y="1178890"/>
                  </a:lnTo>
                  <a:lnTo>
                    <a:pt x="266852" y="1198341"/>
                  </a:lnTo>
                  <a:lnTo>
                    <a:pt x="264867" y="1218188"/>
                  </a:lnTo>
                  <a:lnTo>
                    <a:pt x="263278" y="1237639"/>
                  </a:lnTo>
                  <a:lnTo>
                    <a:pt x="261690" y="1257883"/>
                  </a:lnTo>
                  <a:lnTo>
                    <a:pt x="260896" y="1277731"/>
                  </a:lnTo>
                  <a:lnTo>
                    <a:pt x="260498" y="1297975"/>
                  </a:lnTo>
                  <a:lnTo>
                    <a:pt x="260896" y="1318220"/>
                  </a:lnTo>
                  <a:lnTo>
                    <a:pt x="261690" y="1338067"/>
                  </a:lnTo>
                  <a:lnTo>
                    <a:pt x="263278" y="1357915"/>
                  </a:lnTo>
                  <a:lnTo>
                    <a:pt x="264867" y="1377763"/>
                  </a:lnTo>
                  <a:lnTo>
                    <a:pt x="266852" y="1397213"/>
                  </a:lnTo>
                  <a:lnTo>
                    <a:pt x="270029" y="1416664"/>
                  </a:lnTo>
                  <a:lnTo>
                    <a:pt x="272809" y="1436114"/>
                  </a:lnTo>
                  <a:lnTo>
                    <a:pt x="276780" y="1455168"/>
                  </a:lnTo>
                  <a:lnTo>
                    <a:pt x="280751" y="1474222"/>
                  </a:lnTo>
                  <a:lnTo>
                    <a:pt x="285516" y="1493275"/>
                  </a:lnTo>
                  <a:lnTo>
                    <a:pt x="290678" y="1511535"/>
                  </a:lnTo>
                  <a:lnTo>
                    <a:pt x="295840" y="1530192"/>
                  </a:lnTo>
                  <a:lnTo>
                    <a:pt x="301797" y="1548452"/>
                  </a:lnTo>
                  <a:lnTo>
                    <a:pt x="308151" y="1566314"/>
                  </a:lnTo>
                  <a:lnTo>
                    <a:pt x="314901" y="1584177"/>
                  </a:lnTo>
                  <a:lnTo>
                    <a:pt x="322049" y="1602040"/>
                  </a:lnTo>
                  <a:lnTo>
                    <a:pt x="329594" y="1619109"/>
                  </a:lnTo>
                  <a:lnTo>
                    <a:pt x="337933" y="1636575"/>
                  </a:lnTo>
                  <a:lnTo>
                    <a:pt x="346272" y="1653247"/>
                  </a:lnTo>
                  <a:lnTo>
                    <a:pt x="355009" y="1670316"/>
                  </a:lnTo>
                  <a:lnTo>
                    <a:pt x="364539" y="1686591"/>
                  </a:lnTo>
                  <a:lnTo>
                    <a:pt x="374070" y="1703262"/>
                  </a:lnTo>
                  <a:lnTo>
                    <a:pt x="383997" y="1719140"/>
                  </a:lnTo>
                  <a:lnTo>
                    <a:pt x="394322" y="1734622"/>
                  </a:lnTo>
                  <a:lnTo>
                    <a:pt x="405441" y="1750500"/>
                  </a:lnTo>
                  <a:lnTo>
                    <a:pt x="416162" y="1765584"/>
                  </a:lnTo>
                  <a:lnTo>
                    <a:pt x="427678" y="1780271"/>
                  </a:lnTo>
                  <a:lnTo>
                    <a:pt x="439591" y="1794958"/>
                  </a:lnTo>
                  <a:lnTo>
                    <a:pt x="451504" y="1809248"/>
                  </a:lnTo>
                  <a:lnTo>
                    <a:pt x="464212" y="1823142"/>
                  </a:lnTo>
                  <a:lnTo>
                    <a:pt x="476919" y="1837035"/>
                  </a:lnTo>
                  <a:lnTo>
                    <a:pt x="490023" y="1850531"/>
                  </a:lnTo>
                  <a:lnTo>
                    <a:pt x="503525" y="1863631"/>
                  </a:lnTo>
                  <a:lnTo>
                    <a:pt x="517026" y="1876333"/>
                  </a:lnTo>
                  <a:lnTo>
                    <a:pt x="531322" y="1889035"/>
                  </a:lnTo>
                  <a:lnTo>
                    <a:pt x="545617" y="1900944"/>
                  </a:lnTo>
                  <a:lnTo>
                    <a:pt x="559913" y="1912852"/>
                  </a:lnTo>
                  <a:lnTo>
                    <a:pt x="575400" y="1923967"/>
                  </a:lnTo>
                  <a:lnTo>
                    <a:pt x="590490" y="1935479"/>
                  </a:lnTo>
                  <a:lnTo>
                    <a:pt x="605977" y="1945799"/>
                  </a:lnTo>
                  <a:lnTo>
                    <a:pt x="621861" y="1956517"/>
                  </a:lnTo>
                  <a:lnTo>
                    <a:pt x="637745" y="1966044"/>
                  </a:lnTo>
                  <a:lnTo>
                    <a:pt x="653630" y="1975968"/>
                  </a:lnTo>
                  <a:lnTo>
                    <a:pt x="670308" y="1985097"/>
                  </a:lnTo>
                  <a:lnTo>
                    <a:pt x="686986" y="1994227"/>
                  </a:lnTo>
                  <a:lnTo>
                    <a:pt x="704061" y="2002563"/>
                  </a:lnTo>
                  <a:lnTo>
                    <a:pt x="721137" y="2010502"/>
                  </a:lnTo>
                  <a:lnTo>
                    <a:pt x="738609" y="2018044"/>
                  </a:lnTo>
                  <a:lnTo>
                    <a:pt x="756082" y="2025189"/>
                  </a:lnTo>
                  <a:lnTo>
                    <a:pt x="774348" y="2032335"/>
                  </a:lnTo>
                  <a:lnTo>
                    <a:pt x="792218" y="2038686"/>
                  </a:lnTo>
                  <a:lnTo>
                    <a:pt x="810485" y="2044640"/>
                  </a:lnTo>
                  <a:lnTo>
                    <a:pt x="829148" y="2050197"/>
                  </a:lnTo>
                  <a:lnTo>
                    <a:pt x="847812" y="2055358"/>
                  </a:lnTo>
                  <a:lnTo>
                    <a:pt x="866476" y="2059724"/>
                  </a:lnTo>
                  <a:lnTo>
                    <a:pt x="885140" y="2064091"/>
                  </a:lnTo>
                  <a:lnTo>
                    <a:pt x="904598" y="2067266"/>
                  </a:lnTo>
                  <a:lnTo>
                    <a:pt x="924056" y="2070839"/>
                  </a:lnTo>
                  <a:lnTo>
                    <a:pt x="943514" y="2073220"/>
                  </a:lnTo>
                  <a:lnTo>
                    <a:pt x="962972" y="2075999"/>
                  </a:lnTo>
                  <a:lnTo>
                    <a:pt x="982827" y="2077587"/>
                  </a:lnTo>
                  <a:lnTo>
                    <a:pt x="1002682" y="2078778"/>
                  </a:lnTo>
                  <a:lnTo>
                    <a:pt x="1022934" y="2079572"/>
                  </a:lnTo>
                  <a:lnTo>
                    <a:pt x="1043186" y="2079572"/>
                  </a:lnTo>
                  <a:lnTo>
                    <a:pt x="1063041" y="2079572"/>
                  </a:lnTo>
                  <a:lnTo>
                    <a:pt x="1083293" y="2078778"/>
                  </a:lnTo>
                  <a:lnTo>
                    <a:pt x="1103148" y="2077587"/>
                  </a:lnTo>
                  <a:lnTo>
                    <a:pt x="1122606" y="2075999"/>
                  </a:lnTo>
                  <a:lnTo>
                    <a:pt x="1142064" y="2073220"/>
                  </a:lnTo>
                  <a:lnTo>
                    <a:pt x="1161919" y="2070839"/>
                  </a:lnTo>
                  <a:lnTo>
                    <a:pt x="1180980" y="2067266"/>
                  </a:lnTo>
                  <a:lnTo>
                    <a:pt x="1200438" y="2064091"/>
                  </a:lnTo>
                  <a:lnTo>
                    <a:pt x="1219499" y="2059724"/>
                  </a:lnTo>
                  <a:lnTo>
                    <a:pt x="1237766" y="2055358"/>
                  </a:lnTo>
                  <a:lnTo>
                    <a:pt x="1256827" y="2050197"/>
                  </a:lnTo>
                  <a:lnTo>
                    <a:pt x="1275093" y="2044640"/>
                  </a:lnTo>
                  <a:lnTo>
                    <a:pt x="1293757" y="2038686"/>
                  </a:lnTo>
                  <a:lnTo>
                    <a:pt x="1311627" y="2032335"/>
                  </a:lnTo>
                  <a:lnTo>
                    <a:pt x="1329496" y="2025189"/>
                  </a:lnTo>
                  <a:lnTo>
                    <a:pt x="1347366" y="2018044"/>
                  </a:lnTo>
                  <a:lnTo>
                    <a:pt x="1364441" y="2010502"/>
                  </a:lnTo>
                  <a:lnTo>
                    <a:pt x="1381914" y="2002563"/>
                  </a:lnTo>
                  <a:lnTo>
                    <a:pt x="1398592" y="1994227"/>
                  </a:lnTo>
                  <a:lnTo>
                    <a:pt x="1415667" y="1985097"/>
                  </a:lnTo>
                  <a:lnTo>
                    <a:pt x="1431949" y="1975968"/>
                  </a:lnTo>
                  <a:lnTo>
                    <a:pt x="1447833" y="1966044"/>
                  </a:lnTo>
                  <a:lnTo>
                    <a:pt x="1464114" y="1956517"/>
                  </a:lnTo>
                  <a:lnTo>
                    <a:pt x="1479998" y="1945799"/>
                  </a:lnTo>
                  <a:lnTo>
                    <a:pt x="1495088" y="1935479"/>
                  </a:lnTo>
                  <a:lnTo>
                    <a:pt x="1510575" y="1923967"/>
                  </a:lnTo>
                  <a:lnTo>
                    <a:pt x="1525665" y="1912852"/>
                  </a:lnTo>
                  <a:lnTo>
                    <a:pt x="1539960" y="1900944"/>
                  </a:lnTo>
                  <a:lnTo>
                    <a:pt x="1554256" y="1889035"/>
                  </a:lnTo>
                  <a:lnTo>
                    <a:pt x="1568551" y="1876333"/>
                  </a:lnTo>
                  <a:lnTo>
                    <a:pt x="1582053" y="1863631"/>
                  </a:lnTo>
                  <a:lnTo>
                    <a:pt x="1595555" y="1850531"/>
                  </a:lnTo>
                  <a:lnTo>
                    <a:pt x="1608659" y="1837035"/>
                  </a:lnTo>
                  <a:lnTo>
                    <a:pt x="1621763" y="1823142"/>
                  </a:lnTo>
                  <a:lnTo>
                    <a:pt x="1634073" y="1809248"/>
                  </a:lnTo>
                  <a:lnTo>
                    <a:pt x="1646383" y="1794958"/>
                  </a:lnTo>
                  <a:lnTo>
                    <a:pt x="1657899" y="1780271"/>
                  </a:lnTo>
                  <a:lnTo>
                    <a:pt x="1669415" y="1765584"/>
                  </a:lnTo>
                  <a:lnTo>
                    <a:pt x="1680534" y="1750500"/>
                  </a:lnTo>
                  <a:lnTo>
                    <a:pt x="1691256" y="1734622"/>
                  </a:lnTo>
                  <a:lnTo>
                    <a:pt x="1701581" y="1719140"/>
                  </a:lnTo>
                  <a:lnTo>
                    <a:pt x="1711508" y="1703262"/>
                  </a:lnTo>
                  <a:lnTo>
                    <a:pt x="1721436" y="1686591"/>
                  </a:lnTo>
                  <a:lnTo>
                    <a:pt x="1730569" y="1670316"/>
                  </a:lnTo>
                  <a:lnTo>
                    <a:pt x="1739305" y="1653247"/>
                  </a:lnTo>
                  <a:lnTo>
                    <a:pt x="1748041" y="1636575"/>
                  </a:lnTo>
                  <a:lnTo>
                    <a:pt x="1755983" y="1619109"/>
                  </a:lnTo>
                  <a:lnTo>
                    <a:pt x="1763529" y="1602040"/>
                  </a:lnTo>
                  <a:lnTo>
                    <a:pt x="1770676" y="1584177"/>
                  </a:lnTo>
                  <a:lnTo>
                    <a:pt x="1777427" y="1566314"/>
                  </a:lnTo>
                  <a:lnTo>
                    <a:pt x="1783781" y="1548452"/>
                  </a:lnTo>
                  <a:lnTo>
                    <a:pt x="1789737" y="1530192"/>
                  </a:lnTo>
                  <a:lnTo>
                    <a:pt x="1795694" y="1511535"/>
                  </a:lnTo>
                  <a:lnTo>
                    <a:pt x="1800459" y="1493275"/>
                  </a:lnTo>
                  <a:lnTo>
                    <a:pt x="1804827" y="1474222"/>
                  </a:lnTo>
                  <a:lnTo>
                    <a:pt x="1809195" y="1455168"/>
                  </a:lnTo>
                  <a:lnTo>
                    <a:pt x="1812769" y="1436114"/>
                  </a:lnTo>
                  <a:lnTo>
                    <a:pt x="1816343" y="1416664"/>
                  </a:lnTo>
                  <a:lnTo>
                    <a:pt x="1818726" y="1397213"/>
                  </a:lnTo>
                  <a:lnTo>
                    <a:pt x="1820711" y="1377763"/>
                  </a:lnTo>
                  <a:lnTo>
                    <a:pt x="1823094" y="1357915"/>
                  </a:lnTo>
                  <a:lnTo>
                    <a:pt x="1824285" y="1338067"/>
                  </a:lnTo>
                  <a:lnTo>
                    <a:pt x="1824682" y="1318220"/>
                  </a:lnTo>
                  <a:lnTo>
                    <a:pt x="1825079" y="1297975"/>
                  </a:lnTo>
                  <a:lnTo>
                    <a:pt x="1824682" y="1277731"/>
                  </a:lnTo>
                  <a:lnTo>
                    <a:pt x="1824285" y="1257883"/>
                  </a:lnTo>
                  <a:lnTo>
                    <a:pt x="1823094" y="1237639"/>
                  </a:lnTo>
                  <a:lnTo>
                    <a:pt x="1820711" y="1218188"/>
                  </a:lnTo>
                  <a:lnTo>
                    <a:pt x="1818726" y="1198341"/>
                  </a:lnTo>
                  <a:lnTo>
                    <a:pt x="1816343" y="1178890"/>
                  </a:lnTo>
                  <a:lnTo>
                    <a:pt x="1812769" y="1159440"/>
                  </a:lnTo>
                  <a:lnTo>
                    <a:pt x="1809195" y="1140783"/>
                  </a:lnTo>
                  <a:lnTo>
                    <a:pt x="1804827" y="1121729"/>
                  </a:lnTo>
                  <a:lnTo>
                    <a:pt x="1800459" y="1102676"/>
                  </a:lnTo>
                  <a:lnTo>
                    <a:pt x="1795694" y="1084019"/>
                  </a:lnTo>
                  <a:lnTo>
                    <a:pt x="1789737" y="1065362"/>
                  </a:lnTo>
                  <a:lnTo>
                    <a:pt x="1783781" y="1047500"/>
                  </a:lnTo>
                  <a:lnTo>
                    <a:pt x="1777427" y="1029240"/>
                  </a:lnTo>
                  <a:lnTo>
                    <a:pt x="1770676" y="1011377"/>
                  </a:lnTo>
                  <a:lnTo>
                    <a:pt x="1763529" y="993911"/>
                  </a:lnTo>
                  <a:lnTo>
                    <a:pt x="1755983" y="976048"/>
                  </a:lnTo>
                  <a:lnTo>
                    <a:pt x="1748041" y="959377"/>
                  </a:lnTo>
                  <a:lnTo>
                    <a:pt x="1739305" y="941911"/>
                  </a:lnTo>
                  <a:lnTo>
                    <a:pt x="1730569" y="925636"/>
                  </a:lnTo>
                  <a:lnTo>
                    <a:pt x="1721436" y="908964"/>
                  </a:lnTo>
                  <a:lnTo>
                    <a:pt x="1711508" y="892689"/>
                  </a:lnTo>
                  <a:lnTo>
                    <a:pt x="1701581" y="876811"/>
                  </a:lnTo>
                  <a:lnTo>
                    <a:pt x="1691256" y="860933"/>
                  </a:lnTo>
                  <a:lnTo>
                    <a:pt x="1680534" y="845452"/>
                  </a:lnTo>
                  <a:lnTo>
                    <a:pt x="1669415" y="830368"/>
                  </a:lnTo>
                  <a:lnTo>
                    <a:pt x="1657899" y="815680"/>
                  </a:lnTo>
                  <a:lnTo>
                    <a:pt x="1646383" y="800596"/>
                  </a:lnTo>
                  <a:lnTo>
                    <a:pt x="1634073" y="786306"/>
                  </a:lnTo>
                  <a:lnTo>
                    <a:pt x="1621763" y="772413"/>
                  </a:lnTo>
                  <a:lnTo>
                    <a:pt x="1608659" y="758520"/>
                  </a:lnTo>
                  <a:lnTo>
                    <a:pt x="1595555" y="745023"/>
                  </a:lnTo>
                  <a:lnTo>
                    <a:pt x="1582053" y="731924"/>
                  </a:lnTo>
                  <a:lnTo>
                    <a:pt x="1568551" y="719221"/>
                  </a:lnTo>
                  <a:lnTo>
                    <a:pt x="1554256" y="706519"/>
                  </a:lnTo>
                  <a:lnTo>
                    <a:pt x="1539960" y="694610"/>
                  </a:lnTo>
                  <a:lnTo>
                    <a:pt x="1525665" y="682702"/>
                  </a:lnTo>
                  <a:lnTo>
                    <a:pt x="1510575" y="671190"/>
                  </a:lnTo>
                  <a:lnTo>
                    <a:pt x="1495088" y="660473"/>
                  </a:lnTo>
                  <a:lnTo>
                    <a:pt x="1479998" y="649755"/>
                  </a:lnTo>
                  <a:lnTo>
                    <a:pt x="1464114" y="639037"/>
                  </a:lnTo>
                  <a:lnTo>
                    <a:pt x="1447833" y="629114"/>
                  </a:lnTo>
                  <a:lnTo>
                    <a:pt x="1431949" y="619587"/>
                  </a:lnTo>
                  <a:lnTo>
                    <a:pt x="1415667" y="610457"/>
                  </a:lnTo>
                  <a:lnTo>
                    <a:pt x="1398592" y="601724"/>
                  </a:lnTo>
                  <a:lnTo>
                    <a:pt x="1381914" y="593388"/>
                  </a:lnTo>
                  <a:lnTo>
                    <a:pt x="1364441" y="585449"/>
                  </a:lnTo>
                  <a:lnTo>
                    <a:pt x="1347366" y="577113"/>
                  </a:lnTo>
                  <a:lnTo>
                    <a:pt x="1329496" y="569968"/>
                  </a:lnTo>
                  <a:lnTo>
                    <a:pt x="1311627" y="563220"/>
                  </a:lnTo>
                  <a:lnTo>
                    <a:pt x="1293757" y="556869"/>
                  </a:lnTo>
                  <a:lnTo>
                    <a:pt x="1275093" y="550914"/>
                  </a:lnTo>
                  <a:lnTo>
                    <a:pt x="1256827" y="545754"/>
                  </a:lnTo>
                  <a:lnTo>
                    <a:pt x="1237766" y="540594"/>
                  </a:lnTo>
                  <a:lnTo>
                    <a:pt x="1219499" y="535830"/>
                  </a:lnTo>
                  <a:lnTo>
                    <a:pt x="1200438" y="531861"/>
                  </a:lnTo>
                  <a:lnTo>
                    <a:pt x="1180980" y="527891"/>
                  </a:lnTo>
                  <a:lnTo>
                    <a:pt x="1161919" y="525113"/>
                  </a:lnTo>
                  <a:lnTo>
                    <a:pt x="1142064" y="521937"/>
                  </a:lnTo>
                  <a:lnTo>
                    <a:pt x="1122606" y="519952"/>
                  </a:lnTo>
                  <a:lnTo>
                    <a:pt x="1103148" y="518364"/>
                  </a:lnTo>
                  <a:lnTo>
                    <a:pt x="1083293" y="516777"/>
                  </a:lnTo>
                  <a:lnTo>
                    <a:pt x="1063041" y="515983"/>
                  </a:lnTo>
                  <a:lnTo>
                    <a:pt x="1043186" y="515586"/>
                  </a:lnTo>
                  <a:close/>
                  <a:moveTo>
                    <a:pt x="803734" y="280988"/>
                  </a:moveTo>
                  <a:lnTo>
                    <a:pt x="862902" y="391340"/>
                  </a:lnTo>
                  <a:lnTo>
                    <a:pt x="884743" y="387371"/>
                  </a:lnTo>
                  <a:lnTo>
                    <a:pt x="906980" y="383798"/>
                  </a:lnTo>
                  <a:lnTo>
                    <a:pt x="929218" y="380622"/>
                  </a:lnTo>
                  <a:lnTo>
                    <a:pt x="951456" y="378241"/>
                  </a:lnTo>
                  <a:lnTo>
                    <a:pt x="974488" y="376256"/>
                  </a:lnTo>
                  <a:lnTo>
                    <a:pt x="997122" y="374668"/>
                  </a:lnTo>
                  <a:lnTo>
                    <a:pt x="1019757" y="373874"/>
                  </a:lnTo>
                  <a:lnTo>
                    <a:pt x="1043186" y="373477"/>
                  </a:lnTo>
                  <a:lnTo>
                    <a:pt x="1059865" y="373874"/>
                  </a:lnTo>
                  <a:lnTo>
                    <a:pt x="1076940" y="374271"/>
                  </a:lnTo>
                  <a:lnTo>
                    <a:pt x="1093618" y="375462"/>
                  </a:lnTo>
                  <a:lnTo>
                    <a:pt x="1110693" y="376256"/>
                  </a:lnTo>
                  <a:lnTo>
                    <a:pt x="1127372" y="377844"/>
                  </a:lnTo>
                  <a:lnTo>
                    <a:pt x="1144050" y="379432"/>
                  </a:lnTo>
                  <a:lnTo>
                    <a:pt x="1160331" y="381019"/>
                  </a:lnTo>
                  <a:lnTo>
                    <a:pt x="1176612" y="383798"/>
                  </a:lnTo>
                  <a:lnTo>
                    <a:pt x="1193291" y="386180"/>
                  </a:lnTo>
                  <a:lnTo>
                    <a:pt x="1209572" y="388958"/>
                  </a:lnTo>
                  <a:lnTo>
                    <a:pt x="1225853" y="392134"/>
                  </a:lnTo>
                  <a:lnTo>
                    <a:pt x="1241737" y="395310"/>
                  </a:lnTo>
                  <a:lnTo>
                    <a:pt x="1257621" y="399279"/>
                  </a:lnTo>
                  <a:lnTo>
                    <a:pt x="1273505" y="403249"/>
                  </a:lnTo>
                  <a:lnTo>
                    <a:pt x="1289389" y="407218"/>
                  </a:lnTo>
                  <a:lnTo>
                    <a:pt x="1304876" y="411982"/>
                  </a:lnTo>
                  <a:lnTo>
                    <a:pt x="1370398" y="304805"/>
                  </a:lnTo>
                  <a:lnTo>
                    <a:pt x="1611439" y="417142"/>
                  </a:lnTo>
                  <a:lnTo>
                    <a:pt x="1570140" y="539800"/>
                  </a:lnTo>
                  <a:lnTo>
                    <a:pt x="1592775" y="555678"/>
                  </a:lnTo>
                  <a:lnTo>
                    <a:pt x="1614615" y="572747"/>
                  </a:lnTo>
                  <a:lnTo>
                    <a:pt x="1636059" y="589815"/>
                  </a:lnTo>
                  <a:lnTo>
                    <a:pt x="1656708" y="608075"/>
                  </a:lnTo>
                  <a:lnTo>
                    <a:pt x="1676960" y="626732"/>
                  </a:lnTo>
                  <a:lnTo>
                    <a:pt x="1696815" y="645389"/>
                  </a:lnTo>
                  <a:lnTo>
                    <a:pt x="1715876" y="665236"/>
                  </a:lnTo>
                  <a:lnTo>
                    <a:pt x="1734540" y="685481"/>
                  </a:lnTo>
                  <a:lnTo>
                    <a:pt x="1752410" y="706519"/>
                  </a:lnTo>
                  <a:lnTo>
                    <a:pt x="1769882" y="728351"/>
                  </a:lnTo>
                  <a:lnTo>
                    <a:pt x="1786560" y="750184"/>
                  </a:lnTo>
                  <a:lnTo>
                    <a:pt x="1802841" y="772413"/>
                  </a:lnTo>
                  <a:lnTo>
                    <a:pt x="1818329" y="795436"/>
                  </a:lnTo>
                  <a:lnTo>
                    <a:pt x="1832624" y="818856"/>
                  </a:lnTo>
                  <a:lnTo>
                    <a:pt x="1846920" y="842673"/>
                  </a:lnTo>
                  <a:lnTo>
                    <a:pt x="1860024" y="866887"/>
                  </a:lnTo>
                  <a:lnTo>
                    <a:pt x="1994642" y="834337"/>
                  </a:lnTo>
                  <a:lnTo>
                    <a:pt x="2085975" y="1084019"/>
                  </a:lnTo>
                  <a:lnTo>
                    <a:pt x="1954931" y="1149516"/>
                  </a:lnTo>
                  <a:lnTo>
                    <a:pt x="1958108" y="1167776"/>
                  </a:lnTo>
                  <a:lnTo>
                    <a:pt x="1960491" y="1185638"/>
                  </a:lnTo>
                  <a:lnTo>
                    <a:pt x="1962476" y="1204295"/>
                  </a:lnTo>
                  <a:lnTo>
                    <a:pt x="1964462" y="1222952"/>
                  </a:lnTo>
                  <a:lnTo>
                    <a:pt x="1965653" y="1241212"/>
                  </a:lnTo>
                  <a:lnTo>
                    <a:pt x="1966447" y="1259868"/>
                  </a:lnTo>
                  <a:lnTo>
                    <a:pt x="1967242" y="1278922"/>
                  </a:lnTo>
                  <a:lnTo>
                    <a:pt x="1967242" y="1297975"/>
                  </a:lnTo>
                  <a:lnTo>
                    <a:pt x="1967242" y="1315441"/>
                  </a:lnTo>
                  <a:lnTo>
                    <a:pt x="1966845" y="1332907"/>
                  </a:lnTo>
                  <a:lnTo>
                    <a:pt x="1966050" y="1349976"/>
                  </a:lnTo>
                  <a:lnTo>
                    <a:pt x="1964859" y="1367839"/>
                  </a:lnTo>
                  <a:lnTo>
                    <a:pt x="1962873" y="1385305"/>
                  </a:lnTo>
                  <a:lnTo>
                    <a:pt x="1961285" y="1401977"/>
                  </a:lnTo>
                  <a:lnTo>
                    <a:pt x="1959300" y="1419442"/>
                  </a:lnTo>
                  <a:lnTo>
                    <a:pt x="1957314" y="1436114"/>
                  </a:lnTo>
                  <a:lnTo>
                    <a:pt x="1954137" y="1453183"/>
                  </a:lnTo>
                  <a:lnTo>
                    <a:pt x="1951357" y="1469855"/>
                  </a:lnTo>
                  <a:lnTo>
                    <a:pt x="1947784" y="1486527"/>
                  </a:lnTo>
                  <a:lnTo>
                    <a:pt x="1944210" y="1503199"/>
                  </a:lnTo>
                  <a:lnTo>
                    <a:pt x="1940239" y="1519871"/>
                  </a:lnTo>
                  <a:lnTo>
                    <a:pt x="1935871" y="1535749"/>
                  </a:lnTo>
                  <a:lnTo>
                    <a:pt x="1931899" y="1552024"/>
                  </a:lnTo>
                  <a:lnTo>
                    <a:pt x="1926737" y="1568299"/>
                  </a:lnTo>
                  <a:lnTo>
                    <a:pt x="2061355" y="1650468"/>
                  </a:lnTo>
                  <a:lnTo>
                    <a:pt x="1949372" y="1891020"/>
                  </a:lnTo>
                  <a:lnTo>
                    <a:pt x="1791723" y="1838623"/>
                  </a:lnTo>
                  <a:lnTo>
                    <a:pt x="1776633" y="1859264"/>
                  </a:lnTo>
                  <a:lnTo>
                    <a:pt x="1761146" y="1879112"/>
                  </a:lnTo>
                  <a:lnTo>
                    <a:pt x="1744468" y="1898165"/>
                  </a:lnTo>
                  <a:lnTo>
                    <a:pt x="1728186" y="1917219"/>
                  </a:lnTo>
                  <a:lnTo>
                    <a:pt x="1710714" y="1935876"/>
                  </a:lnTo>
                  <a:lnTo>
                    <a:pt x="1693241" y="1954135"/>
                  </a:lnTo>
                  <a:lnTo>
                    <a:pt x="1674975" y="1971204"/>
                  </a:lnTo>
                  <a:lnTo>
                    <a:pt x="1655914" y="1988670"/>
                  </a:lnTo>
                  <a:lnTo>
                    <a:pt x="1636853" y="2004945"/>
                  </a:lnTo>
                  <a:lnTo>
                    <a:pt x="1616998" y="2021220"/>
                  </a:lnTo>
                  <a:lnTo>
                    <a:pt x="1597143" y="2036701"/>
                  </a:lnTo>
                  <a:lnTo>
                    <a:pt x="1576494" y="2051388"/>
                  </a:lnTo>
                  <a:lnTo>
                    <a:pt x="1555844" y="2066075"/>
                  </a:lnTo>
                  <a:lnTo>
                    <a:pt x="1534401" y="2079572"/>
                  </a:lnTo>
                  <a:lnTo>
                    <a:pt x="1512957" y="2093068"/>
                  </a:lnTo>
                  <a:lnTo>
                    <a:pt x="1491117" y="2105770"/>
                  </a:lnTo>
                  <a:lnTo>
                    <a:pt x="1531621" y="2274474"/>
                  </a:lnTo>
                  <a:lnTo>
                    <a:pt x="1281844" y="2365376"/>
                  </a:lnTo>
                  <a:lnTo>
                    <a:pt x="1202821" y="2207787"/>
                  </a:lnTo>
                  <a:lnTo>
                    <a:pt x="1183363" y="2210962"/>
                  </a:lnTo>
                  <a:lnTo>
                    <a:pt x="1163508" y="2213741"/>
                  </a:lnTo>
                  <a:lnTo>
                    <a:pt x="1144050" y="2216123"/>
                  </a:lnTo>
                  <a:lnTo>
                    <a:pt x="1124195" y="2218504"/>
                  </a:lnTo>
                  <a:lnTo>
                    <a:pt x="1103943" y="2219695"/>
                  </a:lnTo>
                  <a:lnTo>
                    <a:pt x="1083690" y="2220886"/>
                  </a:lnTo>
                  <a:lnTo>
                    <a:pt x="1063438" y="2221680"/>
                  </a:lnTo>
                  <a:lnTo>
                    <a:pt x="1043186" y="2221680"/>
                  </a:lnTo>
                  <a:lnTo>
                    <a:pt x="1013007" y="2221283"/>
                  </a:lnTo>
                  <a:lnTo>
                    <a:pt x="983224" y="2220092"/>
                  </a:lnTo>
                  <a:lnTo>
                    <a:pt x="954235" y="2217711"/>
                  </a:lnTo>
                  <a:lnTo>
                    <a:pt x="924850" y="2214535"/>
                  </a:lnTo>
                  <a:lnTo>
                    <a:pt x="895862" y="2210565"/>
                  </a:lnTo>
                  <a:lnTo>
                    <a:pt x="867270" y="2205405"/>
                  </a:lnTo>
                  <a:lnTo>
                    <a:pt x="839076" y="2199451"/>
                  </a:lnTo>
                  <a:lnTo>
                    <a:pt x="810882" y="2192703"/>
                  </a:lnTo>
                  <a:lnTo>
                    <a:pt x="715180" y="2341162"/>
                  </a:lnTo>
                  <a:lnTo>
                    <a:pt x="474536" y="2229222"/>
                  </a:lnTo>
                  <a:lnTo>
                    <a:pt x="524968" y="2062900"/>
                  </a:lnTo>
                  <a:lnTo>
                    <a:pt x="504716" y="2049006"/>
                  </a:lnTo>
                  <a:lnTo>
                    <a:pt x="484464" y="2033525"/>
                  </a:lnTo>
                  <a:lnTo>
                    <a:pt x="465006" y="2018441"/>
                  </a:lnTo>
                  <a:lnTo>
                    <a:pt x="445945" y="2002960"/>
                  </a:lnTo>
                  <a:lnTo>
                    <a:pt x="427281" y="1986288"/>
                  </a:lnTo>
                  <a:lnTo>
                    <a:pt x="408617" y="1969616"/>
                  </a:lnTo>
                  <a:lnTo>
                    <a:pt x="390748" y="1952151"/>
                  </a:lnTo>
                  <a:lnTo>
                    <a:pt x="373672" y="1934685"/>
                  </a:lnTo>
                  <a:lnTo>
                    <a:pt x="356597" y="1916028"/>
                  </a:lnTo>
                  <a:lnTo>
                    <a:pt x="340316" y="1897371"/>
                  </a:lnTo>
                  <a:lnTo>
                    <a:pt x="324432" y="1878715"/>
                  </a:lnTo>
                  <a:lnTo>
                    <a:pt x="308548" y="1858867"/>
                  </a:lnTo>
                  <a:lnTo>
                    <a:pt x="293855" y="1839020"/>
                  </a:lnTo>
                  <a:lnTo>
                    <a:pt x="279559" y="1818775"/>
                  </a:lnTo>
                  <a:lnTo>
                    <a:pt x="265661" y="1797737"/>
                  </a:lnTo>
                  <a:lnTo>
                    <a:pt x="252556" y="1776301"/>
                  </a:lnTo>
                  <a:lnTo>
                    <a:pt x="91333" y="1811630"/>
                  </a:lnTo>
                  <a:lnTo>
                    <a:pt x="0" y="1562345"/>
                  </a:lnTo>
                  <a:lnTo>
                    <a:pt x="138191" y="1488512"/>
                  </a:lnTo>
                  <a:lnTo>
                    <a:pt x="133426" y="1465092"/>
                  </a:lnTo>
                  <a:lnTo>
                    <a:pt x="129852" y="1441672"/>
                  </a:lnTo>
                  <a:lnTo>
                    <a:pt x="126278" y="1418251"/>
                  </a:lnTo>
                  <a:lnTo>
                    <a:pt x="123498" y="1394434"/>
                  </a:lnTo>
                  <a:lnTo>
                    <a:pt x="121513" y="1370220"/>
                  </a:lnTo>
                  <a:lnTo>
                    <a:pt x="119527" y="1346403"/>
                  </a:lnTo>
                  <a:lnTo>
                    <a:pt x="118733" y="1322189"/>
                  </a:lnTo>
                  <a:lnTo>
                    <a:pt x="118336" y="1297975"/>
                  </a:lnTo>
                  <a:lnTo>
                    <a:pt x="118733" y="1269395"/>
                  </a:lnTo>
                  <a:lnTo>
                    <a:pt x="119924" y="1240418"/>
                  </a:lnTo>
                  <a:lnTo>
                    <a:pt x="122704" y="1211837"/>
                  </a:lnTo>
                  <a:lnTo>
                    <a:pt x="125484" y="1184051"/>
                  </a:lnTo>
                  <a:lnTo>
                    <a:pt x="129455" y="1155867"/>
                  </a:lnTo>
                  <a:lnTo>
                    <a:pt x="134220" y="1128478"/>
                  </a:lnTo>
                  <a:lnTo>
                    <a:pt x="139780" y="1101088"/>
                  </a:lnTo>
                  <a:lnTo>
                    <a:pt x="146133" y="1074095"/>
                  </a:lnTo>
                  <a:lnTo>
                    <a:pt x="24223" y="995896"/>
                  </a:lnTo>
                  <a:lnTo>
                    <a:pt x="136603" y="755344"/>
                  </a:lnTo>
                  <a:lnTo>
                    <a:pt x="268043" y="794642"/>
                  </a:lnTo>
                  <a:lnTo>
                    <a:pt x="283530" y="772016"/>
                  </a:lnTo>
                  <a:lnTo>
                    <a:pt x="299017" y="750184"/>
                  </a:lnTo>
                  <a:lnTo>
                    <a:pt x="315696" y="728351"/>
                  </a:lnTo>
                  <a:lnTo>
                    <a:pt x="332771" y="707313"/>
                  </a:lnTo>
                  <a:lnTo>
                    <a:pt x="350243" y="686274"/>
                  </a:lnTo>
                  <a:lnTo>
                    <a:pt x="368907" y="666824"/>
                  </a:lnTo>
                  <a:lnTo>
                    <a:pt x="387571" y="646976"/>
                  </a:lnTo>
                  <a:lnTo>
                    <a:pt x="407426" y="627923"/>
                  </a:lnTo>
                  <a:lnTo>
                    <a:pt x="427281" y="609266"/>
                  </a:lnTo>
                  <a:lnTo>
                    <a:pt x="447930" y="591403"/>
                  </a:lnTo>
                  <a:lnTo>
                    <a:pt x="468977" y="574334"/>
                  </a:lnTo>
                  <a:lnTo>
                    <a:pt x="490420" y="557662"/>
                  </a:lnTo>
                  <a:lnTo>
                    <a:pt x="512261" y="541784"/>
                  </a:lnTo>
                  <a:lnTo>
                    <a:pt x="535293" y="526303"/>
                  </a:lnTo>
                  <a:lnTo>
                    <a:pt x="557928" y="511616"/>
                  </a:lnTo>
                  <a:lnTo>
                    <a:pt x="581754" y="497723"/>
                  </a:lnTo>
                  <a:lnTo>
                    <a:pt x="554354" y="371890"/>
                  </a:lnTo>
                  <a:lnTo>
                    <a:pt x="803734" y="280988"/>
                  </a:lnTo>
                  <a:close/>
                  <a:moveTo>
                    <a:pt x="2013752" y="186531"/>
                  </a:moveTo>
                  <a:lnTo>
                    <a:pt x="2001871" y="186928"/>
                  </a:lnTo>
                  <a:lnTo>
                    <a:pt x="1989594" y="188119"/>
                  </a:lnTo>
                  <a:lnTo>
                    <a:pt x="1978109" y="190103"/>
                  </a:lnTo>
                  <a:lnTo>
                    <a:pt x="1966624" y="192881"/>
                  </a:lnTo>
                  <a:lnTo>
                    <a:pt x="1955139" y="196453"/>
                  </a:lnTo>
                  <a:lnTo>
                    <a:pt x="1944050" y="200819"/>
                  </a:lnTo>
                  <a:lnTo>
                    <a:pt x="1932962" y="205978"/>
                  </a:lnTo>
                  <a:lnTo>
                    <a:pt x="1922269" y="211534"/>
                  </a:lnTo>
                  <a:lnTo>
                    <a:pt x="1914348" y="216297"/>
                  </a:lnTo>
                  <a:lnTo>
                    <a:pt x="1906823" y="221853"/>
                  </a:lnTo>
                  <a:lnTo>
                    <a:pt x="1899695" y="227409"/>
                  </a:lnTo>
                  <a:lnTo>
                    <a:pt x="1892962" y="233363"/>
                  </a:lnTo>
                  <a:lnTo>
                    <a:pt x="1886230" y="239713"/>
                  </a:lnTo>
                  <a:lnTo>
                    <a:pt x="1880289" y="246063"/>
                  </a:lnTo>
                  <a:lnTo>
                    <a:pt x="1874349" y="252809"/>
                  </a:lnTo>
                  <a:lnTo>
                    <a:pt x="1869200" y="259953"/>
                  </a:lnTo>
                  <a:lnTo>
                    <a:pt x="1864052" y="267097"/>
                  </a:lnTo>
                  <a:lnTo>
                    <a:pt x="1859300" y="274241"/>
                  </a:lnTo>
                  <a:lnTo>
                    <a:pt x="1855339" y="281781"/>
                  </a:lnTo>
                  <a:lnTo>
                    <a:pt x="1850983" y="289719"/>
                  </a:lnTo>
                  <a:lnTo>
                    <a:pt x="1847419" y="297656"/>
                  </a:lnTo>
                  <a:lnTo>
                    <a:pt x="1844646" y="305594"/>
                  </a:lnTo>
                  <a:lnTo>
                    <a:pt x="1841874" y="313928"/>
                  </a:lnTo>
                  <a:lnTo>
                    <a:pt x="1839102" y="322263"/>
                  </a:lnTo>
                  <a:lnTo>
                    <a:pt x="1837518" y="330597"/>
                  </a:lnTo>
                  <a:lnTo>
                    <a:pt x="1835934" y="339328"/>
                  </a:lnTo>
                  <a:lnTo>
                    <a:pt x="1834350" y="348059"/>
                  </a:lnTo>
                  <a:lnTo>
                    <a:pt x="1833557" y="356791"/>
                  </a:lnTo>
                  <a:lnTo>
                    <a:pt x="1833557" y="365125"/>
                  </a:lnTo>
                  <a:lnTo>
                    <a:pt x="1833557" y="373856"/>
                  </a:lnTo>
                  <a:lnTo>
                    <a:pt x="1833953" y="382984"/>
                  </a:lnTo>
                  <a:lnTo>
                    <a:pt x="1835142" y="391716"/>
                  </a:lnTo>
                  <a:lnTo>
                    <a:pt x="1836726" y="400050"/>
                  </a:lnTo>
                  <a:lnTo>
                    <a:pt x="1838310" y="409178"/>
                  </a:lnTo>
                  <a:lnTo>
                    <a:pt x="1840290" y="417513"/>
                  </a:lnTo>
                  <a:lnTo>
                    <a:pt x="1843458" y="426244"/>
                  </a:lnTo>
                  <a:lnTo>
                    <a:pt x="1846230" y="434578"/>
                  </a:lnTo>
                  <a:lnTo>
                    <a:pt x="1850191" y="443310"/>
                  </a:lnTo>
                  <a:lnTo>
                    <a:pt x="1853755" y="451247"/>
                  </a:lnTo>
                  <a:lnTo>
                    <a:pt x="1858507" y="459581"/>
                  </a:lnTo>
                  <a:lnTo>
                    <a:pt x="1864844" y="469503"/>
                  </a:lnTo>
                  <a:lnTo>
                    <a:pt x="1871973" y="479028"/>
                  </a:lnTo>
                  <a:lnTo>
                    <a:pt x="1879497" y="488156"/>
                  </a:lnTo>
                  <a:lnTo>
                    <a:pt x="1887418" y="496888"/>
                  </a:lnTo>
                  <a:lnTo>
                    <a:pt x="1896527" y="504428"/>
                  </a:lnTo>
                  <a:lnTo>
                    <a:pt x="1905239" y="511969"/>
                  </a:lnTo>
                  <a:lnTo>
                    <a:pt x="1914744" y="518716"/>
                  </a:lnTo>
                  <a:lnTo>
                    <a:pt x="1924645" y="524669"/>
                  </a:lnTo>
                  <a:lnTo>
                    <a:pt x="1934942" y="529828"/>
                  </a:lnTo>
                  <a:lnTo>
                    <a:pt x="1945635" y="534988"/>
                  </a:lnTo>
                  <a:lnTo>
                    <a:pt x="1956723" y="538956"/>
                  </a:lnTo>
                  <a:lnTo>
                    <a:pt x="1967812" y="542131"/>
                  </a:lnTo>
                  <a:lnTo>
                    <a:pt x="1979297" y="545306"/>
                  </a:lnTo>
                  <a:lnTo>
                    <a:pt x="1990782" y="546894"/>
                  </a:lnTo>
                  <a:lnTo>
                    <a:pt x="2002267" y="548085"/>
                  </a:lnTo>
                  <a:lnTo>
                    <a:pt x="2014544" y="548481"/>
                  </a:lnTo>
                  <a:lnTo>
                    <a:pt x="2026425" y="548085"/>
                  </a:lnTo>
                  <a:lnTo>
                    <a:pt x="2038306" y="546894"/>
                  </a:lnTo>
                  <a:lnTo>
                    <a:pt x="2049791" y="544910"/>
                  </a:lnTo>
                  <a:lnTo>
                    <a:pt x="2061672" y="542131"/>
                  </a:lnTo>
                  <a:lnTo>
                    <a:pt x="2073157" y="538560"/>
                  </a:lnTo>
                  <a:lnTo>
                    <a:pt x="2084246" y="534194"/>
                  </a:lnTo>
                  <a:lnTo>
                    <a:pt x="2095335" y="529035"/>
                  </a:lnTo>
                  <a:lnTo>
                    <a:pt x="2106028" y="523081"/>
                  </a:lnTo>
                  <a:lnTo>
                    <a:pt x="2113552" y="518716"/>
                  </a:lnTo>
                  <a:lnTo>
                    <a:pt x="2121077" y="513556"/>
                  </a:lnTo>
                  <a:lnTo>
                    <a:pt x="2128206" y="508000"/>
                  </a:lnTo>
                  <a:lnTo>
                    <a:pt x="2134938" y="502047"/>
                  </a:lnTo>
                  <a:lnTo>
                    <a:pt x="2141275" y="496491"/>
                  </a:lnTo>
                  <a:lnTo>
                    <a:pt x="2147215" y="490141"/>
                  </a:lnTo>
                  <a:lnTo>
                    <a:pt x="2153156" y="483394"/>
                  </a:lnTo>
                  <a:lnTo>
                    <a:pt x="2158304" y="476647"/>
                  </a:lnTo>
                  <a:lnTo>
                    <a:pt x="2163452" y="469503"/>
                  </a:lnTo>
                  <a:lnTo>
                    <a:pt x="2168601" y="461566"/>
                  </a:lnTo>
                  <a:lnTo>
                    <a:pt x="2172957" y="454025"/>
                  </a:lnTo>
                  <a:lnTo>
                    <a:pt x="2176917" y="446485"/>
                  </a:lnTo>
                  <a:lnTo>
                    <a:pt x="2180482" y="438150"/>
                  </a:lnTo>
                  <a:lnTo>
                    <a:pt x="2183650" y="430213"/>
                  </a:lnTo>
                  <a:lnTo>
                    <a:pt x="2186818" y="421481"/>
                  </a:lnTo>
                  <a:lnTo>
                    <a:pt x="2189195" y="412750"/>
                  </a:lnTo>
                  <a:lnTo>
                    <a:pt x="2191175" y="404019"/>
                  </a:lnTo>
                  <a:lnTo>
                    <a:pt x="2192363" y="395288"/>
                  </a:lnTo>
                  <a:lnTo>
                    <a:pt x="2193947" y="386159"/>
                  </a:lnTo>
                  <a:lnTo>
                    <a:pt x="2194739" y="377428"/>
                  </a:lnTo>
                  <a:lnTo>
                    <a:pt x="2194739" y="368697"/>
                  </a:lnTo>
                  <a:lnTo>
                    <a:pt x="2194739" y="359569"/>
                  </a:lnTo>
                  <a:lnTo>
                    <a:pt x="2194343" y="351234"/>
                  </a:lnTo>
                  <a:lnTo>
                    <a:pt x="2192759" y="342503"/>
                  </a:lnTo>
                  <a:lnTo>
                    <a:pt x="2191571" y="333375"/>
                  </a:lnTo>
                  <a:lnTo>
                    <a:pt x="2189591" y="325041"/>
                  </a:lnTo>
                  <a:lnTo>
                    <a:pt x="2187610" y="316706"/>
                  </a:lnTo>
                  <a:lnTo>
                    <a:pt x="2184838" y="308372"/>
                  </a:lnTo>
                  <a:lnTo>
                    <a:pt x="2181670" y="299641"/>
                  </a:lnTo>
                  <a:lnTo>
                    <a:pt x="2178106" y="291703"/>
                  </a:lnTo>
                  <a:lnTo>
                    <a:pt x="2174145" y="283766"/>
                  </a:lnTo>
                  <a:lnTo>
                    <a:pt x="2169789" y="275828"/>
                  </a:lnTo>
                  <a:lnTo>
                    <a:pt x="2163452" y="265509"/>
                  </a:lnTo>
                  <a:lnTo>
                    <a:pt x="2156324" y="255984"/>
                  </a:lnTo>
                  <a:lnTo>
                    <a:pt x="2148799" y="247253"/>
                  </a:lnTo>
                  <a:lnTo>
                    <a:pt x="2140879" y="238522"/>
                  </a:lnTo>
                  <a:lnTo>
                    <a:pt x="2131770" y="230584"/>
                  </a:lnTo>
                  <a:lnTo>
                    <a:pt x="2123057" y="223441"/>
                  </a:lnTo>
                  <a:lnTo>
                    <a:pt x="2113552" y="216694"/>
                  </a:lnTo>
                  <a:lnTo>
                    <a:pt x="2103255" y="210344"/>
                  </a:lnTo>
                  <a:lnTo>
                    <a:pt x="2093355" y="204788"/>
                  </a:lnTo>
                  <a:lnTo>
                    <a:pt x="2082662" y="200422"/>
                  </a:lnTo>
                  <a:lnTo>
                    <a:pt x="2071969" y="196056"/>
                  </a:lnTo>
                  <a:lnTo>
                    <a:pt x="2060484" y="192881"/>
                  </a:lnTo>
                  <a:lnTo>
                    <a:pt x="2048999" y="190103"/>
                  </a:lnTo>
                  <a:lnTo>
                    <a:pt x="2037118" y="188119"/>
                  </a:lnTo>
                  <a:lnTo>
                    <a:pt x="2025633" y="186928"/>
                  </a:lnTo>
                  <a:lnTo>
                    <a:pt x="2013752" y="186531"/>
                  </a:lnTo>
                  <a:close/>
                  <a:moveTo>
                    <a:pt x="2066028" y="0"/>
                  </a:moveTo>
                  <a:lnTo>
                    <a:pt x="2156324" y="23812"/>
                  </a:lnTo>
                  <a:lnTo>
                    <a:pt x="2146027" y="100013"/>
                  </a:lnTo>
                  <a:lnTo>
                    <a:pt x="2140916" y="118533"/>
                  </a:lnTo>
                  <a:lnTo>
                    <a:pt x="2134542" y="115094"/>
                  </a:lnTo>
                  <a:lnTo>
                    <a:pt x="2132671" y="114357"/>
                  </a:lnTo>
                  <a:lnTo>
                    <a:pt x="2132562" y="114300"/>
                  </a:lnTo>
                  <a:lnTo>
                    <a:pt x="2123453" y="110728"/>
                  </a:lnTo>
                  <a:lnTo>
                    <a:pt x="2132671" y="114357"/>
                  </a:lnTo>
                  <a:lnTo>
                    <a:pt x="2140879" y="118666"/>
                  </a:lnTo>
                  <a:lnTo>
                    <a:pt x="2140916" y="118533"/>
                  </a:lnTo>
                  <a:lnTo>
                    <a:pt x="2144839" y="120650"/>
                  </a:lnTo>
                  <a:lnTo>
                    <a:pt x="2153552" y="125413"/>
                  </a:lnTo>
                  <a:lnTo>
                    <a:pt x="2167413" y="133747"/>
                  </a:lnTo>
                  <a:lnTo>
                    <a:pt x="2174145" y="138113"/>
                  </a:lnTo>
                  <a:lnTo>
                    <a:pt x="2180878" y="142875"/>
                  </a:lnTo>
                  <a:lnTo>
                    <a:pt x="2181274" y="143272"/>
                  </a:lnTo>
                  <a:lnTo>
                    <a:pt x="2187610" y="148034"/>
                  </a:lnTo>
                  <a:lnTo>
                    <a:pt x="2193947" y="153194"/>
                  </a:lnTo>
                  <a:lnTo>
                    <a:pt x="2205432" y="163909"/>
                  </a:lnTo>
                  <a:lnTo>
                    <a:pt x="2212560" y="170656"/>
                  </a:lnTo>
                  <a:lnTo>
                    <a:pt x="2221273" y="180181"/>
                  </a:lnTo>
                  <a:lnTo>
                    <a:pt x="2226433" y="186128"/>
                  </a:lnTo>
                  <a:lnTo>
                    <a:pt x="2226422" y="186134"/>
                  </a:lnTo>
                  <a:lnTo>
                    <a:pt x="2229194" y="189309"/>
                  </a:lnTo>
                  <a:lnTo>
                    <a:pt x="2226433" y="186128"/>
                  </a:lnTo>
                  <a:lnTo>
                    <a:pt x="2244639" y="175419"/>
                  </a:lnTo>
                  <a:lnTo>
                    <a:pt x="2315925" y="143669"/>
                  </a:lnTo>
                  <a:lnTo>
                    <a:pt x="2363053" y="224234"/>
                  </a:lnTo>
                  <a:lnTo>
                    <a:pt x="2302064" y="270669"/>
                  </a:lnTo>
                  <a:lnTo>
                    <a:pt x="2280282" y="283369"/>
                  </a:lnTo>
                  <a:lnTo>
                    <a:pt x="2284242" y="296466"/>
                  </a:lnTo>
                  <a:lnTo>
                    <a:pt x="2287015" y="309166"/>
                  </a:lnTo>
                  <a:lnTo>
                    <a:pt x="2289787" y="322263"/>
                  </a:lnTo>
                  <a:lnTo>
                    <a:pt x="2291371" y="335359"/>
                  </a:lnTo>
                  <a:lnTo>
                    <a:pt x="2292559" y="348456"/>
                  </a:lnTo>
                  <a:lnTo>
                    <a:pt x="2293351" y="361553"/>
                  </a:lnTo>
                  <a:lnTo>
                    <a:pt x="2293351" y="374650"/>
                  </a:lnTo>
                  <a:lnTo>
                    <a:pt x="2292559" y="387350"/>
                  </a:lnTo>
                  <a:lnTo>
                    <a:pt x="2318301" y="394097"/>
                  </a:lnTo>
                  <a:lnTo>
                    <a:pt x="2390775" y="422275"/>
                  </a:lnTo>
                  <a:lnTo>
                    <a:pt x="2367409" y="512763"/>
                  </a:lnTo>
                  <a:lnTo>
                    <a:pt x="2291371" y="502047"/>
                  </a:lnTo>
                  <a:lnTo>
                    <a:pt x="2262857" y="494506"/>
                  </a:lnTo>
                  <a:lnTo>
                    <a:pt x="2256916" y="506016"/>
                  </a:lnTo>
                  <a:lnTo>
                    <a:pt x="2250183" y="517128"/>
                  </a:lnTo>
                  <a:lnTo>
                    <a:pt x="2243451" y="527447"/>
                  </a:lnTo>
                  <a:lnTo>
                    <a:pt x="2235926" y="537766"/>
                  </a:lnTo>
                  <a:lnTo>
                    <a:pt x="2228006" y="547688"/>
                  </a:lnTo>
                  <a:lnTo>
                    <a:pt x="2219293" y="557610"/>
                  </a:lnTo>
                  <a:lnTo>
                    <a:pt x="2210580" y="566738"/>
                  </a:lnTo>
                  <a:lnTo>
                    <a:pt x="2201075" y="575469"/>
                  </a:lnTo>
                  <a:lnTo>
                    <a:pt x="2216125" y="601266"/>
                  </a:lnTo>
                  <a:lnTo>
                    <a:pt x="2247807" y="671910"/>
                  </a:lnTo>
                  <a:lnTo>
                    <a:pt x="2167413" y="719932"/>
                  </a:lnTo>
                  <a:lnTo>
                    <a:pt x="2121077" y="658416"/>
                  </a:lnTo>
                  <a:lnTo>
                    <a:pt x="2105632" y="632222"/>
                  </a:lnTo>
                  <a:lnTo>
                    <a:pt x="2110780" y="629841"/>
                  </a:lnTo>
                  <a:lnTo>
                    <a:pt x="2115929" y="627857"/>
                  </a:lnTo>
                  <a:lnTo>
                    <a:pt x="2104048" y="632222"/>
                  </a:lnTo>
                  <a:lnTo>
                    <a:pt x="2092563" y="635794"/>
                  </a:lnTo>
                  <a:lnTo>
                    <a:pt x="2083058" y="638969"/>
                  </a:lnTo>
                  <a:lnTo>
                    <a:pt x="2067217" y="642541"/>
                  </a:lnTo>
                  <a:lnTo>
                    <a:pt x="2059296" y="643732"/>
                  </a:lnTo>
                  <a:lnTo>
                    <a:pt x="2050583" y="644922"/>
                  </a:lnTo>
                  <a:lnTo>
                    <a:pt x="2048999" y="644922"/>
                  </a:lnTo>
                  <a:lnTo>
                    <a:pt x="2033554" y="646907"/>
                  </a:lnTo>
                  <a:lnTo>
                    <a:pt x="2018505" y="647303"/>
                  </a:lnTo>
                  <a:lnTo>
                    <a:pt x="2014544" y="647700"/>
                  </a:lnTo>
                  <a:lnTo>
                    <a:pt x="2008208" y="647303"/>
                  </a:lnTo>
                  <a:lnTo>
                    <a:pt x="2002617" y="647117"/>
                  </a:lnTo>
                  <a:lnTo>
                    <a:pt x="1994743" y="646510"/>
                  </a:lnTo>
                  <a:lnTo>
                    <a:pt x="1984842" y="645716"/>
                  </a:lnTo>
                  <a:lnTo>
                    <a:pt x="1996327" y="646907"/>
                  </a:lnTo>
                  <a:lnTo>
                    <a:pt x="2002617" y="647117"/>
                  </a:lnTo>
                  <a:lnTo>
                    <a:pt x="2005039" y="647303"/>
                  </a:lnTo>
                  <a:lnTo>
                    <a:pt x="1994347" y="687785"/>
                  </a:lnTo>
                  <a:lnTo>
                    <a:pt x="1970189" y="747713"/>
                  </a:lnTo>
                  <a:lnTo>
                    <a:pt x="1879497" y="724297"/>
                  </a:lnTo>
                  <a:lnTo>
                    <a:pt x="1886230" y="662385"/>
                  </a:lnTo>
                  <a:lnTo>
                    <a:pt x="1896923" y="621507"/>
                  </a:lnTo>
                  <a:lnTo>
                    <a:pt x="1904447" y="625078"/>
                  </a:lnTo>
                  <a:lnTo>
                    <a:pt x="1893754" y="619919"/>
                  </a:lnTo>
                  <a:lnTo>
                    <a:pt x="1883061" y="614363"/>
                  </a:lnTo>
                  <a:lnTo>
                    <a:pt x="1874745" y="609997"/>
                  </a:lnTo>
                  <a:lnTo>
                    <a:pt x="1860884" y="601663"/>
                  </a:lnTo>
                  <a:lnTo>
                    <a:pt x="1854151" y="596900"/>
                  </a:lnTo>
                  <a:lnTo>
                    <a:pt x="1847419" y="592535"/>
                  </a:lnTo>
                  <a:lnTo>
                    <a:pt x="1846627" y="592138"/>
                  </a:lnTo>
                  <a:lnTo>
                    <a:pt x="1840290" y="586978"/>
                  </a:lnTo>
                  <a:lnTo>
                    <a:pt x="1834350" y="581819"/>
                  </a:lnTo>
                  <a:lnTo>
                    <a:pt x="1822469" y="571103"/>
                  </a:lnTo>
                  <a:lnTo>
                    <a:pt x="1815736" y="564356"/>
                  </a:lnTo>
                  <a:lnTo>
                    <a:pt x="1809516" y="557841"/>
                  </a:lnTo>
                  <a:lnTo>
                    <a:pt x="1805439" y="553244"/>
                  </a:lnTo>
                  <a:lnTo>
                    <a:pt x="1799103" y="545703"/>
                  </a:lnTo>
                  <a:lnTo>
                    <a:pt x="1807023" y="555228"/>
                  </a:lnTo>
                  <a:lnTo>
                    <a:pt x="1809516" y="557841"/>
                  </a:lnTo>
                  <a:lnTo>
                    <a:pt x="1811776" y="560388"/>
                  </a:lnTo>
                  <a:lnTo>
                    <a:pt x="1779697" y="579438"/>
                  </a:lnTo>
                  <a:lnTo>
                    <a:pt x="1720292" y="604044"/>
                  </a:lnTo>
                  <a:lnTo>
                    <a:pt x="1673164" y="523875"/>
                  </a:lnTo>
                  <a:lnTo>
                    <a:pt x="1721480" y="484585"/>
                  </a:lnTo>
                  <a:lnTo>
                    <a:pt x="1752767" y="465931"/>
                  </a:lnTo>
                  <a:lnTo>
                    <a:pt x="1748410" y="452835"/>
                  </a:lnTo>
                  <a:lnTo>
                    <a:pt x="1744450" y="439341"/>
                  </a:lnTo>
                  <a:lnTo>
                    <a:pt x="1741282" y="425847"/>
                  </a:lnTo>
                  <a:lnTo>
                    <a:pt x="1738510" y="412353"/>
                  </a:lnTo>
                  <a:lnTo>
                    <a:pt x="1736530" y="398860"/>
                  </a:lnTo>
                  <a:lnTo>
                    <a:pt x="1735737" y="385366"/>
                  </a:lnTo>
                  <a:lnTo>
                    <a:pt x="1734945" y="371475"/>
                  </a:lnTo>
                  <a:lnTo>
                    <a:pt x="1735341" y="357981"/>
                  </a:lnTo>
                  <a:lnTo>
                    <a:pt x="1704451" y="350441"/>
                  </a:lnTo>
                  <a:lnTo>
                    <a:pt x="1644650" y="325438"/>
                  </a:lnTo>
                  <a:lnTo>
                    <a:pt x="1668412" y="235347"/>
                  </a:lnTo>
                  <a:lnTo>
                    <a:pt x="1730193" y="242094"/>
                  </a:lnTo>
                  <a:lnTo>
                    <a:pt x="1760687" y="250031"/>
                  </a:lnTo>
                  <a:lnTo>
                    <a:pt x="1766628" y="237331"/>
                  </a:lnTo>
                  <a:lnTo>
                    <a:pt x="1773361" y="225028"/>
                  </a:lnTo>
                  <a:lnTo>
                    <a:pt x="1781281" y="213519"/>
                  </a:lnTo>
                  <a:lnTo>
                    <a:pt x="1789202" y="201613"/>
                  </a:lnTo>
                  <a:lnTo>
                    <a:pt x="1797915" y="190500"/>
                  </a:lnTo>
                  <a:lnTo>
                    <a:pt x="1807023" y="179784"/>
                  </a:lnTo>
                  <a:lnTo>
                    <a:pt x="1816924" y="169069"/>
                  </a:lnTo>
                  <a:lnTo>
                    <a:pt x="1827221" y="159544"/>
                  </a:lnTo>
                  <a:lnTo>
                    <a:pt x="1812964" y="135334"/>
                  </a:lnTo>
                  <a:lnTo>
                    <a:pt x="1788410" y="75406"/>
                  </a:lnTo>
                  <a:lnTo>
                    <a:pt x="1868804" y="27781"/>
                  </a:lnTo>
                  <a:lnTo>
                    <a:pt x="1907219" y="76994"/>
                  </a:lnTo>
                  <a:lnTo>
                    <a:pt x="1923061" y="102791"/>
                  </a:lnTo>
                  <a:lnTo>
                    <a:pt x="1917516" y="105172"/>
                  </a:lnTo>
                  <a:lnTo>
                    <a:pt x="1912368" y="107156"/>
                  </a:lnTo>
                  <a:lnTo>
                    <a:pt x="1924249" y="102791"/>
                  </a:lnTo>
                  <a:lnTo>
                    <a:pt x="1935734" y="99219"/>
                  </a:lnTo>
                  <a:lnTo>
                    <a:pt x="1945239" y="96044"/>
                  </a:lnTo>
                  <a:lnTo>
                    <a:pt x="1961080" y="92869"/>
                  </a:lnTo>
                  <a:lnTo>
                    <a:pt x="1969001" y="91281"/>
                  </a:lnTo>
                  <a:lnTo>
                    <a:pt x="1977317" y="89694"/>
                  </a:lnTo>
                  <a:lnTo>
                    <a:pt x="1979297" y="89694"/>
                  </a:lnTo>
                  <a:lnTo>
                    <a:pt x="1994347" y="88106"/>
                  </a:lnTo>
                  <a:lnTo>
                    <a:pt x="2009792" y="87709"/>
                  </a:lnTo>
                  <a:lnTo>
                    <a:pt x="2013752" y="87709"/>
                  </a:lnTo>
                  <a:lnTo>
                    <a:pt x="2019693" y="87709"/>
                  </a:lnTo>
                  <a:lnTo>
                    <a:pt x="2031970" y="88503"/>
                  </a:lnTo>
                  <a:lnTo>
                    <a:pt x="2043455" y="89297"/>
                  </a:lnTo>
                  <a:lnTo>
                    <a:pt x="2034346" y="88503"/>
                  </a:lnTo>
                  <a:lnTo>
                    <a:pt x="2038306" y="72628"/>
                  </a:lnTo>
                  <a:lnTo>
                    <a:pt x="206602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213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2876156" y="3730786"/>
            <a:ext cx="671193" cy="605157"/>
            <a:chOff x="6068610" y="2138335"/>
            <a:chExt cx="428348" cy="386204"/>
          </a:xfrm>
        </p:grpSpPr>
        <p:sp>
          <p:nvSpPr>
            <p:cNvPr id="54" name="Freeform 5"/>
            <p:cNvSpPr/>
            <p:nvPr/>
          </p:nvSpPr>
          <p:spPr bwMode="auto">
            <a:xfrm>
              <a:off x="6068610" y="2138335"/>
              <a:ext cx="428348" cy="386204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13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5" name="KSO_Shape"/>
            <p:cNvSpPr/>
            <p:nvPr/>
          </p:nvSpPr>
          <p:spPr bwMode="auto">
            <a:xfrm>
              <a:off x="6173883" y="2215236"/>
              <a:ext cx="232088" cy="197274"/>
            </a:xfrm>
            <a:custGeom>
              <a:avLst/>
              <a:gdLst>
                <a:gd name="T0" fmla="*/ 1221908 w 2276475"/>
                <a:gd name="T1" fmla="*/ 1328927 h 1936751"/>
                <a:gd name="T2" fmla="*/ 1196654 w 2276475"/>
                <a:gd name="T3" fmla="*/ 1388292 h 1936751"/>
                <a:gd name="T4" fmla="*/ 691864 w 2276475"/>
                <a:gd name="T5" fmla="*/ 1376845 h 1936751"/>
                <a:gd name="T6" fmla="*/ 695585 w 2276475"/>
                <a:gd name="T7" fmla="*/ 1314285 h 1936751"/>
                <a:gd name="T8" fmla="*/ 1104489 w 2276475"/>
                <a:gd name="T9" fmla="*/ 1115137 h 1936751"/>
                <a:gd name="T10" fmla="*/ 1117497 w 2276475"/>
                <a:gd name="T11" fmla="*/ 1168850 h 1936751"/>
                <a:gd name="T12" fmla="*/ 811396 w 2276475"/>
                <a:gd name="T13" fmla="*/ 1188695 h 1936751"/>
                <a:gd name="T14" fmla="*/ 783254 w 2276475"/>
                <a:gd name="T15" fmla="*/ 1141068 h 1936751"/>
                <a:gd name="T16" fmla="*/ 309026 w 2276475"/>
                <a:gd name="T17" fmla="*/ 898551 h 1936751"/>
                <a:gd name="T18" fmla="*/ 798665 w 2276475"/>
                <a:gd name="T19" fmla="*/ 935449 h 1936751"/>
                <a:gd name="T20" fmla="*/ 759855 w 2276475"/>
                <a:gd name="T21" fmla="*/ 989335 h 1936751"/>
                <a:gd name="T22" fmla="*/ 259317 w 2276475"/>
                <a:gd name="T23" fmla="*/ 967303 h 1936751"/>
                <a:gd name="T24" fmla="*/ 277393 w 2276475"/>
                <a:gd name="T25" fmla="*/ 906514 h 1936751"/>
                <a:gd name="T26" fmla="*/ 1086287 w 2276475"/>
                <a:gd name="T27" fmla="*/ 817903 h 1936751"/>
                <a:gd name="T28" fmla="*/ 1028372 w 2276475"/>
                <a:gd name="T29" fmla="*/ 919230 h 1936751"/>
                <a:gd name="T30" fmla="*/ 999280 w 2276475"/>
                <a:gd name="T31" fmla="*/ 917630 h 1936751"/>
                <a:gd name="T32" fmla="*/ 289574 w 2276475"/>
                <a:gd name="T33" fmla="*/ 706099 h 1936751"/>
                <a:gd name="T34" fmla="*/ 590631 w 2276475"/>
                <a:gd name="T35" fmla="*/ 735033 h 1936751"/>
                <a:gd name="T36" fmla="*/ 567535 w 2276475"/>
                <a:gd name="T37" fmla="*/ 784938 h 1936751"/>
                <a:gd name="T38" fmla="*/ 259309 w 2276475"/>
                <a:gd name="T39" fmla="*/ 770073 h 1936751"/>
                <a:gd name="T40" fmla="*/ 267273 w 2276475"/>
                <a:gd name="T41" fmla="*/ 715124 h 1936751"/>
                <a:gd name="T42" fmla="*/ 836933 w 2276475"/>
                <a:gd name="T43" fmla="*/ 505684 h 1936751"/>
                <a:gd name="T44" fmla="*/ 846494 w 2276475"/>
                <a:gd name="T45" fmla="*/ 574170 h 1936751"/>
                <a:gd name="T46" fmla="*/ 268069 w 2276475"/>
                <a:gd name="T47" fmla="*/ 592752 h 1936751"/>
                <a:gd name="T48" fmla="*/ 238855 w 2276475"/>
                <a:gd name="T49" fmla="*/ 530105 h 1936751"/>
                <a:gd name="T50" fmla="*/ 1467818 w 2276475"/>
                <a:gd name="T51" fmla="*/ 344025 h 1936751"/>
                <a:gd name="T52" fmla="*/ 1566759 w 2276475"/>
                <a:gd name="T53" fmla="*/ 428438 h 1936751"/>
                <a:gd name="T54" fmla="*/ 1578461 w 2276475"/>
                <a:gd name="T55" fmla="*/ 479936 h 1936751"/>
                <a:gd name="T56" fmla="*/ 1197862 w 2276475"/>
                <a:gd name="T57" fmla="*/ 846789 h 1936751"/>
                <a:gd name="T58" fmla="*/ 1138817 w 2276475"/>
                <a:gd name="T59" fmla="*/ 842806 h 1936751"/>
                <a:gd name="T60" fmla="*/ 1093869 w 2276475"/>
                <a:gd name="T61" fmla="*/ 799538 h 1936751"/>
                <a:gd name="T62" fmla="*/ 1075782 w 2276475"/>
                <a:gd name="T63" fmla="*/ 737423 h 1936751"/>
                <a:gd name="T64" fmla="*/ 1456382 w 2276475"/>
                <a:gd name="T65" fmla="*/ 344821 h 1936751"/>
                <a:gd name="T66" fmla="*/ 199469 w 2276475"/>
                <a:gd name="T67" fmla="*/ 367345 h 1936751"/>
                <a:gd name="T68" fmla="*/ 114475 w 2276475"/>
                <a:gd name="T69" fmla="*/ 448541 h 1936751"/>
                <a:gd name="T70" fmla="*/ 103321 w 2276475"/>
                <a:gd name="T71" fmla="*/ 1407238 h 1936751"/>
                <a:gd name="T72" fmla="*/ 171315 w 2276475"/>
                <a:gd name="T73" fmla="*/ 1503559 h 1936751"/>
                <a:gd name="T74" fmla="*/ 1382734 w 2276475"/>
                <a:gd name="T75" fmla="*/ 1530890 h 1936751"/>
                <a:gd name="T76" fmla="*/ 1488975 w 2276475"/>
                <a:gd name="T77" fmla="*/ 1477289 h 1936751"/>
                <a:gd name="T78" fmla="*/ 1531737 w 2276475"/>
                <a:gd name="T79" fmla="*/ 1365845 h 1936751"/>
                <a:gd name="T80" fmla="*/ 1605841 w 2276475"/>
                <a:gd name="T81" fmla="*/ 1539381 h 1936751"/>
                <a:gd name="T82" fmla="*/ 1513146 w 2276475"/>
                <a:gd name="T83" fmla="*/ 1611821 h 1936751"/>
                <a:gd name="T84" fmla="*/ 101461 w 2276475"/>
                <a:gd name="T85" fmla="*/ 1605982 h 1936751"/>
                <a:gd name="T86" fmla="*/ 16468 w 2276475"/>
                <a:gd name="T87" fmla="*/ 1525317 h 1936751"/>
                <a:gd name="T88" fmla="*/ 5312 w 2276475"/>
                <a:gd name="T89" fmla="*/ 391226 h 1936751"/>
                <a:gd name="T90" fmla="*/ 73307 w 2276475"/>
                <a:gd name="T91" fmla="*/ 295170 h 1936751"/>
                <a:gd name="T92" fmla="*/ 1746529 w 2276475"/>
                <a:gd name="T93" fmla="*/ 88926 h 1936751"/>
                <a:gd name="T94" fmla="*/ 1805153 w 2276475"/>
                <a:gd name="T95" fmla="*/ 114614 h 1936751"/>
                <a:gd name="T96" fmla="*/ 1838312 w 2276475"/>
                <a:gd name="T97" fmla="*/ 176846 h 1936751"/>
                <a:gd name="T98" fmla="*/ 1821600 w 2276475"/>
                <a:gd name="T99" fmla="*/ 237490 h 1936751"/>
                <a:gd name="T100" fmla="*/ 1620792 w 2276475"/>
                <a:gd name="T101" fmla="*/ 421806 h 1936751"/>
                <a:gd name="T102" fmla="*/ 1543068 w 2276475"/>
                <a:gd name="T103" fmla="*/ 339447 h 1936751"/>
                <a:gd name="T104" fmla="*/ 1506460 w 2276475"/>
                <a:gd name="T105" fmla="*/ 289925 h 1936751"/>
                <a:gd name="T106" fmla="*/ 1716818 w 2276475"/>
                <a:gd name="T107" fmla="*/ 92634 h 1936751"/>
                <a:gd name="T108" fmla="*/ 1893521 w 2276475"/>
                <a:gd name="T109" fmla="*/ 35131 h 1936751"/>
                <a:gd name="T110" fmla="*/ 1889783 w 2276475"/>
                <a:gd name="T111" fmla="*/ 106078 h 1936751"/>
                <a:gd name="T112" fmla="*/ 1844400 w 2276475"/>
                <a:gd name="T113" fmla="*/ 105545 h 1936751"/>
                <a:gd name="T114" fmla="*/ 1793944 w 2276475"/>
                <a:gd name="T115" fmla="*/ 59669 h 1936751"/>
                <a:gd name="T116" fmla="*/ 1847069 w 2276475"/>
                <a:gd name="T117" fmla="*/ 16194 h 1936751"/>
                <a:gd name="T118" fmla="*/ 1697756 w 2276475"/>
                <a:gd name="T119" fmla="*/ 22017 h 1936751"/>
                <a:gd name="T120" fmla="*/ 1364698 w 2276475"/>
                <a:gd name="T121" fmla="*/ 383050 h 1936751"/>
                <a:gd name="T122" fmla="*/ 1317840 w 2276475"/>
                <a:gd name="T123" fmla="*/ 375887 h 1936751"/>
                <a:gd name="T124" fmla="*/ 1320237 w 2276475"/>
                <a:gd name="T125" fmla="*/ 329200 h 193675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2276475" h="1936751">
                  <a:moveTo>
                    <a:pt x="872202" y="1555750"/>
                  </a:moveTo>
                  <a:lnTo>
                    <a:pt x="879190" y="1555750"/>
                  </a:lnTo>
                  <a:lnTo>
                    <a:pt x="1397284" y="1555750"/>
                  </a:lnTo>
                  <a:lnTo>
                    <a:pt x="1404272" y="1555750"/>
                  </a:lnTo>
                  <a:lnTo>
                    <a:pt x="1410943" y="1557024"/>
                  </a:lnTo>
                  <a:lnTo>
                    <a:pt x="1417614" y="1557979"/>
                  </a:lnTo>
                  <a:lnTo>
                    <a:pt x="1423649" y="1560208"/>
                  </a:lnTo>
                  <a:lnTo>
                    <a:pt x="1430002" y="1562437"/>
                  </a:lnTo>
                  <a:lnTo>
                    <a:pt x="1435403" y="1565303"/>
                  </a:lnTo>
                  <a:lnTo>
                    <a:pt x="1440485" y="1568168"/>
                  </a:lnTo>
                  <a:lnTo>
                    <a:pt x="1445567" y="1571989"/>
                  </a:lnTo>
                  <a:lnTo>
                    <a:pt x="1450015" y="1576128"/>
                  </a:lnTo>
                  <a:lnTo>
                    <a:pt x="1453509" y="1580268"/>
                  </a:lnTo>
                  <a:lnTo>
                    <a:pt x="1457321" y="1584726"/>
                  </a:lnTo>
                  <a:lnTo>
                    <a:pt x="1460180" y="1589502"/>
                  </a:lnTo>
                  <a:lnTo>
                    <a:pt x="1462403" y="1594915"/>
                  </a:lnTo>
                  <a:lnTo>
                    <a:pt x="1463674" y="1600009"/>
                  </a:lnTo>
                  <a:lnTo>
                    <a:pt x="1464944" y="1605741"/>
                  </a:lnTo>
                  <a:lnTo>
                    <a:pt x="1465262" y="1611472"/>
                  </a:lnTo>
                  <a:lnTo>
                    <a:pt x="1464944" y="1617203"/>
                  </a:lnTo>
                  <a:lnTo>
                    <a:pt x="1463674" y="1622935"/>
                  </a:lnTo>
                  <a:lnTo>
                    <a:pt x="1462403" y="1628029"/>
                  </a:lnTo>
                  <a:lnTo>
                    <a:pt x="1460180" y="1633124"/>
                  </a:lnTo>
                  <a:lnTo>
                    <a:pt x="1457321" y="1638218"/>
                  </a:lnTo>
                  <a:lnTo>
                    <a:pt x="1453509" y="1642358"/>
                  </a:lnTo>
                  <a:lnTo>
                    <a:pt x="1450015" y="1646815"/>
                  </a:lnTo>
                  <a:lnTo>
                    <a:pt x="1445567" y="1650955"/>
                  </a:lnTo>
                  <a:lnTo>
                    <a:pt x="1440485" y="1654457"/>
                  </a:lnTo>
                  <a:lnTo>
                    <a:pt x="1435403" y="1657641"/>
                  </a:lnTo>
                  <a:lnTo>
                    <a:pt x="1430002" y="1660507"/>
                  </a:lnTo>
                  <a:lnTo>
                    <a:pt x="1423649" y="1662736"/>
                  </a:lnTo>
                  <a:lnTo>
                    <a:pt x="1417614" y="1664328"/>
                  </a:lnTo>
                  <a:lnTo>
                    <a:pt x="1410943" y="1665920"/>
                  </a:lnTo>
                  <a:lnTo>
                    <a:pt x="1404272" y="1666875"/>
                  </a:lnTo>
                  <a:lnTo>
                    <a:pt x="1397284" y="1666875"/>
                  </a:lnTo>
                  <a:lnTo>
                    <a:pt x="879190" y="1666875"/>
                  </a:lnTo>
                  <a:lnTo>
                    <a:pt x="872202" y="1666875"/>
                  </a:lnTo>
                  <a:lnTo>
                    <a:pt x="865531" y="1665920"/>
                  </a:lnTo>
                  <a:lnTo>
                    <a:pt x="858860" y="1664328"/>
                  </a:lnTo>
                  <a:lnTo>
                    <a:pt x="852507" y="1662736"/>
                  </a:lnTo>
                  <a:lnTo>
                    <a:pt x="846790" y="1660507"/>
                  </a:lnTo>
                  <a:lnTo>
                    <a:pt x="841389" y="1657641"/>
                  </a:lnTo>
                  <a:lnTo>
                    <a:pt x="835989" y="1654139"/>
                  </a:lnTo>
                  <a:lnTo>
                    <a:pt x="831224" y="1650955"/>
                  </a:lnTo>
                  <a:lnTo>
                    <a:pt x="826777" y="1646815"/>
                  </a:lnTo>
                  <a:lnTo>
                    <a:pt x="822648" y="1642358"/>
                  </a:lnTo>
                  <a:lnTo>
                    <a:pt x="819471" y="1637900"/>
                  </a:lnTo>
                  <a:lnTo>
                    <a:pt x="816612" y="1633124"/>
                  </a:lnTo>
                  <a:lnTo>
                    <a:pt x="814389" y="1628029"/>
                  </a:lnTo>
                  <a:lnTo>
                    <a:pt x="812483" y="1622935"/>
                  </a:lnTo>
                  <a:lnTo>
                    <a:pt x="811530" y="1617203"/>
                  </a:lnTo>
                  <a:lnTo>
                    <a:pt x="811212" y="1611472"/>
                  </a:lnTo>
                  <a:lnTo>
                    <a:pt x="811530" y="1605741"/>
                  </a:lnTo>
                  <a:lnTo>
                    <a:pt x="812483" y="1600009"/>
                  </a:lnTo>
                  <a:lnTo>
                    <a:pt x="814389" y="1594915"/>
                  </a:lnTo>
                  <a:lnTo>
                    <a:pt x="816612" y="1589820"/>
                  </a:lnTo>
                  <a:lnTo>
                    <a:pt x="819471" y="1584726"/>
                  </a:lnTo>
                  <a:lnTo>
                    <a:pt x="822648" y="1580268"/>
                  </a:lnTo>
                  <a:lnTo>
                    <a:pt x="826777" y="1576128"/>
                  </a:lnTo>
                  <a:lnTo>
                    <a:pt x="831224" y="1571989"/>
                  </a:lnTo>
                  <a:lnTo>
                    <a:pt x="835989" y="1568168"/>
                  </a:lnTo>
                  <a:lnTo>
                    <a:pt x="841389" y="1565303"/>
                  </a:lnTo>
                  <a:lnTo>
                    <a:pt x="846790" y="1562437"/>
                  </a:lnTo>
                  <a:lnTo>
                    <a:pt x="852507" y="1560208"/>
                  </a:lnTo>
                  <a:lnTo>
                    <a:pt x="858860" y="1558298"/>
                  </a:lnTo>
                  <a:lnTo>
                    <a:pt x="865531" y="1557024"/>
                  </a:lnTo>
                  <a:lnTo>
                    <a:pt x="872202" y="1555750"/>
                  </a:lnTo>
                  <a:close/>
                  <a:moveTo>
                    <a:pt x="984211" y="1325563"/>
                  </a:moveTo>
                  <a:lnTo>
                    <a:pt x="1292263" y="1325563"/>
                  </a:lnTo>
                  <a:lnTo>
                    <a:pt x="1297339" y="1325880"/>
                  </a:lnTo>
                  <a:lnTo>
                    <a:pt x="1302415" y="1326513"/>
                  </a:lnTo>
                  <a:lnTo>
                    <a:pt x="1307174" y="1327779"/>
                  </a:lnTo>
                  <a:lnTo>
                    <a:pt x="1311615" y="1329361"/>
                  </a:lnTo>
                  <a:lnTo>
                    <a:pt x="1315740" y="1331260"/>
                  </a:lnTo>
                  <a:lnTo>
                    <a:pt x="1319864" y="1333792"/>
                  </a:lnTo>
                  <a:lnTo>
                    <a:pt x="1323671" y="1336640"/>
                  </a:lnTo>
                  <a:lnTo>
                    <a:pt x="1327161" y="1340121"/>
                  </a:lnTo>
                  <a:lnTo>
                    <a:pt x="1330333" y="1343286"/>
                  </a:lnTo>
                  <a:lnTo>
                    <a:pt x="1332871" y="1347400"/>
                  </a:lnTo>
                  <a:lnTo>
                    <a:pt x="1335409" y="1351198"/>
                  </a:lnTo>
                  <a:lnTo>
                    <a:pt x="1337630" y="1355629"/>
                  </a:lnTo>
                  <a:lnTo>
                    <a:pt x="1339216" y="1360059"/>
                  </a:lnTo>
                  <a:lnTo>
                    <a:pt x="1340485" y="1364807"/>
                  </a:lnTo>
                  <a:lnTo>
                    <a:pt x="1341437" y="1369870"/>
                  </a:lnTo>
                  <a:lnTo>
                    <a:pt x="1341437" y="1374934"/>
                  </a:lnTo>
                  <a:lnTo>
                    <a:pt x="1341437" y="1379681"/>
                  </a:lnTo>
                  <a:lnTo>
                    <a:pt x="1340485" y="1384745"/>
                  </a:lnTo>
                  <a:lnTo>
                    <a:pt x="1339216" y="1389492"/>
                  </a:lnTo>
                  <a:lnTo>
                    <a:pt x="1337630" y="1393923"/>
                  </a:lnTo>
                  <a:lnTo>
                    <a:pt x="1335409" y="1398037"/>
                  </a:lnTo>
                  <a:lnTo>
                    <a:pt x="1332871" y="1402151"/>
                  </a:lnTo>
                  <a:lnTo>
                    <a:pt x="1330016" y="1405632"/>
                  </a:lnTo>
                  <a:lnTo>
                    <a:pt x="1327161" y="1409430"/>
                  </a:lnTo>
                  <a:lnTo>
                    <a:pt x="1323671" y="1412595"/>
                  </a:lnTo>
                  <a:lnTo>
                    <a:pt x="1319864" y="1415443"/>
                  </a:lnTo>
                  <a:lnTo>
                    <a:pt x="1315740" y="1417659"/>
                  </a:lnTo>
                  <a:lnTo>
                    <a:pt x="1311615" y="1419874"/>
                  </a:lnTo>
                  <a:lnTo>
                    <a:pt x="1306857" y="1421773"/>
                  </a:lnTo>
                  <a:lnTo>
                    <a:pt x="1302415" y="1422722"/>
                  </a:lnTo>
                  <a:lnTo>
                    <a:pt x="1297339" y="1423672"/>
                  </a:lnTo>
                  <a:lnTo>
                    <a:pt x="1292263" y="1423988"/>
                  </a:lnTo>
                  <a:lnTo>
                    <a:pt x="984211" y="1423988"/>
                  </a:lnTo>
                  <a:lnTo>
                    <a:pt x="979453" y="1423672"/>
                  </a:lnTo>
                  <a:lnTo>
                    <a:pt x="974377" y="1422722"/>
                  </a:lnTo>
                  <a:lnTo>
                    <a:pt x="969618" y="1421773"/>
                  </a:lnTo>
                  <a:lnTo>
                    <a:pt x="965176" y="1419874"/>
                  </a:lnTo>
                  <a:lnTo>
                    <a:pt x="960735" y="1417659"/>
                  </a:lnTo>
                  <a:lnTo>
                    <a:pt x="956928" y="1415443"/>
                  </a:lnTo>
                  <a:lnTo>
                    <a:pt x="952803" y="1412595"/>
                  </a:lnTo>
                  <a:lnTo>
                    <a:pt x="949631" y="1409430"/>
                  </a:lnTo>
                  <a:lnTo>
                    <a:pt x="946141" y="1405632"/>
                  </a:lnTo>
                  <a:lnTo>
                    <a:pt x="943286" y="1402151"/>
                  </a:lnTo>
                  <a:lnTo>
                    <a:pt x="941065" y="1398037"/>
                  </a:lnTo>
                  <a:lnTo>
                    <a:pt x="938844" y="1393923"/>
                  </a:lnTo>
                  <a:lnTo>
                    <a:pt x="937258" y="1389492"/>
                  </a:lnTo>
                  <a:lnTo>
                    <a:pt x="935989" y="1384745"/>
                  </a:lnTo>
                  <a:lnTo>
                    <a:pt x="935355" y="1379681"/>
                  </a:lnTo>
                  <a:lnTo>
                    <a:pt x="935037" y="1374934"/>
                  </a:lnTo>
                  <a:lnTo>
                    <a:pt x="935355" y="1369870"/>
                  </a:lnTo>
                  <a:lnTo>
                    <a:pt x="935989" y="1364807"/>
                  </a:lnTo>
                  <a:lnTo>
                    <a:pt x="937258" y="1360059"/>
                  </a:lnTo>
                  <a:lnTo>
                    <a:pt x="938844" y="1355629"/>
                  </a:lnTo>
                  <a:lnTo>
                    <a:pt x="940748" y="1351198"/>
                  </a:lnTo>
                  <a:lnTo>
                    <a:pt x="943286" y="1347400"/>
                  </a:lnTo>
                  <a:lnTo>
                    <a:pt x="946141" y="1343286"/>
                  </a:lnTo>
                  <a:lnTo>
                    <a:pt x="949631" y="1340121"/>
                  </a:lnTo>
                  <a:lnTo>
                    <a:pt x="952803" y="1336640"/>
                  </a:lnTo>
                  <a:lnTo>
                    <a:pt x="956928" y="1333792"/>
                  </a:lnTo>
                  <a:lnTo>
                    <a:pt x="960735" y="1331260"/>
                  </a:lnTo>
                  <a:lnTo>
                    <a:pt x="965176" y="1329361"/>
                  </a:lnTo>
                  <a:lnTo>
                    <a:pt x="969618" y="1327779"/>
                  </a:lnTo>
                  <a:lnTo>
                    <a:pt x="974377" y="1326513"/>
                  </a:lnTo>
                  <a:lnTo>
                    <a:pt x="979453" y="1325880"/>
                  </a:lnTo>
                  <a:lnTo>
                    <a:pt x="984211" y="1325563"/>
                  </a:lnTo>
                  <a:close/>
                  <a:moveTo>
                    <a:pt x="369286" y="1074738"/>
                  </a:moveTo>
                  <a:lnTo>
                    <a:pt x="887697" y="1074738"/>
                  </a:lnTo>
                  <a:lnTo>
                    <a:pt x="894368" y="1075056"/>
                  </a:lnTo>
                  <a:lnTo>
                    <a:pt x="901356" y="1076008"/>
                  </a:lnTo>
                  <a:lnTo>
                    <a:pt x="908027" y="1077278"/>
                  </a:lnTo>
                  <a:lnTo>
                    <a:pt x="914063" y="1079183"/>
                  </a:lnTo>
                  <a:lnTo>
                    <a:pt x="920098" y="1081406"/>
                  </a:lnTo>
                  <a:lnTo>
                    <a:pt x="925816" y="1084263"/>
                  </a:lnTo>
                  <a:lnTo>
                    <a:pt x="930898" y="1087438"/>
                  </a:lnTo>
                  <a:lnTo>
                    <a:pt x="935663" y="1090931"/>
                  </a:lnTo>
                  <a:lnTo>
                    <a:pt x="940110" y="1094741"/>
                  </a:lnTo>
                  <a:lnTo>
                    <a:pt x="944240" y="1099186"/>
                  </a:lnTo>
                  <a:lnTo>
                    <a:pt x="947416" y="1103948"/>
                  </a:lnTo>
                  <a:lnTo>
                    <a:pt x="950275" y="1108711"/>
                  </a:lnTo>
                  <a:lnTo>
                    <a:pt x="952499" y="1113791"/>
                  </a:lnTo>
                  <a:lnTo>
                    <a:pt x="954405" y="1118871"/>
                  </a:lnTo>
                  <a:lnTo>
                    <a:pt x="955358" y="1124903"/>
                  </a:lnTo>
                  <a:lnTo>
                    <a:pt x="955675" y="1130301"/>
                  </a:lnTo>
                  <a:lnTo>
                    <a:pt x="955358" y="1136016"/>
                  </a:lnTo>
                  <a:lnTo>
                    <a:pt x="954405" y="1141413"/>
                  </a:lnTo>
                  <a:lnTo>
                    <a:pt x="952499" y="1147128"/>
                  </a:lnTo>
                  <a:lnTo>
                    <a:pt x="950275" y="1152208"/>
                  </a:lnTo>
                  <a:lnTo>
                    <a:pt x="947416" y="1156971"/>
                  </a:lnTo>
                  <a:lnTo>
                    <a:pt x="944240" y="1161098"/>
                  </a:lnTo>
                  <a:lnTo>
                    <a:pt x="940110" y="1165543"/>
                  </a:lnTo>
                  <a:lnTo>
                    <a:pt x="935663" y="1169671"/>
                  </a:lnTo>
                  <a:lnTo>
                    <a:pt x="930898" y="1173163"/>
                  </a:lnTo>
                  <a:lnTo>
                    <a:pt x="925816" y="1176656"/>
                  </a:lnTo>
                  <a:lnTo>
                    <a:pt x="920098" y="1179196"/>
                  </a:lnTo>
                  <a:lnTo>
                    <a:pt x="914063" y="1181736"/>
                  </a:lnTo>
                  <a:lnTo>
                    <a:pt x="908027" y="1183323"/>
                  </a:lnTo>
                  <a:lnTo>
                    <a:pt x="901356" y="1184593"/>
                  </a:lnTo>
                  <a:lnTo>
                    <a:pt x="894368" y="1185546"/>
                  </a:lnTo>
                  <a:lnTo>
                    <a:pt x="887697" y="1185863"/>
                  </a:lnTo>
                  <a:lnTo>
                    <a:pt x="369286" y="1185863"/>
                  </a:lnTo>
                  <a:lnTo>
                    <a:pt x="362615" y="1185546"/>
                  </a:lnTo>
                  <a:lnTo>
                    <a:pt x="355944" y="1184593"/>
                  </a:lnTo>
                  <a:lnTo>
                    <a:pt x="349273" y="1183323"/>
                  </a:lnTo>
                  <a:lnTo>
                    <a:pt x="343238" y="1181736"/>
                  </a:lnTo>
                  <a:lnTo>
                    <a:pt x="337203" y="1179196"/>
                  </a:lnTo>
                  <a:lnTo>
                    <a:pt x="331485" y="1176656"/>
                  </a:lnTo>
                  <a:lnTo>
                    <a:pt x="326402" y="1173163"/>
                  </a:lnTo>
                  <a:lnTo>
                    <a:pt x="321637" y="1169671"/>
                  </a:lnTo>
                  <a:lnTo>
                    <a:pt x="317190" y="1165543"/>
                  </a:lnTo>
                  <a:lnTo>
                    <a:pt x="313378" y="1161098"/>
                  </a:lnTo>
                  <a:lnTo>
                    <a:pt x="309884" y="1156971"/>
                  </a:lnTo>
                  <a:lnTo>
                    <a:pt x="307025" y="1152208"/>
                  </a:lnTo>
                  <a:lnTo>
                    <a:pt x="304802" y="1147128"/>
                  </a:lnTo>
                  <a:lnTo>
                    <a:pt x="302896" y="1141413"/>
                  </a:lnTo>
                  <a:lnTo>
                    <a:pt x="301943" y="1136016"/>
                  </a:lnTo>
                  <a:lnTo>
                    <a:pt x="301625" y="1130301"/>
                  </a:lnTo>
                  <a:lnTo>
                    <a:pt x="301943" y="1124903"/>
                  </a:lnTo>
                  <a:lnTo>
                    <a:pt x="302896" y="1119188"/>
                  </a:lnTo>
                  <a:lnTo>
                    <a:pt x="304802" y="1113791"/>
                  </a:lnTo>
                  <a:lnTo>
                    <a:pt x="307025" y="1108711"/>
                  </a:lnTo>
                  <a:lnTo>
                    <a:pt x="309884" y="1103948"/>
                  </a:lnTo>
                  <a:lnTo>
                    <a:pt x="313378" y="1099186"/>
                  </a:lnTo>
                  <a:lnTo>
                    <a:pt x="317190" y="1094741"/>
                  </a:lnTo>
                  <a:lnTo>
                    <a:pt x="321637" y="1091248"/>
                  </a:lnTo>
                  <a:lnTo>
                    <a:pt x="326402" y="1087438"/>
                  </a:lnTo>
                  <a:lnTo>
                    <a:pt x="331485" y="1084263"/>
                  </a:lnTo>
                  <a:lnTo>
                    <a:pt x="337203" y="1081406"/>
                  </a:lnTo>
                  <a:lnTo>
                    <a:pt x="343238" y="1079183"/>
                  </a:lnTo>
                  <a:lnTo>
                    <a:pt x="349273" y="1077278"/>
                  </a:lnTo>
                  <a:lnTo>
                    <a:pt x="355944" y="1076008"/>
                  </a:lnTo>
                  <a:lnTo>
                    <a:pt x="362615" y="1075056"/>
                  </a:lnTo>
                  <a:lnTo>
                    <a:pt x="369286" y="1074738"/>
                  </a:lnTo>
                  <a:close/>
                  <a:moveTo>
                    <a:pt x="1261435" y="965200"/>
                  </a:moveTo>
                  <a:lnTo>
                    <a:pt x="1264624" y="965200"/>
                  </a:lnTo>
                  <a:lnTo>
                    <a:pt x="1267814" y="965200"/>
                  </a:lnTo>
                  <a:lnTo>
                    <a:pt x="1271322" y="965838"/>
                  </a:lnTo>
                  <a:lnTo>
                    <a:pt x="1275149" y="967114"/>
                  </a:lnTo>
                  <a:lnTo>
                    <a:pt x="1278977" y="968390"/>
                  </a:lnTo>
                  <a:lnTo>
                    <a:pt x="1282804" y="969984"/>
                  </a:lnTo>
                  <a:lnTo>
                    <a:pt x="1290777" y="973811"/>
                  </a:lnTo>
                  <a:lnTo>
                    <a:pt x="1298113" y="978277"/>
                  </a:lnTo>
                  <a:lnTo>
                    <a:pt x="1304491" y="982742"/>
                  </a:lnTo>
                  <a:lnTo>
                    <a:pt x="1308637" y="986250"/>
                  </a:lnTo>
                  <a:lnTo>
                    <a:pt x="1312784" y="990715"/>
                  </a:lnTo>
                  <a:lnTo>
                    <a:pt x="1317249" y="997094"/>
                  </a:lnTo>
                  <a:lnTo>
                    <a:pt x="1321395" y="1004429"/>
                  </a:lnTo>
                  <a:lnTo>
                    <a:pt x="1325222" y="1012403"/>
                  </a:lnTo>
                  <a:lnTo>
                    <a:pt x="1326817" y="1016549"/>
                  </a:lnTo>
                  <a:lnTo>
                    <a:pt x="1328092" y="1020057"/>
                  </a:lnTo>
                  <a:lnTo>
                    <a:pt x="1329368" y="1024203"/>
                  </a:lnTo>
                  <a:lnTo>
                    <a:pt x="1330006" y="1027711"/>
                  </a:lnTo>
                  <a:lnTo>
                    <a:pt x="1330325" y="1030901"/>
                  </a:lnTo>
                  <a:lnTo>
                    <a:pt x="1330006" y="1034090"/>
                  </a:lnTo>
                  <a:lnTo>
                    <a:pt x="1329368" y="1036004"/>
                  </a:lnTo>
                  <a:lnTo>
                    <a:pt x="1327774" y="1038236"/>
                  </a:lnTo>
                  <a:lnTo>
                    <a:pt x="1228904" y="1099472"/>
                  </a:lnTo>
                  <a:lnTo>
                    <a:pt x="1226990" y="1101066"/>
                  </a:lnTo>
                  <a:lnTo>
                    <a:pt x="1225396" y="1102342"/>
                  </a:lnTo>
                  <a:lnTo>
                    <a:pt x="1223163" y="1103618"/>
                  </a:lnTo>
                  <a:lnTo>
                    <a:pt x="1220930" y="1104575"/>
                  </a:lnTo>
                  <a:lnTo>
                    <a:pt x="1219017" y="1105213"/>
                  </a:lnTo>
                  <a:lnTo>
                    <a:pt x="1216784" y="1105850"/>
                  </a:lnTo>
                  <a:lnTo>
                    <a:pt x="1212000" y="1106488"/>
                  </a:lnTo>
                  <a:lnTo>
                    <a:pt x="1207854" y="1105850"/>
                  </a:lnTo>
                  <a:lnTo>
                    <a:pt x="1205622" y="1105213"/>
                  </a:lnTo>
                  <a:lnTo>
                    <a:pt x="1203389" y="1104575"/>
                  </a:lnTo>
                  <a:lnTo>
                    <a:pt x="1201475" y="1103618"/>
                  </a:lnTo>
                  <a:lnTo>
                    <a:pt x="1199243" y="1102342"/>
                  </a:lnTo>
                  <a:lnTo>
                    <a:pt x="1197329" y="1101066"/>
                  </a:lnTo>
                  <a:lnTo>
                    <a:pt x="1195735" y="1099472"/>
                  </a:lnTo>
                  <a:lnTo>
                    <a:pt x="1194140" y="1097558"/>
                  </a:lnTo>
                  <a:lnTo>
                    <a:pt x="1192864" y="1095963"/>
                  </a:lnTo>
                  <a:lnTo>
                    <a:pt x="1191588" y="1093731"/>
                  </a:lnTo>
                  <a:lnTo>
                    <a:pt x="1190632" y="1091817"/>
                  </a:lnTo>
                  <a:lnTo>
                    <a:pt x="1189356" y="1087352"/>
                  </a:lnTo>
                  <a:lnTo>
                    <a:pt x="1189037" y="1082887"/>
                  </a:lnTo>
                  <a:lnTo>
                    <a:pt x="1189356" y="1078741"/>
                  </a:lnTo>
                  <a:lnTo>
                    <a:pt x="1190632" y="1074276"/>
                  </a:lnTo>
                  <a:lnTo>
                    <a:pt x="1191588" y="1072043"/>
                  </a:lnTo>
                  <a:lnTo>
                    <a:pt x="1192864" y="1070130"/>
                  </a:lnTo>
                  <a:lnTo>
                    <a:pt x="1194140" y="1068535"/>
                  </a:lnTo>
                  <a:lnTo>
                    <a:pt x="1195735" y="1066621"/>
                  </a:lnTo>
                  <a:lnTo>
                    <a:pt x="1257289" y="967433"/>
                  </a:lnTo>
                  <a:lnTo>
                    <a:pt x="1258884" y="965838"/>
                  </a:lnTo>
                  <a:lnTo>
                    <a:pt x="1261435" y="965200"/>
                  </a:lnTo>
                  <a:close/>
                  <a:moveTo>
                    <a:pt x="346041" y="844550"/>
                  </a:moveTo>
                  <a:lnTo>
                    <a:pt x="350799" y="844550"/>
                  </a:lnTo>
                  <a:lnTo>
                    <a:pt x="658851" y="844550"/>
                  </a:lnTo>
                  <a:lnTo>
                    <a:pt x="663927" y="844550"/>
                  </a:lnTo>
                  <a:lnTo>
                    <a:pt x="669003" y="845185"/>
                  </a:lnTo>
                  <a:lnTo>
                    <a:pt x="673762" y="846773"/>
                  </a:lnTo>
                  <a:lnTo>
                    <a:pt x="678204" y="848043"/>
                  </a:lnTo>
                  <a:lnTo>
                    <a:pt x="682645" y="850265"/>
                  </a:lnTo>
                  <a:lnTo>
                    <a:pt x="686452" y="852805"/>
                  </a:lnTo>
                  <a:lnTo>
                    <a:pt x="690259" y="855345"/>
                  </a:lnTo>
                  <a:lnTo>
                    <a:pt x="693749" y="858838"/>
                  </a:lnTo>
                  <a:lnTo>
                    <a:pt x="697239" y="862330"/>
                  </a:lnTo>
                  <a:lnTo>
                    <a:pt x="699777" y="865823"/>
                  </a:lnTo>
                  <a:lnTo>
                    <a:pt x="702315" y="869950"/>
                  </a:lnTo>
                  <a:lnTo>
                    <a:pt x="704218" y="874395"/>
                  </a:lnTo>
                  <a:lnTo>
                    <a:pt x="705804" y="879158"/>
                  </a:lnTo>
                  <a:lnTo>
                    <a:pt x="707391" y="883920"/>
                  </a:lnTo>
                  <a:lnTo>
                    <a:pt x="708025" y="888683"/>
                  </a:lnTo>
                  <a:lnTo>
                    <a:pt x="708025" y="893763"/>
                  </a:lnTo>
                  <a:lnTo>
                    <a:pt x="708025" y="898843"/>
                  </a:lnTo>
                  <a:lnTo>
                    <a:pt x="707391" y="903605"/>
                  </a:lnTo>
                  <a:lnTo>
                    <a:pt x="705804" y="908368"/>
                  </a:lnTo>
                  <a:lnTo>
                    <a:pt x="704218" y="912495"/>
                  </a:lnTo>
                  <a:lnTo>
                    <a:pt x="702315" y="916940"/>
                  </a:lnTo>
                  <a:lnTo>
                    <a:pt x="699777" y="921068"/>
                  </a:lnTo>
                  <a:lnTo>
                    <a:pt x="697239" y="924878"/>
                  </a:lnTo>
                  <a:lnTo>
                    <a:pt x="693749" y="928370"/>
                  </a:lnTo>
                  <a:lnTo>
                    <a:pt x="690259" y="931545"/>
                  </a:lnTo>
                  <a:lnTo>
                    <a:pt x="686452" y="934403"/>
                  </a:lnTo>
                  <a:lnTo>
                    <a:pt x="682645" y="936943"/>
                  </a:lnTo>
                  <a:lnTo>
                    <a:pt x="678204" y="938848"/>
                  </a:lnTo>
                  <a:lnTo>
                    <a:pt x="673762" y="940753"/>
                  </a:lnTo>
                  <a:lnTo>
                    <a:pt x="669003" y="941705"/>
                  </a:lnTo>
                  <a:lnTo>
                    <a:pt x="663927" y="942658"/>
                  </a:lnTo>
                  <a:lnTo>
                    <a:pt x="658851" y="942975"/>
                  </a:lnTo>
                  <a:lnTo>
                    <a:pt x="350799" y="942975"/>
                  </a:lnTo>
                  <a:lnTo>
                    <a:pt x="346041" y="942658"/>
                  </a:lnTo>
                  <a:lnTo>
                    <a:pt x="340965" y="941705"/>
                  </a:lnTo>
                  <a:lnTo>
                    <a:pt x="336206" y="940753"/>
                  </a:lnTo>
                  <a:lnTo>
                    <a:pt x="331764" y="938848"/>
                  </a:lnTo>
                  <a:lnTo>
                    <a:pt x="327323" y="936943"/>
                  </a:lnTo>
                  <a:lnTo>
                    <a:pt x="323516" y="934403"/>
                  </a:lnTo>
                  <a:lnTo>
                    <a:pt x="319391" y="931545"/>
                  </a:lnTo>
                  <a:lnTo>
                    <a:pt x="316219" y="928370"/>
                  </a:lnTo>
                  <a:lnTo>
                    <a:pt x="312729" y="924878"/>
                  </a:lnTo>
                  <a:lnTo>
                    <a:pt x="309874" y="921068"/>
                  </a:lnTo>
                  <a:lnTo>
                    <a:pt x="307653" y="916940"/>
                  </a:lnTo>
                  <a:lnTo>
                    <a:pt x="305432" y="912495"/>
                  </a:lnTo>
                  <a:lnTo>
                    <a:pt x="303846" y="908368"/>
                  </a:lnTo>
                  <a:lnTo>
                    <a:pt x="302577" y="903605"/>
                  </a:lnTo>
                  <a:lnTo>
                    <a:pt x="301943" y="898843"/>
                  </a:lnTo>
                  <a:lnTo>
                    <a:pt x="301625" y="893763"/>
                  </a:lnTo>
                  <a:lnTo>
                    <a:pt x="301943" y="888683"/>
                  </a:lnTo>
                  <a:lnTo>
                    <a:pt x="302577" y="883920"/>
                  </a:lnTo>
                  <a:lnTo>
                    <a:pt x="303846" y="879158"/>
                  </a:lnTo>
                  <a:lnTo>
                    <a:pt x="305432" y="874395"/>
                  </a:lnTo>
                  <a:lnTo>
                    <a:pt x="307336" y="869950"/>
                  </a:lnTo>
                  <a:lnTo>
                    <a:pt x="309874" y="865823"/>
                  </a:lnTo>
                  <a:lnTo>
                    <a:pt x="312729" y="862330"/>
                  </a:lnTo>
                  <a:lnTo>
                    <a:pt x="316219" y="858838"/>
                  </a:lnTo>
                  <a:lnTo>
                    <a:pt x="319391" y="855345"/>
                  </a:lnTo>
                  <a:lnTo>
                    <a:pt x="323516" y="852805"/>
                  </a:lnTo>
                  <a:lnTo>
                    <a:pt x="327323" y="850265"/>
                  </a:lnTo>
                  <a:lnTo>
                    <a:pt x="331764" y="848043"/>
                  </a:lnTo>
                  <a:lnTo>
                    <a:pt x="336206" y="846773"/>
                  </a:lnTo>
                  <a:lnTo>
                    <a:pt x="340965" y="845185"/>
                  </a:lnTo>
                  <a:lnTo>
                    <a:pt x="346041" y="844550"/>
                  </a:lnTo>
                  <a:close/>
                  <a:moveTo>
                    <a:pt x="344144" y="590550"/>
                  </a:moveTo>
                  <a:lnTo>
                    <a:pt x="960782" y="590550"/>
                  </a:lnTo>
                  <a:lnTo>
                    <a:pt x="966812" y="591185"/>
                  </a:lnTo>
                  <a:lnTo>
                    <a:pt x="973159" y="592138"/>
                  </a:lnTo>
                  <a:lnTo>
                    <a:pt x="978871" y="593725"/>
                  </a:lnTo>
                  <a:lnTo>
                    <a:pt x="984584" y="595630"/>
                  </a:lnTo>
                  <a:lnTo>
                    <a:pt x="990296" y="598488"/>
                  </a:lnTo>
                  <a:lnTo>
                    <a:pt x="995374" y="601345"/>
                  </a:lnTo>
                  <a:lnTo>
                    <a:pt x="1000135" y="604838"/>
                  </a:lnTo>
                  <a:lnTo>
                    <a:pt x="1004260" y="608965"/>
                  </a:lnTo>
                  <a:lnTo>
                    <a:pt x="1008386" y="613410"/>
                  </a:lnTo>
                  <a:lnTo>
                    <a:pt x="1011560" y="617855"/>
                  </a:lnTo>
                  <a:lnTo>
                    <a:pt x="1015051" y="623253"/>
                  </a:lnTo>
                  <a:lnTo>
                    <a:pt x="1017590" y="628650"/>
                  </a:lnTo>
                  <a:lnTo>
                    <a:pt x="1019811" y="634048"/>
                  </a:lnTo>
                  <a:lnTo>
                    <a:pt x="1021081" y="639763"/>
                  </a:lnTo>
                  <a:lnTo>
                    <a:pt x="1021715" y="646113"/>
                  </a:lnTo>
                  <a:lnTo>
                    <a:pt x="1022350" y="652145"/>
                  </a:lnTo>
                  <a:lnTo>
                    <a:pt x="1021715" y="658813"/>
                  </a:lnTo>
                  <a:lnTo>
                    <a:pt x="1021081" y="664528"/>
                  </a:lnTo>
                  <a:lnTo>
                    <a:pt x="1019811" y="670878"/>
                  </a:lnTo>
                  <a:lnTo>
                    <a:pt x="1017590" y="676275"/>
                  </a:lnTo>
                  <a:lnTo>
                    <a:pt x="1015051" y="681673"/>
                  </a:lnTo>
                  <a:lnTo>
                    <a:pt x="1011560" y="686753"/>
                  </a:lnTo>
                  <a:lnTo>
                    <a:pt x="1008386" y="691515"/>
                  </a:lnTo>
                  <a:lnTo>
                    <a:pt x="1004260" y="695960"/>
                  </a:lnTo>
                  <a:lnTo>
                    <a:pt x="1000135" y="700088"/>
                  </a:lnTo>
                  <a:lnTo>
                    <a:pt x="995374" y="703580"/>
                  </a:lnTo>
                  <a:lnTo>
                    <a:pt x="990296" y="706438"/>
                  </a:lnTo>
                  <a:lnTo>
                    <a:pt x="984584" y="708978"/>
                  </a:lnTo>
                  <a:lnTo>
                    <a:pt x="978871" y="711200"/>
                  </a:lnTo>
                  <a:lnTo>
                    <a:pt x="973159" y="712788"/>
                  </a:lnTo>
                  <a:lnTo>
                    <a:pt x="966812" y="713740"/>
                  </a:lnTo>
                  <a:lnTo>
                    <a:pt x="960782" y="714375"/>
                  </a:lnTo>
                  <a:lnTo>
                    <a:pt x="344144" y="714375"/>
                  </a:lnTo>
                  <a:lnTo>
                    <a:pt x="338114" y="713740"/>
                  </a:lnTo>
                  <a:lnTo>
                    <a:pt x="331767" y="712788"/>
                  </a:lnTo>
                  <a:lnTo>
                    <a:pt x="326054" y="711200"/>
                  </a:lnTo>
                  <a:lnTo>
                    <a:pt x="320342" y="708978"/>
                  </a:lnTo>
                  <a:lnTo>
                    <a:pt x="314946" y="706438"/>
                  </a:lnTo>
                  <a:lnTo>
                    <a:pt x="309869" y="703580"/>
                  </a:lnTo>
                  <a:lnTo>
                    <a:pt x="305108" y="700088"/>
                  </a:lnTo>
                  <a:lnTo>
                    <a:pt x="300982" y="695960"/>
                  </a:lnTo>
                  <a:lnTo>
                    <a:pt x="296857" y="691515"/>
                  </a:lnTo>
                  <a:lnTo>
                    <a:pt x="293366" y="686753"/>
                  </a:lnTo>
                  <a:lnTo>
                    <a:pt x="290192" y="681673"/>
                  </a:lnTo>
                  <a:lnTo>
                    <a:pt x="287653" y="676275"/>
                  </a:lnTo>
                  <a:lnTo>
                    <a:pt x="285432" y="670878"/>
                  </a:lnTo>
                  <a:lnTo>
                    <a:pt x="284162" y="664528"/>
                  </a:lnTo>
                  <a:lnTo>
                    <a:pt x="282893" y="658813"/>
                  </a:lnTo>
                  <a:lnTo>
                    <a:pt x="282575" y="652145"/>
                  </a:lnTo>
                  <a:lnTo>
                    <a:pt x="282893" y="646113"/>
                  </a:lnTo>
                  <a:lnTo>
                    <a:pt x="284162" y="639763"/>
                  </a:lnTo>
                  <a:lnTo>
                    <a:pt x="285432" y="634048"/>
                  </a:lnTo>
                  <a:lnTo>
                    <a:pt x="287653" y="628650"/>
                  </a:lnTo>
                  <a:lnTo>
                    <a:pt x="290192" y="623253"/>
                  </a:lnTo>
                  <a:lnTo>
                    <a:pt x="293366" y="617855"/>
                  </a:lnTo>
                  <a:lnTo>
                    <a:pt x="296857" y="613410"/>
                  </a:lnTo>
                  <a:lnTo>
                    <a:pt x="300982" y="608965"/>
                  </a:lnTo>
                  <a:lnTo>
                    <a:pt x="305108" y="604838"/>
                  </a:lnTo>
                  <a:lnTo>
                    <a:pt x="309869" y="601345"/>
                  </a:lnTo>
                  <a:lnTo>
                    <a:pt x="314946" y="598488"/>
                  </a:lnTo>
                  <a:lnTo>
                    <a:pt x="320342" y="595630"/>
                  </a:lnTo>
                  <a:lnTo>
                    <a:pt x="326054" y="593725"/>
                  </a:lnTo>
                  <a:lnTo>
                    <a:pt x="331767" y="592138"/>
                  </a:lnTo>
                  <a:lnTo>
                    <a:pt x="338114" y="591185"/>
                  </a:lnTo>
                  <a:lnTo>
                    <a:pt x="344144" y="590550"/>
                  </a:lnTo>
                  <a:close/>
                  <a:moveTo>
                    <a:pt x="1750865" y="411163"/>
                  </a:moveTo>
                  <a:lnTo>
                    <a:pt x="1754043" y="411481"/>
                  </a:lnTo>
                  <a:lnTo>
                    <a:pt x="1757540" y="411798"/>
                  </a:lnTo>
                  <a:lnTo>
                    <a:pt x="1760718" y="413068"/>
                  </a:lnTo>
                  <a:lnTo>
                    <a:pt x="1764214" y="414021"/>
                  </a:lnTo>
                  <a:lnTo>
                    <a:pt x="1767710" y="414973"/>
                  </a:lnTo>
                  <a:lnTo>
                    <a:pt x="1770889" y="416878"/>
                  </a:lnTo>
                  <a:lnTo>
                    <a:pt x="1777563" y="421006"/>
                  </a:lnTo>
                  <a:lnTo>
                    <a:pt x="1784555" y="425768"/>
                  </a:lnTo>
                  <a:lnTo>
                    <a:pt x="1790912" y="431166"/>
                  </a:lnTo>
                  <a:lnTo>
                    <a:pt x="1797904" y="437198"/>
                  </a:lnTo>
                  <a:lnTo>
                    <a:pt x="1812207" y="451486"/>
                  </a:lnTo>
                  <a:lnTo>
                    <a:pt x="1827145" y="466408"/>
                  </a:lnTo>
                  <a:lnTo>
                    <a:pt x="1836680" y="476251"/>
                  </a:lnTo>
                  <a:lnTo>
                    <a:pt x="1851935" y="491173"/>
                  </a:lnTo>
                  <a:lnTo>
                    <a:pt x="1865920" y="505461"/>
                  </a:lnTo>
                  <a:lnTo>
                    <a:pt x="1872277" y="512446"/>
                  </a:lnTo>
                  <a:lnTo>
                    <a:pt x="1877680" y="519431"/>
                  </a:lnTo>
                  <a:lnTo>
                    <a:pt x="1882447" y="525781"/>
                  </a:lnTo>
                  <a:lnTo>
                    <a:pt x="1886579" y="532766"/>
                  </a:lnTo>
                  <a:lnTo>
                    <a:pt x="1888486" y="536258"/>
                  </a:lnTo>
                  <a:lnTo>
                    <a:pt x="1889439" y="539433"/>
                  </a:lnTo>
                  <a:lnTo>
                    <a:pt x="1891029" y="542608"/>
                  </a:lnTo>
                  <a:lnTo>
                    <a:pt x="1891664" y="546101"/>
                  </a:lnTo>
                  <a:lnTo>
                    <a:pt x="1891982" y="549593"/>
                  </a:lnTo>
                  <a:lnTo>
                    <a:pt x="1892300" y="552768"/>
                  </a:lnTo>
                  <a:lnTo>
                    <a:pt x="1892300" y="556261"/>
                  </a:lnTo>
                  <a:lnTo>
                    <a:pt x="1891664" y="559753"/>
                  </a:lnTo>
                  <a:lnTo>
                    <a:pt x="1891029" y="562928"/>
                  </a:lnTo>
                  <a:lnTo>
                    <a:pt x="1889757" y="566738"/>
                  </a:lnTo>
                  <a:lnTo>
                    <a:pt x="1888486" y="570231"/>
                  </a:lnTo>
                  <a:lnTo>
                    <a:pt x="1886261" y="574041"/>
                  </a:lnTo>
                  <a:lnTo>
                    <a:pt x="1884036" y="577533"/>
                  </a:lnTo>
                  <a:lnTo>
                    <a:pt x="1881176" y="581343"/>
                  </a:lnTo>
                  <a:lnTo>
                    <a:pt x="1877680" y="585153"/>
                  </a:lnTo>
                  <a:lnTo>
                    <a:pt x="1874184" y="588963"/>
                  </a:lnTo>
                  <a:lnTo>
                    <a:pt x="1476895" y="985838"/>
                  </a:lnTo>
                  <a:lnTo>
                    <a:pt x="1472763" y="989966"/>
                  </a:lnTo>
                  <a:lnTo>
                    <a:pt x="1468313" y="993458"/>
                  </a:lnTo>
                  <a:lnTo>
                    <a:pt x="1464182" y="996633"/>
                  </a:lnTo>
                  <a:lnTo>
                    <a:pt x="1459732" y="999808"/>
                  </a:lnTo>
                  <a:lnTo>
                    <a:pt x="1455282" y="1002348"/>
                  </a:lnTo>
                  <a:lnTo>
                    <a:pt x="1450515" y="1004888"/>
                  </a:lnTo>
                  <a:lnTo>
                    <a:pt x="1446065" y="1007111"/>
                  </a:lnTo>
                  <a:lnTo>
                    <a:pt x="1440980" y="1009016"/>
                  </a:lnTo>
                  <a:lnTo>
                    <a:pt x="1436212" y="1010921"/>
                  </a:lnTo>
                  <a:lnTo>
                    <a:pt x="1431445" y="1012826"/>
                  </a:lnTo>
                  <a:lnTo>
                    <a:pt x="1426360" y="1013778"/>
                  </a:lnTo>
                  <a:lnTo>
                    <a:pt x="1421274" y="1015366"/>
                  </a:lnTo>
                  <a:lnTo>
                    <a:pt x="1416507" y="1016001"/>
                  </a:lnTo>
                  <a:lnTo>
                    <a:pt x="1411422" y="1016953"/>
                  </a:lnTo>
                  <a:lnTo>
                    <a:pt x="1406336" y="1017271"/>
                  </a:lnTo>
                  <a:lnTo>
                    <a:pt x="1401569" y="1017588"/>
                  </a:lnTo>
                  <a:lnTo>
                    <a:pt x="1396484" y="1017588"/>
                  </a:lnTo>
                  <a:lnTo>
                    <a:pt x="1391716" y="1017271"/>
                  </a:lnTo>
                  <a:lnTo>
                    <a:pt x="1386949" y="1016953"/>
                  </a:lnTo>
                  <a:lnTo>
                    <a:pt x="1382499" y="1015683"/>
                  </a:lnTo>
                  <a:lnTo>
                    <a:pt x="1377731" y="1015048"/>
                  </a:lnTo>
                  <a:lnTo>
                    <a:pt x="1373282" y="1013461"/>
                  </a:lnTo>
                  <a:lnTo>
                    <a:pt x="1368832" y="1012191"/>
                  </a:lnTo>
                  <a:lnTo>
                    <a:pt x="1364700" y="1010286"/>
                  </a:lnTo>
                  <a:lnTo>
                    <a:pt x="1360886" y="1008063"/>
                  </a:lnTo>
                  <a:lnTo>
                    <a:pt x="1357072" y="1005523"/>
                  </a:lnTo>
                  <a:lnTo>
                    <a:pt x="1353576" y="1002983"/>
                  </a:lnTo>
                  <a:lnTo>
                    <a:pt x="1350080" y="1000126"/>
                  </a:lnTo>
                  <a:lnTo>
                    <a:pt x="1347220" y="996633"/>
                  </a:lnTo>
                  <a:lnTo>
                    <a:pt x="1344359" y="993458"/>
                  </a:lnTo>
                  <a:lnTo>
                    <a:pt x="1341817" y="989331"/>
                  </a:lnTo>
                  <a:lnTo>
                    <a:pt x="1339274" y="985521"/>
                  </a:lnTo>
                  <a:lnTo>
                    <a:pt x="1337367" y="981076"/>
                  </a:lnTo>
                  <a:lnTo>
                    <a:pt x="1335778" y="976313"/>
                  </a:lnTo>
                  <a:lnTo>
                    <a:pt x="1326561" y="967106"/>
                  </a:lnTo>
                  <a:lnTo>
                    <a:pt x="1322111" y="965518"/>
                  </a:lnTo>
                  <a:lnTo>
                    <a:pt x="1317979" y="963296"/>
                  </a:lnTo>
                  <a:lnTo>
                    <a:pt x="1314165" y="961073"/>
                  </a:lnTo>
                  <a:lnTo>
                    <a:pt x="1310351" y="958851"/>
                  </a:lnTo>
                  <a:lnTo>
                    <a:pt x="1307173" y="956311"/>
                  </a:lnTo>
                  <a:lnTo>
                    <a:pt x="1303995" y="953453"/>
                  </a:lnTo>
                  <a:lnTo>
                    <a:pt x="1301134" y="950913"/>
                  </a:lnTo>
                  <a:lnTo>
                    <a:pt x="1298274" y="948056"/>
                  </a:lnTo>
                  <a:lnTo>
                    <a:pt x="1295731" y="944563"/>
                  </a:lnTo>
                  <a:lnTo>
                    <a:pt x="1293824" y="941706"/>
                  </a:lnTo>
                  <a:lnTo>
                    <a:pt x="1291599" y="938531"/>
                  </a:lnTo>
                  <a:lnTo>
                    <a:pt x="1289692" y="935038"/>
                  </a:lnTo>
                  <a:lnTo>
                    <a:pt x="1288103" y="931546"/>
                  </a:lnTo>
                  <a:lnTo>
                    <a:pt x="1286832" y="928371"/>
                  </a:lnTo>
                  <a:lnTo>
                    <a:pt x="1284607" y="921068"/>
                  </a:lnTo>
                  <a:lnTo>
                    <a:pt x="1283336" y="913448"/>
                  </a:lnTo>
                  <a:lnTo>
                    <a:pt x="1282700" y="905511"/>
                  </a:lnTo>
                  <a:lnTo>
                    <a:pt x="1283018" y="897573"/>
                  </a:lnTo>
                  <a:lnTo>
                    <a:pt x="1283971" y="889953"/>
                  </a:lnTo>
                  <a:lnTo>
                    <a:pt x="1285560" y="882016"/>
                  </a:lnTo>
                  <a:lnTo>
                    <a:pt x="1287785" y="874078"/>
                  </a:lnTo>
                  <a:lnTo>
                    <a:pt x="1290646" y="866141"/>
                  </a:lnTo>
                  <a:lnTo>
                    <a:pt x="1294142" y="858521"/>
                  </a:lnTo>
                  <a:lnTo>
                    <a:pt x="1298909" y="849948"/>
                  </a:lnTo>
                  <a:lnTo>
                    <a:pt x="1304313" y="841376"/>
                  </a:lnTo>
                  <a:lnTo>
                    <a:pt x="1310351" y="833756"/>
                  </a:lnTo>
                  <a:lnTo>
                    <a:pt x="1317026" y="826136"/>
                  </a:lnTo>
                  <a:lnTo>
                    <a:pt x="1714315" y="429261"/>
                  </a:lnTo>
                  <a:lnTo>
                    <a:pt x="1718446" y="425768"/>
                  </a:lnTo>
                  <a:lnTo>
                    <a:pt x="1721943" y="422276"/>
                  </a:lnTo>
                  <a:lnTo>
                    <a:pt x="1726074" y="419736"/>
                  </a:lnTo>
                  <a:lnTo>
                    <a:pt x="1729571" y="417196"/>
                  </a:lnTo>
                  <a:lnTo>
                    <a:pt x="1733384" y="415608"/>
                  </a:lnTo>
                  <a:lnTo>
                    <a:pt x="1736881" y="414021"/>
                  </a:lnTo>
                  <a:lnTo>
                    <a:pt x="1740377" y="412433"/>
                  </a:lnTo>
                  <a:lnTo>
                    <a:pt x="1743873" y="411798"/>
                  </a:lnTo>
                  <a:lnTo>
                    <a:pt x="1747051" y="411481"/>
                  </a:lnTo>
                  <a:lnTo>
                    <a:pt x="1750865" y="411163"/>
                  </a:lnTo>
                  <a:close/>
                  <a:moveTo>
                    <a:pt x="198373" y="319088"/>
                  </a:moveTo>
                  <a:lnTo>
                    <a:pt x="1557783" y="319088"/>
                  </a:lnTo>
                  <a:lnTo>
                    <a:pt x="1453042" y="423822"/>
                  </a:lnTo>
                  <a:lnTo>
                    <a:pt x="315492" y="423822"/>
                  </a:lnTo>
                  <a:lnTo>
                    <a:pt x="305336" y="424140"/>
                  </a:lnTo>
                  <a:lnTo>
                    <a:pt x="295179" y="424774"/>
                  </a:lnTo>
                  <a:lnTo>
                    <a:pt x="285340" y="426361"/>
                  </a:lnTo>
                  <a:lnTo>
                    <a:pt x="275500" y="427631"/>
                  </a:lnTo>
                  <a:lnTo>
                    <a:pt x="265979" y="429852"/>
                  </a:lnTo>
                  <a:lnTo>
                    <a:pt x="256457" y="433026"/>
                  </a:lnTo>
                  <a:lnTo>
                    <a:pt x="247570" y="435882"/>
                  </a:lnTo>
                  <a:lnTo>
                    <a:pt x="238365" y="439374"/>
                  </a:lnTo>
                  <a:lnTo>
                    <a:pt x="229478" y="443499"/>
                  </a:lnTo>
                  <a:lnTo>
                    <a:pt x="221226" y="447943"/>
                  </a:lnTo>
                  <a:lnTo>
                    <a:pt x="212973" y="452703"/>
                  </a:lnTo>
                  <a:lnTo>
                    <a:pt x="204721" y="457781"/>
                  </a:lnTo>
                  <a:lnTo>
                    <a:pt x="196786" y="463494"/>
                  </a:lnTo>
                  <a:lnTo>
                    <a:pt x="189486" y="469207"/>
                  </a:lnTo>
                  <a:lnTo>
                    <a:pt x="182186" y="475554"/>
                  </a:lnTo>
                  <a:lnTo>
                    <a:pt x="175203" y="481902"/>
                  </a:lnTo>
                  <a:lnTo>
                    <a:pt x="168855" y="488884"/>
                  </a:lnTo>
                  <a:lnTo>
                    <a:pt x="162507" y="496184"/>
                  </a:lnTo>
                  <a:lnTo>
                    <a:pt x="156794" y="503483"/>
                  </a:lnTo>
                  <a:lnTo>
                    <a:pt x="151398" y="511100"/>
                  </a:lnTo>
                  <a:lnTo>
                    <a:pt x="145685" y="519670"/>
                  </a:lnTo>
                  <a:lnTo>
                    <a:pt x="140924" y="527604"/>
                  </a:lnTo>
                  <a:lnTo>
                    <a:pt x="136798" y="536490"/>
                  </a:lnTo>
                  <a:lnTo>
                    <a:pt x="132672" y="545060"/>
                  </a:lnTo>
                  <a:lnTo>
                    <a:pt x="129498" y="554263"/>
                  </a:lnTo>
                  <a:lnTo>
                    <a:pt x="126007" y="563150"/>
                  </a:lnTo>
                  <a:lnTo>
                    <a:pt x="123468" y="572671"/>
                  </a:lnTo>
                  <a:lnTo>
                    <a:pt x="121246" y="582193"/>
                  </a:lnTo>
                  <a:lnTo>
                    <a:pt x="119659" y="592031"/>
                  </a:lnTo>
                  <a:lnTo>
                    <a:pt x="118072" y="601870"/>
                  </a:lnTo>
                  <a:lnTo>
                    <a:pt x="117437" y="612026"/>
                  </a:lnTo>
                  <a:lnTo>
                    <a:pt x="117437" y="622182"/>
                  </a:lnTo>
                  <a:lnTo>
                    <a:pt x="117437" y="1633658"/>
                  </a:lnTo>
                  <a:lnTo>
                    <a:pt x="117437" y="1643814"/>
                  </a:lnTo>
                  <a:lnTo>
                    <a:pt x="118072" y="1653970"/>
                  </a:lnTo>
                  <a:lnTo>
                    <a:pt x="119659" y="1663808"/>
                  </a:lnTo>
                  <a:lnTo>
                    <a:pt x="121246" y="1673647"/>
                  </a:lnTo>
                  <a:lnTo>
                    <a:pt x="123468" y="1683168"/>
                  </a:lnTo>
                  <a:lnTo>
                    <a:pt x="126007" y="1692689"/>
                  </a:lnTo>
                  <a:lnTo>
                    <a:pt x="129498" y="1701576"/>
                  </a:lnTo>
                  <a:lnTo>
                    <a:pt x="132672" y="1710780"/>
                  </a:lnTo>
                  <a:lnTo>
                    <a:pt x="136798" y="1719666"/>
                  </a:lnTo>
                  <a:lnTo>
                    <a:pt x="140924" y="1728235"/>
                  </a:lnTo>
                  <a:lnTo>
                    <a:pt x="145685" y="1736170"/>
                  </a:lnTo>
                  <a:lnTo>
                    <a:pt x="151398" y="1744739"/>
                  </a:lnTo>
                  <a:lnTo>
                    <a:pt x="156794" y="1752356"/>
                  </a:lnTo>
                  <a:lnTo>
                    <a:pt x="162507" y="1759656"/>
                  </a:lnTo>
                  <a:lnTo>
                    <a:pt x="168855" y="1766955"/>
                  </a:lnTo>
                  <a:lnTo>
                    <a:pt x="175203" y="1773938"/>
                  </a:lnTo>
                  <a:lnTo>
                    <a:pt x="182186" y="1780285"/>
                  </a:lnTo>
                  <a:lnTo>
                    <a:pt x="189486" y="1786633"/>
                  </a:lnTo>
                  <a:lnTo>
                    <a:pt x="196786" y="1792345"/>
                  </a:lnTo>
                  <a:lnTo>
                    <a:pt x="204721" y="1798375"/>
                  </a:lnTo>
                  <a:lnTo>
                    <a:pt x="212973" y="1803453"/>
                  </a:lnTo>
                  <a:lnTo>
                    <a:pt x="221226" y="1808214"/>
                  </a:lnTo>
                  <a:lnTo>
                    <a:pt x="229478" y="1812340"/>
                  </a:lnTo>
                  <a:lnTo>
                    <a:pt x="238365" y="1816466"/>
                  </a:lnTo>
                  <a:lnTo>
                    <a:pt x="247570" y="1819640"/>
                  </a:lnTo>
                  <a:lnTo>
                    <a:pt x="256457" y="1823131"/>
                  </a:lnTo>
                  <a:lnTo>
                    <a:pt x="265979" y="1825670"/>
                  </a:lnTo>
                  <a:lnTo>
                    <a:pt x="275500" y="1827891"/>
                  </a:lnTo>
                  <a:lnTo>
                    <a:pt x="285340" y="1829478"/>
                  </a:lnTo>
                  <a:lnTo>
                    <a:pt x="295179" y="1831065"/>
                  </a:lnTo>
                  <a:lnTo>
                    <a:pt x="305336" y="1831700"/>
                  </a:lnTo>
                  <a:lnTo>
                    <a:pt x="315492" y="1831700"/>
                  </a:lnTo>
                  <a:lnTo>
                    <a:pt x="1632371" y="1831700"/>
                  </a:lnTo>
                  <a:lnTo>
                    <a:pt x="1642527" y="1831700"/>
                  </a:lnTo>
                  <a:lnTo>
                    <a:pt x="1652367" y="1831065"/>
                  </a:lnTo>
                  <a:lnTo>
                    <a:pt x="1662523" y="1829478"/>
                  </a:lnTo>
                  <a:lnTo>
                    <a:pt x="1672045" y="1827891"/>
                  </a:lnTo>
                  <a:lnTo>
                    <a:pt x="1681885" y="1825670"/>
                  </a:lnTo>
                  <a:lnTo>
                    <a:pt x="1691089" y="1823131"/>
                  </a:lnTo>
                  <a:lnTo>
                    <a:pt x="1700611" y="1819640"/>
                  </a:lnTo>
                  <a:lnTo>
                    <a:pt x="1709181" y="1816466"/>
                  </a:lnTo>
                  <a:lnTo>
                    <a:pt x="1718385" y="1812340"/>
                  </a:lnTo>
                  <a:lnTo>
                    <a:pt x="1726637" y="1808214"/>
                  </a:lnTo>
                  <a:lnTo>
                    <a:pt x="1735207" y="1803453"/>
                  </a:lnTo>
                  <a:lnTo>
                    <a:pt x="1743142" y="1798375"/>
                  </a:lnTo>
                  <a:lnTo>
                    <a:pt x="1750760" y="1792345"/>
                  </a:lnTo>
                  <a:lnTo>
                    <a:pt x="1758377" y="1786633"/>
                  </a:lnTo>
                  <a:lnTo>
                    <a:pt x="1765677" y="1780285"/>
                  </a:lnTo>
                  <a:lnTo>
                    <a:pt x="1772660" y="1773938"/>
                  </a:lnTo>
                  <a:lnTo>
                    <a:pt x="1779325" y="1766955"/>
                  </a:lnTo>
                  <a:lnTo>
                    <a:pt x="1785356" y="1759973"/>
                  </a:lnTo>
                  <a:lnTo>
                    <a:pt x="1791069" y="1752356"/>
                  </a:lnTo>
                  <a:lnTo>
                    <a:pt x="1796782" y="1744739"/>
                  </a:lnTo>
                  <a:lnTo>
                    <a:pt x="1801861" y="1736805"/>
                  </a:lnTo>
                  <a:lnTo>
                    <a:pt x="1806621" y="1728235"/>
                  </a:lnTo>
                  <a:lnTo>
                    <a:pt x="1810748" y="1719666"/>
                  </a:lnTo>
                  <a:lnTo>
                    <a:pt x="1814874" y="1710780"/>
                  </a:lnTo>
                  <a:lnTo>
                    <a:pt x="1818683" y="1702211"/>
                  </a:lnTo>
                  <a:lnTo>
                    <a:pt x="1821857" y="1692689"/>
                  </a:lnTo>
                  <a:lnTo>
                    <a:pt x="1824396" y="1683168"/>
                  </a:lnTo>
                  <a:lnTo>
                    <a:pt x="1826617" y="1673647"/>
                  </a:lnTo>
                  <a:lnTo>
                    <a:pt x="1828522" y="1663808"/>
                  </a:lnTo>
                  <a:lnTo>
                    <a:pt x="1829474" y="1653970"/>
                  </a:lnTo>
                  <a:lnTo>
                    <a:pt x="1830109" y="1643814"/>
                  </a:lnTo>
                  <a:lnTo>
                    <a:pt x="1830426" y="1633658"/>
                  </a:lnTo>
                  <a:lnTo>
                    <a:pt x="1830426" y="1113162"/>
                  </a:lnTo>
                  <a:lnTo>
                    <a:pt x="1830426" y="773570"/>
                  </a:lnTo>
                  <a:lnTo>
                    <a:pt x="1947863" y="656458"/>
                  </a:lnTo>
                  <a:lnTo>
                    <a:pt x="1947863" y="1738391"/>
                  </a:lnTo>
                  <a:lnTo>
                    <a:pt x="1947546" y="1748865"/>
                  </a:lnTo>
                  <a:lnTo>
                    <a:pt x="1946911" y="1758704"/>
                  </a:lnTo>
                  <a:lnTo>
                    <a:pt x="1945324" y="1768860"/>
                  </a:lnTo>
                  <a:lnTo>
                    <a:pt x="1943419" y="1778063"/>
                  </a:lnTo>
                  <a:lnTo>
                    <a:pt x="1941198" y="1787902"/>
                  </a:lnTo>
                  <a:lnTo>
                    <a:pt x="1938659" y="1797423"/>
                  </a:lnTo>
                  <a:lnTo>
                    <a:pt x="1935802" y="1806627"/>
                  </a:lnTo>
                  <a:lnTo>
                    <a:pt x="1932311" y="1815831"/>
                  </a:lnTo>
                  <a:lnTo>
                    <a:pt x="1928184" y="1824400"/>
                  </a:lnTo>
                  <a:lnTo>
                    <a:pt x="1923741" y="1832969"/>
                  </a:lnTo>
                  <a:lnTo>
                    <a:pt x="1918980" y="1841221"/>
                  </a:lnTo>
                  <a:lnTo>
                    <a:pt x="1913902" y="1849156"/>
                  </a:lnTo>
                  <a:lnTo>
                    <a:pt x="1908188" y="1856773"/>
                  </a:lnTo>
                  <a:lnTo>
                    <a:pt x="1902475" y="1864707"/>
                  </a:lnTo>
                  <a:lnTo>
                    <a:pt x="1896127" y="1871689"/>
                  </a:lnTo>
                  <a:lnTo>
                    <a:pt x="1889462" y="1878671"/>
                  </a:lnTo>
                  <a:lnTo>
                    <a:pt x="1882797" y="1885336"/>
                  </a:lnTo>
                  <a:lnTo>
                    <a:pt x="1875497" y="1891366"/>
                  </a:lnTo>
                  <a:lnTo>
                    <a:pt x="1868197" y="1897397"/>
                  </a:lnTo>
                  <a:lnTo>
                    <a:pt x="1860579" y="1902792"/>
                  </a:lnTo>
                  <a:lnTo>
                    <a:pt x="1852327" y="1907870"/>
                  </a:lnTo>
                  <a:lnTo>
                    <a:pt x="1844074" y="1912631"/>
                  </a:lnTo>
                  <a:lnTo>
                    <a:pt x="1835187" y="1917074"/>
                  </a:lnTo>
                  <a:lnTo>
                    <a:pt x="1826617" y="1920882"/>
                  </a:lnTo>
                  <a:lnTo>
                    <a:pt x="1817413" y="1924691"/>
                  </a:lnTo>
                  <a:lnTo>
                    <a:pt x="1808209" y="1927865"/>
                  </a:lnTo>
                  <a:lnTo>
                    <a:pt x="1799004" y="1930404"/>
                  </a:lnTo>
                  <a:lnTo>
                    <a:pt x="1789482" y="1932625"/>
                  </a:lnTo>
                  <a:lnTo>
                    <a:pt x="1779643" y="1934530"/>
                  </a:lnTo>
                  <a:lnTo>
                    <a:pt x="1769803" y="1935482"/>
                  </a:lnTo>
                  <a:lnTo>
                    <a:pt x="1759647" y="1936434"/>
                  </a:lnTo>
                  <a:lnTo>
                    <a:pt x="1749173" y="1936751"/>
                  </a:lnTo>
                  <a:lnTo>
                    <a:pt x="198373" y="1936751"/>
                  </a:lnTo>
                  <a:lnTo>
                    <a:pt x="188216" y="1936434"/>
                  </a:lnTo>
                  <a:lnTo>
                    <a:pt x="178377" y="1935482"/>
                  </a:lnTo>
                  <a:lnTo>
                    <a:pt x="168538" y="1934530"/>
                  </a:lnTo>
                  <a:lnTo>
                    <a:pt x="158699" y="1932625"/>
                  </a:lnTo>
                  <a:lnTo>
                    <a:pt x="148859" y="1930404"/>
                  </a:lnTo>
                  <a:lnTo>
                    <a:pt x="139655" y="1927865"/>
                  </a:lnTo>
                  <a:lnTo>
                    <a:pt x="130133" y="1924691"/>
                  </a:lnTo>
                  <a:lnTo>
                    <a:pt x="121246" y="1920882"/>
                  </a:lnTo>
                  <a:lnTo>
                    <a:pt x="112359" y="1917074"/>
                  </a:lnTo>
                  <a:lnTo>
                    <a:pt x="103789" y="1912631"/>
                  </a:lnTo>
                  <a:lnTo>
                    <a:pt x="95537" y="1907870"/>
                  </a:lnTo>
                  <a:lnTo>
                    <a:pt x="87602" y="1902792"/>
                  </a:lnTo>
                  <a:lnTo>
                    <a:pt x="79984" y="1897397"/>
                  </a:lnTo>
                  <a:lnTo>
                    <a:pt x="72049" y="1891366"/>
                  </a:lnTo>
                  <a:lnTo>
                    <a:pt x="65067" y="1885336"/>
                  </a:lnTo>
                  <a:lnTo>
                    <a:pt x="58084" y="1878671"/>
                  </a:lnTo>
                  <a:lnTo>
                    <a:pt x="51418" y="1871689"/>
                  </a:lnTo>
                  <a:lnTo>
                    <a:pt x="45388" y="1864707"/>
                  </a:lnTo>
                  <a:lnTo>
                    <a:pt x="39357" y="1856773"/>
                  </a:lnTo>
                  <a:lnTo>
                    <a:pt x="33962" y="1849156"/>
                  </a:lnTo>
                  <a:lnTo>
                    <a:pt x="28883" y="1841221"/>
                  </a:lnTo>
                  <a:lnTo>
                    <a:pt x="24122" y="1832969"/>
                  </a:lnTo>
                  <a:lnTo>
                    <a:pt x="19679" y="1824400"/>
                  </a:lnTo>
                  <a:lnTo>
                    <a:pt x="15870" y="1815831"/>
                  </a:lnTo>
                  <a:lnTo>
                    <a:pt x="12061" y="1806627"/>
                  </a:lnTo>
                  <a:lnTo>
                    <a:pt x="8887" y="1797423"/>
                  </a:lnTo>
                  <a:lnTo>
                    <a:pt x="6348" y="1787902"/>
                  </a:lnTo>
                  <a:lnTo>
                    <a:pt x="4126" y="1778063"/>
                  </a:lnTo>
                  <a:lnTo>
                    <a:pt x="2222" y="1768860"/>
                  </a:lnTo>
                  <a:lnTo>
                    <a:pt x="1270" y="1758704"/>
                  </a:lnTo>
                  <a:lnTo>
                    <a:pt x="318" y="1748865"/>
                  </a:lnTo>
                  <a:lnTo>
                    <a:pt x="0" y="1738391"/>
                  </a:lnTo>
                  <a:lnTo>
                    <a:pt x="0" y="517448"/>
                  </a:lnTo>
                  <a:lnTo>
                    <a:pt x="318" y="507292"/>
                  </a:lnTo>
                  <a:lnTo>
                    <a:pt x="1270" y="497453"/>
                  </a:lnTo>
                  <a:lnTo>
                    <a:pt x="2222" y="487297"/>
                  </a:lnTo>
                  <a:lnTo>
                    <a:pt x="4126" y="477776"/>
                  </a:lnTo>
                  <a:lnTo>
                    <a:pt x="6348" y="467937"/>
                  </a:lnTo>
                  <a:lnTo>
                    <a:pt x="8887" y="458416"/>
                  </a:lnTo>
                  <a:lnTo>
                    <a:pt x="12061" y="449212"/>
                  </a:lnTo>
                  <a:lnTo>
                    <a:pt x="15870" y="440008"/>
                  </a:lnTo>
                  <a:lnTo>
                    <a:pt x="19679" y="431439"/>
                  </a:lnTo>
                  <a:lnTo>
                    <a:pt x="24122" y="423187"/>
                  </a:lnTo>
                  <a:lnTo>
                    <a:pt x="28883" y="414618"/>
                  </a:lnTo>
                  <a:lnTo>
                    <a:pt x="33962" y="406684"/>
                  </a:lnTo>
                  <a:lnTo>
                    <a:pt x="39357" y="399067"/>
                  </a:lnTo>
                  <a:lnTo>
                    <a:pt x="45388" y="391450"/>
                  </a:lnTo>
                  <a:lnTo>
                    <a:pt x="51418" y="384150"/>
                  </a:lnTo>
                  <a:lnTo>
                    <a:pt x="58084" y="377168"/>
                  </a:lnTo>
                  <a:lnTo>
                    <a:pt x="65067" y="370503"/>
                  </a:lnTo>
                  <a:lnTo>
                    <a:pt x="72049" y="364473"/>
                  </a:lnTo>
                  <a:lnTo>
                    <a:pt x="79984" y="358443"/>
                  </a:lnTo>
                  <a:lnTo>
                    <a:pt x="87602" y="353047"/>
                  </a:lnTo>
                  <a:lnTo>
                    <a:pt x="95537" y="347969"/>
                  </a:lnTo>
                  <a:lnTo>
                    <a:pt x="103789" y="343209"/>
                  </a:lnTo>
                  <a:lnTo>
                    <a:pt x="112359" y="338766"/>
                  </a:lnTo>
                  <a:lnTo>
                    <a:pt x="121246" y="334957"/>
                  </a:lnTo>
                  <a:lnTo>
                    <a:pt x="130133" y="331149"/>
                  </a:lnTo>
                  <a:lnTo>
                    <a:pt x="139655" y="328292"/>
                  </a:lnTo>
                  <a:lnTo>
                    <a:pt x="148859" y="325436"/>
                  </a:lnTo>
                  <a:lnTo>
                    <a:pt x="158699" y="323214"/>
                  </a:lnTo>
                  <a:lnTo>
                    <a:pt x="168538" y="321310"/>
                  </a:lnTo>
                  <a:lnTo>
                    <a:pt x="178377" y="320358"/>
                  </a:lnTo>
                  <a:lnTo>
                    <a:pt x="188216" y="319723"/>
                  </a:lnTo>
                  <a:lnTo>
                    <a:pt x="198373" y="319088"/>
                  </a:lnTo>
                  <a:close/>
                  <a:moveTo>
                    <a:pt x="2076641" y="106363"/>
                  </a:moveTo>
                  <a:lnTo>
                    <a:pt x="2082030" y="106363"/>
                  </a:lnTo>
                  <a:lnTo>
                    <a:pt x="2087102" y="106363"/>
                  </a:lnTo>
                  <a:lnTo>
                    <a:pt x="2092174" y="106679"/>
                  </a:lnTo>
                  <a:lnTo>
                    <a:pt x="2097246" y="107313"/>
                  </a:lnTo>
                  <a:lnTo>
                    <a:pt x="2102318" y="108263"/>
                  </a:lnTo>
                  <a:lnTo>
                    <a:pt x="2107390" y="109213"/>
                  </a:lnTo>
                  <a:lnTo>
                    <a:pt x="2112145" y="110797"/>
                  </a:lnTo>
                  <a:lnTo>
                    <a:pt x="2117217" y="112064"/>
                  </a:lnTo>
                  <a:lnTo>
                    <a:pt x="2121972" y="113965"/>
                  </a:lnTo>
                  <a:lnTo>
                    <a:pt x="2126727" y="116182"/>
                  </a:lnTo>
                  <a:lnTo>
                    <a:pt x="2131482" y="118399"/>
                  </a:lnTo>
                  <a:lnTo>
                    <a:pt x="2136237" y="120933"/>
                  </a:lnTo>
                  <a:lnTo>
                    <a:pt x="2140358" y="123784"/>
                  </a:lnTo>
                  <a:lnTo>
                    <a:pt x="2144796" y="126634"/>
                  </a:lnTo>
                  <a:lnTo>
                    <a:pt x="2148916" y="130119"/>
                  </a:lnTo>
                  <a:lnTo>
                    <a:pt x="2153354" y="133603"/>
                  </a:lnTo>
                  <a:lnTo>
                    <a:pt x="2157158" y="137087"/>
                  </a:lnTo>
                  <a:lnTo>
                    <a:pt x="2166351" y="146589"/>
                  </a:lnTo>
                  <a:lnTo>
                    <a:pt x="2169838" y="150707"/>
                  </a:lnTo>
                  <a:lnTo>
                    <a:pt x="2173642" y="154825"/>
                  </a:lnTo>
                  <a:lnTo>
                    <a:pt x="2176812" y="158626"/>
                  </a:lnTo>
                  <a:lnTo>
                    <a:pt x="2179665" y="163060"/>
                  </a:lnTo>
                  <a:lnTo>
                    <a:pt x="2182835" y="167811"/>
                  </a:lnTo>
                  <a:lnTo>
                    <a:pt x="2185371" y="172246"/>
                  </a:lnTo>
                  <a:lnTo>
                    <a:pt x="2187273" y="176997"/>
                  </a:lnTo>
                  <a:lnTo>
                    <a:pt x="2189492" y="181748"/>
                  </a:lnTo>
                  <a:lnTo>
                    <a:pt x="2191394" y="186183"/>
                  </a:lnTo>
                  <a:lnTo>
                    <a:pt x="2192979" y="191567"/>
                  </a:lnTo>
                  <a:lnTo>
                    <a:pt x="2194247" y="196002"/>
                  </a:lnTo>
                  <a:lnTo>
                    <a:pt x="2195515" y="201387"/>
                  </a:lnTo>
                  <a:lnTo>
                    <a:pt x="2196149" y="206454"/>
                  </a:lnTo>
                  <a:lnTo>
                    <a:pt x="2196783" y="211522"/>
                  </a:lnTo>
                  <a:lnTo>
                    <a:pt x="2197100" y="216590"/>
                  </a:lnTo>
                  <a:lnTo>
                    <a:pt x="2197100" y="221658"/>
                  </a:lnTo>
                  <a:lnTo>
                    <a:pt x="2197100" y="226726"/>
                  </a:lnTo>
                  <a:lnTo>
                    <a:pt x="2196783" y="231794"/>
                  </a:lnTo>
                  <a:lnTo>
                    <a:pt x="2196149" y="236862"/>
                  </a:lnTo>
                  <a:lnTo>
                    <a:pt x="2195515" y="241613"/>
                  </a:lnTo>
                  <a:lnTo>
                    <a:pt x="2194247" y="246681"/>
                  </a:lnTo>
                  <a:lnTo>
                    <a:pt x="2192979" y="251749"/>
                  </a:lnTo>
                  <a:lnTo>
                    <a:pt x="2191394" y="256500"/>
                  </a:lnTo>
                  <a:lnTo>
                    <a:pt x="2189492" y="261251"/>
                  </a:lnTo>
                  <a:lnTo>
                    <a:pt x="2187273" y="266319"/>
                  </a:lnTo>
                  <a:lnTo>
                    <a:pt x="2185371" y="270754"/>
                  </a:lnTo>
                  <a:lnTo>
                    <a:pt x="2182835" y="275505"/>
                  </a:lnTo>
                  <a:lnTo>
                    <a:pt x="2179665" y="279623"/>
                  </a:lnTo>
                  <a:lnTo>
                    <a:pt x="2176812" y="284057"/>
                  </a:lnTo>
                  <a:lnTo>
                    <a:pt x="2173642" y="288492"/>
                  </a:lnTo>
                  <a:lnTo>
                    <a:pt x="2169838" y="292609"/>
                  </a:lnTo>
                  <a:lnTo>
                    <a:pt x="2166351" y="296410"/>
                  </a:lnTo>
                  <a:lnTo>
                    <a:pt x="1970764" y="491843"/>
                  </a:lnTo>
                  <a:lnTo>
                    <a:pt x="1967277" y="495010"/>
                  </a:lnTo>
                  <a:lnTo>
                    <a:pt x="1963473" y="498178"/>
                  </a:lnTo>
                  <a:lnTo>
                    <a:pt x="1959986" y="500712"/>
                  </a:lnTo>
                  <a:lnTo>
                    <a:pt x="1956816" y="502612"/>
                  </a:lnTo>
                  <a:lnTo>
                    <a:pt x="1953329" y="504513"/>
                  </a:lnTo>
                  <a:lnTo>
                    <a:pt x="1950476" y="505463"/>
                  </a:lnTo>
                  <a:lnTo>
                    <a:pt x="1947623" y="505780"/>
                  </a:lnTo>
                  <a:lnTo>
                    <a:pt x="1944771" y="506413"/>
                  </a:lnTo>
                  <a:lnTo>
                    <a:pt x="1941918" y="505780"/>
                  </a:lnTo>
                  <a:lnTo>
                    <a:pt x="1939382" y="505463"/>
                  </a:lnTo>
                  <a:lnTo>
                    <a:pt x="1936846" y="504513"/>
                  </a:lnTo>
                  <a:lnTo>
                    <a:pt x="1933993" y="502929"/>
                  </a:lnTo>
                  <a:lnTo>
                    <a:pt x="1931457" y="501662"/>
                  </a:lnTo>
                  <a:lnTo>
                    <a:pt x="1928921" y="499445"/>
                  </a:lnTo>
                  <a:lnTo>
                    <a:pt x="1924166" y="494694"/>
                  </a:lnTo>
                  <a:lnTo>
                    <a:pt x="1919094" y="489309"/>
                  </a:lnTo>
                  <a:lnTo>
                    <a:pt x="1914022" y="482657"/>
                  </a:lnTo>
                  <a:lnTo>
                    <a:pt x="1903561" y="467770"/>
                  </a:lnTo>
                  <a:lnTo>
                    <a:pt x="1897855" y="459852"/>
                  </a:lnTo>
                  <a:lnTo>
                    <a:pt x="1891515" y="451616"/>
                  </a:lnTo>
                  <a:lnTo>
                    <a:pt x="1884541" y="443698"/>
                  </a:lnTo>
                  <a:lnTo>
                    <a:pt x="1877250" y="435779"/>
                  </a:lnTo>
                  <a:lnTo>
                    <a:pt x="1868057" y="426277"/>
                  </a:lnTo>
                  <a:lnTo>
                    <a:pt x="1859815" y="418991"/>
                  </a:lnTo>
                  <a:lnTo>
                    <a:pt x="1851890" y="412023"/>
                  </a:lnTo>
                  <a:lnTo>
                    <a:pt x="1843966" y="406005"/>
                  </a:lnTo>
                  <a:lnTo>
                    <a:pt x="1836041" y="399987"/>
                  </a:lnTo>
                  <a:lnTo>
                    <a:pt x="1820825" y="389217"/>
                  </a:lnTo>
                  <a:lnTo>
                    <a:pt x="1814485" y="384466"/>
                  </a:lnTo>
                  <a:lnTo>
                    <a:pt x="1808462" y="379398"/>
                  </a:lnTo>
                  <a:lnTo>
                    <a:pt x="1804024" y="374647"/>
                  </a:lnTo>
                  <a:lnTo>
                    <a:pt x="1802122" y="372113"/>
                  </a:lnTo>
                  <a:lnTo>
                    <a:pt x="1800220" y="369579"/>
                  </a:lnTo>
                  <a:lnTo>
                    <a:pt x="1798635" y="367045"/>
                  </a:lnTo>
                  <a:lnTo>
                    <a:pt x="1798001" y="364511"/>
                  </a:lnTo>
                  <a:lnTo>
                    <a:pt x="1797367" y="361660"/>
                  </a:lnTo>
                  <a:lnTo>
                    <a:pt x="1797050" y="359126"/>
                  </a:lnTo>
                  <a:lnTo>
                    <a:pt x="1797367" y="355959"/>
                  </a:lnTo>
                  <a:lnTo>
                    <a:pt x="1797684" y="353108"/>
                  </a:lnTo>
                  <a:lnTo>
                    <a:pt x="1798635" y="349941"/>
                  </a:lnTo>
                  <a:lnTo>
                    <a:pt x="1800220" y="346773"/>
                  </a:lnTo>
                  <a:lnTo>
                    <a:pt x="1802439" y="343289"/>
                  </a:lnTo>
                  <a:lnTo>
                    <a:pt x="1804975" y="340122"/>
                  </a:lnTo>
                  <a:lnTo>
                    <a:pt x="1807828" y="336637"/>
                  </a:lnTo>
                  <a:lnTo>
                    <a:pt x="1811632" y="332520"/>
                  </a:lnTo>
                  <a:lnTo>
                    <a:pt x="2006902" y="137087"/>
                  </a:lnTo>
                  <a:lnTo>
                    <a:pt x="2011023" y="133603"/>
                  </a:lnTo>
                  <a:lnTo>
                    <a:pt x="2014827" y="130119"/>
                  </a:lnTo>
                  <a:lnTo>
                    <a:pt x="2019265" y="126634"/>
                  </a:lnTo>
                  <a:lnTo>
                    <a:pt x="2023703" y="123784"/>
                  </a:lnTo>
                  <a:lnTo>
                    <a:pt x="2028141" y="120933"/>
                  </a:lnTo>
                  <a:lnTo>
                    <a:pt x="2032896" y="118399"/>
                  </a:lnTo>
                  <a:lnTo>
                    <a:pt x="2037017" y="116182"/>
                  </a:lnTo>
                  <a:lnTo>
                    <a:pt x="2041772" y="113965"/>
                  </a:lnTo>
                  <a:lnTo>
                    <a:pt x="2046843" y="112064"/>
                  </a:lnTo>
                  <a:lnTo>
                    <a:pt x="2051598" y="110797"/>
                  </a:lnTo>
                  <a:lnTo>
                    <a:pt x="2056670" y="109213"/>
                  </a:lnTo>
                  <a:lnTo>
                    <a:pt x="2061425" y="108263"/>
                  </a:lnTo>
                  <a:lnTo>
                    <a:pt x="2066497" y="107313"/>
                  </a:lnTo>
                  <a:lnTo>
                    <a:pt x="2071569" y="106679"/>
                  </a:lnTo>
                  <a:lnTo>
                    <a:pt x="2076641" y="106363"/>
                  </a:lnTo>
                  <a:close/>
                  <a:moveTo>
                    <a:pt x="2213628" y="19050"/>
                  </a:moveTo>
                  <a:lnTo>
                    <a:pt x="2219371" y="19369"/>
                  </a:lnTo>
                  <a:lnTo>
                    <a:pt x="2225751" y="20007"/>
                  </a:lnTo>
                  <a:lnTo>
                    <a:pt x="2231493" y="21602"/>
                  </a:lnTo>
                  <a:lnTo>
                    <a:pt x="2237236" y="23516"/>
                  </a:lnTo>
                  <a:lnTo>
                    <a:pt x="2242978" y="26387"/>
                  </a:lnTo>
                  <a:lnTo>
                    <a:pt x="2248401" y="29258"/>
                  </a:lnTo>
                  <a:lnTo>
                    <a:pt x="2253506" y="33087"/>
                  </a:lnTo>
                  <a:lnTo>
                    <a:pt x="2258291" y="37234"/>
                  </a:lnTo>
                  <a:lnTo>
                    <a:pt x="2262757" y="42019"/>
                  </a:lnTo>
                  <a:lnTo>
                    <a:pt x="2266266" y="47123"/>
                  </a:lnTo>
                  <a:lnTo>
                    <a:pt x="2269457" y="52547"/>
                  </a:lnTo>
                  <a:lnTo>
                    <a:pt x="2272009" y="58608"/>
                  </a:lnTo>
                  <a:lnTo>
                    <a:pt x="2273923" y="64350"/>
                  </a:lnTo>
                  <a:lnTo>
                    <a:pt x="2275518" y="70412"/>
                  </a:lnTo>
                  <a:lnTo>
                    <a:pt x="2276475" y="76154"/>
                  </a:lnTo>
                  <a:lnTo>
                    <a:pt x="2276475" y="82216"/>
                  </a:lnTo>
                  <a:lnTo>
                    <a:pt x="2276475" y="88277"/>
                  </a:lnTo>
                  <a:lnTo>
                    <a:pt x="2275518" y="94338"/>
                  </a:lnTo>
                  <a:lnTo>
                    <a:pt x="2273923" y="100400"/>
                  </a:lnTo>
                  <a:lnTo>
                    <a:pt x="2272009" y="106142"/>
                  </a:lnTo>
                  <a:lnTo>
                    <a:pt x="2269457" y="111565"/>
                  </a:lnTo>
                  <a:lnTo>
                    <a:pt x="2266266" y="117308"/>
                  </a:lnTo>
                  <a:lnTo>
                    <a:pt x="2262757" y="122412"/>
                  </a:lnTo>
                  <a:lnTo>
                    <a:pt x="2258291" y="126878"/>
                  </a:lnTo>
                  <a:lnTo>
                    <a:pt x="2241064" y="144105"/>
                  </a:lnTo>
                  <a:lnTo>
                    <a:pt x="2236598" y="148253"/>
                  </a:lnTo>
                  <a:lnTo>
                    <a:pt x="2232769" y="150805"/>
                  </a:lnTo>
                  <a:lnTo>
                    <a:pt x="2230855" y="151443"/>
                  </a:lnTo>
                  <a:lnTo>
                    <a:pt x="2228941" y="152400"/>
                  </a:lnTo>
                  <a:lnTo>
                    <a:pt x="2227346" y="152400"/>
                  </a:lnTo>
                  <a:lnTo>
                    <a:pt x="2225751" y="152400"/>
                  </a:lnTo>
                  <a:lnTo>
                    <a:pt x="2224156" y="152081"/>
                  </a:lnTo>
                  <a:lnTo>
                    <a:pt x="2222880" y="151443"/>
                  </a:lnTo>
                  <a:lnTo>
                    <a:pt x="2220009" y="149848"/>
                  </a:lnTo>
                  <a:lnTo>
                    <a:pt x="2217456" y="147295"/>
                  </a:lnTo>
                  <a:lnTo>
                    <a:pt x="2214904" y="143786"/>
                  </a:lnTo>
                  <a:lnTo>
                    <a:pt x="2212352" y="140277"/>
                  </a:lnTo>
                  <a:lnTo>
                    <a:pt x="2209800" y="135811"/>
                  </a:lnTo>
                  <a:lnTo>
                    <a:pt x="2204058" y="126240"/>
                  </a:lnTo>
                  <a:lnTo>
                    <a:pt x="2201186" y="121455"/>
                  </a:lnTo>
                  <a:lnTo>
                    <a:pt x="2197358" y="116351"/>
                  </a:lnTo>
                  <a:lnTo>
                    <a:pt x="2193530" y="111246"/>
                  </a:lnTo>
                  <a:lnTo>
                    <a:pt x="2189064" y="106461"/>
                  </a:lnTo>
                  <a:lnTo>
                    <a:pt x="2184278" y="101995"/>
                  </a:lnTo>
                  <a:lnTo>
                    <a:pt x="2179493" y="98167"/>
                  </a:lnTo>
                  <a:lnTo>
                    <a:pt x="2174389" y="94657"/>
                  </a:lnTo>
                  <a:lnTo>
                    <a:pt x="2169285" y="91467"/>
                  </a:lnTo>
                  <a:lnTo>
                    <a:pt x="2159714" y="85725"/>
                  </a:lnTo>
                  <a:lnTo>
                    <a:pt x="2155248" y="83173"/>
                  </a:lnTo>
                  <a:lnTo>
                    <a:pt x="2151739" y="80620"/>
                  </a:lnTo>
                  <a:lnTo>
                    <a:pt x="2148229" y="78068"/>
                  </a:lnTo>
                  <a:lnTo>
                    <a:pt x="2145677" y="75516"/>
                  </a:lnTo>
                  <a:lnTo>
                    <a:pt x="2144082" y="72964"/>
                  </a:lnTo>
                  <a:lnTo>
                    <a:pt x="2143763" y="71369"/>
                  </a:lnTo>
                  <a:lnTo>
                    <a:pt x="2143125" y="69774"/>
                  </a:lnTo>
                  <a:lnTo>
                    <a:pt x="2143125" y="68179"/>
                  </a:lnTo>
                  <a:lnTo>
                    <a:pt x="2143763" y="66584"/>
                  </a:lnTo>
                  <a:lnTo>
                    <a:pt x="2144082" y="64669"/>
                  </a:lnTo>
                  <a:lnTo>
                    <a:pt x="2144720" y="63074"/>
                  </a:lnTo>
                  <a:lnTo>
                    <a:pt x="2147591" y="59246"/>
                  </a:lnTo>
                  <a:lnTo>
                    <a:pt x="2151419" y="54780"/>
                  </a:lnTo>
                  <a:lnTo>
                    <a:pt x="2168647" y="37234"/>
                  </a:lnTo>
                  <a:lnTo>
                    <a:pt x="2173751" y="33087"/>
                  </a:lnTo>
                  <a:lnTo>
                    <a:pt x="2178855" y="29258"/>
                  </a:lnTo>
                  <a:lnTo>
                    <a:pt x="2183959" y="26387"/>
                  </a:lnTo>
                  <a:lnTo>
                    <a:pt x="2189702" y="23516"/>
                  </a:lnTo>
                  <a:lnTo>
                    <a:pt x="2195125" y="21602"/>
                  </a:lnTo>
                  <a:lnTo>
                    <a:pt x="2201506" y="20007"/>
                  </a:lnTo>
                  <a:lnTo>
                    <a:pt x="2207248" y="19369"/>
                  </a:lnTo>
                  <a:lnTo>
                    <a:pt x="2213628" y="19050"/>
                  </a:lnTo>
                  <a:close/>
                  <a:moveTo>
                    <a:pt x="1985550" y="0"/>
                  </a:moveTo>
                  <a:lnTo>
                    <a:pt x="1989686" y="0"/>
                  </a:lnTo>
                  <a:lnTo>
                    <a:pt x="1993822" y="0"/>
                  </a:lnTo>
                  <a:lnTo>
                    <a:pt x="1997640" y="634"/>
                  </a:lnTo>
                  <a:lnTo>
                    <a:pt x="2001776" y="1903"/>
                  </a:lnTo>
                  <a:lnTo>
                    <a:pt x="2005594" y="2855"/>
                  </a:lnTo>
                  <a:lnTo>
                    <a:pt x="2009411" y="4759"/>
                  </a:lnTo>
                  <a:lnTo>
                    <a:pt x="2012911" y="6980"/>
                  </a:lnTo>
                  <a:lnTo>
                    <a:pt x="2016411" y="9518"/>
                  </a:lnTo>
                  <a:lnTo>
                    <a:pt x="2019592" y="12374"/>
                  </a:lnTo>
                  <a:lnTo>
                    <a:pt x="2022456" y="15229"/>
                  </a:lnTo>
                  <a:lnTo>
                    <a:pt x="2025001" y="19037"/>
                  </a:lnTo>
                  <a:lnTo>
                    <a:pt x="2026910" y="22210"/>
                  </a:lnTo>
                  <a:lnTo>
                    <a:pt x="2028819" y="26334"/>
                  </a:lnTo>
                  <a:lnTo>
                    <a:pt x="2030091" y="29824"/>
                  </a:lnTo>
                  <a:lnTo>
                    <a:pt x="2031364" y="33949"/>
                  </a:lnTo>
                  <a:lnTo>
                    <a:pt x="2031682" y="37757"/>
                  </a:lnTo>
                  <a:lnTo>
                    <a:pt x="2032000" y="41881"/>
                  </a:lnTo>
                  <a:lnTo>
                    <a:pt x="2031682" y="46006"/>
                  </a:lnTo>
                  <a:lnTo>
                    <a:pt x="2031046" y="49813"/>
                  </a:lnTo>
                  <a:lnTo>
                    <a:pt x="2030091" y="53938"/>
                  </a:lnTo>
                  <a:lnTo>
                    <a:pt x="2028819" y="57745"/>
                  </a:lnTo>
                  <a:lnTo>
                    <a:pt x="2026910" y="61553"/>
                  </a:lnTo>
                  <a:lnTo>
                    <a:pt x="2025001" y="65043"/>
                  </a:lnTo>
                  <a:lnTo>
                    <a:pt x="2022456" y="68533"/>
                  </a:lnTo>
                  <a:lnTo>
                    <a:pt x="2019592" y="71706"/>
                  </a:lnTo>
                  <a:lnTo>
                    <a:pt x="1637177" y="453081"/>
                  </a:lnTo>
                  <a:lnTo>
                    <a:pt x="1633995" y="455937"/>
                  </a:lnTo>
                  <a:lnTo>
                    <a:pt x="1630814" y="458158"/>
                  </a:lnTo>
                  <a:lnTo>
                    <a:pt x="1626996" y="460379"/>
                  </a:lnTo>
                  <a:lnTo>
                    <a:pt x="1623496" y="462283"/>
                  </a:lnTo>
                  <a:lnTo>
                    <a:pt x="1619360" y="463552"/>
                  </a:lnTo>
                  <a:lnTo>
                    <a:pt x="1615224" y="464186"/>
                  </a:lnTo>
                  <a:lnTo>
                    <a:pt x="1611407" y="465138"/>
                  </a:lnTo>
                  <a:lnTo>
                    <a:pt x="1607271" y="465138"/>
                  </a:lnTo>
                  <a:lnTo>
                    <a:pt x="1603135" y="465138"/>
                  </a:lnTo>
                  <a:lnTo>
                    <a:pt x="1599317" y="464186"/>
                  </a:lnTo>
                  <a:lnTo>
                    <a:pt x="1595181" y="463552"/>
                  </a:lnTo>
                  <a:lnTo>
                    <a:pt x="1591681" y="462283"/>
                  </a:lnTo>
                  <a:lnTo>
                    <a:pt x="1587864" y="460379"/>
                  </a:lnTo>
                  <a:lnTo>
                    <a:pt x="1584364" y="458158"/>
                  </a:lnTo>
                  <a:lnTo>
                    <a:pt x="1580864" y="455937"/>
                  </a:lnTo>
                  <a:lnTo>
                    <a:pt x="1577683" y="453081"/>
                  </a:lnTo>
                  <a:lnTo>
                    <a:pt x="1574819" y="449591"/>
                  </a:lnTo>
                  <a:lnTo>
                    <a:pt x="1572274" y="446418"/>
                  </a:lnTo>
                  <a:lnTo>
                    <a:pt x="1570047" y="442928"/>
                  </a:lnTo>
                  <a:lnTo>
                    <a:pt x="1568138" y="439121"/>
                  </a:lnTo>
                  <a:lnTo>
                    <a:pt x="1567184" y="435314"/>
                  </a:lnTo>
                  <a:lnTo>
                    <a:pt x="1565911" y="431189"/>
                  </a:lnTo>
                  <a:lnTo>
                    <a:pt x="1565275" y="427381"/>
                  </a:lnTo>
                  <a:lnTo>
                    <a:pt x="1565275" y="423257"/>
                  </a:lnTo>
                  <a:lnTo>
                    <a:pt x="1565275" y="419132"/>
                  </a:lnTo>
                  <a:lnTo>
                    <a:pt x="1565911" y="415007"/>
                  </a:lnTo>
                  <a:lnTo>
                    <a:pt x="1567184" y="411517"/>
                  </a:lnTo>
                  <a:lnTo>
                    <a:pt x="1568138" y="407393"/>
                  </a:lnTo>
                  <a:lnTo>
                    <a:pt x="1570047" y="403902"/>
                  </a:lnTo>
                  <a:lnTo>
                    <a:pt x="1572274" y="400095"/>
                  </a:lnTo>
                  <a:lnTo>
                    <a:pt x="1574819" y="396922"/>
                  </a:lnTo>
                  <a:lnTo>
                    <a:pt x="1577683" y="393749"/>
                  </a:lnTo>
                  <a:lnTo>
                    <a:pt x="1960098" y="12374"/>
                  </a:lnTo>
                  <a:lnTo>
                    <a:pt x="1962962" y="9518"/>
                  </a:lnTo>
                  <a:lnTo>
                    <a:pt x="1966779" y="6980"/>
                  </a:lnTo>
                  <a:lnTo>
                    <a:pt x="1970279" y="4759"/>
                  </a:lnTo>
                  <a:lnTo>
                    <a:pt x="1974097" y="2855"/>
                  </a:lnTo>
                  <a:lnTo>
                    <a:pt x="1977596" y="1903"/>
                  </a:lnTo>
                  <a:lnTo>
                    <a:pt x="1981732" y="634"/>
                  </a:lnTo>
                  <a:lnTo>
                    <a:pt x="198555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213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2876156" y="4517549"/>
            <a:ext cx="671193" cy="605157"/>
            <a:chOff x="6623914" y="2138335"/>
            <a:chExt cx="428348" cy="386204"/>
          </a:xfrm>
        </p:grpSpPr>
        <p:sp>
          <p:nvSpPr>
            <p:cNvPr id="57" name="Freeform 5"/>
            <p:cNvSpPr/>
            <p:nvPr/>
          </p:nvSpPr>
          <p:spPr bwMode="auto">
            <a:xfrm>
              <a:off x="6623914" y="2138335"/>
              <a:ext cx="428348" cy="386204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13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8" name="KSO_Shape"/>
            <p:cNvSpPr/>
            <p:nvPr/>
          </p:nvSpPr>
          <p:spPr bwMode="auto">
            <a:xfrm>
              <a:off x="6715817" y="2193847"/>
              <a:ext cx="230254" cy="221044"/>
            </a:xfrm>
            <a:custGeom>
              <a:avLst/>
              <a:gdLst>
                <a:gd name="T0" fmla="*/ 1618108 w 3816350"/>
                <a:gd name="T1" fmla="*/ 3491708 h 3665538"/>
                <a:gd name="T2" fmla="*/ 3711914 w 3816350"/>
                <a:gd name="T3" fmla="*/ 3515947 h 3665538"/>
                <a:gd name="T4" fmla="*/ 1938033 w 3816350"/>
                <a:gd name="T5" fmla="*/ 3320852 h 3665538"/>
                <a:gd name="T6" fmla="*/ 2466975 w 3816350"/>
                <a:gd name="T7" fmla="*/ 3464378 h 3665538"/>
                <a:gd name="T8" fmla="*/ 1420823 w 3816350"/>
                <a:gd name="T9" fmla="*/ 3514907 h 3665538"/>
                <a:gd name="T10" fmla="*/ 1072366 w 3816350"/>
                <a:gd name="T11" fmla="*/ 3448171 h 3665538"/>
                <a:gd name="T12" fmla="*/ 350995 w 3816350"/>
                <a:gd name="T13" fmla="*/ 3613421 h 3665538"/>
                <a:gd name="T14" fmla="*/ 2826009 w 3816350"/>
                <a:gd name="T15" fmla="*/ 3416327 h 3665538"/>
                <a:gd name="T16" fmla="*/ 3710327 w 3816350"/>
                <a:gd name="T17" fmla="*/ 3553504 h 3665538"/>
                <a:gd name="T18" fmla="*/ 1625482 w 3816350"/>
                <a:gd name="T19" fmla="*/ 3379536 h 3665538"/>
                <a:gd name="T20" fmla="*/ 2426374 w 3816350"/>
                <a:gd name="T21" fmla="*/ 3213000 h 3665538"/>
                <a:gd name="T22" fmla="*/ 771525 w 3816350"/>
                <a:gd name="T23" fmla="*/ 3205163 h 3665538"/>
                <a:gd name="T24" fmla="*/ 1067953 w 3816350"/>
                <a:gd name="T25" fmla="*/ 3277053 h 3665538"/>
                <a:gd name="T26" fmla="*/ 784892 w 3816350"/>
                <a:gd name="T27" fmla="*/ 3451540 h 3665538"/>
                <a:gd name="T28" fmla="*/ 2490788 w 3816350"/>
                <a:gd name="T29" fmla="*/ 3116568 h 3665538"/>
                <a:gd name="T30" fmla="*/ 1449375 w 3816350"/>
                <a:gd name="T31" fmla="*/ 3307847 h 3665538"/>
                <a:gd name="T32" fmla="*/ 2434307 w 3816350"/>
                <a:gd name="T33" fmla="*/ 3163198 h 3665538"/>
                <a:gd name="T34" fmla="*/ 3783974 w 3816350"/>
                <a:gd name="T35" fmla="*/ 3278823 h 3665538"/>
                <a:gd name="T36" fmla="*/ 2635250 w 3816350"/>
                <a:gd name="T37" fmla="*/ 3206432 h 3665538"/>
                <a:gd name="T38" fmla="*/ 3815080 w 3816350"/>
                <a:gd name="T39" fmla="*/ 3040062 h 3665538"/>
                <a:gd name="T40" fmla="*/ 2866956 w 3816350"/>
                <a:gd name="T41" fmla="*/ 3006725 h 3665538"/>
                <a:gd name="T42" fmla="*/ 657993 w 3816350"/>
                <a:gd name="T43" fmla="*/ 3196983 h 3665538"/>
                <a:gd name="T44" fmla="*/ 872062 w 3816350"/>
                <a:gd name="T45" fmla="*/ 3214746 h 3665538"/>
                <a:gd name="T46" fmla="*/ 825374 w 3816350"/>
                <a:gd name="T47" fmla="*/ 2994614 h 3665538"/>
                <a:gd name="T48" fmla="*/ 1190307 w 3816350"/>
                <a:gd name="T49" fmla="*/ 3120223 h 3665538"/>
                <a:gd name="T50" fmla="*/ 273368 w 3816350"/>
                <a:gd name="T51" fmla="*/ 3120223 h 3665538"/>
                <a:gd name="T52" fmla="*/ 1472924 w 3816350"/>
                <a:gd name="T53" fmla="*/ 2958852 h 3665538"/>
                <a:gd name="T54" fmla="*/ 2445690 w 3816350"/>
                <a:gd name="T55" fmla="*/ 3096148 h 3665538"/>
                <a:gd name="T56" fmla="*/ 1403350 w 3816350"/>
                <a:gd name="T57" fmla="*/ 2909186 h 3665538"/>
                <a:gd name="T58" fmla="*/ 3767144 w 3816350"/>
                <a:gd name="T59" fmla="*/ 2880042 h 3665538"/>
                <a:gd name="T60" fmla="*/ 2660954 w 3816350"/>
                <a:gd name="T61" fmla="*/ 3062923 h 3665538"/>
                <a:gd name="T62" fmla="*/ 2077078 w 3816350"/>
                <a:gd name="T63" fmla="*/ 2755988 h 3665538"/>
                <a:gd name="T64" fmla="*/ 2064323 w 3816350"/>
                <a:gd name="T65" fmla="*/ 3023556 h 3665538"/>
                <a:gd name="T66" fmla="*/ 1553136 w 3816350"/>
                <a:gd name="T67" fmla="*/ 2926811 h 3665538"/>
                <a:gd name="T68" fmla="*/ 2489519 w 3816350"/>
                <a:gd name="T69" fmla="*/ 2707310 h 3665538"/>
                <a:gd name="T70" fmla="*/ 1846579 w 3816350"/>
                <a:gd name="T71" fmla="*/ 2621224 h 3665538"/>
                <a:gd name="T72" fmla="*/ 3411957 w 3816350"/>
                <a:gd name="T73" fmla="*/ 2738921 h 3665538"/>
                <a:gd name="T74" fmla="*/ 3080259 w 3816350"/>
                <a:gd name="T75" fmla="*/ 2936880 h 3665538"/>
                <a:gd name="T76" fmla="*/ 1829436 w 3816350"/>
                <a:gd name="T77" fmla="*/ 2582778 h 3665538"/>
                <a:gd name="T78" fmla="*/ 1856740 w 3816350"/>
                <a:gd name="T79" fmla="*/ 2801747 h 3665538"/>
                <a:gd name="T80" fmla="*/ 2088516 w 3816350"/>
                <a:gd name="T81" fmla="*/ 2619751 h 3665538"/>
                <a:gd name="T82" fmla="*/ 2403793 w 3816350"/>
                <a:gd name="T83" fmla="*/ 2645568 h 3665538"/>
                <a:gd name="T84" fmla="*/ 1545273 w 3816350"/>
                <a:gd name="T85" fmla="*/ 2758080 h 3665538"/>
                <a:gd name="T86" fmla="*/ 2737140 w 3816350"/>
                <a:gd name="T87" fmla="*/ 2576196 h 3665538"/>
                <a:gd name="T88" fmla="*/ 3655103 w 3816350"/>
                <a:gd name="T89" fmla="*/ 2636838 h 3665538"/>
                <a:gd name="T90" fmla="*/ 2771738 w 3816350"/>
                <a:gd name="T91" fmla="*/ 2448243 h 3665538"/>
                <a:gd name="T92" fmla="*/ 2989478 w 3816350"/>
                <a:gd name="T93" fmla="*/ 2307907 h 3665538"/>
                <a:gd name="T94" fmla="*/ 2867591 w 3816350"/>
                <a:gd name="T95" fmla="*/ 2234247 h 3665538"/>
                <a:gd name="T96" fmla="*/ 3696043 w 3816350"/>
                <a:gd name="T97" fmla="*/ 2367598 h 3665538"/>
                <a:gd name="T98" fmla="*/ 3314856 w 3816350"/>
                <a:gd name="T99" fmla="*/ 1892183 h 3665538"/>
                <a:gd name="T100" fmla="*/ 2974884 w 3816350"/>
                <a:gd name="T101" fmla="*/ 2068371 h 3665538"/>
                <a:gd name="T102" fmla="*/ 3799844 w 3816350"/>
                <a:gd name="T103" fmla="*/ 2062969 h 3665538"/>
                <a:gd name="T104" fmla="*/ 2637789 w 3816350"/>
                <a:gd name="T105" fmla="*/ 2027696 h 3665538"/>
                <a:gd name="T106" fmla="*/ 3189458 w 3816350"/>
                <a:gd name="T107" fmla="*/ 1697313 h 3665538"/>
                <a:gd name="T108" fmla="*/ 3015840 w 3816350"/>
                <a:gd name="T109" fmla="*/ 1948969 h 3665538"/>
                <a:gd name="T110" fmla="*/ 3354189 w 3816350"/>
                <a:gd name="T111" fmla="*/ 1860541 h 3665538"/>
                <a:gd name="T112" fmla="*/ 3468771 w 3816350"/>
                <a:gd name="T113" fmla="*/ 1695411 h 3665538"/>
                <a:gd name="T114" fmla="*/ 3173905 w 3816350"/>
                <a:gd name="T115" fmla="*/ 2035495 h 3665538"/>
                <a:gd name="T116" fmla="*/ 3074241 w 3816350"/>
                <a:gd name="T117" fmla="*/ 1681466 h 3665538"/>
                <a:gd name="T118" fmla="*/ 3386120 w 3816350"/>
                <a:gd name="T119" fmla="*/ 1131189 h 3665538"/>
                <a:gd name="T120" fmla="*/ 254975 w 3816350"/>
                <a:gd name="T121" fmla="*/ 2785759 h 3665538"/>
                <a:gd name="T122" fmla="*/ 1131353 w 3816350"/>
                <a:gd name="T123" fmla="*/ 1377803 h 3665538"/>
                <a:gd name="T124" fmla="*/ 2508155 w 3816350"/>
                <a:gd name="T125" fmla="*/ 314537 h 3665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816350" h="3665538">
                  <a:moveTo>
                    <a:pt x="1892592" y="3532067"/>
                  </a:moveTo>
                  <a:lnTo>
                    <a:pt x="1892592" y="3635348"/>
                  </a:lnTo>
                  <a:lnTo>
                    <a:pt x="1913877" y="3636302"/>
                  </a:lnTo>
                  <a:lnTo>
                    <a:pt x="1935480" y="3636302"/>
                  </a:lnTo>
                  <a:lnTo>
                    <a:pt x="1965343" y="3635666"/>
                  </a:lnTo>
                  <a:lnTo>
                    <a:pt x="1965343" y="3532385"/>
                  </a:lnTo>
                  <a:lnTo>
                    <a:pt x="1935480" y="3532703"/>
                  </a:lnTo>
                  <a:lnTo>
                    <a:pt x="1913877" y="3532703"/>
                  </a:lnTo>
                  <a:lnTo>
                    <a:pt x="1892592" y="3532067"/>
                  </a:lnTo>
                  <a:close/>
                  <a:moveTo>
                    <a:pt x="665284" y="3532067"/>
                  </a:moveTo>
                  <a:lnTo>
                    <a:pt x="665284" y="3635348"/>
                  </a:lnTo>
                  <a:lnTo>
                    <a:pt x="686575" y="3636302"/>
                  </a:lnTo>
                  <a:lnTo>
                    <a:pt x="708185" y="3636302"/>
                  </a:lnTo>
                  <a:lnTo>
                    <a:pt x="738374" y="3635666"/>
                  </a:lnTo>
                  <a:lnTo>
                    <a:pt x="738374" y="3532385"/>
                  </a:lnTo>
                  <a:lnTo>
                    <a:pt x="708185" y="3532703"/>
                  </a:lnTo>
                  <a:lnTo>
                    <a:pt x="686575" y="3532703"/>
                  </a:lnTo>
                  <a:lnTo>
                    <a:pt x="665284" y="3532067"/>
                  </a:lnTo>
                  <a:close/>
                  <a:moveTo>
                    <a:pt x="1746773" y="3519356"/>
                  </a:moveTo>
                  <a:lnTo>
                    <a:pt x="1746773" y="3623272"/>
                  </a:lnTo>
                  <a:lnTo>
                    <a:pt x="1764563" y="3625497"/>
                  </a:lnTo>
                  <a:lnTo>
                    <a:pt x="1782671" y="3628039"/>
                  </a:lnTo>
                  <a:lnTo>
                    <a:pt x="1800780" y="3629628"/>
                  </a:lnTo>
                  <a:lnTo>
                    <a:pt x="1819841" y="3631535"/>
                  </a:lnTo>
                  <a:lnTo>
                    <a:pt x="1819841" y="3527618"/>
                  </a:lnTo>
                  <a:lnTo>
                    <a:pt x="1800780" y="3526029"/>
                  </a:lnTo>
                  <a:lnTo>
                    <a:pt x="1782671" y="3524123"/>
                  </a:lnTo>
                  <a:lnTo>
                    <a:pt x="1764563" y="3521580"/>
                  </a:lnTo>
                  <a:lnTo>
                    <a:pt x="1746773" y="3519356"/>
                  </a:lnTo>
                  <a:close/>
                  <a:moveTo>
                    <a:pt x="519421" y="3519356"/>
                  </a:moveTo>
                  <a:lnTo>
                    <a:pt x="519421" y="3623272"/>
                  </a:lnTo>
                  <a:lnTo>
                    <a:pt x="537217" y="3625497"/>
                  </a:lnTo>
                  <a:lnTo>
                    <a:pt x="555330" y="3628039"/>
                  </a:lnTo>
                  <a:lnTo>
                    <a:pt x="573762" y="3629946"/>
                  </a:lnTo>
                  <a:lnTo>
                    <a:pt x="592511" y="3631535"/>
                  </a:lnTo>
                  <a:lnTo>
                    <a:pt x="592511" y="3527618"/>
                  </a:lnTo>
                  <a:lnTo>
                    <a:pt x="573762" y="3526029"/>
                  </a:lnTo>
                  <a:lnTo>
                    <a:pt x="555330" y="3524123"/>
                  </a:lnTo>
                  <a:lnTo>
                    <a:pt x="537217" y="3521580"/>
                  </a:lnTo>
                  <a:lnTo>
                    <a:pt x="519421" y="3519356"/>
                  </a:lnTo>
                  <a:close/>
                  <a:moveTo>
                    <a:pt x="3151360" y="3517220"/>
                  </a:moveTo>
                  <a:lnTo>
                    <a:pt x="3151360" y="3632118"/>
                  </a:lnTo>
                  <a:lnTo>
                    <a:pt x="3174848" y="3632755"/>
                  </a:lnTo>
                  <a:lnTo>
                    <a:pt x="3198972" y="3633073"/>
                  </a:lnTo>
                  <a:lnTo>
                    <a:pt x="3231983" y="3632755"/>
                  </a:lnTo>
                  <a:lnTo>
                    <a:pt x="3231983" y="3517539"/>
                  </a:lnTo>
                  <a:lnTo>
                    <a:pt x="3198972" y="3517857"/>
                  </a:lnTo>
                  <a:lnTo>
                    <a:pt x="3174848" y="3517539"/>
                  </a:lnTo>
                  <a:lnTo>
                    <a:pt x="3151360" y="3517220"/>
                  </a:lnTo>
                  <a:close/>
                  <a:moveTo>
                    <a:pt x="2989478" y="3502580"/>
                  </a:moveTo>
                  <a:lnTo>
                    <a:pt x="2989478" y="3618432"/>
                  </a:lnTo>
                  <a:lnTo>
                    <a:pt x="3009158" y="3620979"/>
                  </a:lnTo>
                  <a:lnTo>
                    <a:pt x="3029472" y="3623525"/>
                  </a:lnTo>
                  <a:lnTo>
                    <a:pt x="3049469" y="3625753"/>
                  </a:lnTo>
                  <a:lnTo>
                    <a:pt x="3070419" y="3627344"/>
                  </a:lnTo>
                  <a:lnTo>
                    <a:pt x="3070419" y="3512446"/>
                  </a:lnTo>
                  <a:lnTo>
                    <a:pt x="3049469" y="3510537"/>
                  </a:lnTo>
                  <a:lnTo>
                    <a:pt x="3029472" y="3507990"/>
                  </a:lnTo>
                  <a:lnTo>
                    <a:pt x="3009158" y="3505763"/>
                  </a:lnTo>
                  <a:lnTo>
                    <a:pt x="2989478" y="3502580"/>
                  </a:lnTo>
                  <a:close/>
                  <a:moveTo>
                    <a:pt x="1600953" y="3486306"/>
                  </a:moveTo>
                  <a:lnTo>
                    <a:pt x="1600953" y="3591494"/>
                  </a:lnTo>
                  <a:lnTo>
                    <a:pt x="1618744" y="3596578"/>
                  </a:lnTo>
                  <a:lnTo>
                    <a:pt x="1636217" y="3601345"/>
                  </a:lnTo>
                  <a:lnTo>
                    <a:pt x="1654960" y="3606112"/>
                  </a:lnTo>
                  <a:lnTo>
                    <a:pt x="1673704" y="3610243"/>
                  </a:lnTo>
                  <a:lnTo>
                    <a:pt x="1673704" y="3506009"/>
                  </a:lnTo>
                  <a:lnTo>
                    <a:pt x="1654960" y="3501242"/>
                  </a:lnTo>
                  <a:lnTo>
                    <a:pt x="1636217" y="3496475"/>
                  </a:lnTo>
                  <a:lnTo>
                    <a:pt x="1618108" y="3491708"/>
                  </a:lnTo>
                  <a:lnTo>
                    <a:pt x="1600953" y="3486306"/>
                  </a:lnTo>
                  <a:close/>
                  <a:moveTo>
                    <a:pt x="373875" y="3486306"/>
                  </a:moveTo>
                  <a:lnTo>
                    <a:pt x="373875" y="3591494"/>
                  </a:lnTo>
                  <a:lnTo>
                    <a:pt x="391353" y="3596578"/>
                  </a:lnTo>
                  <a:lnTo>
                    <a:pt x="409149" y="3601345"/>
                  </a:lnTo>
                  <a:lnTo>
                    <a:pt x="427581" y="3606112"/>
                  </a:lnTo>
                  <a:lnTo>
                    <a:pt x="446648" y="3610243"/>
                  </a:lnTo>
                  <a:lnTo>
                    <a:pt x="446648" y="3506009"/>
                  </a:lnTo>
                  <a:lnTo>
                    <a:pt x="427581" y="3501242"/>
                  </a:lnTo>
                  <a:lnTo>
                    <a:pt x="409149" y="3496475"/>
                  </a:lnTo>
                  <a:lnTo>
                    <a:pt x="390718" y="3491708"/>
                  </a:lnTo>
                  <a:lnTo>
                    <a:pt x="373875" y="3486306"/>
                  </a:lnTo>
                  <a:close/>
                  <a:moveTo>
                    <a:pt x="2827597" y="3465978"/>
                  </a:moveTo>
                  <a:lnTo>
                    <a:pt x="2827597" y="3583104"/>
                  </a:lnTo>
                  <a:lnTo>
                    <a:pt x="2846959" y="3589151"/>
                  </a:lnTo>
                  <a:lnTo>
                    <a:pt x="2866956" y="3594243"/>
                  </a:lnTo>
                  <a:lnTo>
                    <a:pt x="2887588" y="3599336"/>
                  </a:lnTo>
                  <a:lnTo>
                    <a:pt x="2908220" y="3604110"/>
                  </a:lnTo>
                  <a:lnTo>
                    <a:pt x="2908220" y="3487939"/>
                  </a:lnTo>
                  <a:lnTo>
                    <a:pt x="2887588" y="3482847"/>
                  </a:lnTo>
                  <a:lnTo>
                    <a:pt x="2866956" y="3477436"/>
                  </a:lnTo>
                  <a:lnTo>
                    <a:pt x="2846959" y="3472025"/>
                  </a:lnTo>
                  <a:lnTo>
                    <a:pt x="2827597" y="3465978"/>
                  </a:lnTo>
                  <a:close/>
                  <a:moveTo>
                    <a:pt x="2402802" y="3447218"/>
                  </a:moveTo>
                  <a:lnTo>
                    <a:pt x="2397719" y="3450714"/>
                  </a:lnTo>
                  <a:lnTo>
                    <a:pt x="2391365" y="3453891"/>
                  </a:lnTo>
                  <a:lnTo>
                    <a:pt x="2383740" y="3457387"/>
                  </a:lnTo>
                  <a:lnTo>
                    <a:pt x="2376433" y="3460565"/>
                  </a:lnTo>
                  <a:lnTo>
                    <a:pt x="2347841" y="3472005"/>
                  </a:lnTo>
                  <a:lnTo>
                    <a:pt x="2347841" y="3562893"/>
                  </a:lnTo>
                  <a:lnTo>
                    <a:pt x="2355784" y="3558761"/>
                  </a:lnTo>
                  <a:lnTo>
                    <a:pt x="2363408" y="3554630"/>
                  </a:lnTo>
                  <a:lnTo>
                    <a:pt x="2371033" y="3550181"/>
                  </a:lnTo>
                  <a:lnTo>
                    <a:pt x="2378340" y="3545414"/>
                  </a:lnTo>
                  <a:lnTo>
                    <a:pt x="2385329" y="3540648"/>
                  </a:lnTo>
                  <a:lnTo>
                    <a:pt x="2391683" y="3535881"/>
                  </a:lnTo>
                  <a:lnTo>
                    <a:pt x="2397719" y="3531114"/>
                  </a:lnTo>
                  <a:lnTo>
                    <a:pt x="2402802" y="3526983"/>
                  </a:lnTo>
                  <a:lnTo>
                    <a:pt x="2402802" y="3447218"/>
                  </a:lnTo>
                  <a:close/>
                  <a:moveTo>
                    <a:pt x="1175646" y="3447218"/>
                  </a:moveTo>
                  <a:lnTo>
                    <a:pt x="1170561" y="3450714"/>
                  </a:lnTo>
                  <a:lnTo>
                    <a:pt x="1164205" y="3453891"/>
                  </a:lnTo>
                  <a:lnTo>
                    <a:pt x="1156578" y="3457387"/>
                  </a:lnTo>
                  <a:lnTo>
                    <a:pt x="1149269" y="3460565"/>
                  </a:lnTo>
                  <a:lnTo>
                    <a:pt x="1120669" y="3472005"/>
                  </a:lnTo>
                  <a:lnTo>
                    <a:pt x="1120669" y="3562893"/>
                  </a:lnTo>
                  <a:lnTo>
                    <a:pt x="1128613" y="3558761"/>
                  </a:lnTo>
                  <a:lnTo>
                    <a:pt x="1136240" y="3554630"/>
                  </a:lnTo>
                  <a:lnTo>
                    <a:pt x="1144185" y="3550181"/>
                  </a:lnTo>
                  <a:lnTo>
                    <a:pt x="1151176" y="3545414"/>
                  </a:lnTo>
                  <a:lnTo>
                    <a:pt x="1158167" y="3540648"/>
                  </a:lnTo>
                  <a:lnTo>
                    <a:pt x="1164523" y="3535881"/>
                  </a:lnTo>
                  <a:lnTo>
                    <a:pt x="1170561" y="3531114"/>
                  </a:lnTo>
                  <a:lnTo>
                    <a:pt x="1175646" y="3526347"/>
                  </a:lnTo>
                  <a:lnTo>
                    <a:pt x="1175646" y="3447218"/>
                  </a:lnTo>
                  <a:close/>
                  <a:moveTo>
                    <a:pt x="3717945" y="3422692"/>
                  </a:moveTo>
                  <a:lnTo>
                    <a:pt x="3711914" y="3426193"/>
                  </a:lnTo>
                  <a:lnTo>
                    <a:pt x="3704931" y="3430013"/>
                  </a:lnTo>
                  <a:lnTo>
                    <a:pt x="3696678" y="3433832"/>
                  </a:lnTo>
                  <a:lnTo>
                    <a:pt x="3688425" y="3437651"/>
                  </a:lnTo>
                  <a:lnTo>
                    <a:pt x="3671285" y="3444335"/>
                  </a:lnTo>
                  <a:lnTo>
                    <a:pt x="3656684" y="3450064"/>
                  </a:lnTo>
                  <a:lnTo>
                    <a:pt x="3656684" y="3551276"/>
                  </a:lnTo>
                  <a:lnTo>
                    <a:pt x="3665254" y="3546820"/>
                  </a:lnTo>
                  <a:lnTo>
                    <a:pt x="3674142" y="3542046"/>
                  </a:lnTo>
                  <a:lnTo>
                    <a:pt x="3682394" y="3537272"/>
                  </a:lnTo>
                  <a:lnTo>
                    <a:pt x="3690647" y="3532179"/>
                  </a:lnTo>
                  <a:lnTo>
                    <a:pt x="3698582" y="3526769"/>
                  </a:lnTo>
                  <a:lnTo>
                    <a:pt x="3705566" y="3521358"/>
                  </a:lnTo>
                  <a:lnTo>
                    <a:pt x="3711914" y="3515947"/>
                  </a:lnTo>
                  <a:lnTo>
                    <a:pt x="3717945" y="3510855"/>
                  </a:lnTo>
                  <a:lnTo>
                    <a:pt x="3717945" y="3422692"/>
                  </a:lnTo>
                  <a:close/>
                  <a:moveTo>
                    <a:pt x="1455133" y="3410672"/>
                  </a:moveTo>
                  <a:lnTo>
                    <a:pt x="1455133" y="3516813"/>
                  </a:lnTo>
                  <a:lnTo>
                    <a:pt x="1457675" y="3519674"/>
                  </a:lnTo>
                  <a:lnTo>
                    <a:pt x="1460216" y="3522534"/>
                  </a:lnTo>
                  <a:lnTo>
                    <a:pt x="1466888" y="3528572"/>
                  </a:lnTo>
                  <a:lnTo>
                    <a:pt x="1475466" y="3534610"/>
                  </a:lnTo>
                  <a:lnTo>
                    <a:pt x="1484679" y="3540965"/>
                  </a:lnTo>
                  <a:lnTo>
                    <a:pt x="1495162" y="3547639"/>
                  </a:lnTo>
                  <a:lnTo>
                    <a:pt x="1505964" y="3553677"/>
                  </a:lnTo>
                  <a:lnTo>
                    <a:pt x="1517083" y="3559715"/>
                  </a:lnTo>
                  <a:lnTo>
                    <a:pt x="1528202" y="3564799"/>
                  </a:lnTo>
                  <a:lnTo>
                    <a:pt x="1528202" y="3457387"/>
                  </a:lnTo>
                  <a:lnTo>
                    <a:pt x="1517083" y="3452302"/>
                  </a:lnTo>
                  <a:lnTo>
                    <a:pt x="1506917" y="3446582"/>
                  </a:lnTo>
                  <a:lnTo>
                    <a:pt x="1497068" y="3441180"/>
                  </a:lnTo>
                  <a:lnTo>
                    <a:pt x="1487538" y="3435142"/>
                  </a:lnTo>
                  <a:lnTo>
                    <a:pt x="1478960" y="3429422"/>
                  </a:lnTo>
                  <a:lnTo>
                    <a:pt x="1470700" y="3423384"/>
                  </a:lnTo>
                  <a:lnTo>
                    <a:pt x="1462758" y="3417028"/>
                  </a:lnTo>
                  <a:lnTo>
                    <a:pt x="1455133" y="3410672"/>
                  </a:lnTo>
                  <a:close/>
                  <a:moveTo>
                    <a:pt x="227694" y="3410672"/>
                  </a:moveTo>
                  <a:lnTo>
                    <a:pt x="227694" y="3516813"/>
                  </a:lnTo>
                  <a:lnTo>
                    <a:pt x="230237" y="3519674"/>
                  </a:lnTo>
                  <a:lnTo>
                    <a:pt x="233097" y="3522534"/>
                  </a:lnTo>
                  <a:lnTo>
                    <a:pt x="239770" y="3528572"/>
                  </a:lnTo>
                  <a:lnTo>
                    <a:pt x="248033" y="3534610"/>
                  </a:lnTo>
                  <a:lnTo>
                    <a:pt x="257566" y="3540965"/>
                  </a:lnTo>
                  <a:lnTo>
                    <a:pt x="267735" y="3547639"/>
                  </a:lnTo>
                  <a:lnTo>
                    <a:pt x="278858" y="3553677"/>
                  </a:lnTo>
                  <a:lnTo>
                    <a:pt x="289662" y="3559715"/>
                  </a:lnTo>
                  <a:lnTo>
                    <a:pt x="300785" y="3564799"/>
                  </a:lnTo>
                  <a:lnTo>
                    <a:pt x="300785" y="3457387"/>
                  </a:lnTo>
                  <a:lnTo>
                    <a:pt x="289662" y="3452302"/>
                  </a:lnTo>
                  <a:lnTo>
                    <a:pt x="279493" y="3446582"/>
                  </a:lnTo>
                  <a:lnTo>
                    <a:pt x="269642" y="3441180"/>
                  </a:lnTo>
                  <a:lnTo>
                    <a:pt x="260108" y="3435142"/>
                  </a:lnTo>
                  <a:lnTo>
                    <a:pt x="251528" y="3429422"/>
                  </a:lnTo>
                  <a:lnTo>
                    <a:pt x="243266" y="3423384"/>
                  </a:lnTo>
                  <a:lnTo>
                    <a:pt x="235321" y="3417028"/>
                  </a:lnTo>
                  <a:lnTo>
                    <a:pt x="227694" y="3410672"/>
                  </a:lnTo>
                  <a:close/>
                  <a:moveTo>
                    <a:pt x="2665715" y="3381953"/>
                  </a:moveTo>
                  <a:lnTo>
                    <a:pt x="2665715" y="3500670"/>
                  </a:lnTo>
                  <a:lnTo>
                    <a:pt x="2668254" y="3503216"/>
                  </a:lnTo>
                  <a:lnTo>
                    <a:pt x="2671429" y="3506399"/>
                  </a:lnTo>
                  <a:lnTo>
                    <a:pt x="2678729" y="3512765"/>
                  </a:lnTo>
                  <a:lnTo>
                    <a:pt x="2687934" y="3519767"/>
                  </a:lnTo>
                  <a:lnTo>
                    <a:pt x="2698726" y="3527087"/>
                  </a:lnTo>
                  <a:lnTo>
                    <a:pt x="2710153" y="3534089"/>
                  </a:lnTo>
                  <a:lnTo>
                    <a:pt x="2722215" y="3541409"/>
                  </a:lnTo>
                  <a:lnTo>
                    <a:pt x="2734594" y="3547457"/>
                  </a:lnTo>
                  <a:lnTo>
                    <a:pt x="2746656" y="3553504"/>
                  </a:lnTo>
                  <a:lnTo>
                    <a:pt x="2746656" y="3434150"/>
                  </a:lnTo>
                  <a:lnTo>
                    <a:pt x="2734594" y="3428103"/>
                  </a:lnTo>
                  <a:lnTo>
                    <a:pt x="2723167" y="3422374"/>
                  </a:lnTo>
                  <a:lnTo>
                    <a:pt x="2712058" y="3416009"/>
                  </a:lnTo>
                  <a:lnTo>
                    <a:pt x="2701583" y="3409325"/>
                  </a:lnTo>
                  <a:lnTo>
                    <a:pt x="2691743" y="3402959"/>
                  </a:lnTo>
                  <a:lnTo>
                    <a:pt x="2682538" y="3396276"/>
                  </a:lnTo>
                  <a:lnTo>
                    <a:pt x="2673650" y="3388955"/>
                  </a:lnTo>
                  <a:lnTo>
                    <a:pt x="2665715" y="3381953"/>
                  </a:lnTo>
                  <a:close/>
                  <a:moveTo>
                    <a:pt x="1916773" y="3320218"/>
                  </a:moveTo>
                  <a:lnTo>
                    <a:pt x="1916773" y="3423312"/>
                  </a:lnTo>
                  <a:lnTo>
                    <a:pt x="1938033" y="3423629"/>
                  </a:lnTo>
                  <a:lnTo>
                    <a:pt x="1959928" y="3424263"/>
                  </a:lnTo>
                  <a:lnTo>
                    <a:pt x="1989755" y="3423629"/>
                  </a:lnTo>
                  <a:lnTo>
                    <a:pt x="1989755" y="3320535"/>
                  </a:lnTo>
                  <a:lnTo>
                    <a:pt x="1959293" y="3320852"/>
                  </a:lnTo>
                  <a:lnTo>
                    <a:pt x="1938033" y="3320852"/>
                  </a:lnTo>
                  <a:lnTo>
                    <a:pt x="1916773" y="3320218"/>
                  </a:lnTo>
                  <a:close/>
                  <a:moveTo>
                    <a:pt x="1404938" y="3314700"/>
                  </a:moveTo>
                  <a:lnTo>
                    <a:pt x="1408115" y="3320420"/>
                  </a:lnTo>
                  <a:lnTo>
                    <a:pt x="1411928" y="3325505"/>
                  </a:lnTo>
                  <a:lnTo>
                    <a:pt x="1415740" y="3330590"/>
                  </a:lnTo>
                  <a:lnTo>
                    <a:pt x="1419552" y="3335992"/>
                  </a:lnTo>
                  <a:lnTo>
                    <a:pt x="1424000" y="3340759"/>
                  </a:lnTo>
                  <a:lnTo>
                    <a:pt x="1428447" y="3346161"/>
                  </a:lnTo>
                  <a:lnTo>
                    <a:pt x="1438296" y="3356013"/>
                  </a:lnTo>
                  <a:lnTo>
                    <a:pt x="1448780" y="3365229"/>
                  </a:lnTo>
                  <a:lnTo>
                    <a:pt x="1460852" y="3374444"/>
                  </a:lnTo>
                  <a:lnTo>
                    <a:pt x="1472924" y="3383025"/>
                  </a:lnTo>
                  <a:lnTo>
                    <a:pt x="1486267" y="3391287"/>
                  </a:lnTo>
                  <a:lnTo>
                    <a:pt x="1500563" y="3399550"/>
                  </a:lnTo>
                  <a:lnTo>
                    <a:pt x="1515494" y="3407494"/>
                  </a:lnTo>
                  <a:lnTo>
                    <a:pt x="1531061" y="3415121"/>
                  </a:lnTo>
                  <a:lnTo>
                    <a:pt x="1547263" y="3422113"/>
                  </a:lnTo>
                  <a:lnTo>
                    <a:pt x="1564101" y="3428786"/>
                  </a:lnTo>
                  <a:lnTo>
                    <a:pt x="1581574" y="3435142"/>
                  </a:lnTo>
                  <a:lnTo>
                    <a:pt x="1599682" y="3441498"/>
                  </a:lnTo>
                  <a:lnTo>
                    <a:pt x="1618108" y="3447218"/>
                  </a:lnTo>
                  <a:lnTo>
                    <a:pt x="1637170" y="3452620"/>
                  </a:lnTo>
                  <a:lnTo>
                    <a:pt x="1656866" y="3457705"/>
                  </a:lnTo>
                  <a:lnTo>
                    <a:pt x="1676881" y="3462472"/>
                  </a:lnTo>
                  <a:lnTo>
                    <a:pt x="1697213" y="3466921"/>
                  </a:lnTo>
                  <a:lnTo>
                    <a:pt x="1718180" y="3471052"/>
                  </a:lnTo>
                  <a:lnTo>
                    <a:pt x="1738830" y="3474865"/>
                  </a:lnTo>
                  <a:lnTo>
                    <a:pt x="1760116" y="3478361"/>
                  </a:lnTo>
                  <a:lnTo>
                    <a:pt x="1782036" y="3480903"/>
                  </a:lnTo>
                  <a:lnTo>
                    <a:pt x="1803639" y="3483763"/>
                  </a:lnTo>
                  <a:lnTo>
                    <a:pt x="1825877" y="3486306"/>
                  </a:lnTo>
                  <a:lnTo>
                    <a:pt x="1847798" y="3488213"/>
                  </a:lnTo>
                  <a:lnTo>
                    <a:pt x="1870036" y="3489801"/>
                  </a:lnTo>
                  <a:lnTo>
                    <a:pt x="1891957" y="3490755"/>
                  </a:lnTo>
                  <a:lnTo>
                    <a:pt x="1914513" y="3492026"/>
                  </a:lnTo>
                  <a:lnTo>
                    <a:pt x="1936751" y="3492344"/>
                  </a:lnTo>
                  <a:lnTo>
                    <a:pt x="1959307" y="3492979"/>
                  </a:lnTo>
                  <a:lnTo>
                    <a:pt x="1978051" y="3492344"/>
                  </a:lnTo>
                  <a:lnTo>
                    <a:pt x="1996794" y="3492026"/>
                  </a:lnTo>
                  <a:lnTo>
                    <a:pt x="2015538" y="3491708"/>
                  </a:lnTo>
                  <a:lnTo>
                    <a:pt x="2034599" y="3490437"/>
                  </a:lnTo>
                  <a:lnTo>
                    <a:pt x="2053025" y="3489801"/>
                  </a:lnTo>
                  <a:lnTo>
                    <a:pt x="2071769" y="3488213"/>
                  </a:lnTo>
                  <a:lnTo>
                    <a:pt x="2090513" y="3486624"/>
                  </a:lnTo>
                  <a:lnTo>
                    <a:pt x="2108621" y="3484717"/>
                  </a:lnTo>
                  <a:lnTo>
                    <a:pt x="2127365" y="3482492"/>
                  </a:lnTo>
                  <a:lnTo>
                    <a:pt x="2145473" y="3480268"/>
                  </a:lnTo>
                  <a:lnTo>
                    <a:pt x="2163581" y="3477408"/>
                  </a:lnTo>
                  <a:lnTo>
                    <a:pt x="2181372" y="3474865"/>
                  </a:lnTo>
                  <a:lnTo>
                    <a:pt x="2199163" y="3471688"/>
                  </a:lnTo>
                  <a:lnTo>
                    <a:pt x="2216318" y="3468510"/>
                  </a:lnTo>
                  <a:lnTo>
                    <a:pt x="2233473" y="3464696"/>
                  </a:lnTo>
                  <a:lnTo>
                    <a:pt x="2250311" y="3460883"/>
                  </a:lnTo>
                  <a:lnTo>
                    <a:pt x="2266830" y="3457069"/>
                  </a:lnTo>
                  <a:lnTo>
                    <a:pt x="2283668" y="3452620"/>
                  </a:lnTo>
                  <a:lnTo>
                    <a:pt x="2299235" y="3448171"/>
                  </a:lnTo>
                  <a:lnTo>
                    <a:pt x="2315119" y="3443404"/>
                  </a:lnTo>
                  <a:lnTo>
                    <a:pt x="2330051" y="3438320"/>
                  </a:lnTo>
                  <a:lnTo>
                    <a:pt x="2344982" y="3432917"/>
                  </a:lnTo>
                  <a:lnTo>
                    <a:pt x="2359278" y="3427833"/>
                  </a:lnTo>
                  <a:lnTo>
                    <a:pt x="2373574" y="3421795"/>
                  </a:lnTo>
                  <a:lnTo>
                    <a:pt x="2386917" y="3415757"/>
                  </a:lnTo>
                  <a:lnTo>
                    <a:pt x="2399942" y="3409719"/>
                  </a:lnTo>
                  <a:lnTo>
                    <a:pt x="2412650" y="3403363"/>
                  </a:lnTo>
                  <a:lnTo>
                    <a:pt x="2424722" y="3396690"/>
                  </a:lnTo>
                  <a:lnTo>
                    <a:pt x="2436159" y="3389380"/>
                  </a:lnTo>
                  <a:lnTo>
                    <a:pt x="2446961" y="3382389"/>
                  </a:lnTo>
                  <a:lnTo>
                    <a:pt x="2457444" y="3375080"/>
                  </a:lnTo>
                  <a:lnTo>
                    <a:pt x="2466975" y="3367453"/>
                  </a:lnTo>
                  <a:lnTo>
                    <a:pt x="2466975" y="3464378"/>
                  </a:lnTo>
                  <a:lnTo>
                    <a:pt x="2466657" y="3464696"/>
                  </a:lnTo>
                  <a:lnTo>
                    <a:pt x="2466340" y="3472641"/>
                  </a:lnTo>
                  <a:lnTo>
                    <a:pt x="2466022" y="3477408"/>
                  </a:lnTo>
                  <a:lnTo>
                    <a:pt x="2464751" y="3482492"/>
                  </a:lnTo>
                  <a:lnTo>
                    <a:pt x="2463480" y="3487895"/>
                  </a:lnTo>
                  <a:lnTo>
                    <a:pt x="2461892" y="3492344"/>
                  </a:lnTo>
                  <a:lnTo>
                    <a:pt x="2459986" y="3497111"/>
                  </a:lnTo>
                  <a:lnTo>
                    <a:pt x="2457444" y="3501877"/>
                  </a:lnTo>
                  <a:lnTo>
                    <a:pt x="2455220" y="3506962"/>
                  </a:lnTo>
                  <a:lnTo>
                    <a:pt x="2452361" y="3511729"/>
                  </a:lnTo>
                  <a:lnTo>
                    <a:pt x="2449184" y="3516178"/>
                  </a:lnTo>
                  <a:lnTo>
                    <a:pt x="2445690" y="3520945"/>
                  </a:lnTo>
                  <a:lnTo>
                    <a:pt x="2441878" y="3525712"/>
                  </a:lnTo>
                  <a:lnTo>
                    <a:pt x="2437748" y="3529843"/>
                  </a:lnTo>
                  <a:lnTo>
                    <a:pt x="2429170" y="3539059"/>
                  </a:lnTo>
                  <a:lnTo>
                    <a:pt x="2419322" y="3547639"/>
                  </a:lnTo>
                  <a:lnTo>
                    <a:pt x="2408202" y="3556537"/>
                  </a:lnTo>
                  <a:lnTo>
                    <a:pt x="2396130" y="3564799"/>
                  </a:lnTo>
                  <a:lnTo>
                    <a:pt x="2383423" y="3572744"/>
                  </a:lnTo>
                  <a:lnTo>
                    <a:pt x="2369127" y="3580689"/>
                  </a:lnTo>
                  <a:lnTo>
                    <a:pt x="2354195" y="3587998"/>
                  </a:lnTo>
                  <a:lnTo>
                    <a:pt x="2338311" y="3595625"/>
                  </a:lnTo>
                  <a:lnTo>
                    <a:pt x="2321791" y="3602298"/>
                  </a:lnTo>
                  <a:lnTo>
                    <a:pt x="2304636" y="3608972"/>
                  </a:lnTo>
                  <a:lnTo>
                    <a:pt x="2285892" y="3615328"/>
                  </a:lnTo>
                  <a:lnTo>
                    <a:pt x="2266830" y="3621683"/>
                  </a:lnTo>
                  <a:lnTo>
                    <a:pt x="2247134" y="3627086"/>
                  </a:lnTo>
                  <a:lnTo>
                    <a:pt x="2226802" y="3632806"/>
                  </a:lnTo>
                  <a:lnTo>
                    <a:pt x="2205516" y="3637255"/>
                  </a:lnTo>
                  <a:lnTo>
                    <a:pt x="2183278" y="3642022"/>
                  </a:lnTo>
                  <a:lnTo>
                    <a:pt x="2160722" y="3646471"/>
                  </a:lnTo>
                  <a:lnTo>
                    <a:pt x="2137848" y="3649967"/>
                  </a:lnTo>
                  <a:lnTo>
                    <a:pt x="2114340" y="3653462"/>
                  </a:lnTo>
                  <a:lnTo>
                    <a:pt x="2089877" y="3656640"/>
                  </a:lnTo>
                  <a:lnTo>
                    <a:pt x="2065415" y="3659182"/>
                  </a:lnTo>
                  <a:lnTo>
                    <a:pt x="2040000" y="3661407"/>
                  </a:lnTo>
                  <a:lnTo>
                    <a:pt x="2014267" y="3662996"/>
                  </a:lnTo>
                  <a:lnTo>
                    <a:pt x="1988217" y="3664267"/>
                  </a:lnTo>
                  <a:lnTo>
                    <a:pt x="1962166" y="3664903"/>
                  </a:lnTo>
                  <a:lnTo>
                    <a:pt x="1935480" y="3665538"/>
                  </a:lnTo>
                  <a:lnTo>
                    <a:pt x="1908159" y="3664903"/>
                  </a:lnTo>
                  <a:lnTo>
                    <a:pt x="1881155" y="3664267"/>
                  </a:lnTo>
                  <a:lnTo>
                    <a:pt x="1854469" y="3662996"/>
                  </a:lnTo>
                  <a:lnTo>
                    <a:pt x="1828419" y="3661089"/>
                  </a:lnTo>
                  <a:lnTo>
                    <a:pt x="1803004" y="3659182"/>
                  </a:lnTo>
                  <a:lnTo>
                    <a:pt x="1777588" y="3656322"/>
                  </a:lnTo>
                  <a:lnTo>
                    <a:pt x="1752809" y="3653145"/>
                  </a:lnTo>
                  <a:lnTo>
                    <a:pt x="1728664" y="3649649"/>
                  </a:lnTo>
                  <a:lnTo>
                    <a:pt x="1705155" y="3645835"/>
                  </a:lnTo>
                  <a:lnTo>
                    <a:pt x="1682282" y="3641069"/>
                  </a:lnTo>
                  <a:lnTo>
                    <a:pt x="1660043" y="3636302"/>
                  </a:lnTo>
                  <a:lnTo>
                    <a:pt x="1638440" y="3631217"/>
                  </a:lnTo>
                  <a:lnTo>
                    <a:pt x="1617791" y="3625497"/>
                  </a:lnTo>
                  <a:lnTo>
                    <a:pt x="1597776" y="3619777"/>
                  </a:lnTo>
                  <a:lnTo>
                    <a:pt x="1578397" y="3613421"/>
                  </a:lnTo>
                  <a:lnTo>
                    <a:pt x="1559653" y="3606747"/>
                  </a:lnTo>
                  <a:lnTo>
                    <a:pt x="1542498" y="3599438"/>
                  </a:lnTo>
                  <a:lnTo>
                    <a:pt x="1525343" y="3592447"/>
                  </a:lnTo>
                  <a:lnTo>
                    <a:pt x="1509776" y="3584820"/>
                  </a:lnTo>
                  <a:lnTo>
                    <a:pt x="1495162" y="3576875"/>
                  </a:lnTo>
                  <a:lnTo>
                    <a:pt x="1481184" y="3568613"/>
                  </a:lnTo>
                  <a:lnTo>
                    <a:pt x="1468159" y="3560350"/>
                  </a:lnTo>
                  <a:lnTo>
                    <a:pt x="1456404" y="3551770"/>
                  </a:lnTo>
                  <a:lnTo>
                    <a:pt x="1445603" y="3542554"/>
                  </a:lnTo>
                  <a:lnTo>
                    <a:pt x="1440837" y="3538423"/>
                  </a:lnTo>
                  <a:lnTo>
                    <a:pt x="1436390" y="3533656"/>
                  </a:lnTo>
                  <a:lnTo>
                    <a:pt x="1431942" y="3529207"/>
                  </a:lnTo>
                  <a:lnTo>
                    <a:pt x="1428130" y="3524440"/>
                  </a:lnTo>
                  <a:lnTo>
                    <a:pt x="1424318" y="3519674"/>
                  </a:lnTo>
                  <a:lnTo>
                    <a:pt x="1420823" y="3514907"/>
                  </a:lnTo>
                  <a:lnTo>
                    <a:pt x="1417646" y="3510140"/>
                  </a:lnTo>
                  <a:lnTo>
                    <a:pt x="1415105" y="3505055"/>
                  </a:lnTo>
                  <a:lnTo>
                    <a:pt x="1412563" y="3500288"/>
                  </a:lnTo>
                  <a:lnTo>
                    <a:pt x="1410339" y="3495204"/>
                  </a:lnTo>
                  <a:lnTo>
                    <a:pt x="1408115" y="3490437"/>
                  </a:lnTo>
                  <a:lnTo>
                    <a:pt x="1407162" y="3485352"/>
                  </a:lnTo>
                  <a:lnTo>
                    <a:pt x="1405892" y="3480268"/>
                  </a:lnTo>
                  <a:lnTo>
                    <a:pt x="1404621" y="3475183"/>
                  </a:lnTo>
                  <a:lnTo>
                    <a:pt x="1404303" y="3470099"/>
                  </a:lnTo>
                  <a:lnTo>
                    <a:pt x="1404303" y="3464696"/>
                  </a:lnTo>
                  <a:lnTo>
                    <a:pt x="1403350" y="3464696"/>
                  </a:lnTo>
                  <a:lnTo>
                    <a:pt x="1403350" y="3333132"/>
                  </a:lnTo>
                  <a:lnTo>
                    <a:pt x="1403350" y="3329318"/>
                  </a:lnTo>
                  <a:lnTo>
                    <a:pt x="1403985" y="3322327"/>
                  </a:lnTo>
                  <a:lnTo>
                    <a:pt x="1404938" y="3314700"/>
                  </a:lnTo>
                  <a:close/>
                  <a:moveTo>
                    <a:pt x="177802" y="3314700"/>
                  </a:moveTo>
                  <a:lnTo>
                    <a:pt x="180980" y="3320420"/>
                  </a:lnTo>
                  <a:lnTo>
                    <a:pt x="184476" y="3325505"/>
                  </a:lnTo>
                  <a:lnTo>
                    <a:pt x="188289" y="3330590"/>
                  </a:lnTo>
                  <a:lnTo>
                    <a:pt x="192420" y="3335992"/>
                  </a:lnTo>
                  <a:lnTo>
                    <a:pt x="196551" y="3340759"/>
                  </a:lnTo>
                  <a:lnTo>
                    <a:pt x="201000" y="3346161"/>
                  </a:lnTo>
                  <a:lnTo>
                    <a:pt x="210852" y="3356013"/>
                  </a:lnTo>
                  <a:lnTo>
                    <a:pt x="221656" y="3365229"/>
                  </a:lnTo>
                  <a:lnTo>
                    <a:pt x="233414" y="3374444"/>
                  </a:lnTo>
                  <a:lnTo>
                    <a:pt x="245490" y="3383025"/>
                  </a:lnTo>
                  <a:lnTo>
                    <a:pt x="259155" y="3391287"/>
                  </a:lnTo>
                  <a:lnTo>
                    <a:pt x="273138" y="3399550"/>
                  </a:lnTo>
                  <a:lnTo>
                    <a:pt x="288073" y="3407494"/>
                  </a:lnTo>
                  <a:lnTo>
                    <a:pt x="303645" y="3415121"/>
                  </a:lnTo>
                  <a:lnTo>
                    <a:pt x="319852" y="3422113"/>
                  </a:lnTo>
                  <a:lnTo>
                    <a:pt x="336694" y="3428786"/>
                  </a:lnTo>
                  <a:lnTo>
                    <a:pt x="354173" y="3435142"/>
                  </a:lnTo>
                  <a:lnTo>
                    <a:pt x="372286" y="3441498"/>
                  </a:lnTo>
                  <a:lnTo>
                    <a:pt x="390718" y="3447218"/>
                  </a:lnTo>
                  <a:lnTo>
                    <a:pt x="409785" y="3452620"/>
                  </a:lnTo>
                  <a:lnTo>
                    <a:pt x="429488" y="3457705"/>
                  </a:lnTo>
                  <a:lnTo>
                    <a:pt x="449826" y="3462472"/>
                  </a:lnTo>
                  <a:lnTo>
                    <a:pt x="469846" y="3466921"/>
                  </a:lnTo>
                  <a:lnTo>
                    <a:pt x="490820" y="3471052"/>
                  </a:lnTo>
                  <a:lnTo>
                    <a:pt x="511794" y="3474865"/>
                  </a:lnTo>
                  <a:lnTo>
                    <a:pt x="533085" y="3478361"/>
                  </a:lnTo>
                  <a:lnTo>
                    <a:pt x="554695" y="3480903"/>
                  </a:lnTo>
                  <a:lnTo>
                    <a:pt x="576304" y="3483763"/>
                  </a:lnTo>
                  <a:lnTo>
                    <a:pt x="598549" y="3486306"/>
                  </a:lnTo>
                  <a:lnTo>
                    <a:pt x="620476" y="3488213"/>
                  </a:lnTo>
                  <a:lnTo>
                    <a:pt x="642721" y="3489801"/>
                  </a:lnTo>
                  <a:lnTo>
                    <a:pt x="664966" y="3490755"/>
                  </a:lnTo>
                  <a:lnTo>
                    <a:pt x="687211" y="3492026"/>
                  </a:lnTo>
                  <a:lnTo>
                    <a:pt x="709456" y="3492344"/>
                  </a:lnTo>
                  <a:lnTo>
                    <a:pt x="732018" y="3492344"/>
                  </a:lnTo>
                  <a:lnTo>
                    <a:pt x="750768" y="3492344"/>
                  </a:lnTo>
                  <a:lnTo>
                    <a:pt x="769517" y="3492026"/>
                  </a:lnTo>
                  <a:lnTo>
                    <a:pt x="788266" y="3491708"/>
                  </a:lnTo>
                  <a:lnTo>
                    <a:pt x="807333" y="3490437"/>
                  </a:lnTo>
                  <a:lnTo>
                    <a:pt x="825765" y="3489801"/>
                  </a:lnTo>
                  <a:lnTo>
                    <a:pt x="844832" y="3488213"/>
                  </a:lnTo>
                  <a:lnTo>
                    <a:pt x="863263" y="3486624"/>
                  </a:lnTo>
                  <a:lnTo>
                    <a:pt x="881695" y="3484717"/>
                  </a:lnTo>
                  <a:lnTo>
                    <a:pt x="900126" y="3482492"/>
                  </a:lnTo>
                  <a:lnTo>
                    <a:pt x="918240" y="3480268"/>
                  </a:lnTo>
                  <a:lnTo>
                    <a:pt x="936354" y="3477408"/>
                  </a:lnTo>
                  <a:lnTo>
                    <a:pt x="954150" y="3474865"/>
                  </a:lnTo>
                  <a:lnTo>
                    <a:pt x="971946" y="3471688"/>
                  </a:lnTo>
                  <a:lnTo>
                    <a:pt x="989424" y="3468510"/>
                  </a:lnTo>
                  <a:lnTo>
                    <a:pt x="1006266" y="3464696"/>
                  </a:lnTo>
                  <a:lnTo>
                    <a:pt x="1023109" y="3460883"/>
                  </a:lnTo>
                  <a:lnTo>
                    <a:pt x="1039952" y="3457069"/>
                  </a:lnTo>
                  <a:lnTo>
                    <a:pt x="1056476" y="3452620"/>
                  </a:lnTo>
                  <a:lnTo>
                    <a:pt x="1072366" y="3448171"/>
                  </a:lnTo>
                  <a:lnTo>
                    <a:pt x="1087937" y="3443087"/>
                  </a:lnTo>
                  <a:lnTo>
                    <a:pt x="1102873" y="3438320"/>
                  </a:lnTo>
                  <a:lnTo>
                    <a:pt x="1118126" y="3432917"/>
                  </a:lnTo>
                  <a:lnTo>
                    <a:pt x="1132109" y="3427833"/>
                  </a:lnTo>
                  <a:lnTo>
                    <a:pt x="1146409" y="3421795"/>
                  </a:lnTo>
                  <a:lnTo>
                    <a:pt x="1159756" y="3415757"/>
                  </a:lnTo>
                  <a:lnTo>
                    <a:pt x="1172785" y="3409719"/>
                  </a:lnTo>
                  <a:lnTo>
                    <a:pt x="1185497" y="3403363"/>
                  </a:lnTo>
                  <a:lnTo>
                    <a:pt x="1197890" y="3396690"/>
                  </a:lnTo>
                  <a:lnTo>
                    <a:pt x="1209331" y="3389380"/>
                  </a:lnTo>
                  <a:lnTo>
                    <a:pt x="1219818" y="3382389"/>
                  </a:lnTo>
                  <a:lnTo>
                    <a:pt x="1230622" y="3375080"/>
                  </a:lnTo>
                  <a:lnTo>
                    <a:pt x="1239838" y="3367453"/>
                  </a:lnTo>
                  <a:lnTo>
                    <a:pt x="1239838" y="3464378"/>
                  </a:lnTo>
                  <a:lnTo>
                    <a:pt x="1239838" y="3464696"/>
                  </a:lnTo>
                  <a:lnTo>
                    <a:pt x="1239520" y="3468827"/>
                  </a:lnTo>
                  <a:lnTo>
                    <a:pt x="1239202" y="3472641"/>
                  </a:lnTo>
                  <a:lnTo>
                    <a:pt x="1238885" y="3477408"/>
                  </a:lnTo>
                  <a:lnTo>
                    <a:pt x="1237614" y="3482492"/>
                  </a:lnTo>
                  <a:lnTo>
                    <a:pt x="1236342" y="3487895"/>
                  </a:lnTo>
                  <a:lnTo>
                    <a:pt x="1234754" y="3492344"/>
                  </a:lnTo>
                  <a:lnTo>
                    <a:pt x="1232847" y="3497111"/>
                  </a:lnTo>
                  <a:lnTo>
                    <a:pt x="1230622" y="3501877"/>
                  </a:lnTo>
                  <a:lnTo>
                    <a:pt x="1228080" y="3506962"/>
                  </a:lnTo>
                  <a:lnTo>
                    <a:pt x="1225538" y="3511729"/>
                  </a:lnTo>
                  <a:lnTo>
                    <a:pt x="1222360" y="3516178"/>
                  </a:lnTo>
                  <a:lnTo>
                    <a:pt x="1218546" y="3520945"/>
                  </a:lnTo>
                  <a:lnTo>
                    <a:pt x="1214733" y="3525712"/>
                  </a:lnTo>
                  <a:lnTo>
                    <a:pt x="1210920" y="3529843"/>
                  </a:lnTo>
                  <a:lnTo>
                    <a:pt x="1202022" y="3539059"/>
                  </a:lnTo>
                  <a:lnTo>
                    <a:pt x="1192170" y="3547639"/>
                  </a:lnTo>
                  <a:lnTo>
                    <a:pt x="1181048" y="3556537"/>
                  </a:lnTo>
                  <a:lnTo>
                    <a:pt x="1169290" y="3564799"/>
                  </a:lnTo>
                  <a:lnTo>
                    <a:pt x="1156261" y="3572744"/>
                  </a:lnTo>
                  <a:lnTo>
                    <a:pt x="1141960" y="3580689"/>
                  </a:lnTo>
                  <a:lnTo>
                    <a:pt x="1127024" y="3587998"/>
                  </a:lnTo>
                  <a:lnTo>
                    <a:pt x="1111453" y="3595625"/>
                  </a:lnTo>
                  <a:lnTo>
                    <a:pt x="1094610" y="3602298"/>
                  </a:lnTo>
                  <a:lnTo>
                    <a:pt x="1077450" y="3608972"/>
                  </a:lnTo>
                  <a:lnTo>
                    <a:pt x="1058701" y="3615328"/>
                  </a:lnTo>
                  <a:lnTo>
                    <a:pt x="1039952" y="3621683"/>
                  </a:lnTo>
                  <a:lnTo>
                    <a:pt x="1020249" y="3627086"/>
                  </a:lnTo>
                  <a:lnTo>
                    <a:pt x="999593" y="3632806"/>
                  </a:lnTo>
                  <a:lnTo>
                    <a:pt x="978301" y="3637255"/>
                  </a:lnTo>
                  <a:lnTo>
                    <a:pt x="956056" y="3642022"/>
                  </a:lnTo>
                  <a:lnTo>
                    <a:pt x="933494" y="3646471"/>
                  </a:lnTo>
                  <a:lnTo>
                    <a:pt x="910613" y="3649967"/>
                  </a:lnTo>
                  <a:lnTo>
                    <a:pt x="887097" y="3653462"/>
                  </a:lnTo>
                  <a:lnTo>
                    <a:pt x="862946" y="3656640"/>
                  </a:lnTo>
                  <a:lnTo>
                    <a:pt x="838158" y="3659182"/>
                  </a:lnTo>
                  <a:lnTo>
                    <a:pt x="812736" y="3661407"/>
                  </a:lnTo>
                  <a:lnTo>
                    <a:pt x="787313" y="3662996"/>
                  </a:lnTo>
                  <a:lnTo>
                    <a:pt x="761572" y="3664267"/>
                  </a:lnTo>
                  <a:lnTo>
                    <a:pt x="735196" y="3664903"/>
                  </a:lnTo>
                  <a:lnTo>
                    <a:pt x="708185" y="3665538"/>
                  </a:lnTo>
                  <a:lnTo>
                    <a:pt x="680855" y="3664903"/>
                  </a:lnTo>
                  <a:lnTo>
                    <a:pt x="654161" y="3664267"/>
                  </a:lnTo>
                  <a:lnTo>
                    <a:pt x="627467" y="3662996"/>
                  </a:lnTo>
                  <a:lnTo>
                    <a:pt x="601409" y="3661089"/>
                  </a:lnTo>
                  <a:lnTo>
                    <a:pt x="575668" y="3659182"/>
                  </a:lnTo>
                  <a:lnTo>
                    <a:pt x="550246" y="3656322"/>
                  </a:lnTo>
                  <a:lnTo>
                    <a:pt x="525458" y="3653145"/>
                  </a:lnTo>
                  <a:lnTo>
                    <a:pt x="501307" y="3649649"/>
                  </a:lnTo>
                  <a:lnTo>
                    <a:pt x="478109" y="3645835"/>
                  </a:lnTo>
                  <a:lnTo>
                    <a:pt x="455228" y="3641069"/>
                  </a:lnTo>
                  <a:lnTo>
                    <a:pt x="432665" y="3636302"/>
                  </a:lnTo>
                  <a:lnTo>
                    <a:pt x="411374" y="3631217"/>
                  </a:lnTo>
                  <a:lnTo>
                    <a:pt x="390400" y="3625497"/>
                  </a:lnTo>
                  <a:lnTo>
                    <a:pt x="370380" y="3619777"/>
                  </a:lnTo>
                  <a:lnTo>
                    <a:pt x="350995" y="3613421"/>
                  </a:lnTo>
                  <a:lnTo>
                    <a:pt x="332563" y="3606747"/>
                  </a:lnTo>
                  <a:lnTo>
                    <a:pt x="315085" y="3599438"/>
                  </a:lnTo>
                  <a:lnTo>
                    <a:pt x="297925" y="3592447"/>
                  </a:lnTo>
                  <a:lnTo>
                    <a:pt x="282353" y="3584820"/>
                  </a:lnTo>
                  <a:lnTo>
                    <a:pt x="267735" y="3576875"/>
                  </a:lnTo>
                  <a:lnTo>
                    <a:pt x="253753" y="3568613"/>
                  </a:lnTo>
                  <a:lnTo>
                    <a:pt x="240724" y="3560350"/>
                  </a:lnTo>
                  <a:lnTo>
                    <a:pt x="229283" y="3551770"/>
                  </a:lnTo>
                  <a:lnTo>
                    <a:pt x="218796" y="3542872"/>
                  </a:lnTo>
                  <a:lnTo>
                    <a:pt x="213712" y="3538423"/>
                  </a:lnTo>
                  <a:lnTo>
                    <a:pt x="208945" y="3533656"/>
                  </a:lnTo>
                  <a:lnTo>
                    <a:pt x="204814" y="3529207"/>
                  </a:lnTo>
                  <a:lnTo>
                    <a:pt x="200683" y="3524440"/>
                  </a:lnTo>
                  <a:lnTo>
                    <a:pt x="196869" y="3519674"/>
                  </a:lnTo>
                  <a:lnTo>
                    <a:pt x="193374" y="3514907"/>
                  </a:lnTo>
                  <a:lnTo>
                    <a:pt x="190196" y="3510140"/>
                  </a:lnTo>
                  <a:lnTo>
                    <a:pt x="187653" y="3505055"/>
                  </a:lnTo>
                  <a:lnTo>
                    <a:pt x="185111" y="3500288"/>
                  </a:lnTo>
                  <a:lnTo>
                    <a:pt x="182887" y="3495204"/>
                  </a:lnTo>
                  <a:lnTo>
                    <a:pt x="181298" y="3490437"/>
                  </a:lnTo>
                  <a:lnTo>
                    <a:pt x="179709" y="3485352"/>
                  </a:lnTo>
                  <a:lnTo>
                    <a:pt x="178438" y="3480268"/>
                  </a:lnTo>
                  <a:lnTo>
                    <a:pt x="177802" y="3475183"/>
                  </a:lnTo>
                  <a:lnTo>
                    <a:pt x="176849" y="3470099"/>
                  </a:lnTo>
                  <a:lnTo>
                    <a:pt x="176849" y="3464696"/>
                  </a:lnTo>
                  <a:lnTo>
                    <a:pt x="176531" y="3464696"/>
                  </a:lnTo>
                  <a:lnTo>
                    <a:pt x="176531" y="3333132"/>
                  </a:lnTo>
                  <a:lnTo>
                    <a:pt x="176213" y="3329318"/>
                  </a:lnTo>
                  <a:lnTo>
                    <a:pt x="176531" y="3322327"/>
                  </a:lnTo>
                  <a:lnTo>
                    <a:pt x="177802" y="3314700"/>
                  </a:lnTo>
                  <a:close/>
                  <a:moveTo>
                    <a:pt x="1771445" y="3307529"/>
                  </a:moveTo>
                  <a:lnTo>
                    <a:pt x="1771445" y="3411258"/>
                  </a:lnTo>
                  <a:lnTo>
                    <a:pt x="1789215" y="3413478"/>
                  </a:lnTo>
                  <a:lnTo>
                    <a:pt x="1807301" y="3415698"/>
                  </a:lnTo>
                  <a:lnTo>
                    <a:pt x="1825388" y="3417285"/>
                  </a:lnTo>
                  <a:lnTo>
                    <a:pt x="1843792" y="3419505"/>
                  </a:lnTo>
                  <a:lnTo>
                    <a:pt x="1843792" y="3315777"/>
                  </a:lnTo>
                  <a:lnTo>
                    <a:pt x="1825388" y="3314191"/>
                  </a:lnTo>
                  <a:lnTo>
                    <a:pt x="1807301" y="3312287"/>
                  </a:lnTo>
                  <a:lnTo>
                    <a:pt x="1789215" y="3309750"/>
                  </a:lnTo>
                  <a:lnTo>
                    <a:pt x="1771445" y="3307529"/>
                  </a:lnTo>
                  <a:close/>
                  <a:moveTo>
                    <a:pt x="3178346" y="3281045"/>
                  </a:moveTo>
                  <a:lnTo>
                    <a:pt x="3178346" y="3395980"/>
                  </a:lnTo>
                  <a:lnTo>
                    <a:pt x="3201835" y="3396298"/>
                  </a:lnTo>
                  <a:lnTo>
                    <a:pt x="3225959" y="3396615"/>
                  </a:lnTo>
                  <a:lnTo>
                    <a:pt x="3258970" y="3396298"/>
                  </a:lnTo>
                  <a:lnTo>
                    <a:pt x="3258970" y="3281363"/>
                  </a:lnTo>
                  <a:lnTo>
                    <a:pt x="3225641" y="3281680"/>
                  </a:lnTo>
                  <a:lnTo>
                    <a:pt x="3201835" y="3281363"/>
                  </a:lnTo>
                  <a:lnTo>
                    <a:pt x="3178346" y="3281045"/>
                  </a:lnTo>
                  <a:close/>
                  <a:moveTo>
                    <a:pt x="2609850" y="3275012"/>
                  </a:moveTo>
                  <a:lnTo>
                    <a:pt x="2613342" y="3281059"/>
                  </a:lnTo>
                  <a:lnTo>
                    <a:pt x="2617468" y="3287107"/>
                  </a:lnTo>
                  <a:lnTo>
                    <a:pt x="2621594" y="3292836"/>
                  </a:lnTo>
                  <a:lnTo>
                    <a:pt x="2626038" y="3298883"/>
                  </a:lnTo>
                  <a:lnTo>
                    <a:pt x="2631117" y="3304294"/>
                  </a:lnTo>
                  <a:lnTo>
                    <a:pt x="2635878" y="3310023"/>
                  </a:lnTo>
                  <a:lnTo>
                    <a:pt x="2641274" y="3315433"/>
                  </a:lnTo>
                  <a:lnTo>
                    <a:pt x="2646988" y="3320844"/>
                  </a:lnTo>
                  <a:lnTo>
                    <a:pt x="2658732" y="3331347"/>
                  </a:lnTo>
                  <a:lnTo>
                    <a:pt x="2671746" y="3341532"/>
                  </a:lnTo>
                  <a:lnTo>
                    <a:pt x="2685712" y="3351080"/>
                  </a:lnTo>
                  <a:lnTo>
                    <a:pt x="2700631" y="3360629"/>
                  </a:lnTo>
                  <a:lnTo>
                    <a:pt x="2715867" y="3369540"/>
                  </a:lnTo>
                  <a:lnTo>
                    <a:pt x="2732372" y="3378452"/>
                  </a:lnTo>
                  <a:lnTo>
                    <a:pt x="2749830" y="3386727"/>
                  </a:lnTo>
                  <a:lnTo>
                    <a:pt x="2767923" y="3394684"/>
                  </a:lnTo>
                  <a:lnTo>
                    <a:pt x="2786650" y="3402004"/>
                  </a:lnTo>
                  <a:lnTo>
                    <a:pt x="2805695" y="3409325"/>
                  </a:lnTo>
                  <a:lnTo>
                    <a:pt x="2826009" y="3416327"/>
                  </a:lnTo>
                  <a:lnTo>
                    <a:pt x="2846959" y="3422692"/>
                  </a:lnTo>
                  <a:lnTo>
                    <a:pt x="2867591" y="3428421"/>
                  </a:lnTo>
                  <a:lnTo>
                    <a:pt x="2889492" y="3434469"/>
                  </a:lnTo>
                  <a:lnTo>
                    <a:pt x="2912029" y="3439561"/>
                  </a:lnTo>
                  <a:lnTo>
                    <a:pt x="2934248" y="3444654"/>
                  </a:lnTo>
                  <a:lnTo>
                    <a:pt x="2957102" y="3449109"/>
                  </a:lnTo>
                  <a:lnTo>
                    <a:pt x="2980908" y="3453565"/>
                  </a:lnTo>
                  <a:lnTo>
                    <a:pt x="3004396" y="3457066"/>
                  </a:lnTo>
                  <a:lnTo>
                    <a:pt x="3028203" y="3460567"/>
                  </a:lnTo>
                  <a:lnTo>
                    <a:pt x="3052644" y="3463432"/>
                  </a:lnTo>
                  <a:lnTo>
                    <a:pt x="3077084" y="3465978"/>
                  </a:lnTo>
                  <a:lnTo>
                    <a:pt x="3101525" y="3468206"/>
                  </a:lnTo>
                  <a:lnTo>
                    <a:pt x="3125966" y="3470116"/>
                  </a:lnTo>
                  <a:lnTo>
                    <a:pt x="3150725" y="3471389"/>
                  </a:lnTo>
                  <a:lnTo>
                    <a:pt x="3175800" y="3472344"/>
                  </a:lnTo>
                  <a:lnTo>
                    <a:pt x="3200559" y="3472980"/>
                  </a:lnTo>
                  <a:lnTo>
                    <a:pt x="3225317" y="3473298"/>
                  </a:lnTo>
                  <a:lnTo>
                    <a:pt x="3246266" y="3473298"/>
                  </a:lnTo>
                  <a:lnTo>
                    <a:pt x="3267216" y="3472344"/>
                  </a:lnTo>
                  <a:lnTo>
                    <a:pt x="3288165" y="3472025"/>
                  </a:lnTo>
                  <a:lnTo>
                    <a:pt x="3308797" y="3470752"/>
                  </a:lnTo>
                  <a:lnTo>
                    <a:pt x="3329429" y="3469797"/>
                  </a:lnTo>
                  <a:lnTo>
                    <a:pt x="3350378" y="3468206"/>
                  </a:lnTo>
                  <a:lnTo>
                    <a:pt x="3371010" y="3466615"/>
                  </a:lnTo>
                  <a:lnTo>
                    <a:pt x="3391325" y="3464068"/>
                  </a:lnTo>
                  <a:lnTo>
                    <a:pt x="3411957" y="3462159"/>
                  </a:lnTo>
                  <a:lnTo>
                    <a:pt x="3431954" y="3459294"/>
                  </a:lnTo>
                  <a:lnTo>
                    <a:pt x="3451951" y="3456748"/>
                  </a:lnTo>
                  <a:lnTo>
                    <a:pt x="3471948" y="3453565"/>
                  </a:lnTo>
                  <a:lnTo>
                    <a:pt x="3491628" y="3450064"/>
                  </a:lnTo>
                  <a:lnTo>
                    <a:pt x="3510990" y="3446245"/>
                  </a:lnTo>
                  <a:lnTo>
                    <a:pt x="3530035" y="3442107"/>
                  </a:lnTo>
                  <a:lnTo>
                    <a:pt x="3548763" y="3437970"/>
                  </a:lnTo>
                  <a:lnTo>
                    <a:pt x="3567173" y="3433196"/>
                  </a:lnTo>
                  <a:lnTo>
                    <a:pt x="3585265" y="3428421"/>
                  </a:lnTo>
                  <a:lnTo>
                    <a:pt x="3603041" y="3423329"/>
                  </a:lnTo>
                  <a:lnTo>
                    <a:pt x="3620498" y="3418237"/>
                  </a:lnTo>
                  <a:lnTo>
                    <a:pt x="3637004" y="3412826"/>
                  </a:lnTo>
                  <a:lnTo>
                    <a:pt x="3653510" y="3406779"/>
                  </a:lnTo>
                  <a:lnTo>
                    <a:pt x="3669698" y="3400731"/>
                  </a:lnTo>
                  <a:lnTo>
                    <a:pt x="3685251" y="3394048"/>
                  </a:lnTo>
                  <a:lnTo>
                    <a:pt x="3700170" y="3387682"/>
                  </a:lnTo>
                  <a:lnTo>
                    <a:pt x="3714770" y="3380680"/>
                  </a:lnTo>
                  <a:lnTo>
                    <a:pt x="3728419" y="3373678"/>
                  </a:lnTo>
                  <a:lnTo>
                    <a:pt x="3741751" y="3366039"/>
                  </a:lnTo>
                  <a:lnTo>
                    <a:pt x="3754765" y="3358719"/>
                  </a:lnTo>
                  <a:lnTo>
                    <a:pt x="3767144" y="3350762"/>
                  </a:lnTo>
                  <a:lnTo>
                    <a:pt x="3778571" y="3342487"/>
                  </a:lnTo>
                  <a:lnTo>
                    <a:pt x="3789363" y="3333575"/>
                  </a:lnTo>
                  <a:lnTo>
                    <a:pt x="3789363" y="3441471"/>
                  </a:lnTo>
                  <a:lnTo>
                    <a:pt x="3788728" y="3442107"/>
                  </a:lnTo>
                  <a:lnTo>
                    <a:pt x="3788411" y="3451019"/>
                  </a:lnTo>
                  <a:lnTo>
                    <a:pt x="3787776" y="3456748"/>
                  </a:lnTo>
                  <a:lnTo>
                    <a:pt x="3786506" y="3462159"/>
                  </a:lnTo>
                  <a:lnTo>
                    <a:pt x="3785237" y="3467569"/>
                  </a:lnTo>
                  <a:lnTo>
                    <a:pt x="3783332" y="3472980"/>
                  </a:lnTo>
                  <a:lnTo>
                    <a:pt x="3781428" y="3478391"/>
                  </a:lnTo>
                  <a:lnTo>
                    <a:pt x="3778571" y="3483801"/>
                  </a:lnTo>
                  <a:lnTo>
                    <a:pt x="3775714" y="3489212"/>
                  </a:lnTo>
                  <a:lnTo>
                    <a:pt x="3772540" y="3494305"/>
                  </a:lnTo>
                  <a:lnTo>
                    <a:pt x="3769048" y="3499715"/>
                  </a:lnTo>
                  <a:lnTo>
                    <a:pt x="3765557" y="3504808"/>
                  </a:lnTo>
                  <a:lnTo>
                    <a:pt x="3761113" y="3509900"/>
                  </a:lnTo>
                  <a:lnTo>
                    <a:pt x="3756987" y="3514674"/>
                  </a:lnTo>
                  <a:lnTo>
                    <a:pt x="3752226" y="3519767"/>
                  </a:lnTo>
                  <a:lnTo>
                    <a:pt x="3747147" y="3525177"/>
                  </a:lnTo>
                  <a:lnTo>
                    <a:pt x="3741433" y="3529633"/>
                  </a:lnTo>
                  <a:lnTo>
                    <a:pt x="3736037" y="3534407"/>
                  </a:lnTo>
                  <a:lnTo>
                    <a:pt x="3723658" y="3543956"/>
                  </a:lnTo>
                  <a:lnTo>
                    <a:pt x="3710327" y="3553504"/>
                  </a:lnTo>
                  <a:lnTo>
                    <a:pt x="3696043" y="3562097"/>
                  </a:lnTo>
                  <a:lnTo>
                    <a:pt x="3680490" y="3571009"/>
                  </a:lnTo>
                  <a:lnTo>
                    <a:pt x="3663667" y="3579603"/>
                  </a:lnTo>
                  <a:lnTo>
                    <a:pt x="3646526" y="3587560"/>
                  </a:lnTo>
                  <a:lnTo>
                    <a:pt x="3627799" y="3595516"/>
                  </a:lnTo>
                  <a:lnTo>
                    <a:pt x="3608754" y="3602837"/>
                  </a:lnTo>
                  <a:lnTo>
                    <a:pt x="3588122" y="3609521"/>
                  </a:lnTo>
                  <a:lnTo>
                    <a:pt x="3566855" y="3616523"/>
                  </a:lnTo>
                  <a:lnTo>
                    <a:pt x="3544636" y="3622570"/>
                  </a:lnTo>
                  <a:lnTo>
                    <a:pt x="3522417" y="3628935"/>
                  </a:lnTo>
                  <a:lnTo>
                    <a:pt x="3498611" y="3634664"/>
                  </a:lnTo>
                  <a:lnTo>
                    <a:pt x="3474170" y="3639757"/>
                  </a:lnTo>
                  <a:lnTo>
                    <a:pt x="3449412" y="3644213"/>
                  </a:lnTo>
                  <a:lnTo>
                    <a:pt x="3423701" y="3648350"/>
                  </a:lnTo>
                  <a:lnTo>
                    <a:pt x="3397356" y="3652488"/>
                  </a:lnTo>
                  <a:lnTo>
                    <a:pt x="3370376" y="3655671"/>
                  </a:lnTo>
                  <a:lnTo>
                    <a:pt x="3343395" y="3658853"/>
                  </a:lnTo>
                  <a:lnTo>
                    <a:pt x="3315146" y="3661081"/>
                  </a:lnTo>
                  <a:lnTo>
                    <a:pt x="3286896" y="3662673"/>
                  </a:lnTo>
                  <a:lnTo>
                    <a:pt x="3258011" y="3664264"/>
                  </a:lnTo>
                  <a:lnTo>
                    <a:pt x="3228491" y="3664901"/>
                  </a:lnTo>
                  <a:lnTo>
                    <a:pt x="3198972" y="3665537"/>
                  </a:lnTo>
                  <a:lnTo>
                    <a:pt x="3168500" y="3664901"/>
                  </a:lnTo>
                  <a:lnTo>
                    <a:pt x="3138663" y="3664264"/>
                  </a:lnTo>
                  <a:lnTo>
                    <a:pt x="3109143" y="3662673"/>
                  </a:lnTo>
                  <a:lnTo>
                    <a:pt x="3080259" y="3660763"/>
                  </a:lnTo>
                  <a:lnTo>
                    <a:pt x="3051374" y="3658217"/>
                  </a:lnTo>
                  <a:lnTo>
                    <a:pt x="3023441" y="3655034"/>
                  </a:lnTo>
                  <a:lnTo>
                    <a:pt x="2996144" y="3651533"/>
                  </a:lnTo>
                  <a:lnTo>
                    <a:pt x="2969481" y="3647714"/>
                  </a:lnTo>
                  <a:lnTo>
                    <a:pt x="2943453" y="3643258"/>
                  </a:lnTo>
                  <a:lnTo>
                    <a:pt x="2917742" y="3638165"/>
                  </a:lnTo>
                  <a:lnTo>
                    <a:pt x="2892984" y="3633073"/>
                  </a:lnTo>
                  <a:lnTo>
                    <a:pt x="2869178" y="3627026"/>
                  </a:lnTo>
                  <a:lnTo>
                    <a:pt x="2846007" y="3620660"/>
                  </a:lnTo>
                  <a:lnTo>
                    <a:pt x="2823470" y="3614295"/>
                  </a:lnTo>
                  <a:lnTo>
                    <a:pt x="2802203" y="3607293"/>
                  </a:lnTo>
                  <a:lnTo>
                    <a:pt x="2781889" y="3599654"/>
                  </a:lnTo>
                  <a:lnTo>
                    <a:pt x="2762527" y="3592334"/>
                  </a:lnTo>
                  <a:lnTo>
                    <a:pt x="2743799" y="3584059"/>
                  </a:lnTo>
                  <a:lnTo>
                    <a:pt x="2726024" y="3575783"/>
                  </a:lnTo>
                  <a:lnTo>
                    <a:pt x="2709518" y="3566872"/>
                  </a:lnTo>
                  <a:lnTo>
                    <a:pt x="2694600" y="3557960"/>
                  </a:lnTo>
                  <a:lnTo>
                    <a:pt x="2679999" y="3548412"/>
                  </a:lnTo>
                  <a:lnTo>
                    <a:pt x="2666985" y="3538863"/>
                  </a:lnTo>
                  <a:lnTo>
                    <a:pt x="2660954" y="3533771"/>
                  </a:lnTo>
                  <a:lnTo>
                    <a:pt x="2655240" y="3528997"/>
                  </a:lnTo>
                  <a:lnTo>
                    <a:pt x="2650162" y="3523904"/>
                  </a:lnTo>
                  <a:lnTo>
                    <a:pt x="2645083" y="3518812"/>
                  </a:lnTo>
                  <a:lnTo>
                    <a:pt x="2639687" y="3513719"/>
                  </a:lnTo>
                  <a:lnTo>
                    <a:pt x="2635561" y="3508309"/>
                  </a:lnTo>
                  <a:lnTo>
                    <a:pt x="2631434" y="3503216"/>
                  </a:lnTo>
                  <a:lnTo>
                    <a:pt x="2627625" y="3497806"/>
                  </a:lnTo>
                  <a:lnTo>
                    <a:pt x="2624134" y="3492713"/>
                  </a:lnTo>
                  <a:lnTo>
                    <a:pt x="2620960" y="3486984"/>
                  </a:lnTo>
                  <a:lnTo>
                    <a:pt x="2618103" y="3481574"/>
                  </a:lnTo>
                  <a:lnTo>
                    <a:pt x="2615881" y="3476163"/>
                  </a:lnTo>
                  <a:lnTo>
                    <a:pt x="2613659" y="3470434"/>
                  </a:lnTo>
                  <a:lnTo>
                    <a:pt x="2612072" y="3465023"/>
                  </a:lnTo>
                  <a:lnTo>
                    <a:pt x="2610485" y="3459294"/>
                  </a:lnTo>
                  <a:lnTo>
                    <a:pt x="2609850" y="3453565"/>
                  </a:lnTo>
                  <a:lnTo>
                    <a:pt x="2609215" y="3447836"/>
                  </a:lnTo>
                  <a:lnTo>
                    <a:pt x="2609215" y="3442107"/>
                  </a:lnTo>
                  <a:lnTo>
                    <a:pt x="2608580" y="3442426"/>
                  </a:lnTo>
                  <a:lnTo>
                    <a:pt x="2608580" y="3295700"/>
                  </a:lnTo>
                  <a:lnTo>
                    <a:pt x="2608263" y="3291881"/>
                  </a:lnTo>
                  <a:lnTo>
                    <a:pt x="2608580" y="3283287"/>
                  </a:lnTo>
                  <a:lnTo>
                    <a:pt x="2609850" y="3275012"/>
                  </a:lnTo>
                  <a:close/>
                  <a:moveTo>
                    <a:pt x="1625482" y="3274222"/>
                  </a:moveTo>
                  <a:lnTo>
                    <a:pt x="1625482" y="3379536"/>
                  </a:lnTo>
                  <a:lnTo>
                    <a:pt x="1642935" y="3384612"/>
                  </a:lnTo>
                  <a:lnTo>
                    <a:pt x="1661021" y="3389370"/>
                  </a:lnTo>
                  <a:lnTo>
                    <a:pt x="1679425" y="3394128"/>
                  </a:lnTo>
                  <a:lnTo>
                    <a:pt x="1698464" y="3398252"/>
                  </a:lnTo>
                  <a:lnTo>
                    <a:pt x="1698464" y="3294206"/>
                  </a:lnTo>
                  <a:lnTo>
                    <a:pt x="1679425" y="3289448"/>
                  </a:lnTo>
                  <a:lnTo>
                    <a:pt x="1661021" y="3284690"/>
                  </a:lnTo>
                  <a:lnTo>
                    <a:pt x="1642935" y="3279932"/>
                  </a:lnTo>
                  <a:lnTo>
                    <a:pt x="1625482" y="3274222"/>
                  </a:lnTo>
                  <a:close/>
                  <a:moveTo>
                    <a:pt x="3016148" y="3266758"/>
                  </a:moveTo>
                  <a:lnTo>
                    <a:pt x="3016148" y="3382010"/>
                  </a:lnTo>
                  <a:lnTo>
                    <a:pt x="3035827" y="3384868"/>
                  </a:lnTo>
                  <a:lnTo>
                    <a:pt x="3056142" y="3387090"/>
                  </a:lnTo>
                  <a:lnTo>
                    <a:pt x="3076456" y="3389630"/>
                  </a:lnTo>
                  <a:lnTo>
                    <a:pt x="3097406" y="3391535"/>
                  </a:lnTo>
                  <a:lnTo>
                    <a:pt x="3097406" y="3276283"/>
                  </a:lnTo>
                  <a:lnTo>
                    <a:pt x="3076456" y="3274378"/>
                  </a:lnTo>
                  <a:lnTo>
                    <a:pt x="3056142" y="3271838"/>
                  </a:lnTo>
                  <a:lnTo>
                    <a:pt x="3035827" y="3269615"/>
                  </a:lnTo>
                  <a:lnTo>
                    <a:pt x="3016148" y="3266758"/>
                  </a:lnTo>
                  <a:close/>
                  <a:moveTo>
                    <a:pt x="2854584" y="3230245"/>
                  </a:moveTo>
                  <a:lnTo>
                    <a:pt x="2854584" y="3347403"/>
                  </a:lnTo>
                  <a:lnTo>
                    <a:pt x="2873946" y="3352800"/>
                  </a:lnTo>
                  <a:lnTo>
                    <a:pt x="2893626" y="3357880"/>
                  </a:lnTo>
                  <a:lnTo>
                    <a:pt x="2914258" y="3362960"/>
                  </a:lnTo>
                  <a:lnTo>
                    <a:pt x="2935524" y="3367723"/>
                  </a:lnTo>
                  <a:lnTo>
                    <a:pt x="2935524" y="3251835"/>
                  </a:lnTo>
                  <a:lnTo>
                    <a:pt x="2914258" y="3246755"/>
                  </a:lnTo>
                  <a:lnTo>
                    <a:pt x="2893626" y="3241675"/>
                  </a:lnTo>
                  <a:lnTo>
                    <a:pt x="2873946" y="3235960"/>
                  </a:lnTo>
                  <a:lnTo>
                    <a:pt x="2854584" y="3230245"/>
                  </a:lnTo>
                  <a:close/>
                  <a:moveTo>
                    <a:pt x="1480154" y="3217441"/>
                  </a:moveTo>
                  <a:lnTo>
                    <a:pt x="1480154" y="3305626"/>
                  </a:lnTo>
                  <a:lnTo>
                    <a:pt x="1482375" y="3307847"/>
                  </a:lnTo>
                  <a:lnTo>
                    <a:pt x="1484914" y="3310701"/>
                  </a:lnTo>
                  <a:lnTo>
                    <a:pt x="1491895" y="3316411"/>
                  </a:lnTo>
                  <a:lnTo>
                    <a:pt x="1500145" y="3322755"/>
                  </a:lnTo>
                  <a:lnTo>
                    <a:pt x="1509664" y="3329100"/>
                  </a:lnTo>
                  <a:lnTo>
                    <a:pt x="1519818" y="3335444"/>
                  </a:lnTo>
                  <a:lnTo>
                    <a:pt x="1530924" y="3341788"/>
                  </a:lnTo>
                  <a:lnTo>
                    <a:pt x="1542030" y="3347498"/>
                  </a:lnTo>
                  <a:lnTo>
                    <a:pt x="1553136" y="3352891"/>
                  </a:lnTo>
                  <a:lnTo>
                    <a:pt x="1553136" y="3255189"/>
                  </a:lnTo>
                  <a:lnTo>
                    <a:pt x="1539174" y="3249797"/>
                  </a:lnTo>
                  <a:lnTo>
                    <a:pt x="1527116" y="3244721"/>
                  </a:lnTo>
                  <a:lnTo>
                    <a:pt x="1516010" y="3239646"/>
                  </a:lnTo>
                  <a:lnTo>
                    <a:pt x="1506174" y="3234888"/>
                  </a:lnTo>
                  <a:lnTo>
                    <a:pt x="1497924" y="3230130"/>
                  </a:lnTo>
                  <a:lnTo>
                    <a:pt x="1490626" y="3226006"/>
                  </a:lnTo>
                  <a:lnTo>
                    <a:pt x="1484914" y="3221565"/>
                  </a:lnTo>
                  <a:lnTo>
                    <a:pt x="1480154" y="3217441"/>
                  </a:lnTo>
                  <a:close/>
                  <a:moveTo>
                    <a:pt x="2426374" y="3213000"/>
                  </a:moveTo>
                  <a:lnTo>
                    <a:pt x="2420662" y="3217124"/>
                  </a:lnTo>
                  <a:lnTo>
                    <a:pt x="2413999" y="3221565"/>
                  </a:lnTo>
                  <a:lnTo>
                    <a:pt x="2406701" y="3226323"/>
                  </a:lnTo>
                  <a:lnTo>
                    <a:pt x="2399720" y="3230130"/>
                  </a:lnTo>
                  <a:lnTo>
                    <a:pt x="2392739" y="3234253"/>
                  </a:lnTo>
                  <a:lnTo>
                    <a:pt x="2385124" y="3237743"/>
                  </a:lnTo>
                  <a:lnTo>
                    <a:pt x="2378460" y="3240915"/>
                  </a:lnTo>
                  <a:lnTo>
                    <a:pt x="2371797" y="3243135"/>
                  </a:lnTo>
                  <a:lnTo>
                    <a:pt x="2371797" y="3350353"/>
                  </a:lnTo>
                  <a:lnTo>
                    <a:pt x="2379729" y="3346864"/>
                  </a:lnTo>
                  <a:lnTo>
                    <a:pt x="2387028" y="3342423"/>
                  </a:lnTo>
                  <a:lnTo>
                    <a:pt x="2394643" y="3338299"/>
                  </a:lnTo>
                  <a:lnTo>
                    <a:pt x="2401941" y="3333541"/>
                  </a:lnTo>
                  <a:lnTo>
                    <a:pt x="2409239" y="3328782"/>
                  </a:lnTo>
                  <a:lnTo>
                    <a:pt x="2415585" y="3324024"/>
                  </a:lnTo>
                  <a:lnTo>
                    <a:pt x="2421297" y="3319266"/>
                  </a:lnTo>
                  <a:lnTo>
                    <a:pt x="2426374" y="3314508"/>
                  </a:lnTo>
                  <a:lnTo>
                    <a:pt x="2426374" y="3213000"/>
                  </a:lnTo>
                  <a:close/>
                  <a:moveTo>
                    <a:pt x="2692385" y="3167062"/>
                  </a:moveTo>
                  <a:lnTo>
                    <a:pt x="2692385" y="3264535"/>
                  </a:lnTo>
                  <a:lnTo>
                    <a:pt x="2695241" y="3267393"/>
                  </a:lnTo>
                  <a:lnTo>
                    <a:pt x="2698098" y="3270250"/>
                  </a:lnTo>
                  <a:lnTo>
                    <a:pt x="2705399" y="3276600"/>
                  </a:lnTo>
                  <a:lnTo>
                    <a:pt x="2714921" y="3283903"/>
                  </a:lnTo>
                  <a:lnTo>
                    <a:pt x="2725078" y="3290888"/>
                  </a:lnTo>
                  <a:lnTo>
                    <a:pt x="2737140" y="3297873"/>
                  </a:lnTo>
                  <a:lnTo>
                    <a:pt x="2748884" y="3305175"/>
                  </a:lnTo>
                  <a:lnTo>
                    <a:pt x="2761581" y="3311525"/>
                  </a:lnTo>
                  <a:lnTo>
                    <a:pt x="2773325" y="3317240"/>
                  </a:lnTo>
                  <a:lnTo>
                    <a:pt x="2773325" y="3208337"/>
                  </a:lnTo>
                  <a:lnTo>
                    <a:pt x="2758407" y="3202940"/>
                  </a:lnTo>
                  <a:lnTo>
                    <a:pt x="2744441" y="3196907"/>
                  </a:lnTo>
                  <a:lnTo>
                    <a:pt x="2732379" y="3191510"/>
                  </a:lnTo>
                  <a:lnTo>
                    <a:pt x="2721269" y="3186430"/>
                  </a:lnTo>
                  <a:lnTo>
                    <a:pt x="2712064" y="3180715"/>
                  </a:lnTo>
                  <a:lnTo>
                    <a:pt x="2704446" y="3176270"/>
                  </a:lnTo>
                  <a:lnTo>
                    <a:pt x="2697781" y="3171507"/>
                  </a:lnTo>
                  <a:lnTo>
                    <a:pt x="2692385" y="3167062"/>
                  </a:lnTo>
                  <a:close/>
                  <a:moveTo>
                    <a:pt x="3744614" y="3161665"/>
                  </a:moveTo>
                  <a:lnTo>
                    <a:pt x="3737949" y="3166745"/>
                  </a:lnTo>
                  <a:lnTo>
                    <a:pt x="3730648" y="3171507"/>
                  </a:lnTo>
                  <a:lnTo>
                    <a:pt x="3722713" y="3176587"/>
                  </a:lnTo>
                  <a:lnTo>
                    <a:pt x="3715095" y="3180715"/>
                  </a:lnTo>
                  <a:lnTo>
                    <a:pt x="3706524" y="3185160"/>
                  </a:lnTo>
                  <a:lnTo>
                    <a:pt x="3698907" y="3189287"/>
                  </a:lnTo>
                  <a:lnTo>
                    <a:pt x="3691289" y="3192780"/>
                  </a:lnTo>
                  <a:lnTo>
                    <a:pt x="3683671" y="3195320"/>
                  </a:lnTo>
                  <a:lnTo>
                    <a:pt x="3683671" y="3315018"/>
                  </a:lnTo>
                  <a:lnTo>
                    <a:pt x="3692558" y="3310573"/>
                  </a:lnTo>
                  <a:lnTo>
                    <a:pt x="3701128" y="3305810"/>
                  </a:lnTo>
                  <a:lnTo>
                    <a:pt x="3709381" y="3301048"/>
                  </a:lnTo>
                  <a:lnTo>
                    <a:pt x="3717634" y="3295968"/>
                  </a:lnTo>
                  <a:lnTo>
                    <a:pt x="3725252" y="3290570"/>
                  </a:lnTo>
                  <a:lnTo>
                    <a:pt x="3732235" y="3285490"/>
                  </a:lnTo>
                  <a:lnTo>
                    <a:pt x="3738901" y="3279775"/>
                  </a:lnTo>
                  <a:lnTo>
                    <a:pt x="3744614" y="3275013"/>
                  </a:lnTo>
                  <a:lnTo>
                    <a:pt x="3744614" y="3161665"/>
                  </a:lnTo>
                  <a:close/>
                  <a:moveTo>
                    <a:pt x="771525" y="3136900"/>
                  </a:moveTo>
                  <a:lnTo>
                    <a:pt x="805634" y="3143476"/>
                  </a:lnTo>
                  <a:lnTo>
                    <a:pt x="812009" y="3145042"/>
                  </a:lnTo>
                  <a:lnTo>
                    <a:pt x="818066" y="3146921"/>
                  </a:lnTo>
                  <a:lnTo>
                    <a:pt x="823167" y="3148486"/>
                  </a:lnTo>
                  <a:lnTo>
                    <a:pt x="827311" y="3150365"/>
                  </a:lnTo>
                  <a:lnTo>
                    <a:pt x="831455" y="3152557"/>
                  </a:lnTo>
                  <a:lnTo>
                    <a:pt x="835280" y="3155062"/>
                  </a:lnTo>
                  <a:lnTo>
                    <a:pt x="842612" y="3160072"/>
                  </a:lnTo>
                  <a:lnTo>
                    <a:pt x="845162" y="3162890"/>
                  </a:lnTo>
                  <a:lnTo>
                    <a:pt x="847075" y="3165082"/>
                  </a:lnTo>
                  <a:lnTo>
                    <a:pt x="848669" y="3167587"/>
                  </a:lnTo>
                  <a:lnTo>
                    <a:pt x="849944" y="3170092"/>
                  </a:lnTo>
                  <a:lnTo>
                    <a:pt x="850900" y="3172597"/>
                  </a:lnTo>
                  <a:lnTo>
                    <a:pt x="850900" y="3175416"/>
                  </a:lnTo>
                  <a:lnTo>
                    <a:pt x="850262" y="3177608"/>
                  </a:lnTo>
                  <a:lnTo>
                    <a:pt x="849625" y="3180426"/>
                  </a:lnTo>
                  <a:lnTo>
                    <a:pt x="848031" y="3182618"/>
                  </a:lnTo>
                  <a:lnTo>
                    <a:pt x="846437" y="3185123"/>
                  </a:lnTo>
                  <a:lnTo>
                    <a:pt x="844206" y="3187315"/>
                  </a:lnTo>
                  <a:lnTo>
                    <a:pt x="841656" y="3189820"/>
                  </a:lnTo>
                  <a:lnTo>
                    <a:pt x="838468" y="3191699"/>
                  </a:lnTo>
                  <a:lnTo>
                    <a:pt x="834961" y="3193577"/>
                  </a:lnTo>
                  <a:lnTo>
                    <a:pt x="831136" y="3195143"/>
                  </a:lnTo>
                  <a:lnTo>
                    <a:pt x="826992" y="3197022"/>
                  </a:lnTo>
                  <a:lnTo>
                    <a:pt x="820935" y="3198587"/>
                  </a:lnTo>
                  <a:lnTo>
                    <a:pt x="815197" y="3200153"/>
                  </a:lnTo>
                  <a:lnTo>
                    <a:pt x="808503" y="3201719"/>
                  </a:lnTo>
                  <a:lnTo>
                    <a:pt x="801171" y="3202971"/>
                  </a:lnTo>
                  <a:lnTo>
                    <a:pt x="787145" y="3204537"/>
                  </a:lnTo>
                  <a:lnTo>
                    <a:pt x="771525" y="3205163"/>
                  </a:lnTo>
                  <a:lnTo>
                    <a:pt x="771525" y="3136900"/>
                  </a:lnTo>
                  <a:close/>
                  <a:moveTo>
                    <a:pt x="200025" y="3117850"/>
                  </a:moveTo>
                  <a:lnTo>
                    <a:pt x="200343" y="3123582"/>
                  </a:lnTo>
                  <a:lnTo>
                    <a:pt x="201296" y="3129631"/>
                  </a:lnTo>
                  <a:lnTo>
                    <a:pt x="202567" y="3135044"/>
                  </a:lnTo>
                  <a:lnTo>
                    <a:pt x="204155" y="3141094"/>
                  </a:lnTo>
                  <a:lnTo>
                    <a:pt x="206061" y="3146507"/>
                  </a:lnTo>
                  <a:lnTo>
                    <a:pt x="208285" y="3152238"/>
                  </a:lnTo>
                  <a:lnTo>
                    <a:pt x="211144" y="3157651"/>
                  </a:lnTo>
                  <a:lnTo>
                    <a:pt x="214321" y="3163064"/>
                  </a:lnTo>
                  <a:lnTo>
                    <a:pt x="217816" y="3168795"/>
                  </a:lnTo>
                  <a:lnTo>
                    <a:pt x="221310" y="3173890"/>
                  </a:lnTo>
                  <a:lnTo>
                    <a:pt x="225758" y="3179303"/>
                  </a:lnTo>
                  <a:lnTo>
                    <a:pt x="230206" y="3184715"/>
                  </a:lnTo>
                  <a:lnTo>
                    <a:pt x="235289" y="3189810"/>
                  </a:lnTo>
                  <a:lnTo>
                    <a:pt x="240372" y="3194904"/>
                  </a:lnTo>
                  <a:lnTo>
                    <a:pt x="245773" y="3199999"/>
                  </a:lnTo>
                  <a:lnTo>
                    <a:pt x="251809" y="3205093"/>
                  </a:lnTo>
                  <a:lnTo>
                    <a:pt x="251809" y="3304436"/>
                  </a:lnTo>
                  <a:lnTo>
                    <a:pt x="254032" y="3306983"/>
                  </a:lnTo>
                  <a:lnTo>
                    <a:pt x="256574" y="3309531"/>
                  </a:lnTo>
                  <a:lnTo>
                    <a:pt x="263563" y="3315580"/>
                  </a:lnTo>
                  <a:lnTo>
                    <a:pt x="271823" y="3321948"/>
                  </a:lnTo>
                  <a:lnTo>
                    <a:pt x="281354" y="3328317"/>
                  </a:lnTo>
                  <a:lnTo>
                    <a:pt x="291520" y="3335003"/>
                  </a:lnTo>
                  <a:lnTo>
                    <a:pt x="302639" y="3340734"/>
                  </a:lnTo>
                  <a:lnTo>
                    <a:pt x="313758" y="3346784"/>
                  </a:lnTo>
                  <a:lnTo>
                    <a:pt x="324877" y="3351879"/>
                  </a:lnTo>
                  <a:lnTo>
                    <a:pt x="324877" y="3249352"/>
                  </a:lnTo>
                  <a:lnTo>
                    <a:pt x="341715" y="3256994"/>
                  </a:lnTo>
                  <a:lnTo>
                    <a:pt x="359505" y="3263999"/>
                  </a:lnTo>
                  <a:lnTo>
                    <a:pt x="377931" y="3270685"/>
                  </a:lnTo>
                  <a:lnTo>
                    <a:pt x="397311" y="3277053"/>
                  </a:lnTo>
                  <a:lnTo>
                    <a:pt x="397311" y="3378943"/>
                  </a:lnTo>
                  <a:lnTo>
                    <a:pt x="414783" y="3384038"/>
                  </a:lnTo>
                  <a:lnTo>
                    <a:pt x="432892" y="3388814"/>
                  </a:lnTo>
                  <a:lnTo>
                    <a:pt x="451318" y="3393590"/>
                  </a:lnTo>
                  <a:lnTo>
                    <a:pt x="470379" y="3397729"/>
                  </a:lnTo>
                  <a:lnTo>
                    <a:pt x="470379" y="3296476"/>
                  </a:lnTo>
                  <a:lnTo>
                    <a:pt x="488170" y="3300615"/>
                  </a:lnTo>
                  <a:lnTo>
                    <a:pt x="506278" y="3303799"/>
                  </a:lnTo>
                  <a:lnTo>
                    <a:pt x="524386" y="3306983"/>
                  </a:lnTo>
                  <a:lnTo>
                    <a:pt x="543448" y="3309849"/>
                  </a:lnTo>
                  <a:lnTo>
                    <a:pt x="543448" y="3410465"/>
                  </a:lnTo>
                  <a:lnTo>
                    <a:pt x="561238" y="3412694"/>
                  </a:lnTo>
                  <a:lnTo>
                    <a:pt x="579347" y="3415241"/>
                  </a:lnTo>
                  <a:lnTo>
                    <a:pt x="597455" y="3417152"/>
                  </a:lnTo>
                  <a:lnTo>
                    <a:pt x="615881" y="3418744"/>
                  </a:lnTo>
                  <a:lnTo>
                    <a:pt x="615881" y="3318446"/>
                  </a:lnTo>
                  <a:lnTo>
                    <a:pt x="634307" y="3320038"/>
                  </a:lnTo>
                  <a:lnTo>
                    <a:pt x="652415" y="3320993"/>
                  </a:lnTo>
                  <a:lnTo>
                    <a:pt x="670524" y="3321948"/>
                  </a:lnTo>
                  <a:lnTo>
                    <a:pt x="688950" y="3322585"/>
                  </a:lnTo>
                  <a:lnTo>
                    <a:pt x="688950" y="3422883"/>
                  </a:lnTo>
                  <a:lnTo>
                    <a:pt x="710235" y="3423520"/>
                  </a:lnTo>
                  <a:lnTo>
                    <a:pt x="732155" y="3423520"/>
                  </a:lnTo>
                  <a:lnTo>
                    <a:pt x="762018" y="3423201"/>
                  </a:lnTo>
                  <a:lnTo>
                    <a:pt x="762018" y="3322904"/>
                  </a:lnTo>
                  <a:lnTo>
                    <a:pt x="790928" y="3321948"/>
                  </a:lnTo>
                  <a:lnTo>
                    <a:pt x="818884" y="3320675"/>
                  </a:lnTo>
                  <a:lnTo>
                    <a:pt x="846524" y="3318446"/>
                  </a:lnTo>
                  <a:lnTo>
                    <a:pt x="873845" y="3315899"/>
                  </a:lnTo>
                  <a:lnTo>
                    <a:pt x="900531" y="3312715"/>
                  </a:lnTo>
                  <a:lnTo>
                    <a:pt x="926581" y="3309212"/>
                  </a:lnTo>
                  <a:lnTo>
                    <a:pt x="951996" y="3304755"/>
                  </a:lnTo>
                  <a:lnTo>
                    <a:pt x="976776" y="3299978"/>
                  </a:lnTo>
                  <a:lnTo>
                    <a:pt x="1000921" y="3294884"/>
                  </a:lnTo>
                  <a:lnTo>
                    <a:pt x="1023794" y="3289471"/>
                  </a:lnTo>
                  <a:lnTo>
                    <a:pt x="1046350" y="3283421"/>
                  </a:lnTo>
                  <a:lnTo>
                    <a:pt x="1067953" y="3277053"/>
                  </a:lnTo>
                  <a:lnTo>
                    <a:pt x="1088285" y="3270048"/>
                  </a:lnTo>
                  <a:lnTo>
                    <a:pt x="1108300" y="3263043"/>
                  </a:lnTo>
                  <a:lnTo>
                    <a:pt x="1126726" y="3255083"/>
                  </a:lnTo>
                  <a:lnTo>
                    <a:pt x="1144516" y="3247123"/>
                  </a:lnTo>
                  <a:lnTo>
                    <a:pt x="1144516" y="3349968"/>
                  </a:lnTo>
                  <a:lnTo>
                    <a:pt x="1152459" y="3346147"/>
                  </a:lnTo>
                  <a:lnTo>
                    <a:pt x="1159766" y="3342008"/>
                  </a:lnTo>
                  <a:lnTo>
                    <a:pt x="1167390" y="3337232"/>
                  </a:lnTo>
                  <a:lnTo>
                    <a:pt x="1175015" y="3332456"/>
                  </a:lnTo>
                  <a:lnTo>
                    <a:pt x="1182004" y="3327680"/>
                  </a:lnTo>
                  <a:lnTo>
                    <a:pt x="1188358" y="3322904"/>
                  </a:lnTo>
                  <a:lnTo>
                    <a:pt x="1194076" y="3318446"/>
                  </a:lnTo>
                  <a:lnTo>
                    <a:pt x="1199477" y="3313988"/>
                  </a:lnTo>
                  <a:lnTo>
                    <a:pt x="1199477" y="3215601"/>
                  </a:lnTo>
                  <a:lnTo>
                    <a:pt x="1206784" y="3209870"/>
                  </a:lnTo>
                  <a:lnTo>
                    <a:pt x="1213455" y="3204457"/>
                  </a:lnTo>
                  <a:lnTo>
                    <a:pt x="1220126" y="3198725"/>
                  </a:lnTo>
                  <a:lnTo>
                    <a:pt x="1226163" y="3192994"/>
                  </a:lnTo>
                  <a:lnTo>
                    <a:pt x="1232199" y="3186944"/>
                  </a:lnTo>
                  <a:lnTo>
                    <a:pt x="1237282" y="3181531"/>
                  </a:lnTo>
                  <a:lnTo>
                    <a:pt x="1242047" y="3175163"/>
                  </a:lnTo>
                  <a:lnTo>
                    <a:pt x="1246177" y="3169114"/>
                  </a:lnTo>
                  <a:lnTo>
                    <a:pt x="1250307" y="3162745"/>
                  </a:lnTo>
                  <a:lnTo>
                    <a:pt x="1253802" y="3157014"/>
                  </a:lnTo>
                  <a:lnTo>
                    <a:pt x="1256661" y="3150646"/>
                  </a:lnTo>
                  <a:lnTo>
                    <a:pt x="1258885" y="3144278"/>
                  </a:lnTo>
                  <a:lnTo>
                    <a:pt x="1260791" y="3137910"/>
                  </a:lnTo>
                  <a:lnTo>
                    <a:pt x="1262379" y="3131223"/>
                  </a:lnTo>
                  <a:lnTo>
                    <a:pt x="1263332" y="3124855"/>
                  </a:lnTo>
                  <a:lnTo>
                    <a:pt x="1263650" y="3118169"/>
                  </a:lnTo>
                  <a:lnTo>
                    <a:pt x="1263650" y="3251581"/>
                  </a:lnTo>
                  <a:lnTo>
                    <a:pt x="1263332" y="3251899"/>
                  </a:lnTo>
                  <a:lnTo>
                    <a:pt x="1263332" y="3255720"/>
                  </a:lnTo>
                  <a:lnTo>
                    <a:pt x="1263015" y="3259859"/>
                  </a:lnTo>
                  <a:lnTo>
                    <a:pt x="1262379" y="3264635"/>
                  </a:lnTo>
                  <a:lnTo>
                    <a:pt x="1261426" y="3269730"/>
                  </a:lnTo>
                  <a:lnTo>
                    <a:pt x="1260155" y="3274506"/>
                  </a:lnTo>
                  <a:lnTo>
                    <a:pt x="1258567" y="3279600"/>
                  </a:lnTo>
                  <a:lnTo>
                    <a:pt x="1256661" y="3284377"/>
                  </a:lnTo>
                  <a:lnTo>
                    <a:pt x="1254119" y="3289153"/>
                  </a:lnTo>
                  <a:lnTo>
                    <a:pt x="1251896" y="3294247"/>
                  </a:lnTo>
                  <a:lnTo>
                    <a:pt x="1248719" y="3299023"/>
                  </a:lnTo>
                  <a:lnTo>
                    <a:pt x="1245542" y="3303162"/>
                  </a:lnTo>
                  <a:lnTo>
                    <a:pt x="1242365" y="3307939"/>
                  </a:lnTo>
                  <a:lnTo>
                    <a:pt x="1238552" y="3312715"/>
                  </a:lnTo>
                  <a:lnTo>
                    <a:pt x="1234423" y="3317172"/>
                  </a:lnTo>
                  <a:lnTo>
                    <a:pt x="1225845" y="3326088"/>
                  </a:lnTo>
                  <a:lnTo>
                    <a:pt x="1215997" y="3335003"/>
                  </a:lnTo>
                  <a:lnTo>
                    <a:pt x="1204877" y="3343600"/>
                  </a:lnTo>
                  <a:lnTo>
                    <a:pt x="1192488" y="3351879"/>
                  </a:lnTo>
                  <a:lnTo>
                    <a:pt x="1179462" y="3360157"/>
                  </a:lnTo>
                  <a:lnTo>
                    <a:pt x="1165802" y="3367799"/>
                  </a:lnTo>
                  <a:lnTo>
                    <a:pt x="1150870" y="3375122"/>
                  </a:lnTo>
                  <a:lnTo>
                    <a:pt x="1134986" y="3382764"/>
                  </a:lnTo>
                  <a:lnTo>
                    <a:pt x="1118466" y="3389769"/>
                  </a:lnTo>
                  <a:lnTo>
                    <a:pt x="1100993" y="3396137"/>
                  </a:lnTo>
                  <a:lnTo>
                    <a:pt x="1082567" y="3402824"/>
                  </a:lnTo>
                  <a:lnTo>
                    <a:pt x="1063506" y="3408873"/>
                  </a:lnTo>
                  <a:lnTo>
                    <a:pt x="1043491" y="3414286"/>
                  </a:lnTo>
                  <a:lnTo>
                    <a:pt x="1022841" y="3420017"/>
                  </a:lnTo>
                  <a:lnTo>
                    <a:pt x="1001874" y="3424794"/>
                  </a:lnTo>
                  <a:lnTo>
                    <a:pt x="979953" y="3429570"/>
                  </a:lnTo>
                  <a:lnTo>
                    <a:pt x="957397" y="3433709"/>
                  </a:lnTo>
                  <a:lnTo>
                    <a:pt x="934524" y="3437848"/>
                  </a:lnTo>
                  <a:lnTo>
                    <a:pt x="910697" y="3441032"/>
                  </a:lnTo>
                  <a:lnTo>
                    <a:pt x="886235" y="3444216"/>
                  </a:lnTo>
                  <a:lnTo>
                    <a:pt x="861773" y="3446764"/>
                  </a:lnTo>
                  <a:lnTo>
                    <a:pt x="836675" y="3448992"/>
                  </a:lnTo>
                  <a:lnTo>
                    <a:pt x="810942" y="3450584"/>
                  </a:lnTo>
                  <a:lnTo>
                    <a:pt x="784892" y="3451540"/>
                  </a:lnTo>
                  <a:lnTo>
                    <a:pt x="758841" y="3452495"/>
                  </a:lnTo>
                  <a:lnTo>
                    <a:pt x="732155" y="3452813"/>
                  </a:lnTo>
                  <a:lnTo>
                    <a:pt x="704834" y="3452495"/>
                  </a:lnTo>
                  <a:lnTo>
                    <a:pt x="677513" y="3451540"/>
                  </a:lnTo>
                  <a:lnTo>
                    <a:pt x="651145" y="3450584"/>
                  </a:lnTo>
                  <a:lnTo>
                    <a:pt x="625094" y="3448356"/>
                  </a:lnTo>
                  <a:lnTo>
                    <a:pt x="599361" y="3446445"/>
                  </a:lnTo>
                  <a:lnTo>
                    <a:pt x="574264" y="3443579"/>
                  </a:lnTo>
                  <a:lnTo>
                    <a:pt x="549484" y="3440395"/>
                  </a:lnTo>
                  <a:lnTo>
                    <a:pt x="525339" y="3436893"/>
                  </a:lnTo>
                  <a:lnTo>
                    <a:pt x="501513" y="3433072"/>
                  </a:lnTo>
                  <a:lnTo>
                    <a:pt x="478639" y="3428296"/>
                  </a:lnTo>
                  <a:lnTo>
                    <a:pt x="456718" y="3423520"/>
                  </a:lnTo>
                  <a:lnTo>
                    <a:pt x="434798" y="3418425"/>
                  </a:lnTo>
                  <a:lnTo>
                    <a:pt x="413830" y="3412694"/>
                  </a:lnTo>
                  <a:lnTo>
                    <a:pt x="394134" y="3406963"/>
                  </a:lnTo>
                  <a:lnTo>
                    <a:pt x="374755" y="3400595"/>
                  </a:lnTo>
                  <a:lnTo>
                    <a:pt x="356329" y="3393908"/>
                  </a:lnTo>
                  <a:lnTo>
                    <a:pt x="338538" y="3386585"/>
                  </a:lnTo>
                  <a:lnTo>
                    <a:pt x="322018" y="3379580"/>
                  </a:lnTo>
                  <a:lnTo>
                    <a:pt x="306134" y="3372257"/>
                  </a:lnTo>
                  <a:lnTo>
                    <a:pt x="291520" y="3364296"/>
                  </a:lnTo>
                  <a:lnTo>
                    <a:pt x="277542" y="3356018"/>
                  </a:lnTo>
                  <a:lnTo>
                    <a:pt x="264834" y="3347421"/>
                  </a:lnTo>
                  <a:lnTo>
                    <a:pt x="253079" y="3338824"/>
                  </a:lnTo>
                  <a:lnTo>
                    <a:pt x="242278" y="3330227"/>
                  </a:lnTo>
                  <a:lnTo>
                    <a:pt x="237513" y="3325451"/>
                  </a:lnTo>
                  <a:lnTo>
                    <a:pt x="232747" y="3320675"/>
                  </a:lnTo>
                  <a:lnTo>
                    <a:pt x="228617" y="3316217"/>
                  </a:lnTo>
                  <a:lnTo>
                    <a:pt x="224487" y="3311441"/>
                  </a:lnTo>
                  <a:lnTo>
                    <a:pt x="220993" y="3306983"/>
                  </a:lnTo>
                  <a:lnTo>
                    <a:pt x="217498" y="3302207"/>
                  </a:lnTo>
                  <a:lnTo>
                    <a:pt x="214321" y="3297431"/>
                  </a:lnTo>
                  <a:lnTo>
                    <a:pt x="211462" y="3292337"/>
                  </a:lnTo>
                  <a:lnTo>
                    <a:pt x="208921" y="3287561"/>
                  </a:lnTo>
                  <a:lnTo>
                    <a:pt x="206697" y="3282148"/>
                  </a:lnTo>
                  <a:lnTo>
                    <a:pt x="204791" y="3277690"/>
                  </a:lnTo>
                  <a:lnTo>
                    <a:pt x="203202" y="3272277"/>
                  </a:lnTo>
                  <a:lnTo>
                    <a:pt x="201931" y="3267183"/>
                  </a:lnTo>
                  <a:lnTo>
                    <a:pt x="201296" y="3262088"/>
                  </a:lnTo>
                  <a:lnTo>
                    <a:pt x="200978" y="3256994"/>
                  </a:lnTo>
                  <a:lnTo>
                    <a:pt x="200343" y="3251899"/>
                  </a:lnTo>
                  <a:lnTo>
                    <a:pt x="200025" y="3251899"/>
                  </a:lnTo>
                  <a:lnTo>
                    <a:pt x="200025" y="3117850"/>
                  </a:lnTo>
                  <a:close/>
                  <a:moveTo>
                    <a:pt x="1263332" y="3111818"/>
                  </a:moveTo>
                  <a:lnTo>
                    <a:pt x="1263650" y="3117533"/>
                  </a:lnTo>
                  <a:lnTo>
                    <a:pt x="1263332" y="3119438"/>
                  </a:lnTo>
                  <a:lnTo>
                    <a:pt x="1263332" y="3116263"/>
                  </a:lnTo>
                  <a:lnTo>
                    <a:pt x="1263332" y="3111818"/>
                  </a:lnTo>
                  <a:close/>
                  <a:moveTo>
                    <a:pt x="1263253" y="3110548"/>
                  </a:moveTo>
                  <a:lnTo>
                    <a:pt x="1263332" y="3111183"/>
                  </a:lnTo>
                  <a:lnTo>
                    <a:pt x="1263332" y="3111818"/>
                  </a:lnTo>
                  <a:lnTo>
                    <a:pt x="1263253" y="3110548"/>
                  </a:lnTo>
                  <a:close/>
                  <a:moveTo>
                    <a:pt x="1892592" y="3107220"/>
                  </a:moveTo>
                  <a:lnTo>
                    <a:pt x="1892592" y="3210034"/>
                  </a:lnTo>
                  <a:lnTo>
                    <a:pt x="1913877" y="3210983"/>
                  </a:lnTo>
                  <a:lnTo>
                    <a:pt x="1935480" y="3210983"/>
                  </a:lnTo>
                  <a:lnTo>
                    <a:pt x="1965343" y="3210667"/>
                  </a:lnTo>
                  <a:lnTo>
                    <a:pt x="1965343" y="3107537"/>
                  </a:lnTo>
                  <a:lnTo>
                    <a:pt x="1935480" y="3107853"/>
                  </a:lnTo>
                  <a:lnTo>
                    <a:pt x="1913877" y="3107853"/>
                  </a:lnTo>
                  <a:lnTo>
                    <a:pt x="1892592" y="3107220"/>
                  </a:lnTo>
                  <a:close/>
                  <a:moveTo>
                    <a:pt x="200819" y="3107046"/>
                  </a:moveTo>
                  <a:lnTo>
                    <a:pt x="200378" y="3110133"/>
                  </a:lnTo>
                  <a:lnTo>
                    <a:pt x="200025" y="3115072"/>
                  </a:lnTo>
                  <a:lnTo>
                    <a:pt x="200025" y="3110751"/>
                  </a:lnTo>
                  <a:lnTo>
                    <a:pt x="200819" y="3107046"/>
                  </a:lnTo>
                  <a:close/>
                  <a:moveTo>
                    <a:pt x="2489519" y="3103562"/>
                  </a:moveTo>
                  <a:lnTo>
                    <a:pt x="2490471" y="3109906"/>
                  </a:lnTo>
                  <a:lnTo>
                    <a:pt x="2490788" y="3116568"/>
                  </a:lnTo>
                  <a:lnTo>
                    <a:pt x="2490788" y="3252652"/>
                  </a:lnTo>
                  <a:lnTo>
                    <a:pt x="2490471" y="3252969"/>
                  </a:lnTo>
                  <a:lnTo>
                    <a:pt x="2489836" y="3260899"/>
                  </a:lnTo>
                  <a:lnTo>
                    <a:pt x="2489519" y="3265657"/>
                  </a:lnTo>
                  <a:lnTo>
                    <a:pt x="2488250" y="3270733"/>
                  </a:lnTo>
                  <a:lnTo>
                    <a:pt x="2487298" y="3275491"/>
                  </a:lnTo>
                  <a:lnTo>
                    <a:pt x="2485711" y="3280566"/>
                  </a:lnTo>
                  <a:lnTo>
                    <a:pt x="2483490" y="3285325"/>
                  </a:lnTo>
                  <a:lnTo>
                    <a:pt x="2481269" y="3290083"/>
                  </a:lnTo>
                  <a:lnTo>
                    <a:pt x="2479048" y="3294841"/>
                  </a:lnTo>
                  <a:lnTo>
                    <a:pt x="2475874" y="3299599"/>
                  </a:lnTo>
                  <a:lnTo>
                    <a:pt x="2472701" y="3304357"/>
                  </a:lnTo>
                  <a:lnTo>
                    <a:pt x="2469528" y="3309115"/>
                  </a:lnTo>
                  <a:lnTo>
                    <a:pt x="2465403" y="3313874"/>
                  </a:lnTo>
                  <a:lnTo>
                    <a:pt x="2461595" y="3317997"/>
                  </a:lnTo>
                  <a:lnTo>
                    <a:pt x="2453028" y="3327196"/>
                  </a:lnTo>
                  <a:lnTo>
                    <a:pt x="2443191" y="3335761"/>
                  </a:lnTo>
                  <a:lnTo>
                    <a:pt x="2432086" y="3344643"/>
                  </a:lnTo>
                  <a:lnTo>
                    <a:pt x="2419710" y="3352891"/>
                  </a:lnTo>
                  <a:lnTo>
                    <a:pt x="2406701" y="3360504"/>
                  </a:lnTo>
                  <a:lnTo>
                    <a:pt x="2393056" y="3368434"/>
                  </a:lnTo>
                  <a:lnTo>
                    <a:pt x="2378143" y="3376047"/>
                  </a:lnTo>
                  <a:lnTo>
                    <a:pt x="2362277" y="3383660"/>
                  </a:lnTo>
                  <a:lnTo>
                    <a:pt x="2345777" y="3390322"/>
                  </a:lnTo>
                  <a:lnTo>
                    <a:pt x="2328325" y="3396983"/>
                  </a:lnTo>
                  <a:lnTo>
                    <a:pt x="2309921" y="3403327"/>
                  </a:lnTo>
                  <a:lnTo>
                    <a:pt x="2290882" y="3409671"/>
                  </a:lnTo>
                  <a:lnTo>
                    <a:pt x="2270892" y="3415064"/>
                  </a:lnTo>
                  <a:lnTo>
                    <a:pt x="2250267" y="3420139"/>
                  </a:lnTo>
                  <a:lnTo>
                    <a:pt x="2229324" y="3425215"/>
                  </a:lnTo>
                  <a:lnTo>
                    <a:pt x="2207430" y="3429973"/>
                  </a:lnTo>
                  <a:lnTo>
                    <a:pt x="2184901" y="3434414"/>
                  </a:lnTo>
                  <a:lnTo>
                    <a:pt x="2162054" y="3437903"/>
                  </a:lnTo>
                  <a:lnTo>
                    <a:pt x="2138256" y="3441393"/>
                  </a:lnTo>
                  <a:lnTo>
                    <a:pt x="2113823" y="3444565"/>
                  </a:lnTo>
                  <a:lnTo>
                    <a:pt x="2089390" y="3447102"/>
                  </a:lnTo>
                  <a:lnTo>
                    <a:pt x="2064323" y="3449006"/>
                  </a:lnTo>
                  <a:lnTo>
                    <a:pt x="2038621" y="3450909"/>
                  </a:lnTo>
                  <a:lnTo>
                    <a:pt x="2012601" y="3452178"/>
                  </a:lnTo>
                  <a:lnTo>
                    <a:pt x="1986582" y="3452812"/>
                  </a:lnTo>
                  <a:lnTo>
                    <a:pt x="1959928" y="3452812"/>
                  </a:lnTo>
                  <a:lnTo>
                    <a:pt x="1932639" y="3452812"/>
                  </a:lnTo>
                  <a:lnTo>
                    <a:pt x="1905350" y="3452178"/>
                  </a:lnTo>
                  <a:lnTo>
                    <a:pt x="1879014" y="3450592"/>
                  </a:lnTo>
                  <a:lnTo>
                    <a:pt x="1852994" y="3449006"/>
                  </a:lnTo>
                  <a:lnTo>
                    <a:pt x="1827292" y="3446468"/>
                  </a:lnTo>
                  <a:lnTo>
                    <a:pt x="1802224" y="3443930"/>
                  </a:lnTo>
                  <a:lnTo>
                    <a:pt x="1777157" y="3441075"/>
                  </a:lnTo>
                  <a:lnTo>
                    <a:pt x="1753359" y="3437269"/>
                  </a:lnTo>
                  <a:lnTo>
                    <a:pt x="1729560" y="3433145"/>
                  </a:lnTo>
                  <a:lnTo>
                    <a:pt x="1706714" y="3428704"/>
                  </a:lnTo>
                  <a:lnTo>
                    <a:pt x="1684502" y="3424263"/>
                  </a:lnTo>
                  <a:lnTo>
                    <a:pt x="1662925" y="3418871"/>
                  </a:lnTo>
                  <a:lnTo>
                    <a:pt x="1641983" y="3413478"/>
                  </a:lnTo>
                  <a:lnTo>
                    <a:pt x="1622309" y="3407134"/>
                  </a:lnTo>
                  <a:lnTo>
                    <a:pt x="1602953" y="3400790"/>
                  </a:lnTo>
                  <a:lnTo>
                    <a:pt x="1584549" y="3394445"/>
                  </a:lnTo>
                  <a:lnTo>
                    <a:pt x="1566780" y="3387467"/>
                  </a:lnTo>
                  <a:lnTo>
                    <a:pt x="1550280" y="3380488"/>
                  </a:lnTo>
                  <a:lnTo>
                    <a:pt x="1534414" y="3372558"/>
                  </a:lnTo>
                  <a:lnTo>
                    <a:pt x="1519501" y="3364945"/>
                  </a:lnTo>
                  <a:lnTo>
                    <a:pt x="1505539" y="3356697"/>
                  </a:lnTo>
                  <a:lnTo>
                    <a:pt x="1493164" y="3348450"/>
                  </a:lnTo>
                  <a:lnTo>
                    <a:pt x="1481106" y="3339885"/>
                  </a:lnTo>
                  <a:lnTo>
                    <a:pt x="1470635" y="3330686"/>
                  </a:lnTo>
                  <a:lnTo>
                    <a:pt x="1465875" y="3326245"/>
                  </a:lnTo>
                  <a:lnTo>
                    <a:pt x="1461116" y="3321487"/>
                  </a:lnTo>
                  <a:lnTo>
                    <a:pt x="1456673" y="3317363"/>
                  </a:lnTo>
                  <a:lnTo>
                    <a:pt x="1452866" y="3312605"/>
                  </a:lnTo>
                  <a:lnTo>
                    <a:pt x="1449375" y="3307847"/>
                  </a:lnTo>
                  <a:lnTo>
                    <a:pt x="1445885" y="3303088"/>
                  </a:lnTo>
                  <a:lnTo>
                    <a:pt x="1442712" y="3298013"/>
                  </a:lnTo>
                  <a:lnTo>
                    <a:pt x="1439856" y="3293255"/>
                  </a:lnTo>
                  <a:lnTo>
                    <a:pt x="1437000" y="3288497"/>
                  </a:lnTo>
                  <a:lnTo>
                    <a:pt x="1435096" y="3283421"/>
                  </a:lnTo>
                  <a:lnTo>
                    <a:pt x="1433192" y="3278346"/>
                  </a:lnTo>
                  <a:lnTo>
                    <a:pt x="1431606" y="3273588"/>
                  </a:lnTo>
                  <a:lnTo>
                    <a:pt x="1430337" y="3268512"/>
                  </a:lnTo>
                  <a:lnTo>
                    <a:pt x="1429702" y="3263437"/>
                  </a:lnTo>
                  <a:lnTo>
                    <a:pt x="1429385" y="3258044"/>
                  </a:lnTo>
                  <a:lnTo>
                    <a:pt x="1428750" y="3252969"/>
                  </a:lnTo>
                  <a:lnTo>
                    <a:pt x="1428750" y="3155268"/>
                  </a:lnTo>
                  <a:lnTo>
                    <a:pt x="1438269" y="3162881"/>
                  </a:lnTo>
                  <a:lnTo>
                    <a:pt x="1449058" y="3170177"/>
                  </a:lnTo>
                  <a:lnTo>
                    <a:pt x="1459846" y="3177473"/>
                  </a:lnTo>
                  <a:lnTo>
                    <a:pt x="1471270" y="3184134"/>
                  </a:lnTo>
                  <a:lnTo>
                    <a:pt x="1483645" y="3190795"/>
                  </a:lnTo>
                  <a:lnTo>
                    <a:pt x="1496337" y="3197140"/>
                  </a:lnTo>
                  <a:lnTo>
                    <a:pt x="1509347" y="3203484"/>
                  </a:lnTo>
                  <a:lnTo>
                    <a:pt x="1522674" y="3209194"/>
                  </a:lnTo>
                  <a:lnTo>
                    <a:pt x="1536953" y="3215221"/>
                  </a:lnTo>
                  <a:lnTo>
                    <a:pt x="1550915" y="3220613"/>
                  </a:lnTo>
                  <a:lnTo>
                    <a:pt x="1566145" y="3226006"/>
                  </a:lnTo>
                  <a:lnTo>
                    <a:pt x="1581376" y="3231081"/>
                  </a:lnTo>
                  <a:lnTo>
                    <a:pt x="1597242" y="3235839"/>
                  </a:lnTo>
                  <a:lnTo>
                    <a:pt x="1612790" y="3240598"/>
                  </a:lnTo>
                  <a:lnTo>
                    <a:pt x="1628973" y="3244721"/>
                  </a:lnTo>
                  <a:lnTo>
                    <a:pt x="1646108" y="3248845"/>
                  </a:lnTo>
                  <a:lnTo>
                    <a:pt x="1662608" y="3252652"/>
                  </a:lnTo>
                  <a:lnTo>
                    <a:pt x="1680060" y="3256141"/>
                  </a:lnTo>
                  <a:lnTo>
                    <a:pt x="1697195" y="3259313"/>
                  </a:lnTo>
                  <a:lnTo>
                    <a:pt x="1714964" y="3262485"/>
                  </a:lnTo>
                  <a:lnTo>
                    <a:pt x="1732733" y="3265657"/>
                  </a:lnTo>
                  <a:lnTo>
                    <a:pt x="1750820" y="3268195"/>
                  </a:lnTo>
                  <a:lnTo>
                    <a:pt x="1768907" y="3270416"/>
                  </a:lnTo>
                  <a:lnTo>
                    <a:pt x="1786993" y="3272636"/>
                  </a:lnTo>
                  <a:lnTo>
                    <a:pt x="1805715" y="3274857"/>
                  </a:lnTo>
                  <a:lnTo>
                    <a:pt x="1824119" y="3276443"/>
                  </a:lnTo>
                  <a:lnTo>
                    <a:pt x="1842840" y="3277394"/>
                  </a:lnTo>
                  <a:lnTo>
                    <a:pt x="1861561" y="3278663"/>
                  </a:lnTo>
                  <a:lnTo>
                    <a:pt x="1880283" y="3279615"/>
                  </a:lnTo>
                  <a:lnTo>
                    <a:pt x="1898687" y="3280249"/>
                  </a:lnTo>
                  <a:lnTo>
                    <a:pt x="1917725" y="3280566"/>
                  </a:lnTo>
                  <a:lnTo>
                    <a:pt x="1936129" y="3280566"/>
                  </a:lnTo>
                  <a:lnTo>
                    <a:pt x="1958658" y="3280566"/>
                  </a:lnTo>
                  <a:lnTo>
                    <a:pt x="1981187" y="3280249"/>
                  </a:lnTo>
                  <a:lnTo>
                    <a:pt x="2003399" y="3278980"/>
                  </a:lnTo>
                  <a:lnTo>
                    <a:pt x="2025928" y="3278029"/>
                  </a:lnTo>
                  <a:lnTo>
                    <a:pt x="2048140" y="3276443"/>
                  </a:lnTo>
                  <a:lnTo>
                    <a:pt x="2070034" y="3274222"/>
                  </a:lnTo>
                  <a:lnTo>
                    <a:pt x="2092246" y="3272002"/>
                  </a:lnTo>
                  <a:lnTo>
                    <a:pt x="2114458" y="3269464"/>
                  </a:lnTo>
                  <a:lnTo>
                    <a:pt x="2135718" y="3266609"/>
                  </a:lnTo>
                  <a:lnTo>
                    <a:pt x="2157295" y="3263437"/>
                  </a:lnTo>
                  <a:lnTo>
                    <a:pt x="2178237" y="3259313"/>
                  </a:lnTo>
                  <a:lnTo>
                    <a:pt x="2198545" y="3255507"/>
                  </a:lnTo>
                  <a:lnTo>
                    <a:pt x="2219170" y="3251066"/>
                  </a:lnTo>
                  <a:lnTo>
                    <a:pt x="2239161" y="3246307"/>
                  </a:lnTo>
                  <a:lnTo>
                    <a:pt x="2258517" y="3241232"/>
                  </a:lnTo>
                  <a:lnTo>
                    <a:pt x="2277555" y="3235839"/>
                  </a:lnTo>
                  <a:lnTo>
                    <a:pt x="2295959" y="3230130"/>
                  </a:lnTo>
                  <a:lnTo>
                    <a:pt x="2314046" y="3223785"/>
                  </a:lnTo>
                  <a:lnTo>
                    <a:pt x="2331498" y="3217441"/>
                  </a:lnTo>
                  <a:lnTo>
                    <a:pt x="2348316" y="3210780"/>
                  </a:lnTo>
                  <a:lnTo>
                    <a:pt x="2364498" y="3203801"/>
                  </a:lnTo>
                  <a:lnTo>
                    <a:pt x="2380047" y="3196188"/>
                  </a:lnTo>
                  <a:lnTo>
                    <a:pt x="2394643" y="3188575"/>
                  </a:lnTo>
                  <a:lnTo>
                    <a:pt x="2408605" y="3180645"/>
                  </a:lnTo>
                  <a:lnTo>
                    <a:pt x="2422249" y="3171763"/>
                  </a:lnTo>
                  <a:lnTo>
                    <a:pt x="2434307" y="3163198"/>
                  </a:lnTo>
                  <a:lnTo>
                    <a:pt x="2445730" y="3153999"/>
                  </a:lnTo>
                  <a:lnTo>
                    <a:pt x="2456518" y="3144800"/>
                  </a:lnTo>
                  <a:lnTo>
                    <a:pt x="2466355" y="3134966"/>
                  </a:lnTo>
                  <a:lnTo>
                    <a:pt x="2471115" y="3129574"/>
                  </a:lnTo>
                  <a:lnTo>
                    <a:pt x="2474922" y="3124498"/>
                  </a:lnTo>
                  <a:lnTo>
                    <a:pt x="2479365" y="3119423"/>
                  </a:lnTo>
                  <a:lnTo>
                    <a:pt x="2482855" y="3114347"/>
                  </a:lnTo>
                  <a:lnTo>
                    <a:pt x="2486346" y="3108955"/>
                  </a:lnTo>
                  <a:lnTo>
                    <a:pt x="2489519" y="3103562"/>
                  </a:lnTo>
                  <a:close/>
                  <a:moveTo>
                    <a:pt x="201789" y="3100564"/>
                  </a:moveTo>
                  <a:lnTo>
                    <a:pt x="201084" y="3105812"/>
                  </a:lnTo>
                  <a:lnTo>
                    <a:pt x="200819" y="3107046"/>
                  </a:lnTo>
                  <a:lnTo>
                    <a:pt x="201084" y="3105194"/>
                  </a:lnTo>
                  <a:lnTo>
                    <a:pt x="201789" y="3100564"/>
                  </a:lnTo>
                  <a:close/>
                  <a:moveTo>
                    <a:pt x="1260475" y="3095625"/>
                  </a:moveTo>
                  <a:lnTo>
                    <a:pt x="1262062" y="3101340"/>
                  </a:lnTo>
                  <a:lnTo>
                    <a:pt x="1263015" y="3106738"/>
                  </a:lnTo>
                  <a:lnTo>
                    <a:pt x="1263253" y="3110548"/>
                  </a:lnTo>
                  <a:lnTo>
                    <a:pt x="1262698" y="3106103"/>
                  </a:lnTo>
                  <a:lnTo>
                    <a:pt x="1261745" y="3100705"/>
                  </a:lnTo>
                  <a:lnTo>
                    <a:pt x="1260475" y="3095625"/>
                  </a:lnTo>
                  <a:close/>
                  <a:moveTo>
                    <a:pt x="1746773" y="3094566"/>
                  </a:moveTo>
                  <a:lnTo>
                    <a:pt x="1746773" y="3198013"/>
                  </a:lnTo>
                  <a:lnTo>
                    <a:pt x="1764563" y="3200227"/>
                  </a:lnTo>
                  <a:lnTo>
                    <a:pt x="1782671" y="3202758"/>
                  </a:lnTo>
                  <a:lnTo>
                    <a:pt x="1800780" y="3204656"/>
                  </a:lnTo>
                  <a:lnTo>
                    <a:pt x="1819841" y="3206238"/>
                  </a:lnTo>
                  <a:lnTo>
                    <a:pt x="1819841" y="3102791"/>
                  </a:lnTo>
                  <a:lnTo>
                    <a:pt x="1800780" y="3101210"/>
                  </a:lnTo>
                  <a:lnTo>
                    <a:pt x="1782671" y="3099312"/>
                  </a:lnTo>
                  <a:lnTo>
                    <a:pt x="1764563" y="3097097"/>
                  </a:lnTo>
                  <a:lnTo>
                    <a:pt x="1746773" y="3094566"/>
                  </a:lnTo>
                  <a:close/>
                  <a:moveTo>
                    <a:pt x="1600953" y="3061666"/>
                  </a:moveTo>
                  <a:lnTo>
                    <a:pt x="1600953" y="3166378"/>
                  </a:lnTo>
                  <a:lnTo>
                    <a:pt x="1618744" y="3171756"/>
                  </a:lnTo>
                  <a:lnTo>
                    <a:pt x="1636217" y="3176501"/>
                  </a:lnTo>
                  <a:lnTo>
                    <a:pt x="1654960" y="3180930"/>
                  </a:lnTo>
                  <a:lnTo>
                    <a:pt x="1673704" y="3185042"/>
                  </a:lnTo>
                  <a:lnTo>
                    <a:pt x="1673704" y="3080963"/>
                  </a:lnTo>
                  <a:lnTo>
                    <a:pt x="1654960" y="3076534"/>
                  </a:lnTo>
                  <a:lnTo>
                    <a:pt x="1636217" y="3071789"/>
                  </a:lnTo>
                  <a:lnTo>
                    <a:pt x="1618108" y="3066728"/>
                  </a:lnTo>
                  <a:lnTo>
                    <a:pt x="1600953" y="3061666"/>
                  </a:lnTo>
                  <a:close/>
                  <a:moveTo>
                    <a:pt x="3151360" y="3046095"/>
                  </a:moveTo>
                  <a:lnTo>
                    <a:pt x="3151360" y="3160713"/>
                  </a:lnTo>
                  <a:lnTo>
                    <a:pt x="3174848" y="3161665"/>
                  </a:lnTo>
                  <a:lnTo>
                    <a:pt x="3198972" y="3161665"/>
                  </a:lnTo>
                  <a:lnTo>
                    <a:pt x="3231983" y="3161348"/>
                  </a:lnTo>
                  <a:lnTo>
                    <a:pt x="3231983" y="3046413"/>
                  </a:lnTo>
                  <a:lnTo>
                    <a:pt x="3198972" y="3046730"/>
                  </a:lnTo>
                  <a:lnTo>
                    <a:pt x="3174848" y="3046413"/>
                  </a:lnTo>
                  <a:lnTo>
                    <a:pt x="3151360" y="3046095"/>
                  </a:lnTo>
                  <a:close/>
                  <a:moveTo>
                    <a:pt x="3815080" y="3040062"/>
                  </a:moveTo>
                  <a:lnTo>
                    <a:pt x="3816033" y="3047365"/>
                  </a:lnTo>
                  <a:lnTo>
                    <a:pt x="3816350" y="3054985"/>
                  </a:lnTo>
                  <a:lnTo>
                    <a:pt x="3816350" y="3206115"/>
                  </a:lnTo>
                  <a:lnTo>
                    <a:pt x="3816033" y="3206432"/>
                  </a:lnTo>
                  <a:lnTo>
                    <a:pt x="3815398" y="3214687"/>
                  </a:lnTo>
                  <a:lnTo>
                    <a:pt x="3814763" y="3220720"/>
                  </a:lnTo>
                  <a:lnTo>
                    <a:pt x="3813493" y="3226117"/>
                  </a:lnTo>
                  <a:lnTo>
                    <a:pt x="3811906" y="3231197"/>
                  </a:lnTo>
                  <a:lnTo>
                    <a:pt x="3810319" y="3236912"/>
                  </a:lnTo>
                  <a:lnTo>
                    <a:pt x="3808097" y="3242310"/>
                  </a:lnTo>
                  <a:lnTo>
                    <a:pt x="3805558" y="3248025"/>
                  </a:lnTo>
                  <a:lnTo>
                    <a:pt x="3803019" y="3253105"/>
                  </a:lnTo>
                  <a:lnTo>
                    <a:pt x="3799844" y="3258185"/>
                  </a:lnTo>
                  <a:lnTo>
                    <a:pt x="3796036" y="3263583"/>
                  </a:lnTo>
                  <a:lnTo>
                    <a:pt x="3792226" y="3268663"/>
                  </a:lnTo>
                  <a:lnTo>
                    <a:pt x="3788418" y="3274060"/>
                  </a:lnTo>
                  <a:lnTo>
                    <a:pt x="3783974" y="3278823"/>
                  </a:lnTo>
                  <a:lnTo>
                    <a:pt x="3779212" y="3283903"/>
                  </a:lnTo>
                  <a:lnTo>
                    <a:pt x="3774134" y="3288983"/>
                  </a:lnTo>
                  <a:lnTo>
                    <a:pt x="3768420" y="3293745"/>
                  </a:lnTo>
                  <a:lnTo>
                    <a:pt x="3763024" y="3298508"/>
                  </a:lnTo>
                  <a:lnTo>
                    <a:pt x="3750963" y="3307715"/>
                  </a:lnTo>
                  <a:lnTo>
                    <a:pt x="3737314" y="3317240"/>
                  </a:lnTo>
                  <a:lnTo>
                    <a:pt x="3722713" y="3326448"/>
                  </a:lnTo>
                  <a:lnTo>
                    <a:pt x="3707477" y="3335020"/>
                  </a:lnTo>
                  <a:lnTo>
                    <a:pt x="3690971" y="3343275"/>
                  </a:lnTo>
                  <a:lnTo>
                    <a:pt x="3673513" y="3351213"/>
                  </a:lnTo>
                  <a:lnTo>
                    <a:pt x="3655103" y="3359150"/>
                  </a:lnTo>
                  <a:lnTo>
                    <a:pt x="3635424" y="3366770"/>
                  </a:lnTo>
                  <a:lnTo>
                    <a:pt x="3615109" y="3373755"/>
                  </a:lnTo>
                  <a:lnTo>
                    <a:pt x="3593842" y="3380423"/>
                  </a:lnTo>
                  <a:lnTo>
                    <a:pt x="3571941" y="3386773"/>
                  </a:lnTo>
                  <a:lnTo>
                    <a:pt x="3549087" y="3392805"/>
                  </a:lnTo>
                  <a:lnTo>
                    <a:pt x="3525281" y="3398203"/>
                  </a:lnTo>
                  <a:lnTo>
                    <a:pt x="3501157" y="3403283"/>
                  </a:lnTo>
                  <a:lnTo>
                    <a:pt x="3476082" y="3408045"/>
                  </a:lnTo>
                  <a:lnTo>
                    <a:pt x="3450371" y="3411855"/>
                  </a:lnTo>
                  <a:lnTo>
                    <a:pt x="3424343" y="3415983"/>
                  </a:lnTo>
                  <a:lnTo>
                    <a:pt x="3397680" y="3419475"/>
                  </a:lnTo>
                  <a:lnTo>
                    <a:pt x="3370065" y="3422333"/>
                  </a:lnTo>
                  <a:lnTo>
                    <a:pt x="3341815" y="3424555"/>
                  </a:lnTo>
                  <a:lnTo>
                    <a:pt x="3313565" y="3426460"/>
                  </a:lnTo>
                  <a:lnTo>
                    <a:pt x="3284680" y="3427730"/>
                  </a:lnTo>
                  <a:lnTo>
                    <a:pt x="3255478" y="3428683"/>
                  </a:lnTo>
                  <a:lnTo>
                    <a:pt x="3225959" y="3429000"/>
                  </a:lnTo>
                  <a:lnTo>
                    <a:pt x="3195487" y="3428683"/>
                  </a:lnTo>
                  <a:lnTo>
                    <a:pt x="3165650" y="3427730"/>
                  </a:lnTo>
                  <a:lnTo>
                    <a:pt x="3136130" y="3426143"/>
                  </a:lnTo>
                  <a:lnTo>
                    <a:pt x="3106928" y="3424238"/>
                  </a:lnTo>
                  <a:lnTo>
                    <a:pt x="3078678" y="3422015"/>
                  </a:lnTo>
                  <a:lnTo>
                    <a:pt x="3050428" y="3418840"/>
                  </a:lnTo>
                  <a:lnTo>
                    <a:pt x="3022813" y="3415030"/>
                  </a:lnTo>
                  <a:lnTo>
                    <a:pt x="2996150" y="3411220"/>
                  </a:lnTo>
                  <a:lnTo>
                    <a:pt x="2970122" y="3406775"/>
                  </a:lnTo>
                  <a:lnTo>
                    <a:pt x="2944729" y="3402013"/>
                  </a:lnTo>
                  <a:lnTo>
                    <a:pt x="2919971" y="3396615"/>
                  </a:lnTo>
                  <a:lnTo>
                    <a:pt x="2895847" y="3390583"/>
                  </a:lnTo>
                  <a:lnTo>
                    <a:pt x="2872994" y="3384868"/>
                  </a:lnTo>
                  <a:lnTo>
                    <a:pt x="2850775" y="3378200"/>
                  </a:lnTo>
                  <a:lnTo>
                    <a:pt x="2829190" y="3370898"/>
                  </a:lnTo>
                  <a:lnTo>
                    <a:pt x="2808876" y="3363595"/>
                  </a:lnTo>
                  <a:lnTo>
                    <a:pt x="2789196" y="3355975"/>
                  </a:lnTo>
                  <a:lnTo>
                    <a:pt x="2770469" y="3347720"/>
                  </a:lnTo>
                  <a:lnTo>
                    <a:pt x="2753328" y="3339465"/>
                  </a:lnTo>
                  <a:lnTo>
                    <a:pt x="2736823" y="3330893"/>
                  </a:lnTo>
                  <a:lnTo>
                    <a:pt x="2721269" y="3321685"/>
                  </a:lnTo>
                  <a:lnTo>
                    <a:pt x="2706986" y="3312160"/>
                  </a:lnTo>
                  <a:lnTo>
                    <a:pt x="2693972" y="3302635"/>
                  </a:lnTo>
                  <a:lnTo>
                    <a:pt x="2688258" y="3297873"/>
                  </a:lnTo>
                  <a:lnTo>
                    <a:pt x="2682227" y="3292793"/>
                  </a:lnTo>
                  <a:lnTo>
                    <a:pt x="2676831" y="3287713"/>
                  </a:lnTo>
                  <a:lnTo>
                    <a:pt x="2671753" y="3282950"/>
                  </a:lnTo>
                  <a:lnTo>
                    <a:pt x="2666991" y="3277870"/>
                  </a:lnTo>
                  <a:lnTo>
                    <a:pt x="2662548" y="3272473"/>
                  </a:lnTo>
                  <a:lnTo>
                    <a:pt x="2658104" y="3267393"/>
                  </a:lnTo>
                  <a:lnTo>
                    <a:pt x="2654612" y="3261995"/>
                  </a:lnTo>
                  <a:lnTo>
                    <a:pt x="2651121" y="3256598"/>
                  </a:lnTo>
                  <a:lnTo>
                    <a:pt x="2647947" y="3251200"/>
                  </a:lnTo>
                  <a:lnTo>
                    <a:pt x="2645090" y="3245485"/>
                  </a:lnTo>
                  <a:lnTo>
                    <a:pt x="2642868" y="3240405"/>
                  </a:lnTo>
                  <a:lnTo>
                    <a:pt x="2640329" y="3234372"/>
                  </a:lnTo>
                  <a:lnTo>
                    <a:pt x="2638742" y="3228975"/>
                  </a:lnTo>
                  <a:lnTo>
                    <a:pt x="2637789" y="3223577"/>
                  </a:lnTo>
                  <a:lnTo>
                    <a:pt x="2636520" y="3217862"/>
                  </a:lnTo>
                  <a:lnTo>
                    <a:pt x="2636202" y="3212147"/>
                  </a:lnTo>
                  <a:lnTo>
                    <a:pt x="2635885" y="3206432"/>
                  </a:lnTo>
                  <a:lnTo>
                    <a:pt x="2635250" y="3206432"/>
                  </a:lnTo>
                  <a:lnTo>
                    <a:pt x="2635250" y="3097530"/>
                  </a:lnTo>
                  <a:lnTo>
                    <a:pt x="2646360" y="3105785"/>
                  </a:lnTo>
                  <a:lnTo>
                    <a:pt x="2657786" y="3114040"/>
                  </a:lnTo>
                  <a:lnTo>
                    <a:pt x="2670166" y="3121977"/>
                  </a:lnTo>
                  <a:lnTo>
                    <a:pt x="2683180" y="3129597"/>
                  </a:lnTo>
                  <a:lnTo>
                    <a:pt x="2696511" y="3136900"/>
                  </a:lnTo>
                  <a:lnTo>
                    <a:pt x="2710160" y="3144202"/>
                  </a:lnTo>
                  <a:lnTo>
                    <a:pt x="2724761" y="3151187"/>
                  </a:lnTo>
                  <a:lnTo>
                    <a:pt x="2740314" y="3157855"/>
                  </a:lnTo>
                  <a:lnTo>
                    <a:pt x="2755550" y="3164205"/>
                  </a:lnTo>
                  <a:lnTo>
                    <a:pt x="2771738" y="3170237"/>
                  </a:lnTo>
                  <a:lnTo>
                    <a:pt x="2788244" y="3176270"/>
                  </a:lnTo>
                  <a:lnTo>
                    <a:pt x="2805384" y="3181985"/>
                  </a:lnTo>
                  <a:lnTo>
                    <a:pt x="2822525" y="3187065"/>
                  </a:lnTo>
                  <a:lnTo>
                    <a:pt x="2840300" y="3192145"/>
                  </a:lnTo>
                  <a:lnTo>
                    <a:pt x="2858393" y="3196907"/>
                  </a:lnTo>
                  <a:lnTo>
                    <a:pt x="2877120" y="3201670"/>
                  </a:lnTo>
                  <a:lnTo>
                    <a:pt x="2895530" y="3205797"/>
                  </a:lnTo>
                  <a:lnTo>
                    <a:pt x="2914892" y="3209925"/>
                  </a:lnTo>
                  <a:lnTo>
                    <a:pt x="2934255" y="3213735"/>
                  </a:lnTo>
                  <a:lnTo>
                    <a:pt x="2953617" y="3217227"/>
                  </a:lnTo>
                  <a:lnTo>
                    <a:pt x="2973614" y="3220402"/>
                  </a:lnTo>
                  <a:lnTo>
                    <a:pt x="2993294" y="3222942"/>
                  </a:lnTo>
                  <a:lnTo>
                    <a:pt x="3013926" y="3225800"/>
                  </a:lnTo>
                  <a:lnTo>
                    <a:pt x="3033923" y="3228340"/>
                  </a:lnTo>
                  <a:lnTo>
                    <a:pt x="3054555" y="3230245"/>
                  </a:lnTo>
                  <a:lnTo>
                    <a:pt x="3074869" y="3232150"/>
                  </a:lnTo>
                  <a:lnTo>
                    <a:pt x="3095819" y="3233737"/>
                  </a:lnTo>
                  <a:lnTo>
                    <a:pt x="3116451" y="3235007"/>
                  </a:lnTo>
                  <a:lnTo>
                    <a:pt x="3137400" y="3235960"/>
                  </a:lnTo>
                  <a:lnTo>
                    <a:pt x="3158032" y="3236595"/>
                  </a:lnTo>
                  <a:lnTo>
                    <a:pt x="3178981" y="3237230"/>
                  </a:lnTo>
                  <a:lnTo>
                    <a:pt x="3199613" y="3237230"/>
                  </a:lnTo>
                  <a:lnTo>
                    <a:pt x="3224372" y="3236912"/>
                  </a:lnTo>
                  <a:lnTo>
                    <a:pt x="3249765" y="3236595"/>
                  </a:lnTo>
                  <a:lnTo>
                    <a:pt x="3274523" y="3235325"/>
                  </a:lnTo>
                  <a:lnTo>
                    <a:pt x="3299282" y="3234055"/>
                  </a:lnTo>
                  <a:lnTo>
                    <a:pt x="3324040" y="3232150"/>
                  </a:lnTo>
                  <a:lnTo>
                    <a:pt x="3348481" y="3230245"/>
                  </a:lnTo>
                  <a:lnTo>
                    <a:pt x="3372922" y="3227387"/>
                  </a:lnTo>
                  <a:lnTo>
                    <a:pt x="3397680" y="3224530"/>
                  </a:lnTo>
                  <a:lnTo>
                    <a:pt x="3421486" y="3221355"/>
                  </a:lnTo>
                  <a:lnTo>
                    <a:pt x="3445292" y="3217545"/>
                  </a:lnTo>
                  <a:lnTo>
                    <a:pt x="3468464" y="3213735"/>
                  </a:lnTo>
                  <a:lnTo>
                    <a:pt x="3491635" y="3208972"/>
                  </a:lnTo>
                  <a:lnTo>
                    <a:pt x="3514171" y="3204210"/>
                  </a:lnTo>
                  <a:lnTo>
                    <a:pt x="3536390" y="3199130"/>
                  </a:lnTo>
                  <a:lnTo>
                    <a:pt x="3557974" y="3193097"/>
                  </a:lnTo>
                  <a:lnTo>
                    <a:pt x="3579241" y="3187065"/>
                  </a:lnTo>
                  <a:lnTo>
                    <a:pt x="3599873" y="3180715"/>
                  </a:lnTo>
                  <a:lnTo>
                    <a:pt x="3619870" y="3174047"/>
                  </a:lnTo>
                  <a:lnTo>
                    <a:pt x="3639233" y="3167062"/>
                  </a:lnTo>
                  <a:lnTo>
                    <a:pt x="3657643" y="3159442"/>
                  </a:lnTo>
                  <a:lnTo>
                    <a:pt x="3676053" y="3151505"/>
                  </a:lnTo>
                  <a:lnTo>
                    <a:pt x="3692876" y="3143250"/>
                  </a:lnTo>
                  <a:lnTo>
                    <a:pt x="3709381" y="3134677"/>
                  </a:lnTo>
                  <a:lnTo>
                    <a:pt x="3724935" y="3125470"/>
                  </a:lnTo>
                  <a:lnTo>
                    <a:pt x="3739853" y="3116262"/>
                  </a:lnTo>
                  <a:lnTo>
                    <a:pt x="3753502" y="3106420"/>
                  </a:lnTo>
                  <a:lnTo>
                    <a:pt x="3766198" y="3096577"/>
                  </a:lnTo>
                  <a:lnTo>
                    <a:pt x="3772547" y="3090862"/>
                  </a:lnTo>
                  <a:lnTo>
                    <a:pt x="3777943" y="3085782"/>
                  </a:lnTo>
                  <a:lnTo>
                    <a:pt x="3783656" y="3080385"/>
                  </a:lnTo>
                  <a:lnTo>
                    <a:pt x="3789052" y="3074670"/>
                  </a:lnTo>
                  <a:lnTo>
                    <a:pt x="3793814" y="3069272"/>
                  </a:lnTo>
                  <a:lnTo>
                    <a:pt x="3798575" y="3063557"/>
                  </a:lnTo>
                  <a:lnTo>
                    <a:pt x="3803336" y="3057842"/>
                  </a:lnTo>
                  <a:lnTo>
                    <a:pt x="3807145" y="3051810"/>
                  </a:lnTo>
                  <a:lnTo>
                    <a:pt x="3811271" y="3045777"/>
                  </a:lnTo>
                  <a:lnTo>
                    <a:pt x="3815080" y="3040062"/>
                  </a:lnTo>
                  <a:close/>
                  <a:moveTo>
                    <a:pt x="2989478" y="3031808"/>
                  </a:moveTo>
                  <a:lnTo>
                    <a:pt x="2989478" y="3147378"/>
                  </a:lnTo>
                  <a:lnTo>
                    <a:pt x="3009158" y="3149918"/>
                  </a:lnTo>
                  <a:lnTo>
                    <a:pt x="3029472" y="3152140"/>
                  </a:lnTo>
                  <a:lnTo>
                    <a:pt x="3049469" y="3154363"/>
                  </a:lnTo>
                  <a:lnTo>
                    <a:pt x="3070419" y="3155950"/>
                  </a:lnTo>
                  <a:lnTo>
                    <a:pt x="3070419" y="3041333"/>
                  </a:lnTo>
                  <a:lnTo>
                    <a:pt x="3049469" y="3039428"/>
                  </a:lnTo>
                  <a:lnTo>
                    <a:pt x="3029472" y="3036888"/>
                  </a:lnTo>
                  <a:lnTo>
                    <a:pt x="3009158" y="3034665"/>
                  </a:lnTo>
                  <a:lnTo>
                    <a:pt x="2989478" y="3031808"/>
                  </a:lnTo>
                  <a:close/>
                  <a:moveTo>
                    <a:pt x="2402802" y="3022755"/>
                  </a:moveTo>
                  <a:lnTo>
                    <a:pt x="2397719" y="3026235"/>
                  </a:lnTo>
                  <a:lnTo>
                    <a:pt x="2391365" y="3029398"/>
                  </a:lnTo>
                  <a:lnTo>
                    <a:pt x="2383740" y="3032878"/>
                  </a:lnTo>
                  <a:lnTo>
                    <a:pt x="2376433" y="3036042"/>
                  </a:lnTo>
                  <a:lnTo>
                    <a:pt x="2360867" y="3042369"/>
                  </a:lnTo>
                  <a:lnTo>
                    <a:pt x="2347841" y="3047114"/>
                  </a:lnTo>
                  <a:lnTo>
                    <a:pt x="2347841" y="3137274"/>
                  </a:lnTo>
                  <a:lnTo>
                    <a:pt x="2355784" y="3133794"/>
                  </a:lnTo>
                  <a:lnTo>
                    <a:pt x="2363408" y="3129681"/>
                  </a:lnTo>
                  <a:lnTo>
                    <a:pt x="2371033" y="3125252"/>
                  </a:lnTo>
                  <a:lnTo>
                    <a:pt x="2378340" y="3120507"/>
                  </a:lnTo>
                  <a:lnTo>
                    <a:pt x="2385329" y="3115762"/>
                  </a:lnTo>
                  <a:lnTo>
                    <a:pt x="2391683" y="3111017"/>
                  </a:lnTo>
                  <a:lnTo>
                    <a:pt x="2397719" y="3106271"/>
                  </a:lnTo>
                  <a:lnTo>
                    <a:pt x="2402802" y="3101526"/>
                  </a:lnTo>
                  <a:lnTo>
                    <a:pt x="2402802" y="3022755"/>
                  </a:lnTo>
                  <a:close/>
                  <a:moveTo>
                    <a:pt x="698500" y="3017837"/>
                  </a:moveTo>
                  <a:lnTo>
                    <a:pt x="698500" y="3086100"/>
                  </a:lnTo>
                  <a:lnTo>
                    <a:pt x="684586" y="3083595"/>
                  </a:lnTo>
                  <a:lnTo>
                    <a:pt x="667825" y="3079838"/>
                  </a:lnTo>
                  <a:lnTo>
                    <a:pt x="659920" y="3077959"/>
                  </a:lnTo>
                  <a:lnTo>
                    <a:pt x="652962" y="3076393"/>
                  </a:lnTo>
                  <a:lnTo>
                    <a:pt x="646321" y="3074201"/>
                  </a:lnTo>
                  <a:lnTo>
                    <a:pt x="640313" y="3071696"/>
                  </a:lnTo>
                  <a:lnTo>
                    <a:pt x="634305" y="3069191"/>
                  </a:lnTo>
                  <a:lnTo>
                    <a:pt x="629245" y="3065433"/>
                  </a:lnTo>
                  <a:lnTo>
                    <a:pt x="626082" y="3063555"/>
                  </a:lnTo>
                  <a:lnTo>
                    <a:pt x="623869" y="3061363"/>
                  </a:lnTo>
                  <a:lnTo>
                    <a:pt x="622288" y="3058545"/>
                  </a:lnTo>
                  <a:lnTo>
                    <a:pt x="620706" y="3056353"/>
                  </a:lnTo>
                  <a:lnTo>
                    <a:pt x="619441" y="3053534"/>
                  </a:lnTo>
                  <a:lnTo>
                    <a:pt x="619125" y="3051029"/>
                  </a:lnTo>
                  <a:lnTo>
                    <a:pt x="619125" y="3048524"/>
                  </a:lnTo>
                  <a:lnTo>
                    <a:pt x="619441" y="3046019"/>
                  </a:lnTo>
                  <a:lnTo>
                    <a:pt x="620390" y="3043514"/>
                  </a:lnTo>
                  <a:lnTo>
                    <a:pt x="621971" y="3041009"/>
                  </a:lnTo>
                  <a:lnTo>
                    <a:pt x="623553" y="3038817"/>
                  </a:lnTo>
                  <a:lnTo>
                    <a:pt x="625766" y="3036312"/>
                  </a:lnTo>
                  <a:lnTo>
                    <a:pt x="628296" y="3034433"/>
                  </a:lnTo>
                  <a:lnTo>
                    <a:pt x="631142" y="3032555"/>
                  </a:lnTo>
                  <a:lnTo>
                    <a:pt x="634937" y="3030676"/>
                  </a:lnTo>
                  <a:lnTo>
                    <a:pt x="638732" y="3029110"/>
                  </a:lnTo>
                  <a:lnTo>
                    <a:pt x="645057" y="3026605"/>
                  </a:lnTo>
                  <a:lnTo>
                    <a:pt x="651697" y="3024726"/>
                  </a:lnTo>
                  <a:lnTo>
                    <a:pt x="658655" y="3023161"/>
                  </a:lnTo>
                  <a:lnTo>
                    <a:pt x="666244" y="3021595"/>
                  </a:lnTo>
                  <a:lnTo>
                    <a:pt x="674150" y="3020342"/>
                  </a:lnTo>
                  <a:lnTo>
                    <a:pt x="682056" y="3019403"/>
                  </a:lnTo>
                  <a:lnTo>
                    <a:pt x="698500" y="3017837"/>
                  </a:lnTo>
                  <a:close/>
                  <a:moveTo>
                    <a:pt x="2827597" y="2994977"/>
                  </a:moveTo>
                  <a:lnTo>
                    <a:pt x="2827597" y="3112135"/>
                  </a:lnTo>
                  <a:lnTo>
                    <a:pt x="2846959" y="3117850"/>
                  </a:lnTo>
                  <a:lnTo>
                    <a:pt x="2866956" y="3123248"/>
                  </a:lnTo>
                  <a:lnTo>
                    <a:pt x="2887588" y="3128010"/>
                  </a:lnTo>
                  <a:lnTo>
                    <a:pt x="2908220" y="3132773"/>
                  </a:lnTo>
                  <a:lnTo>
                    <a:pt x="2908220" y="3016885"/>
                  </a:lnTo>
                  <a:lnTo>
                    <a:pt x="2887588" y="3011805"/>
                  </a:lnTo>
                  <a:lnTo>
                    <a:pt x="2866956" y="3006725"/>
                  </a:lnTo>
                  <a:lnTo>
                    <a:pt x="2846959" y="3001010"/>
                  </a:lnTo>
                  <a:lnTo>
                    <a:pt x="2827597" y="2994977"/>
                  </a:lnTo>
                  <a:close/>
                  <a:moveTo>
                    <a:pt x="1455133" y="2986375"/>
                  </a:moveTo>
                  <a:lnTo>
                    <a:pt x="1455133" y="3092352"/>
                  </a:lnTo>
                  <a:lnTo>
                    <a:pt x="1457675" y="3094883"/>
                  </a:lnTo>
                  <a:lnTo>
                    <a:pt x="1460216" y="3097730"/>
                  </a:lnTo>
                  <a:lnTo>
                    <a:pt x="1466888" y="3103741"/>
                  </a:lnTo>
                  <a:lnTo>
                    <a:pt x="1475466" y="3110068"/>
                  </a:lnTo>
                  <a:lnTo>
                    <a:pt x="1484679" y="3116078"/>
                  </a:lnTo>
                  <a:lnTo>
                    <a:pt x="1495162" y="3122405"/>
                  </a:lnTo>
                  <a:lnTo>
                    <a:pt x="1505964" y="3128732"/>
                  </a:lnTo>
                  <a:lnTo>
                    <a:pt x="1517083" y="3134743"/>
                  </a:lnTo>
                  <a:lnTo>
                    <a:pt x="1528202" y="3139804"/>
                  </a:lnTo>
                  <a:lnTo>
                    <a:pt x="1528202" y="3033195"/>
                  </a:lnTo>
                  <a:lnTo>
                    <a:pt x="1517083" y="3027817"/>
                  </a:lnTo>
                  <a:lnTo>
                    <a:pt x="1506917" y="3022122"/>
                  </a:lnTo>
                  <a:lnTo>
                    <a:pt x="1497068" y="3016428"/>
                  </a:lnTo>
                  <a:lnTo>
                    <a:pt x="1487538" y="3010734"/>
                  </a:lnTo>
                  <a:lnTo>
                    <a:pt x="1478960" y="3005039"/>
                  </a:lnTo>
                  <a:lnTo>
                    <a:pt x="1470700" y="2998712"/>
                  </a:lnTo>
                  <a:lnTo>
                    <a:pt x="1462758" y="2992702"/>
                  </a:lnTo>
                  <a:lnTo>
                    <a:pt x="1455133" y="2986375"/>
                  </a:lnTo>
                  <a:close/>
                  <a:moveTo>
                    <a:pt x="711352" y="2965750"/>
                  </a:moveTo>
                  <a:lnTo>
                    <a:pt x="709129" y="2966067"/>
                  </a:lnTo>
                  <a:lnTo>
                    <a:pt x="706270" y="2966384"/>
                  </a:lnTo>
                  <a:lnTo>
                    <a:pt x="704047" y="2966702"/>
                  </a:lnTo>
                  <a:lnTo>
                    <a:pt x="701824" y="2967653"/>
                  </a:lnTo>
                  <a:lnTo>
                    <a:pt x="700236" y="2968288"/>
                  </a:lnTo>
                  <a:lnTo>
                    <a:pt x="699283" y="2969556"/>
                  </a:lnTo>
                  <a:lnTo>
                    <a:pt x="698330" y="2970191"/>
                  </a:lnTo>
                  <a:lnTo>
                    <a:pt x="698012" y="2971459"/>
                  </a:lnTo>
                  <a:lnTo>
                    <a:pt x="698012" y="2990491"/>
                  </a:lnTo>
                  <a:lnTo>
                    <a:pt x="683085" y="2991760"/>
                  </a:lnTo>
                  <a:lnTo>
                    <a:pt x="667839" y="2993346"/>
                  </a:lnTo>
                  <a:lnTo>
                    <a:pt x="653865" y="2995249"/>
                  </a:lnTo>
                  <a:lnTo>
                    <a:pt x="639890" y="2997786"/>
                  </a:lnTo>
                  <a:lnTo>
                    <a:pt x="626550" y="3000641"/>
                  </a:lnTo>
                  <a:lnTo>
                    <a:pt x="613846" y="3004130"/>
                  </a:lnTo>
                  <a:lnTo>
                    <a:pt x="602094" y="3007619"/>
                  </a:lnTo>
                  <a:lnTo>
                    <a:pt x="590978" y="3012060"/>
                  </a:lnTo>
                  <a:lnTo>
                    <a:pt x="583673" y="3015549"/>
                  </a:lnTo>
                  <a:lnTo>
                    <a:pt x="576368" y="3019355"/>
                  </a:lnTo>
                  <a:lnTo>
                    <a:pt x="570015" y="3023162"/>
                  </a:lnTo>
                  <a:lnTo>
                    <a:pt x="564616" y="3026968"/>
                  </a:lnTo>
                  <a:lnTo>
                    <a:pt x="559852" y="3031092"/>
                  </a:lnTo>
                  <a:lnTo>
                    <a:pt x="556041" y="3035215"/>
                  </a:lnTo>
                  <a:lnTo>
                    <a:pt x="552865" y="3039656"/>
                  </a:lnTo>
                  <a:lnTo>
                    <a:pt x="550324" y="3044096"/>
                  </a:lnTo>
                  <a:lnTo>
                    <a:pt x="548736" y="3048854"/>
                  </a:lnTo>
                  <a:lnTo>
                    <a:pt x="547783" y="3052978"/>
                  </a:lnTo>
                  <a:lnTo>
                    <a:pt x="547783" y="3057736"/>
                  </a:lnTo>
                  <a:lnTo>
                    <a:pt x="548736" y="3062176"/>
                  </a:lnTo>
                  <a:lnTo>
                    <a:pt x="550324" y="3066617"/>
                  </a:lnTo>
                  <a:lnTo>
                    <a:pt x="552865" y="3070741"/>
                  </a:lnTo>
                  <a:lnTo>
                    <a:pt x="556358" y="3075181"/>
                  </a:lnTo>
                  <a:lnTo>
                    <a:pt x="560805" y="3079622"/>
                  </a:lnTo>
                  <a:lnTo>
                    <a:pt x="564934" y="3083111"/>
                  </a:lnTo>
                  <a:lnTo>
                    <a:pt x="570015" y="3086917"/>
                  </a:lnTo>
                  <a:lnTo>
                    <a:pt x="576050" y="3090089"/>
                  </a:lnTo>
                  <a:lnTo>
                    <a:pt x="582720" y="3093578"/>
                  </a:lnTo>
                  <a:lnTo>
                    <a:pt x="589390" y="3096433"/>
                  </a:lnTo>
                  <a:lnTo>
                    <a:pt x="597012" y="3099288"/>
                  </a:lnTo>
                  <a:lnTo>
                    <a:pt x="605270" y="3101825"/>
                  </a:lnTo>
                  <a:lnTo>
                    <a:pt x="613528" y="3104046"/>
                  </a:lnTo>
                  <a:lnTo>
                    <a:pt x="645607" y="3110707"/>
                  </a:lnTo>
                  <a:lnTo>
                    <a:pt x="698012" y="3121808"/>
                  </a:lnTo>
                  <a:lnTo>
                    <a:pt x="698012" y="3203010"/>
                  </a:lnTo>
                  <a:lnTo>
                    <a:pt x="684673" y="3201424"/>
                  </a:lnTo>
                  <a:lnTo>
                    <a:pt x="672286" y="3199203"/>
                  </a:lnTo>
                  <a:lnTo>
                    <a:pt x="657993" y="3196983"/>
                  </a:lnTo>
                  <a:lnTo>
                    <a:pt x="643066" y="3193494"/>
                  </a:lnTo>
                  <a:lnTo>
                    <a:pt x="629409" y="3189370"/>
                  </a:lnTo>
                  <a:lnTo>
                    <a:pt x="617022" y="3185247"/>
                  </a:lnTo>
                  <a:lnTo>
                    <a:pt x="613846" y="3183978"/>
                  </a:lnTo>
                  <a:lnTo>
                    <a:pt x="610670" y="3182709"/>
                  </a:lnTo>
                  <a:lnTo>
                    <a:pt x="608129" y="3181441"/>
                  </a:lnTo>
                  <a:lnTo>
                    <a:pt x="608446" y="3181441"/>
                  </a:lnTo>
                  <a:lnTo>
                    <a:pt x="608129" y="3181123"/>
                  </a:lnTo>
                  <a:lnTo>
                    <a:pt x="604317" y="3179220"/>
                  </a:lnTo>
                  <a:lnTo>
                    <a:pt x="602412" y="3177951"/>
                  </a:lnTo>
                  <a:lnTo>
                    <a:pt x="600506" y="3177000"/>
                  </a:lnTo>
                  <a:lnTo>
                    <a:pt x="595424" y="3175731"/>
                  </a:lnTo>
                  <a:lnTo>
                    <a:pt x="590343" y="3174780"/>
                  </a:lnTo>
                  <a:lnTo>
                    <a:pt x="584308" y="3174780"/>
                  </a:lnTo>
                  <a:lnTo>
                    <a:pt x="578273" y="3175414"/>
                  </a:lnTo>
                  <a:lnTo>
                    <a:pt x="572556" y="3176048"/>
                  </a:lnTo>
                  <a:lnTo>
                    <a:pt x="566522" y="3177634"/>
                  </a:lnTo>
                  <a:lnTo>
                    <a:pt x="560805" y="3179220"/>
                  </a:lnTo>
                  <a:lnTo>
                    <a:pt x="555405" y="3181123"/>
                  </a:lnTo>
                  <a:lnTo>
                    <a:pt x="551277" y="3183661"/>
                  </a:lnTo>
                  <a:lnTo>
                    <a:pt x="547148" y="3185881"/>
                  </a:lnTo>
                  <a:lnTo>
                    <a:pt x="544607" y="3188736"/>
                  </a:lnTo>
                  <a:lnTo>
                    <a:pt x="543336" y="3190005"/>
                  </a:lnTo>
                  <a:lnTo>
                    <a:pt x="542383" y="3190956"/>
                  </a:lnTo>
                  <a:lnTo>
                    <a:pt x="542066" y="3192542"/>
                  </a:lnTo>
                  <a:lnTo>
                    <a:pt x="542066" y="3193811"/>
                  </a:lnTo>
                  <a:lnTo>
                    <a:pt x="542066" y="3195080"/>
                  </a:lnTo>
                  <a:lnTo>
                    <a:pt x="543019" y="3196031"/>
                  </a:lnTo>
                  <a:lnTo>
                    <a:pt x="543654" y="3197300"/>
                  </a:lnTo>
                  <a:lnTo>
                    <a:pt x="545242" y="3198569"/>
                  </a:lnTo>
                  <a:lnTo>
                    <a:pt x="550959" y="3202058"/>
                  </a:lnTo>
                  <a:lnTo>
                    <a:pt x="557629" y="3205547"/>
                  </a:lnTo>
                  <a:lnTo>
                    <a:pt x="564299" y="3208719"/>
                  </a:lnTo>
                  <a:lnTo>
                    <a:pt x="572239" y="3211891"/>
                  </a:lnTo>
                  <a:lnTo>
                    <a:pt x="580497" y="3214746"/>
                  </a:lnTo>
                  <a:lnTo>
                    <a:pt x="589072" y="3216966"/>
                  </a:lnTo>
                  <a:lnTo>
                    <a:pt x="598600" y="3219821"/>
                  </a:lnTo>
                  <a:lnTo>
                    <a:pt x="608446" y="3221724"/>
                  </a:lnTo>
                  <a:lnTo>
                    <a:pt x="618610" y="3223627"/>
                  </a:lnTo>
                  <a:lnTo>
                    <a:pt x="629409" y="3225847"/>
                  </a:lnTo>
                  <a:lnTo>
                    <a:pt x="651324" y="3229019"/>
                  </a:lnTo>
                  <a:lnTo>
                    <a:pt x="674192" y="3230923"/>
                  </a:lnTo>
                  <a:lnTo>
                    <a:pt x="698012" y="3232509"/>
                  </a:lnTo>
                  <a:lnTo>
                    <a:pt x="698012" y="3251223"/>
                  </a:lnTo>
                  <a:lnTo>
                    <a:pt x="698330" y="3252492"/>
                  </a:lnTo>
                  <a:lnTo>
                    <a:pt x="699283" y="3253443"/>
                  </a:lnTo>
                  <a:lnTo>
                    <a:pt x="700236" y="3254395"/>
                  </a:lnTo>
                  <a:lnTo>
                    <a:pt x="701824" y="3255346"/>
                  </a:lnTo>
                  <a:lnTo>
                    <a:pt x="704047" y="3255981"/>
                  </a:lnTo>
                  <a:lnTo>
                    <a:pt x="706270" y="3256298"/>
                  </a:lnTo>
                  <a:lnTo>
                    <a:pt x="709129" y="3256932"/>
                  </a:lnTo>
                  <a:lnTo>
                    <a:pt x="711352" y="3257249"/>
                  </a:lnTo>
                  <a:lnTo>
                    <a:pt x="758358" y="3257249"/>
                  </a:lnTo>
                  <a:lnTo>
                    <a:pt x="760581" y="3256932"/>
                  </a:lnTo>
                  <a:lnTo>
                    <a:pt x="763440" y="3256298"/>
                  </a:lnTo>
                  <a:lnTo>
                    <a:pt x="765345" y="3255981"/>
                  </a:lnTo>
                  <a:lnTo>
                    <a:pt x="767886" y="3255346"/>
                  </a:lnTo>
                  <a:lnTo>
                    <a:pt x="769474" y="3254395"/>
                  </a:lnTo>
                  <a:lnTo>
                    <a:pt x="770427" y="3253443"/>
                  </a:lnTo>
                  <a:lnTo>
                    <a:pt x="771380" y="3252492"/>
                  </a:lnTo>
                  <a:lnTo>
                    <a:pt x="771698" y="3251223"/>
                  </a:lnTo>
                  <a:lnTo>
                    <a:pt x="771698" y="3231874"/>
                  </a:lnTo>
                  <a:lnTo>
                    <a:pt x="786308" y="3230923"/>
                  </a:lnTo>
                  <a:lnTo>
                    <a:pt x="800600" y="3229654"/>
                  </a:lnTo>
                  <a:lnTo>
                    <a:pt x="814257" y="3228068"/>
                  </a:lnTo>
                  <a:lnTo>
                    <a:pt x="827279" y="3226165"/>
                  </a:lnTo>
                  <a:lnTo>
                    <a:pt x="839984" y="3223627"/>
                  </a:lnTo>
                  <a:lnTo>
                    <a:pt x="851418" y="3221090"/>
                  </a:lnTo>
                  <a:lnTo>
                    <a:pt x="862534" y="3217918"/>
                  </a:lnTo>
                  <a:lnTo>
                    <a:pt x="872062" y="3214746"/>
                  </a:lnTo>
                  <a:lnTo>
                    <a:pt x="880002" y="3211257"/>
                  </a:lnTo>
                  <a:lnTo>
                    <a:pt x="886990" y="3208085"/>
                  </a:lnTo>
                  <a:lnTo>
                    <a:pt x="893660" y="3204278"/>
                  </a:lnTo>
                  <a:lnTo>
                    <a:pt x="899694" y="3200472"/>
                  </a:lnTo>
                  <a:lnTo>
                    <a:pt x="904776" y="3196666"/>
                  </a:lnTo>
                  <a:lnTo>
                    <a:pt x="909540" y="3192542"/>
                  </a:lnTo>
                  <a:lnTo>
                    <a:pt x="913352" y="3188419"/>
                  </a:lnTo>
                  <a:lnTo>
                    <a:pt x="916528" y="3184295"/>
                  </a:lnTo>
                  <a:lnTo>
                    <a:pt x="919069" y="3179855"/>
                  </a:lnTo>
                  <a:lnTo>
                    <a:pt x="920657" y="3175414"/>
                  </a:lnTo>
                  <a:lnTo>
                    <a:pt x="921609" y="3170973"/>
                  </a:lnTo>
                  <a:lnTo>
                    <a:pt x="921927" y="3166533"/>
                  </a:lnTo>
                  <a:lnTo>
                    <a:pt x="921292" y="3161775"/>
                  </a:lnTo>
                  <a:lnTo>
                    <a:pt x="920021" y="3157651"/>
                  </a:lnTo>
                  <a:lnTo>
                    <a:pt x="917798" y="3153210"/>
                  </a:lnTo>
                  <a:lnTo>
                    <a:pt x="914622" y="3148453"/>
                  </a:lnTo>
                  <a:lnTo>
                    <a:pt x="912716" y="3146549"/>
                  </a:lnTo>
                  <a:lnTo>
                    <a:pt x="910493" y="3144012"/>
                  </a:lnTo>
                  <a:lnTo>
                    <a:pt x="905411" y="3139888"/>
                  </a:lnTo>
                  <a:lnTo>
                    <a:pt x="899059" y="3135765"/>
                  </a:lnTo>
                  <a:lnTo>
                    <a:pt x="892389" y="3132276"/>
                  </a:lnTo>
                  <a:lnTo>
                    <a:pt x="884449" y="3128787"/>
                  </a:lnTo>
                  <a:lnTo>
                    <a:pt x="876191" y="3125615"/>
                  </a:lnTo>
                  <a:lnTo>
                    <a:pt x="867298" y="3122443"/>
                  </a:lnTo>
                  <a:lnTo>
                    <a:pt x="857452" y="3119588"/>
                  </a:lnTo>
                  <a:lnTo>
                    <a:pt x="847606" y="3117051"/>
                  </a:lnTo>
                  <a:lnTo>
                    <a:pt x="836808" y="3114196"/>
                  </a:lnTo>
                  <a:lnTo>
                    <a:pt x="815528" y="3109438"/>
                  </a:lnTo>
                  <a:lnTo>
                    <a:pt x="793613" y="3104997"/>
                  </a:lnTo>
                  <a:lnTo>
                    <a:pt x="771698" y="3101191"/>
                  </a:lnTo>
                  <a:lnTo>
                    <a:pt x="771698" y="3019673"/>
                  </a:lnTo>
                  <a:lnTo>
                    <a:pt x="790754" y="3021893"/>
                  </a:lnTo>
                  <a:lnTo>
                    <a:pt x="797742" y="3023162"/>
                  </a:lnTo>
                  <a:lnTo>
                    <a:pt x="805047" y="3024748"/>
                  </a:lnTo>
                  <a:lnTo>
                    <a:pt x="819974" y="3028554"/>
                  </a:lnTo>
                  <a:lnTo>
                    <a:pt x="834584" y="3033312"/>
                  </a:lnTo>
                  <a:lnTo>
                    <a:pt x="846336" y="3037435"/>
                  </a:lnTo>
                  <a:lnTo>
                    <a:pt x="853006" y="3039973"/>
                  </a:lnTo>
                  <a:lnTo>
                    <a:pt x="855547" y="3041242"/>
                  </a:lnTo>
                  <a:lnTo>
                    <a:pt x="859358" y="3043779"/>
                  </a:lnTo>
                  <a:lnTo>
                    <a:pt x="861264" y="3044731"/>
                  </a:lnTo>
                  <a:lnTo>
                    <a:pt x="863169" y="3046000"/>
                  </a:lnTo>
                  <a:lnTo>
                    <a:pt x="867933" y="3047268"/>
                  </a:lnTo>
                  <a:lnTo>
                    <a:pt x="873650" y="3047903"/>
                  </a:lnTo>
                  <a:lnTo>
                    <a:pt x="879367" y="3048220"/>
                  </a:lnTo>
                  <a:lnTo>
                    <a:pt x="885402" y="3047586"/>
                  </a:lnTo>
                  <a:lnTo>
                    <a:pt x="891436" y="3046634"/>
                  </a:lnTo>
                  <a:lnTo>
                    <a:pt x="897153" y="3045682"/>
                  </a:lnTo>
                  <a:lnTo>
                    <a:pt x="902870" y="3043779"/>
                  </a:lnTo>
                  <a:lnTo>
                    <a:pt x="907952" y="3041559"/>
                  </a:lnTo>
                  <a:lnTo>
                    <a:pt x="912716" y="3039339"/>
                  </a:lnTo>
                  <a:lnTo>
                    <a:pt x="916528" y="3036801"/>
                  </a:lnTo>
                  <a:lnTo>
                    <a:pt x="919386" y="3034263"/>
                  </a:lnTo>
                  <a:lnTo>
                    <a:pt x="920657" y="3032995"/>
                  </a:lnTo>
                  <a:lnTo>
                    <a:pt x="921292" y="3031726"/>
                  </a:lnTo>
                  <a:lnTo>
                    <a:pt x="921609" y="3030140"/>
                  </a:lnTo>
                  <a:lnTo>
                    <a:pt x="921609" y="3029188"/>
                  </a:lnTo>
                  <a:lnTo>
                    <a:pt x="921292" y="3027920"/>
                  </a:lnTo>
                  <a:lnTo>
                    <a:pt x="920974" y="3026651"/>
                  </a:lnTo>
                  <a:lnTo>
                    <a:pt x="919704" y="3025382"/>
                  </a:lnTo>
                  <a:lnTo>
                    <a:pt x="918433" y="3024431"/>
                  </a:lnTo>
                  <a:lnTo>
                    <a:pt x="914304" y="3021576"/>
                  </a:lnTo>
                  <a:lnTo>
                    <a:pt x="909540" y="3018721"/>
                  </a:lnTo>
                  <a:lnTo>
                    <a:pt x="903823" y="3016501"/>
                  </a:lnTo>
                  <a:lnTo>
                    <a:pt x="898424" y="3013963"/>
                  </a:lnTo>
                  <a:lnTo>
                    <a:pt x="885402" y="3009205"/>
                  </a:lnTo>
                  <a:lnTo>
                    <a:pt x="871109" y="3005082"/>
                  </a:lnTo>
                  <a:lnTo>
                    <a:pt x="856182" y="3000958"/>
                  </a:lnTo>
                  <a:lnTo>
                    <a:pt x="840936" y="2997469"/>
                  </a:lnTo>
                  <a:lnTo>
                    <a:pt x="825374" y="2994614"/>
                  </a:lnTo>
                  <a:lnTo>
                    <a:pt x="810764" y="2992711"/>
                  </a:lnTo>
                  <a:lnTo>
                    <a:pt x="791389" y="2990808"/>
                  </a:lnTo>
                  <a:lnTo>
                    <a:pt x="771698" y="2989539"/>
                  </a:lnTo>
                  <a:lnTo>
                    <a:pt x="771698" y="2971459"/>
                  </a:lnTo>
                  <a:lnTo>
                    <a:pt x="771380" y="2970191"/>
                  </a:lnTo>
                  <a:lnTo>
                    <a:pt x="770427" y="2969556"/>
                  </a:lnTo>
                  <a:lnTo>
                    <a:pt x="769474" y="2968288"/>
                  </a:lnTo>
                  <a:lnTo>
                    <a:pt x="767886" y="2967653"/>
                  </a:lnTo>
                  <a:lnTo>
                    <a:pt x="765345" y="2966702"/>
                  </a:lnTo>
                  <a:lnTo>
                    <a:pt x="763440" y="2966384"/>
                  </a:lnTo>
                  <a:lnTo>
                    <a:pt x="760581" y="2966067"/>
                  </a:lnTo>
                  <a:lnTo>
                    <a:pt x="758358" y="2965750"/>
                  </a:lnTo>
                  <a:lnTo>
                    <a:pt x="711352" y="2965750"/>
                  </a:lnTo>
                  <a:close/>
                  <a:moveTo>
                    <a:pt x="3717945" y="2951797"/>
                  </a:moveTo>
                  <a:lnTo>
                    <a:pt x="3711914" y="2955607"/>
                  </a:lnTo>
                  <a:lnTo>
                    <a:pt x="3704931" y="2959100"/>
                  </a:lnTo>
                  <a:lnTo>
                    <a:pt x="3696678" y="2963227"/>
                  </a:lnTo>
                  <a:lnTo>
                    <a:pt x="3688425" y="2966720"/>
                  </a:lnTo>
                  <a:lnTo>
                    <a:pt x="3671285" y="2973387"/>
                  </a:lnTo>
                  <a:lnTo>
                    <a:pt x="3656684" y="2979102"/>
                  </a:lnTo>
                  <a:lnTo>
                    <a:pt x="3656684" y="3080068"/>
                  </a:lnTo>
                  <a:lnTo>
                    <a:pt x="3665254" y="3075623"/>
                  </a:lnTo>
                  <a:lnTo>
                    <a:pt x="3674142" y="3070860"/>
                  </a:lnTo>
                  <a:lnTo>
                    <a:pt x="3682394" y="3066098"/>
                  </a:lnTo>
                  <a:lnTo>
                    <a:pt x="3690647" y="3061018"/>
                  </a:lnTo>
                  <a:lnTo>
                    <a:pt x="3698582" y="3055620"/>
                  </a:lnTo>
                  <a:lnTo>
                    <a:pt x="3705566" y="3050223"/>
                  </a:lnTo>
                  <a:lnTo>
                    <a:pt x="3711914" y="3044825"/>
                  </a:lnTo>
                  <a:lnTo>
                    <a:pt x="3717945" y="3040063"/>
                  </a:lnTo>
                  <a:lnTo>
                    <a:pt x="3717945" y="2951797"/>
                  </a:lnTo>
                  <a:close/>
                  <a:moveTo>
                    <a:pt x="731996" y="2947987"/>
                  </a:moveTo>
                  <a:lnTo>
                    <a:pt x="755499" y="2948304"/>
                  </a:lnTo>
                  <a:lnTo>
                    <a:pt x="779003" y="2948939"/>
                  </a:lnTo>
                  <a:lnTo>
                    <a:pt x="801870" y="2949890"/>
                  </a:lnTo>
                  <a:lnTo>
                    <a:pt x="824103" y="2951476"/>
                  </a:lnTo>
                  <a:lnTo>
                    <a:pt x="846654" y="2953380"/>
                  </a:lnTo>
                  <a:lnTo>
                    <a:pt x="868569" y="2955283"/>
                  </a:lnTo>
                  <a:lnTo>
                    <a:pt x="889848" y="2958137"/>
                  </a:lnTo>
                  <a:lnTo>
                    <a:pt x="910493" y="2960992"/>
                  </a:lnTo>
                  <a:lnTo>
                    <a:pt x="930820" y="2964164"/>
                  </a:lnTo>
                  <a:lnTo>
                    <a:pt x="950512" y="2967970"/>
                  </a:lnTo>
                  <a:lnTo>
                    <a:pt x="969886" y="2971777"/>
                  </a:lnTo>
                  <a:lnTo>
                    <a:pt x="988308" y="2975900"/>
                  </a:lnTo>
                  <a:lnTo>
                    <a:pt x="1006411" y="2980658"/>
                  </a:lnTo>
                  <a:lnTo>
                    <a:pt x="1023880" y="2985416"/>
                  </a:lnTo>
                  <a:lnTo>
                    <a:pt x="1040396" y="2990491"/>
                  </a:lnTo>
                  <a:lnTo>
                    <a:pt x="1056594" y="2995883"/>
                  </a:lnTo>
                  <a:lnTo>
                    <a:pt x="1071521" y="3001593"/>
                  </a:lnTo>
                  <a:lnTo>
                    <a:pt x="1086131" y="3007302"/>
                  </a:lnTo>
                  <a:lnTo>
                    <a:pt x="1099471" y="3013646"/>
                  </a:lnTo>
                  <a:lnTo>
                    <a:pt x="1112493" y="3019990"/>
                  </a:lnTo>
                  <a:lnTo>
                    <a:pt x="1124562" y="3026651"/>
                  </a:lnTo>
                  <a:lnTo>
                    <a:pt x="1135678" y="3033629"/>
                  </a:lnTo>
                  <a:lnTo>
                    <a:pt x="1145842" y="3040925"/>
                  </a:lnTo>
                  <a:lnTo>
                    <a:pt x="1154735" y="3047903"/>
                  </a:lnTo>
                  <a:lnTo>
                    <a:pt x="1162993" y="3055515"/>
                  </a:lnTo>
                  <a:lnTo>
                    <a:pt x="1170298" y="3062811"/>
                  </a:lnTo>
                  <a:lnTo>
                    <a:pt x="1176650" y="3070741"/>
                  </a:lnTo>
                  <a:lnTo>
                    <a:pt x="1178873" y="3074864"/>
                  </a:lnTo>
                  <a:lnTo>
                    <a:pt x="1181732" y="3078670"/>
                  </a:lnTo>
                  <a:lnTo>
                    <a:pt x="1183638" y="3082794"/>
                  </a:lnTo>
                  <a:lnTo>
                    <a:pt x="1185543" y="3086600"/>
                  </a:lnTo>
                  <a:lnTo>
                    <a:pt x="1187131" y="3090406"/>
                  </a:lnTo>
                  <a:lnTo>
                    <a:pt x="1188402" y="3094847"/>
                  </a:lnTo>
                  <a:lnTo>
                    <a:pt x="1189672" y="3098653"/>
                  </a:lnTo>
                  <a:lnTo>
                    <a:pt x="1190307" y="3103094"/>
                  </a:lnTo>
                  <a:lnTo>
                    <a:pt x="1190625" y="3107535"/>
                  </a:lnTo>
                  <a:lnTo>
                    <a:pt x="1190625" y="3111341"/>
                  </a:lnTo>
                  <a:lnTo>
                    <a:pt x="1190625" y="3115782"/>
                  </a:lnTo>
                  <a:lnTo>
                    <a:pt x="1190307" y="3120223"/>
                  </a:lnTo>
                  <a:lnTo>
                    <a:pt x="1189672" y="3124029"/>
                  </a:lnTo>
                  <a:lnTo>
                    <a:pt x="1188402" y="3128470"/>
                  </a:lnTo>
                  <a:lnTo>
                    <a:pt x="1187131" y="3132276"/>
                  </a:lnTo>
                  <a:lnTo>
                    <a:pt x="1185543" y="3136399"/>
                  </a:lnTo>
                  <a:lnTo>
                    <a:pt x="1183638" y="3140523"/>
                  </a:lnTo>
                  <a:lnTo>
                    <a:pt x="1181732" y="3144646"/>
                  </a:lnTo>
                  <a:lnTo>
                    <a:pt x="1178873" y="3148453"/>
                  </a:lnTo>
                  <a:lnTo>
                    <a:pt x="1176650" y="3152259"/>
                  </a:lnTo>
                  <a:lnTo>
                    <a:pt x="1170298" y="3160189"/>
                  </a:lnTo>
                  <a:lnTo>
                    <a:pt x="1162993" y="3167801"/>
                  </a:lnTo>
                  <a:lnTo>
                    <a:pt x="1154735" y="3175414"/>
                  </a:lnTo>
                  <a:lnTo>
                    <a:pt x="1145842" y="3182392"/>
                  </a:lnTo>
                  <a:lnTo>
                    <a:pt x="1135678" y="3189370"/>
                  </a:lnTo>
                  <a:lnTo>
                    <a:pt x="1124562" y="3196031"/>
                  </a:lnTo>
                  <a:lnTo>
                    <a:pt x="1112493" y="3203010"/>
                  </a:lnTo>
                  <a:lnTo>
                    <a:pt x="1099471" y="3209671"/>
                  </a:lnTo>
                  <a:lnTo>
                    <a:pt x="1086131" y="3215380"/>
                  </a:lnTo>
                  <a:lnTo>
                    <a:pt x="1071521" y="3221407"/>
                  </a:lnTo>
                  <a:lnTo>
                    <a:pt x="1056594" y="3227433"/>
                  </a:lnTo>
                  <a:lnTo>
                    <a:pt x="1040396" y="3232509"/>
                  </a:lnTo>
                  <a:lnTo>
                    <a:pt x="1023880" y="3237584"/>
                  </a:lnTo>
                  <a:lnTo>
                    <a:pt x="1006411" y="3242659"/>
                  </a:lnTo>
                  <a:lnTo>
                    <a:pt x="988308" y="3247099"/>
                  </a:lnTo>
                  <a:lnTo>
                    <a:pt x="969886" y="3251223"/>
                  </a:lnTo>
                  <a:lnTo>
                    <a:pt x="950512" y="3255346"/>
                  </a:lnTo>
                  <a:lnTo>
                    <a:pt x="930820" y="3258835"/>
                  </a:lnTo>
                  <a:lnTo>
                    <a:pt x="910493" y="3262325"/>
                  </a:lnTo>
                  <a:lnTo>
                    <a:pt x="889848" y="3265179"/>
                  </a:lnTo>
                  <a:lnTo>
                    <a:pt x="868569" y="3268034"/>
                  </a:lnTo>
                  <a:lnTo>
                    <a:pt x="846654" y="3269937"/>
                  </a:lnTo>
                  <a:lnTo>
                    <a:pt x="824103" y="3271840"/>
                  </a:lnTo>
                  <a:lnTo>
                    <a:pt x="801870" y="3273426"/>
                  </a:lnTo>
                  <a:lnTo>
                    <a:pt x="779003" y="3274061"/>
                  </a:lnTo>
                  <a:lnTo>
                    <a:pt x="755499" y="3275012"/>
                  </a:lnTo>
                  <a:lnTo>
                    <a:pt x="731996" y="3275012"/>
                  </a:lnTo>
                  <a:lnTo>
                    <a:pt x="708176" y="3275012"/>
                  </a:lnTo>
                  <a:lnTo>
                    <a:pt x="684990" y="3274061"/>
                  </a:lnTo>
                  <a:lnTo>
                    <a:pt x="662122" y="3273426"/>
                  </a:lnTo>
                  <a:lnTo>
                    <a:pt x="639572" y="3271840"/>
                  </a:lnTo>
                  <a:lnTo>
                    <a:pt x="617022" y="3269937"/>
                  </a:lnTo>
                  <a:lnTo>
                    <a:pt x="595424" y="3268034"/>
                  </a:lnTo>
                  <a:lnTo>
                    <a:pt x="574144" y="3265179"/>
                  </a:lnTo>
                  <a:lnTo>
                    <a:pt x="553182" y="3262325"/>
                  </a:lnTo>
                  <a:lnTo>
                    <a:pt x="533173" y="3258835"/>
                  </a:lnTo>
                  <a:lnTo>
                    <a:pt x="513481" y="3255346"/>
                  </a:lnTo>
                  <a:lnTo>
                    <a:pt x="494107" y="3251223"/>
                  </a:lnTo>
                  <a:lnTo>
                    <a:pt x="475368" y="3247099"/>
                  </a:lnTo>
                  <a:lnTo>
                    <a:pt x="457264" y="3242659"/>
                  </a:lnTo>
                  <a:lnTo>
                    <a:pt x="439795" y="3237584"/>
                  </a:lnTo>
                  <a:lnTo>
                    <a:pt x="423280" y="3232509"/>
                  </a:lnTo>
                  <a:lnTo>
                    <a:pt x="407082" y="3227433"/>
                  </a:lnTo>
                  <a:lnTo>
                    <a:pt x="392154" y="3221407"/>
                  </a:lnTo>
                  <a:lnTo>
                    <a:pt x="377544" y="3215380"/>
                  </a:lnTo>
                  <a:lnTo>
                    <a:pt x="364204" y="3209671"/>
                  </a:lnTo>
                  <a:lnTo>
                    <a:pt x="351182" y="3203010"/>
                  </a:lnTo>
                  <a:lnTo>
                    <a:pt x="339431" y="3196031"/>
                  </a:lnTo>
                  <a:lnTo>
                    <a:pt x="328314" y="3189370"/>
                  </a:lnTo>
                  <a:lnTo>
                    <a:pt x="318151" y="3182392"/>
                  </a:lnTo>
                  <a:lnTo>
                    <a:pt x="308940" y="3175414"/>
                  </a:lnTo>
                  <a:lnTo>
                    <a:pt x="300682" y="3167801"/>
                  </a:lnTo>
                  <a:lnTo>
                    <a:pt x="293695" y="3160189"/>
                  </a:lnTo>
                  <a:lnTo>
                    <a:pt x="287343" y="3152259"/>
                  </a:lnTo>
                  <a:lnTo>
                    <a:pt x="284484" y="3148453"/>
                  </a:lnTo>
                  <a:lnTo>
                    <a:pt x="282261" y="3144646"/>
                  </a:lnTo>
                  <a:lnTo>
                    <a:pt x="280038" y="3140523"/>
                  </a:lnTo>
                  <a:lnTo>
                    <a:pt x="278132" y="3136399"/>
                  </a:lnTo>
                  <a:lnTo>
                    <a:pt x="276544" y="3132276"/>
                  </a:lnTo>
                  <a:lnTo>
                    <a:pt x="275274" y="3128470"/>
                  </a:lnTo>
                  <a:lnTo>
                    <a:pt x="274321" y="3124029"/>
                  </a:lnTo>
                  <a:lnTo>
                    <a:pt x="273368" y="3120223"/>
                  </a:lnTo>
                  <a:lnTo>
                    <a:pt x="273050" y="3115782"/>
                  </a:lnTo>
                  <a:lnTo>
                    <a:pt x="273050" y="3111341"/>
                  </a:lnTo>
                  <a:lnTo>
                    <a:pt x="273050" y="3107535"/>
                  </a:lnTo>
                  <a:lnTo>
                    <a:pt x="273368" y="3103094"/>
                  </a:lnTo>
                  <a:lnTo>
                    <a:pt x="274321" y="3098653"/>
                  </a:lnTo>
                  <a:lnTo>
                    <a:pt x="275274" y="3094847"/>
                  </a:lnTo>
                  <a:lnTo>
                    <a:pt x="276544" y="3090406"/>
                  </a:lnTo>
                  <a:lnTo>
                    <a:pt x="278132" y="3086600"/>
                  </a:lnTo>
                  <a:lnTo>
                    <a:pt x="280038" y="3082794"/>
                  </a:lnTo>
                  <a:lnTo>
                    <a:pt x="282261" y="3078670"/>
                  </a:lnTo>
                  <a:lnTo>
                    <a:pt x="284484" y="3074864"/>
                  </a:lnTo>
                  <a:lnTo>
                    <a:pt x="287343" y="3070741"/>
                  </a:lnTo>
                  <a:lnTo>
                    <a:pt x="293695" y="3062811"/>
                  </a:lnTo>
                  <a:lnTo>
                    <a:pt x="300682" y="3055515"/>
                  </a:lnTo>
                  <a:lnTo>
                    <a:pt x="308940" y="3047903"/>
                  </a:lnTo>
                  <a:lnTo>
                    <a:pt x="318151" y="3040925"/>
                  </a:lnTo>
                  <a:lnTo>
                    <a:pt x="328314" y="3033629"/>
                  </a:lnTo>
                  <a:lnTo>
                    <a:pt x="339431" y="3026651"/>
                  </a:lnTo>
                  <a:lnTo>
                    <a:pt x="351182" y="3019990"/>
                  </a:lnTo>
                  <a:lnTo>
                    <a:pt x="364204" y="3013646"/>
                  </a:lnTo>
                  <a:lnTo>
                    <a:pt x="377544" y="3007302"/>
                  </a:lnTo>
                  <a:lnTo>
                    <a:pt x="392154" y="3001593"/>
                  </a:lnTo>
                  <a:lnTo>
                    <a:pt x="407082" y="2995883"/>
                  </a:lnTo>
                  <a:lnTo>
                    <a:pt x="423280" y="2990491"/>
                  </a:lnTo>
                  <a:lnTo>
                    <a:pt x="439795" y="2985416"/>
                  </a:lnTo>
                  <a:lnTo>
                    <a:pt x="457264" y="2980658"/>
                  </a:lnTo>
                  <a:lnTo>
                    <a:pt x="475368" y="2975900"/>
                  </a:lnTo>
                  <a:lnTo>
                    <a:pt x="494107" y="2971777"/>
                  </a:lnTo>
                  <a:lnTo>
                    <a:pt x="513481" y="2967970"/>
                  </a:lnTo>
                  <a:lnTo>
                    <a:pt x="533173" y="2964164"/>
                  </a:lnTo>
                  <a:lnTo>
                    <a:pt x="553182" y="2960992"/>
                  </a:lnTo>
                  <a:lnTo>
                    <a:pt x="574144" y="2958137"/>
                  </a:lnTo>
                  <a:lnTo>
                    <a:pt x="595424" y="2955283"/>
                  </a:lnTo>
                  <a:lnTo>
                    <a:pt x="617022" y="2953380"/>
                  </a:lnTo>
                  <a:lnTo>
                    <a:pt x="639572" y="2951476"/>
                  </a:lnTo>
                  <a:lnTo>
                    <a:pt x="662122" y="2949890"/>
                  </a:lnTo>
                  <a:lnTo>
                    <a:pt x="684990" y="2948939"/>
                  </a:lnTo>
                  <a:lnTo>
                    <a:pt x="708176" y="2948304"/>
                  </a:lnTo>
                  <a:lnTo>
                    <a:pt x="731996" y="2947987"/>
                  </a:lnTo>
                  <a:close/>
                  <a:moveTo>
                    <a:pt x="2665715" y="2911157"/>
                  </a:moveTo>
                  <a:lnTo>
                    <a:pt x="2665715" y="3029585"/>
                  </a:lnTo>
                  <a:lnTo>
                    <a:pt x="2668254" y="3032125"/>
                  </a:lnTo>
                  <a:lnTo>
                    <a:pt x="2671429" y="3035300"/>
                  </a:lnTo>
                  <a:lnTo>
                    <a:pt x="2678729" y="3041650"/>
                  </a:lnTo>
                  <a:lnTo>
                    <a:pt x="2687934" y="3048635"/>
                  </a:lnTo>
                  <a:lnTo>
                    <a:pt x="2698726" y="3055938"/>
                  </a:lnTo>
                  <a:lnTo>
                    <a:pt x="2710153" y="3063240"/>
                  </a:lnTo>
                  <a:lnTo>
                    <a:pt x="2722215" y="3070225"/>
                  </a:lnTo>
                  <a:lnTo>
                    <a:pt x="2734594" y="3076258"/>
                  </a:lnTo>
                  <a:lnTo>
                    <a:pt x="2746656" y="3082290"/>
                  </a:lnTo>
                  <a:lnTo>
                    <a:pt x="2746656" y="2963227"/>
                  </a:lnTo>
                  <a:lnTo>
                    <a:pt x="2734594" y="2957195"/>
                  </a:lnTo>
                  <a:lnTo>
                    <a:pt x="2723167" y="2951480"/>
                  </a:lnTo>
                  <a:lnTo>
                    <a:pt x="2712058" y="2945130"/>
                  </a:lnTo>
                  <a:lnTo>
                    <a:pt x="2701583" y="2938462"/>
                  </a:lnTo>
                  <a:lnTo>
                    <a:pt x="2691743" y="2932112"/>
                  </a:lnTo>
                  <a:lnTo>
                    <a:pt x="2682538" y="2925445"/>
                  </a:lnTo>
                  <a:lnTo>
                    <a:pt x="2673650" y="2918142"/>
                  </a:lnTo>
                  <a:lnTo>
                    <a:pt x="2665715" y="2911157"/>
                  </a:lnTo>
                  <a:close/>
                  <a:moveTo>
                    <a:pt x="1404938" y="2890837"/>
                  </a:moveTo>
                  <a:lnTo>
                    <a:pt x="1408115" y="2896532"/>
                  </a:lnTo>
                  <a:lnTo>
                    <a:pt x="1411928" y="2901593"/>
                  </a:lnTo>
                  <a:lnTo>
                    <a:pt x="1415740" y="2906655"/>
                  </a:lnTo>
                  <a:lnTo>
                    <a:pt x="1419552" y="2911716"/>
                  </a:lnTo>
                  <a:lnTo>
                    <a:pt x="1424000" y="2916778"/>
                  </a:lnTo>
                  <a:lnTo>
                    <a:pt x="1428447" y="2922156"/>
                  </a:lnTo>
                  <a:lnTo>
                    <a:pt x="1438296" y="2931963"/>
                  </a:lnTo>
                  <a:lnTo>
                    <a:pt x="1448780" y="2941453"/>
                  </a:lnTo>
                  <a:lnTo>
                    <a:pt x="1460852" y="2950311"/>
                  </a:lnTo>
                  <a:lnTo>
                    <a:pt x="1472924" y="2958852"/>
                  </a:lnTo>
                  <a:lnTo>
                    <a:pt x="1486267" y="2967394"/>
                  </a:lnTo>
                  <a:lnTo>
                    <a:pt x="1500563" y="2975619"/>
                  </a:lnTo>
                  <a:lnTo>
                    <a:pt x="1515494" y="2983211"/>
                  </a:lnTo>
                  <a:lnTo>
                    <a:pt x="1531061" y="2990487"/>
                  </a:lnTo>
                  <a:lnTo>
                    <a:pt x="1547263" y="2997763"/>
                  </a:lnTo>
                  <a:lnTo>
                    <a:pt x="1564101" y="3004723"/>
                  </a:lnTo>
                  <a:lnTo>
                    <a:pt x="1581574" y="3010734"/>
                  </a:lnTo>
                  <a:lnTo>
                    <a:pt x="1599682" y="3017061"/>
                  </a:lnTo>
                  <a:lnTo>
                    <a:pt x="1618108" y="3022755"/>
                  </a:lnTo>
                  <a:lnTo>
                    <a:pt x="1637170" y="3028133"/>
                  </a:lnTo>
                  <a:lnTo>
                    <a:pt x="1656866" y="3033195"/>
                  </a:lnTo>
                  <a:lnTo>
                    <a:pt x="1676881" y="3037940"/>
                  </a:lnTo>
                  <a:lnTo>
                    <a:pt x="1697213" y="3042369"/>
                  </a:lnTo>
                  <a:lnTo>
                    <a:pt x="1718180" y="3046481"/>
                  </a:lnTo>
                  <a:lnTo>
                    <a:pt x="1738830" y="3050277"/>
                  </a:lnTo>
                  <a:lnTo>
                    <a:pt x="1760116" y="3053757"/>
                  </a:lnTo>
                  <a:lnTo>
                    <a:pt x="1782036" y="3056604"/>
                  </a:lnTo>
                  <a:lnTo>
                    <a:pt x="1803639" y="3059135"/>
                  </a:lnTo>
                  <a:lnTo>
                    <a:pt x="1825877" y="3061666"/>
                  </a:lnTo>
                  <a:lnTo>
                    <a:pt x="1847798" y="3063564"/>
                  </a:lnTo>
                  <a:lnTo>
                    <a:pt x="1870036" y="3065146"/>
                  </a:lnTo>
                  <a:lnTo>
                    <a:pt x="1891957" y="3066411"/>
                  </a:lnTo>
                  <a:lnTo>
                    <a:pt x="1914513" y="3067360"/>
                  </a:lnTo>
                  <a:lnTo>
                    <a:pt x="1936751" y="3067993"/>
                  </a:lnTo>
                  <a:lnTo>
                    <a:pt x="1959307" y="3067993"/>
                  </a:lnTo>
                  <a:lnTo>
                    <a:pt x="1978051" y="3067993"/>
                  </a:lnTo>
                  <a:lnTo>
                    <a:pt x="1996794" y="3067360"/>
                  </a:lnTo>
                  <a:lnTo>
                    <a:pt x="2015538" y="3067044"/>
                  </a:lnTo>
                  <a:lnTo>
                    <a:pt x="2034599" y="3065779"/>
                  </a:lnTo>
                  <a:lnTo>
                    <a:pt x="2053025" y="3064830"/>
                  </a:lnTo>
                  <a:lnTo>
                    <a:pt x="2071769" y="3063564"/>
                  </a:lnTo>
                  <a:lnTo>
                    <a:pt x="2090513" y="3061982"/>
                  </a:lnTo>
                  <a:lnTo>
                    <a:pt x="2108621" y="3060084"/>
                  </a:lnTo>
                  <a:lnTo>
                    <a:pt x="2127365" y="3058186"/>
                  </a:lnTo>
                  <a:lnTo>
                    <a:pt x="2145473" y="3055655"/>
                  </a:lnTo>
                  <a:lnTo>
                    <a:pt x="2163581" y="3052808"/>
                  </a:lnTo>
                  <a:lnTo>
                    <a:pt x="2181372" y="3050277"/>
                  </a:lnTo>
                  <a:lnTo>
                    <a:pt x="2199163" y="3047114"/>
                  </a:lnTo>
                  <a:lnTo>
                    <a:pt x="2216318" y="3043950"/>
                  </a:lnTo>
                  <a:lnTo>
                    <a:pt x="2233473" y="3040471"/>
                  </a:lnTo>
                  <a:lnTo>
                    <a:pt x="2250311" y="3036358"/>
                  </a:lnTo>
                  <a:lnTo>
                    <a:pt x="2266830" y="3032562"/>
                  </a:lnTo>
                  <a:lnTo>
                    <a:pt x="2283668" y="3028133"/>
                  </a:lnTo>
                  <a:lnTo>
                    <a:pt x="2299235" y="3023704"/>
                  </a:lnTo>
                  <a:lnTo>
                    <a:pt x="2315119" y="3018642"/>
                  </a:lnTo>
                  <a:lnTo>
                    <a:pt x="2330051" y="3013897"/>
                  </a:lnTo>
                  <a:lnTo>
                    <a:pt x="2344982" y="3008519"/>
                  </a:lnTo>
                  <a:lnTo>
                    <a:pt x="2359278" y="3003141"/>
                  </a:lnTo>
                  <a:lnTo>
                    <a:pt x="2373574" y="2997447"/>
                  </a:lnTo>
                  <a:lnTo>
                    <a:pt x="2386917" y="2991753"/>
                  </a:lnTo>
                  <a:lnTo>
                    <a:pt x="2399942" y="2985426"/>
                  </a:lnTo>
                  <a:lnTo>
                    <a:pt x="2412650" y="2979099"/>
                  </a:lnTo>
                  <a:lnTo>
                    <a:pt x="2424722" y="2972455"/>
                  </a:lnTo>
                  <a:lnTo>
                    <a:pt x="2436159" y="2965179"/>
                  </a:lnTo>
                  <a:lnTo>
                    <a:pt x="2446961" y="2958220"/>
                  </a:lnTo>
                  <a:lnTo>
                    <a:pt x="2457444" y="2950627"/>
                  </a:lnTo>
                  <a:lnTo>
                    <a:pt x="2466975" y="2943351"/>
                  </a:lnTo>
                  <a:lnTo>
                    <a:pt x="2466975" y="3039838"/>
                  </a:lnTo>
                  <a:lnTo>
                    <a:pt x="2466657" y="3040471"/>
                  </a:lnTo>
                  <a:lnTo>
                    <a:pt x="2466340" y="3048063"/>
                  </a:lnTo>
                  <a:lnTo>
                    <a:pt x="2466022" y="3052808"/>
                  </a:lnTo>
                  <a:lnTo>
                    <a:pt x="2464751" y="3058186"/>
                  </a:lnTo>
                  <a:lnTo>
                    <a:pt x="2463480" y="3062615"/>
                  </a:lnTo>
                  <a:lnTo>
                    <a:pt x="2461892" y="3067993"/>
                  </a:lnTo>
                  <a:lnTo>
                    <a:pt x="2459986" y="3072422"/>
                  </a:lnTo>
                  <a:lnTo>
                    <a:pt x="2457444" y="3077167"/>
                  </a:lnTo>
                  <a:lnTo>
                    <a:pt x="2455220" y="3081912"/>
                  </a:lnTo>
                  <a:lnTo>
                    <a:pt x="2452361" y="3086658"/>
                  </a:lnTo>
                  <a:lnTo>
                    <a:pt x="2449184" y="3091403"/>
                  </a:lnTo>
                  <a:lnTo>
                    <a:pt x="2445690" y="3096148"/>
                  </a:lnTo>
                  <a:lnTo>
                    <a:pt x="2441878" y="3100893"/>
                  </a:lnTo>
                  <a:lnTo>
                    <a:pt x="2437748" y="3105322"/>
                  </a:lnTo>
                  <a:lnTo>
                    <a:pt x="2429170" y="3114180"/>
                  </a:lnTo>
                  <a:lnTo>
                    <a:pt x="2419322" y="3123038"/>
                  </a:lnTo>
                  <a:lnTo>
                    <a:pt x="2408202" y="3131579"/>
                  </a:lnTo>
                  <a:lnTo>
                    <a:pt x="2396130" y="3139804"/>
                  </a:lnTo>
                  <a:lnTo>
                    <a:pt x="2383423" y="3147713"/>
                  </a:lnTo>
                  <a:lnTo>
                    <a:pt x="2369127" y="3155622"/>
                  </a:lnTo>
                  <a:lnTo>
                    <a:pt x="2354195" y="3162898"/>
                  </a:lnTo>
                  <a:lnTo>
                    <a:pt x="2338311" y="3170490"/>
                  </a:lnTo>
                  <a:lnTo>
                    <a:pt x="2321791" y="3177134"/>
                  </a:lnTo>
                  <a:lnTo>
                    <a:pt x="2304636" y="3183777"/>
                  </a:lnTo>
                  <a:lnTo>
                    <a:pt x="2285892" y="3190104"/>
                  </a:lnTo>
                  <a:lnTo>
                    <a:pt x="2266830" y="3196431"/>
                  </a:lnTo>
                  <a:lnTo>
                    <a:pt x="2247134" y="3201809"/>
                  </a:lnTo>
                  <a:lnTo>
                    <a:pt x="2226802" y="3207503"/>
                  </a:lnTo>
                  <a:lnTo>
                    <a:pt x="2205516" y="3212248"/>
                  </a:lnTo>
                  <a:lnTo>
                    <a:pt x="2183278" y="3216677"/>
                  </a:lnTo>
                  <a:lnTo>
                    <a:pt x="2160722" y="3221106"/>
                  </a:lnTo>
                  <a:lnTo>
                    <a:pt x="2137848" y="3224586"/>
                  </a:lnTo>
                  <a:lnTo>
                    <a:pt x="2114340" y="3228382"/>
                  </a:lnTo>
                  <a:lnTo>
                    <a:pt x="2089877" y="3231229"/>
                  </a:lnTo>
                  <a:lnTo>
                    <a:pt x="2065415" y="3233760"/>
                  </a:lnTo>
                  <a:lnTo>
                    <a:pt x="2040000" y="3235975"/>
                  </a:lnTo>
                  <a:lnTo>
                    <a:pt x="2014267" y="3237556"/>
                  </a:lnTo>
                  <a:lnTo>
                    <a:pt x="1988217" y="3238822"/>
                  </a:lnTo>
                  <a:lnTo>
                    <a:pt x="1962166" y="3239771"/>
                  </a:lnTo>
                  <a:lnTo>
                    <a:pt x="1935480" y="3240087"/>
                  </a:lnTo>
                  <a:lnTo>
                    <a:pt x="1908159" y="3239771"/>
                  </a:lnTo>
                  <a:lnTo>
                    <a:pt x="1881155" y="3238822"/>
                  </a:lnTo>
                  <a:lnTo>
                    <a:pt x="1854469" y="3237556"/>
                  </a:lnTo>
                  <a:lnTo>
                    <a:pt x="1828419" y="3235658"/>
                  </a:lnTo>
                  <a:lnTo>
                    <a:pt x="1803004" y="3233760"/>
                  </a:lnTo>
                  <a:lnTo>
                    <a:pt x="1777588" y="3230913"/>
                  </a:lnTo>
                  <a:lnTo>
                    <a:pt x="1752809" y="3227750"/>
                  </a:lnTo>
                  <a:lnTo>
                    <a:pt x="1728664" y="3224270"/>
                  </a:lnTo>
                  <a:lnTo>
                    <a:pt x="1705155" y="3220474"/>
                  </a:lnTo>
                  <a:lnTo>
                    <a:pt x="1682282" y="3215728"/>
                  </a:lnTo>
                  <a:lnTo>
                    <a:pt x="1660043" y="3210983"/>
                  </a:lnTo>
                  <a:lnTo>
                    <a:pt x="1638440" y="3205921"/>
                  </a:lnTo>
                  <a:lnTo>
                    <a:pt x="1617791" y="3200227"/>
                  </a:lnTo>
                  <a:lnTo>
                    <a:pt x="1597776" y="3194533"/>
                  </a:lnTo>
                  <a:lnTo>
                    <a:pt x="1578397" y="3188206"/>
                  </a:lnTo>
                  <a:lnTo>
                    <a:pt x="1559653" y="3181563"/>
                  </a:lnTo>
                  <a:lnTo>
                    <a:pt x="1542498" y="3174287"/>
                  </a:lnTo>
                  <a:lnTo>
                    <a:pt x="1525343" y="3167327"/>
                  </a:lnTo>
                  <a:lnTo>
                    <a:pt x="1509776" y="3159734"/>
                  </a:lnTo>
                  <a:lnTo>
                    <a:pt x="1495162" y="3151826"/>
                  </a:lnTo>
                  <a:lnTo>
                    <a:pt x="1481184" y="3143601"/>
                  </a:lnTo>
                  <a:lnTo>
                    <a:pt x="1468159" y="3135376"/>
                  </a:lnTo>
                  <a:lnTo>
                    <a:pt x="1456404" y="3126834"/>
                  </a:lnTo>
                  <a:lnTo>
                    <a:pt x="1445603" y="3117660"/>
                  </a:lnTo>
                  <a:lnTo>
                    <a:pt x="1440837" y="3113547"/>
                  </a:lnTo>
                  <a:lnTo>
                    <a:pt x="1436390" y="3108802"/>
                  </a:lnTo>
                  <a:lnTo>
                    <a:pt x="1431942" y="3104373"/>
                  </a:lnTo>
                  <a:lnTo>
                    <a:pt x="1428130" y="3099628"/>
                  </a:lnTo>
                  <a:lnTo>
                    <a:pt x="1424318" y="3094883"/>
                  </a:lnTo>
                  <a:lnTo>
                    <a:pt x="1420823" y="3090138"/>
                  </a:lnTo>
                  <a:lnTo>
                    <a:pt x="1417646" y="3085392"/>
                  </a:lnTo>
                  <a:lnTo>
                    <a:pt x="1415105" y="3080331"/>
                  </a:lnTo>
                  <a:lnTo>
                    <a:pt x="1412563" y="3075585"/>
                  </a:lnTo>
                  <a:lnTo>
                    <a:pt x="1410339" y="3070524"/>
                  </a:lnTo>
                  <a:lnTo>
                    <a:pt x="1408115" y="3065779"/>
                  </a:lnTo>
                  <a:lnTo>
                    <a:pt x="1407162" y="3060717"/>
                  </a:lnTo>
                  <a:lnTo>
                    <a:pt x="1405892" y="3055655"/>
                  </a:lnTo>
                  <a:lnTo>
                    <a:pt x="1404621" y="3050594"/>
                  </a:lnTo>
                  <a:lnTo>
                    <a:pt x="1404303" y="3045532"/>
                  </a:lnTo>
                  <a:lnTo>
                    <a:pt x="1404303" y="3040471"/>
                  </a:lnTo>
                  <a:lnTo>
                    <a:pt x="1403350" y="3040471"/>
                  </a:lnTo>
                  <a:lnTo>
                    <a:pt x="1403350" y="2909186"/>
                  </a:lnTo>
                  <a:lnTo>
                    <a:pt x="1403350" y="2905389"/>
                  </a:lnTo>
                  <a:lnTo>
                    <a:pt x="1403985" y="2898113"/>
                  </a:lnTo>
                  <a:lnTo>
                    <a:pt x="1404938" y="2890837"/>
                  </a:lnTo>
                  <a:close/>
                  <a:moveTo>
                    <a:pt x="2609850" y="2805112"/>
                  </a:moveTo>
                  <a:lnTo>
                    <a:pt x="2613342" y="2810827"/>
                  </a:lnTo>
                  <a:lnTo>
                    <a:pt x="2617468" y="2816860"/>
                  </a:lnTo>
                  <a:lnTo>
                    <a:pt x="2621594" y="2822257"/>
                  </a:lnTo>
                  <a:lnTo>
                    <a:pt x="2626038" y="2828290"/>
                  </a:lnTo>
                  <a:lnTo>
                    <a:pt x="2631117" y="2833687"/>
                  </a:lnTo>
                  <a:lnTo>
                    <a:pt x="2635878" y="2839402"/>
                  </a:lnTo>
                  <a:lnTo>
                    <a:pt x="2641274" y="2844800"/>
                  </a:lnTo>
                  <a:lnTo>
                    <a:pt x="2646988" y="2850515"/>
                  </a:lnTo>
                  <a:lnTo>
                    <a:pt x="2658732" y="2860675"/>
                  </a:lnTo>
                  <a:lnTo>
                    <a:pt x="2671746" y="2870835"/>
                  </a:lnTo>
                  <a:lnTo>
                    <a:pt x="2685712" y="2880677"/>
                  </a:lnTo>
                  <a:lnTo>
                    <a:pt x="2700631" y="2889885"/>
                  </a:lnTo>
                  <a:lnTo>
                    <a:pt x="2715867" y="2898775"/>
                  </a:lnTo>
                  <a:lnTo>
                    <a:pt x="2732372" y="2907665"/>
                  </a:lnTo>
                  <a:lnTo>
                    <a:pt x="2749830" y="2915920"/>
                  </a:lnTo>
                  <a:lnTo>
                    <a:pt x="2767923" y="2923857"/>
                  </a:lnTo>
                  <a:lnTo>
                    <a:pt x="2786650" y="2931160"/>
                  </a:lnTo>
                  <a:lnTo>
                    <a:pt x="2805695" y="2938780"/>
                  </a:lnTo>
                  <a:lnTo>
                    <a:pt x="2826009" y="2945447"/>
                  </a:lnTo>
                  <a:lnTo>
                    <a:pt x="2846959" y="2951797"/>
                  </a:lnTo>
                  <a:lnTo>
                    <a:pt x="2867591" y="2957512"/>
                  </a:lnTo>
                  <a:lnTo>
                    <a:pt x="2889492" y="2963545"/>
                  </a:lnTo>
                  <a:lnTo>
                    <a:pt x="2912029" y="2968625"/>
                  </a:lnTo>
                  <a:lnTo>
                    <a:pt x="2934248" y="2973705"/>
                  </a:lnTo>
                  <a:lnTo>
                    <a:pt x="2957102" y="2978150"/>
                  </a:lnTo>
                  <a:lnTo>
                    <a:pt x="2980908" y="2982595"/>
                  </a:lnTo>
                  <a:lnTo>
                    <a:pt x="3004396" y="2986087"/>
                  </a:lnTo>
                  <a:lnTo>
                    <a:pt x="3028203" y="2989580"/>
                  </a:lnTo>
                  <a:lnTo>
                    <a:pt x="3052644" y="2992437"/>
                  </a:lnTo>
                  <a:lnTo>
                    <a:pt x="3077084" y="2994977"/>
                  </a:lnTo>
                  <a:lnTo>
                    <a:pt x="3101525" y="2997200"/>
                  </a:lnTo>
                  <a:lnTo>
                    <a:pt x="3125966" y="2999105"/>
                  </a:lnTo>
                  <a:lnTo>
                    <a:pt x="3150725" y="3000375"/>
                  </a:lnTo>
                  <a:lnTo>
                    <a:pt x="3175800" y="3001327"/>
                  </a:lnTo>
                  <a:lnTo>
                    <a:pt x="3200559" y="3001962"/>
                  </a:lnTo>
                  <a:lnTo>
                    <a:pt x="3225317" y="3002280"/>
                  </a:lnTo>
                  <a:lnTo>
                    <a:pt x="3246266" y="3002280"/>
                  </a:lnTo>
                  <a:lnTo>
                    <a:pt x="3267216" y="3001962"/>
                  </a:lnTo>
                  <a:lnTo>
                    <a:pt x="3288165" y="3001010"/>
                  </a:lnTo>
                  <a:lnTo>
                    <a:pt x="3308797" y="2999740"/>
                  </a:lnTo>
                  <a:lnTo>
                    <a:pt x="3329429" y="2998787"/>
                  </a:lnTo>
                  <a:lnTo>
                    <a:pt x="3350378" y="2997200"/>
                  </a:lnTo>
                  <a:lnTo>
                    <a:pt x="3371010" y="2995612"/>
                  </a:lnTo>
                  <a:lnTo>
                    <a:pt x="3391325" y="2993707"/>
                  </a:lnTo>
                  <a:lnTo>
                    <a:pt x="3411957" y="2991167"/>
                  </a:lnTo>
                  <a:lnTo>
                    <a:pt x="3431954" y="2988310"/>
                  </a:lnTo>
                  <a:lnTo>
                    <a:pt x="3451951" y="2985770"/>
                  </a:lnTo>
                  <a:lnTo>
                    <a:pt x="3471948" y="2982595"/>
                  </a:lnTo>
                  <a:lnTo>
                    <a:pt x="3491628" y="2979102"/>
                  </a:lnTo>
                  <a:lnTo>
                    <a:pt x="3510990" y="2975292"/>
                  </a:lnTo>
                  <a:lnTo>
                    <a:pt x="3530035" y="2971482"/>
                  </a:lnTo>
                  <a:lnTo>
                    <a:pt x="3548763" y="2967037"/>
                  </a:lnTo>
                  <a:lnTo>
                    <a:pt x="3567173" y="2962275"/>
                  </a:lnTo>
                  <a:lnTo>
                    <a:pt x="3585265" y="2957512"/>
                  </a:lnTo>
                  <a:lnTo>
                    <a:pt x="3603041" y="2953067"/>
                  </a:lnTo>
                  <a:lnTo>
                    <a:pt x="3620498" y="2947352"/>
                  </a:lnTo>
                  <a:lnTo>
                    <a:pt x="3637004" y="2941955"/>
                  </a:lnTo>
                  <a:lnTo>
                    <a:pt x="3653510" y="2935922"/>
                  </a:lnTo>
                  <a:lnTo>
                    <a:pt x="3669698" y="2929890"/>
                  </a:lnTo>
                  <a:lnTo>
                    <a:pt x="3685251" y="2923857"/>
                  </a:lnTo>
                  <a:lnTo>
                    <a:pt x="3700170" y="2916872"/>
                  </a:lnTo>
                  <a:lnTo>
                    <a:pt x="3714770" y="2909887"/>
                  </a:lnTo>
                  <a:lnTo>
                    <a:pt x="3728419" y="2902902"/>
                  </a:lnTo>
                  <a:lnTo>
                    <a:pt x="3741751" y="2895282"/>
                  </a:lnTo>
                  <a:lnTo>
                    <a:pt x="3754765" y="2887980"/>
                  </a:lnTo>
                  <a:lnTo>
                    <a:pt x="3767144" y="2880042"/>
                  </a:lnTo>
                  <a:lnTo>
                    <a:pt x="3778571" y="2871787"/>
                  </a:lnTo>
                  <a:lnTo>
                    <a:pt x="3789363" y="2863532"/>
                  </a:lnTo>
                  <a:lnTo>
                    <a:pt x="3789363" y="2971165"/>
                  </a:lnTo>
                  <a:lnTo>
                    <a:pt x="3788728" y="2971482"/>
                  </a:lnTo>
                  <a:lnTo>
                    <a:pt x="3788728" y="2975927"/>
                  </a:lnTo>
                  <a:lnTo>
                    <a:pt x="3788411" y="2980055"/>
                  </a:lnTo>
                  <a:lnTo>
                    <a:pt x="3787776" y="2985770"/>
                  </a:lnTo>
                  <a:lnTo>
                    <a:pt x="3786506" y="2991167"/>
                  </a:lnTo>
                  <a:lnTo>
                    <a:pt x="3785237" y="2996247"/>
                  </a:lnTo>
                  <a:lnTo>
                    <a:pt x="3783332" y="3001962"/>
                  </a:lnTo>
                  <a:lnTo>
                    <a:pt x="3781428" y="3007360"/>
                  </a:lnTo>
                  <a:lnTo>
                    <a:pt x="3778571" y="3012758"/>
                  </a:lnTo>
                  <a:lnTo>
                    <a:pt x="3775714" y="3018155"/>
                  </a:lnTo>
                  <a:lnTo>
                    <a:pt x="3772540" y="3023235"/>
                  </a:lnTo>
                  <a:lnTo>
                    <a:pt x="3769048" y="3028633"/>
                  </a:lnTo>
                  <a:lnTo>
                    <a:pt x="3765557" y="3033713"/>
                  </a:lnTo>
                  <a:lnTo>
                    <a:pt x="3761113" y="3038793"/>
                  </a:lnTo>
                  <a:lnTo>
                    <a:pt x="3756987" y="3043555"/>
                  </a:lnTo>
                  <a:lnTo>
                    <a:pt x="3752226" y="3048635"/>
                  </a:lnTo>
                  <a:lnTo>
                    <a:pt x="3747147" y="3054033"/>
                  </a:lnTo>
                  <a:lnTo>
                    <a:pt x="3741433" y="3058795"/>
                  </a:lnTo>
                  <a:lnTo>
                    <a:pt x="3736037" y="3063240"/>
                  </a:lnTo>
                  <a:lnTo>
                    <a:pt x="3723658" y="3072765"/>
                  </a:lnTo>
                  <a:lnTo>
                    <a:pt x="3710327" y="3082290"/>
                  </a:lnTo>
                  <a:lnTo>
                    <a:pt x="3696043" y="3090863"/>
                  </a:lnTo>
                  <a:lnTo>
                    <a:pt x="3680490" y="3099753"/>
                  </a:lnTo>
                  <a:lnTo>
                    <a:pt x="3663667" y="3108325"/>
                  </a:lnTo>
                  <a:lnTo>
                    <a:pt x="3646526" y="3116263"/>
                  </a:lnTo>
                  <a:lnTo>
                    <a:pt x="3627799" y="3124200"/>
                  </a:lnTo>
                  <a:lnTo>
                    <a:pt x="3608754" y="3131503"/>
                  </a:lnTo>
                  <a:lnTo>
                    <a:pt x="3588122" y="3138170"/>
                  </a:lnTo>
                  <a:lnTo>
                    <a:pt x="3566855" y="3145155"/>
                  </a:lnTo>
                  <a:lnTo>
                    <a:pt x="3544636" y="3151188"/>
                  </a:lnTo>
                  <a:lnTo>
                    <a:pt x="3522417" y="3157538"/>
                  </a:lnTo>
                  <a:lnTo>
                    <a:pt x="3498611" y="3163253"/>
                  </a:lnTo>
                  <a:lnTo>
                    <a:pt x="3474170" y="3168333"/>
                  </a:lnTo>
                  <a:lnTo>
                    <a:pt x="3449412" y="3172778"/>
                  </a:lnTo>
                  <a:lnTo>
                    <a:pt x="3423701" y="3176905"/>
                  </a:lnTo>
                  <a:lnTo>
                    <a:pt x="3397356" y="3181033"/>
                  </a:lnTo>
                  <a:lnTo>
                    <a:pt x="3370376" y="3184208"/>
                  </a:lnTo>
                  <a:lnTo>
                    <a:pt x="3343395" y="3187383"/>
                  </a:lnTo>
                  <a:lnTo>
                    <a:pt x="3315146" y="3189605"/>
                  </a:lnTo>
                  <a:lnTo>
                    <a:pt x="3286896" y="3191193"/>
                  </a:lnTo>
                  <a:lnTo>
                    <a:pt x="3258011" y="3192780"/>
                  </a:lnTo>
                  <a:lnTo>
                    <a:pt x="3228491" y="3193415"/>
                  </a:lnTo>
                  <a:lnTo>
                    <a:pt x="3198972" y="3194050"/>
                  </a:lnTo>
                  <a:lnTo>
                    <a:pt x="3168500" y="3193415"/>
                  </a:lnTo>
                  <a:lnTo>
                    <a:pt x="3138663" y="3192780"/>
                  </a:lnTo>
                  <a:lnTo>
                    <a:pt x="3109143" y="3191193"/>
                  </a:lnTo>
                  <a:lnTo>
                    <a:pt x="3080259" y="3189288"/>
                  </a:lnTo>
                  <a:lnTo>
                    <a:pt x="3051374" y="3186748"/>
                  </a:lnTo>
                  <a:lnTo>
                    <a:pt x="3023441" y="3183573"/>
                  </a:lnTo>
                  <a:lnTo>
                    <a:pt x="2996144" y="3180080"/>
                  </a:lnTo>
                  <a:lnTo>
                    <a:pt x="2969481" y="3176270"/>
                  </a:lnTo>
                  <a:lnTo>
                    <a:pt x="2943453" y="3171825"/>
                  </a:lnTo>
                  <a:lnTo>
                    <a:pt x="2917742" y="3167063"/>
                  </a:lnTo>
                  <a:lnTo>
                    <a:pt x="2892984" y="3161665"/>
                  </a:lnTo>
                  <a:lnTo>
                    <a:pt x="2869178" y="3155633"/>
                  </a:lnTo>
                  <a:lnTo>
                    <a:pt x="2846007" y="3149918"/>
                  </a:lnTo>
                  <a:lnTo>
                    <a:pt x="2823470" y="3142933"/>
                  </a:lnTo>
                  <a:lnTo>
                    <a:pt x="2802203" y="3135948"/>
                  </a:lnTo>
                  <a:lnTo>
                    <a:pt x="2781889" y="3128328"/>
                  </a:lnTo>
                  <a:lnTo>
                    <a:pt x="2762527" y="3121025"/>
                  </a:lnTo>
                  <a:lnTo>
                    <a:pt x="2743799" y="3112770"/>
                  </a:lnTo>
                  <a:lnTo>
                    <a:pt x="2726024" y="3104515"/>
                  </a:lnTo>
                  <a:lnTo>
                    <a:pt x="2709518" y="3095625"/>
                  </a:lnTo>
                  <a:lnTo>
                    <a:pt x="2694600" y="3086735"/>
                  </a:lnTo>
                  <a:lnTo>
                    <a:pt x="2679999" y="3077210"/>
                  </a:lnTo>
                  <a:lnTo>
                    <a:pt x="2666985" y="3067685"/>
                  </a:lnTo>
                  <a:lnTo>
                    <a:pt x="2660954" y="3062923"/>
                  </a:lnTo>
                  <a:lnTo>
                    <a:pt x="2655240" y="3057843"/>
                  </a:lnTo>
                  <a:lnTo>
                    <a:pt x="2650162" y="3052763"/>
                  </a:lnTo>
                  <a:lnTo>
                    <a:pt x="2645083" y="3048000"/>
                  </a:lnTo>
                  <a:lnTo>
                    <a:pt x="2639687" y="3042603"/>
                  </a:lnTo>
                  <a:lnTo>
                    <a:pt x="2635561" y="3037205"/>
                  </a:lnTo>
                  <a:lnTo>
                    <a:pt x="2631434" y="3032125"/>
                  </a:lnTo>
                  <a:lnTo>
                    <a:pt x="2627625" y="3027045"/>
                  </a:lnTo>
                  <a:lnTo>
                    <a:pt x="2624134" y="3021648"/>
                  </a:lnTo>
                  <a:lnTo>
                    <a:pt x="2620960" y="3015933"/>
                  </a:lnTo>
                  <a:lnTo>
                    <a:pt x="2618103" y="3010535"/>
                  </a:lnTo>
                  <a:lnTo>
                    <a:pt x="2615881" y="3005137"/>
                  </a:lnTo>
                  <a:lnTo>
                    <a:pt x="2613659" y="2999422"/>
                  </a:lnTo>
                  <a:lnTo>
                    <a:pt x="2612072" y="2994025"/>
                  </a:lnTo>
                  <a:lnTo>
                    <a:pt x="2610485" y="2988310"/>
                  </a:lnTo>
                  <a:lnTo>
                    <a:pt x="2609850" y="2982912"/>
                  </a:lnTo>
                  <a:lnTo>
                    <a:pt x="2609215" y="2976880"/>
                  </a:lnTo>
                  <a:lnTo>
                    <a:pt x="2609215" y="2971482"/>
                  </a:lnTo>
                  <a:lnTo>
                    <a:pt x="2608580" y="2971482"/>
                  </a:lnTo>
                  <a:lnTo>
                    <a:pt x="2608580" y="2825115"/>
                  </a:lnTo>
                  <a:lnTo>
                    <a:pt x="2608263" y="2821305"/>
                  </a:lnTo>
                  <a:lnTo>
                    <a:pt x="2608580" y="2812732"/>
                  </a:lnTo>
                  <a:lnTo>
                    <a:pt x="2609850" y="2805112"/>
                  </a:lnTo>
                  <a:close/>
                  <a:moveTo>
                    <a:pt x="3151360" y="2793804"/>
                  </a:moveTo>
                  <a:lnTo>
                    <a:pt x="3151360" y="2908645"/>
                  </a:lnTo>
                  <a:lnTo>
                    <a:pt x="3174848" y="2908962"/>
                  </a:lnTo>
                  <a:lnTo>
                    <a:pt x="3198972" y="2909280"/>
                  </a:lnTo>
                  <a:lnTo>
                    <a:pt x="3231983" y="2908962"/>
                  </a:lnTo>
                  <a:lnTo>
                    <a:pt x="3231983" y="2794121"/>
                  </a:lnTo>
                  <a:lnTo>
                    <a:pt x="3198972" y="2794755"/>
                  </a:lnTo>
                  <a:lnTo>
                    <a:pt x="3174848" y="2794121"/>
                  </a:lnTo>
                  <a:lnTo>
                    <a:pt x="3151360" y="2793804"/>
                  </a:lnTo>
                  <a:close/>
                  <a:moveTo>
                    <a:pt x="2989478" y="2779528"/>
                  </a:moveTo>
                  <a:lnTo>
                    <a:pt x="2989478" y="2894687"/>
                  </a:lnTo>
                  <a:lnTo>
                    <a:pt x="3009158" y="2897542"/>
                  </a:lnTo>
                  <a:lnTo>
                    <a:pt x="3029472" y="2899762"/>
                  </a:lnTo>
                  <a:lnTo>
                    <a:pt x="3049469" y="2902300"/>
                  </a:lnTo>
                  <a:lnTo>
                    <a:pt x="3070419" y="2903887"/>
                  </a:lnTo>
                  <a:lnTo>
                    <a:pt x="3070419" y="2789045"/>
                  </a:lnTo>
                  <a:lnTo>
                    <a:pt x="3049469" y="2787142"/>
                  </a:lnTo>
                  <a:lnTo>
                    <a:pt x="3029472" y="2784921"/>
                  </a:lnTo>
                  <a:lnTo>
                    <a:pt x="3009158" y="2782383"/>
                  </a:lnTo>
                  <a:lnTo>
                    <a:pt x="2989478" y="2779528"/>
                  </a:lnTo>
                  <a:close/>
                  <a:moveTo>
                    <a:pt x="2827597" y="2743045"/>
                  </a:moveTo>
                  <a:lnTo>
                    <a:pt x="2827597" y="2859790"/>
                  </a:lnTo>
                  <a:lnTo>
                    <a:pt x="2846959" y="2865500"/>
                  </a:lnTo>
                  <a:lnTo>
                    <a:pt x="2866956" y="2870576"/>
                  </a:lnTo>
                  <a:lnTo>
                    <a:pt x="2887588" y="2875969"/>
                  </a:lnTo>
                  <a:lnTo>
                    <a:pt x="2908220" y="2880411"/>
                  </a:lnTo>
                  <a:lnTo>
                    <a:pt x="2908220" y="2764618"/>
                  </a:lnTo>
                  <a:lnTo>
                    <a:pt x="2887588" y="2759542"/>
                  </a:lnTo>
                  <a:lnTo>
                    <a:pt x="2866956" y="2754466"/>
                  </a:lnTo>
                  <a:lnTo>
                    <a:pt x="2846959" y="2748755"/>
                  </a:lnTo>
                  <a:lnTo>
                    <a:pt x="2827597" y="2743045"/>
                  </a:lnTo>
                  <a:close/>
                  <a:moveTo>
                    <a:pt x="1998663" y="2711450"/>
                  </a:moveTo>
                  <a:lnTo>
                    <a:pt x="2032589" y="2718179"/>
                  </a:lnTo>
                  <a:lnTo>
                    <a:pt x="2039311" y="2719781"/>
                  </a:lnTo>
                  <a:lnTo>
                    <a:pt x="2045072" y="2721383"/>
                  </a:lnTo>
                  <a:lnTo>
                    <a:pt x="2050513" y="2723306"/>
                  </a:lnTo>
                  <a:lnTo>
                    <a:pt x="2054674" y="2725228"/>
                  </a:lnTo>
                  <a:lnTo>
                    <a:pt x="2058834" y="2727791"/>
                  </a:lnTo>
                  <a:lnTo>
                    <a:pt x="2062675" y="2730034"/>
                  </a:lnTo>
                  <a:lnTo>
                    <a:pt x="2069716" y="2735161"/>
                  </a:lnTo>
                  <a:lnTo>
                    <a:pt x="2072597" y="2738045"/>
                  </a:lnTo>
                  <a:lnTo>
                    <a:pt x="2074517" y="2740287"/>
                  </a:lnTo>
                  <a:lnTo>
                    <a:pt x="2076118" y="2742851"/>
                  </a:lnTo>
                  <a:lnTo>
                    <a:pt x="2077398" y="2745734"/>
                  </a:lnTo>
                  <a:lnTo>
                    <a:pt x="2078038" y="2747977"/>
                  </a:lnTo>
                  <a:lnTo>
                    <a:pt x="2078038" y="2750861"/>
                  </a:lnTo>
                  <a:lnTo>
                    <a:pt x="2077718" y="2753104"/>
                  </a:lnTo>
                  <a:lnTo>
                    <a:pt x="2077078" y="2755988"/>
                  </a:lnTo>
                  <a:lnTo>
                    <a:pt x="2075478" y="2758231"/>
                  </a:lnTo>
                  <a:lnTo>
                    <a:pt x="2073877" y="2760794"/>
                  </a:lnTo>
                  <a:lnTo>
                    <a:pt x="2071317" y="2763037"/>
                  </a:lnTo>
                  <a:lnTo>
                    <a:pt x="2068756" y="2764959"/>
                  </a:lnTo>
                  <a:lnTo>
                    <a:pt x="2065876" y="2767522"/>
                  </a:lnTo>
                  <a:lnTo>
                    <a:pt x="2062355" y="2769445"/>
                  </a:lnTo>
                  <a:lnTo>
                    <a:pt x="2058194" y="2771047"/>
                  </a:lnTo>
                  <a:lnTo>
                    <a:pt x="2054354" y="2772649"/>
                  </a:lnTo>
                  <a:lnTo>
                    <a:pt x="2048272" y="2774572"/>
                  </a:lnTo>
                  <a:lnTo>
                    <a:pt x="2041871" y="2776174"/>
                  </a:lnTo>
                  <a:lnTo>
                    <a:pt x="2035790" y="2777776"/>
                  </a:lnTo>
                  <a:lnTo>
                    <a:pt x="2028429" y="2779057"/>
                  </a:lnTo>
                  <a:lnTo>
                    <a:pt x="2014026" y="2780659"/>
                  </a:lnTo>
                  <a:lnTo>
                    <a:pt x="1998663" y="2781300"/>
                  </a:lnTo>
                  <a:lnTo>
                    <a:pt x="1998663" y="2711450"/>
                  </a:lnTo>
                  <a:close/>
                  <a:moveTo>
                    <a:pt x="3717945" y="2699583"/>
                  </a:moveTo>
                  <a:lnTo>
                    <a:pt x="3711914" y="2703073"/>
                  </a:lnTo>
                  <a:lnTo>
                    <a:pt x="3704931" y="2707197"/>
                  </a:lnTo>
                  <a:lnTo>
                    <a:pt x="3696678" y="2710686"/>
                  </a:lnTo>
                  <a:lnTo>
                    <a:pt x="3688425" y="2714493"/>
                  </a:lnTo>
                  <a:lnTo>
                    <a:pt x="3671285" y="2721155"/>
                  </a:lnTo>
                  <a:lnTo>
                    <a:pt x="3656684" y="2726866"/>
                  </a:lnTo>
                  <a:lnTo>
                    <a:pt x="3656684" y="2827749"/>
                  </a:lnTo>
                  <a:lnTo>
                    <a:pt x="3665254" y="2823307"/>
                  </a:lnTo>
                  <a:lnTo>
                    <a:pt x="3674142" y="2818549"/>
                  </a:lnTo>
                  <a:lnTo>
                    <a:pt x="3682394" y="2813790"/>
                  </a:lnTo>
                  <a:lnTo>
                    <a:pt x="3690647" y="2808714"/>
                  </a:lnTo>
                  <a:lnTo>
                    <a:pt x="3698582" y="2803321"/>
                  </a:lnTo>
                  <a:lnTo>
                    <a:pt x="3705566" y="2798245"/>
                  </a:lnTo>
                  <a:lnTo>
                    <a:pt x="3711914" y="2792535"/>
                  </a:lnTo>
                  <a:lnTo>
                    <a:pt x="3717945" y="2787776"/>
                  </a:lnTo>
                  <a:lnTo>
                    <a:pt x="3717945" y="2699583"/>
                  </a:lnTo>
                  <a:close/>
                  <a:moveTo>
                    <a:pt x="2490788" y="2694304"/>
                  </a:moveTo>
                  <a:lnTo>
                    <a:pt x="2490788" y="2826893"/>
                  </a:lnTo>
                  <a:lnTo>
                    <a:pt x="2490471" y="2827210"/>
                  </a:lnTo>
                  <a:lnTo>
                    <a:pt x="2489836" y="2835140"/>
                  </a:lnTo>
                  <a:lnTo>
                    <a:pt x="2489519" y="2839898"/>
                  </a:lnTo>
                  <a:lnTo>
                    <a:pt x="2488250" y="2844973"/>
                  </a:lnTo>
                  <a:lnTo>
                    <a:pt x="2487298" y="2849731"/>
                  </a:lnTo>
                  <a:lnTo>
                    <a:pt x="2485711" y="2854807"/>
                  </a:lnTo>
                  <a:lnTo>
                    <a:pt x="2483490" y="2859565"/>
                  </a:lnTo>
                  <a:lnTo>
                    <a:pt x="2481269" y="2864323"/>
                  </a:lnTo>
                  <a:lnTo>
                    <a:pt x="2479048" y="2869080"/>
                  </a:lnTo>
                  <a:lnTo>
                    <a:pt x="2475874" y="2873838"/>
                  </a:lnTo>
                  <a:lnTo>
                    <a:pt x="2472701" y="2878279"/>
                  </a:lnTo>
                  <a:lnTo>
                    <a:pt x="2469528" y="2883037"/>
                  </a:lnTo>
                  <a:lnTo>
                    <a:pt x="2465403" y="2887795"/>
                  </a:lnTo>
                  <a:lnTo>
                    <a:pt x="2461595" y="2892236"/>
                  </a:lnTo>
                  <a:lnTo>
                    <a:pt x="2453028" y="2901435"/>
                  </a:lnTo>
                  <a:lnTo>
                    <a:pt x="2443191" y="2909999"/>
                  </a:lnTo>
                  <a:lnTo>
                    <a:pt x="2432086" y="2918563"/>
                  </a:lnTo>
                  <a:lnTo>
                    <a:pt x="2419710" y="2926811"/>
                  </a:lnTo>
                  <a:lnTo>
                    <a:pt x="2406701" y="2934740"/>
                  </a:lnTo>
                  <a:lnTo>
                    <a:pt x="2393056" y="2942670"/>
                  </a:lnTo>
                  <a:lnTo>
                    <a:pt x="2378143" y="2950283"/>
                  </a:lnTo>
                  <a:lnTo>
                    <a:pt x="2362277" y="2957579"/>
                  </a:lnTo>
                  <a:lnTo>
                    <a:pt x="2345777" y="2964240"/>
                  </a:lnTo>
                  <a:lnTo>
                    <a:pt x="2328325" y="2970901"/>
                  </a:lnTo>
                  <a:lnTo>
                    <a:pt x="2309921" y="2977245"/>
                  </a:lnTo>
                  <a:lnTo>
                    <a:pt x="2290882" y="2983589"/>
                  </a:lnTo>
                  <a:lnTo>
                    <a:pt x="2270892" y="2989298"/>
                  </a:lnTo>
                  <a:lnTo>
                    <a:pt x="2250267" y="2994691"/>
                  </a:lnTo>
                  <a:lnTo>
                    <a:pt x="2229324" y="2999449"/>
                  </a:lnTo>
                  <a:lnTo>
                    <a:pt x="2207430" y="3004207"/>
                  </a:lnTo>
                  <a:lnTo>
                    <a:pt x="2184901" y="3008330"/>
                  </a:lnTo>
                  <a:lnTo>
                    <a:pt x="2162054" y="3012137"/>
                  </a:lnTo>
                  <a:lnTo>
                    <a:pt x="2138256" y="3015626"/>
                  </a:lnTo>
                  <a:lnTo>
                    <a:pt x="2113823" y="3018798"/>
                  </a:lnTo>
                  <a:lnTo>
                    <a:pt x="2089390" y="3021018"/>
                  </a:lnTo>
                  <a:lnTo>
                    <a:pt x="2064323" y="3023556"/>
                  </a:lnTo>
                  <a:lnTo>
                    <a:pt x="2038621" y="3025142"/>
                  </a:lnTo>
                  <a:lnTo>
                    <a:pt x="2012601" y="3026093"/>
                  </a:lnTo>
                  <a:lnTo>
                    <a:pt x="1986582" y="3027045"/>
                  </a:lnTo>
                  <a:lnTo>
                    <a:pt x="1959928" y="3027362"/>
                  </a:lnTo>
                  <a:lnTo>
                    <a:pt x="1932639" y="3027045"/>
                  </a:lnTo>
                  <a:lnTo>
                    <a:pt x="1905350" y="3026093"/>
                  </a:lnTo>
                  <a:lnTo>
                    <a:pt x="1879014" y="3025142"/>
                  </a:lnTo>
                  <a:lnTo>
                    <a:pt x="1852994" y="3022921"/>
                  </a:lnTo>
                  <a:lnTo>
                    <a:pt x="1827292" y="3021018"/>
                  </a:lnTo>
                  <a:lnTo>
                    <a:pt x="1802224" y="3018481"/>
                  </a:lnTo>
                  <a:lnTo>
                    <a:pt x="1777157" y="3015309"/>
                  </a:lnTo>
                  <a:lnTo>
                    <a:pt x="1753359" y="3011502"/>
                  </a:lnTo>
                  <a:lnTo>
                    <a:pt x="1729560" y="3007379"/>
                  </a:lnTo>
                  <a:lnTo>
                    <a:pt x="1706714" y="3002938"/>
                  </a:lnTo>
                  <a:lnTo>
                    <a:pt x="1684502" y="2998180"/>
                  </a:lnTo>
                  <a:lnTo>
                    <a:pt x="1662925" y="2993105"/>
                  </a:lnTo>
                  <a:lnTo>
                    <a:pt x="1641983" y="2987712"/>
                  </a:lnTo>
                  <a:lnTo>
                    <a:pt x="1622309" y="2981686"/>
                  </a:lnTo>
                  <a:lnTo>
                    <a:pt x="1602953" y="2975342"/>
                  </a:lnTo>
                  <a:lnTo>
                    <a:pt x="1584549" y="2968681"/>
                  </a:lnTo>
                  <a:lnTo>
                    <a:pt x="1566780" y="2961702"/>
                  </a:lnTo>
                  <a:lnTo>
                    <a:pt x="1550280" y="2954407"/>
                  </a:lnTo>
                  <a:lnTo>
                    <a:pt x="1534414" y="2947111"/>
                  </a:lnTo>
                  <a:lnTo>
                    <a:pt x="1519501" y="2939181"/>
                  </a:lnTo>
                  <a:lnTo>
                    <a:pt x="1505539" y="2930934"/>
                  </a:lnTo>
                  <a:lnTo>
                    <a:pt x="1493164" y="2922687"/>
                  </a:lnTo>
                  <a:lnTo>
                    <a:pt x="1481106" y="2913805"/>
                  </a:lnTo>
                  <a:lnTo>
                    <a:pt x="1470635" y="2904924"/>
                  </a:lnTo>
                  <a:lnTo>
                    <a:pt x="1465875" y="2900483"/>
                  </a:lnTo>
                  <a:lnTo>
                    <a:pt x="1461116" y="2895725"/>
                  </a:lnTo>
                  <a:lnTo>
                    <a:pt x="1456673" y="2891284"/>
                  </a:lnTo>
                  <a:lnTo>
                    <a:pt x="1452866" y="2886844"/>
                  </a:lnTo>
                  <a:lnTo>
                    <a:pt x="1449375" y="2882086"/>
                  </a:lnTo>
                  <a:lnTo>
                    <a:pt x="1445885" y="2877328"/>
                  </a:lnTo>
                  <a:lnTo>
                    <a:pt x="1442712" y="2872252"/>
                  </a:lnTo>
                  <a:lnTo>
                    <a:pt x="1439856" y="2867494"/>
                  </a:lnTo>
                  <a:lnTo>
                    <a:pt x="1437000" y="2862737"/>
                  </a:lnTo>
                  <a:lnTo>
                    <a:pt x="1435096" y="2857661"/>
                  </a:lnTo>
                  <a:lnTo>
                    <a:pt x="1433192" y="2852269"/>
                  </a:lnTo>
                  <a:lnTo>
                    <a:pt x="1431606" y="2847828"/>
                  </a:lnTo>
                  <a:lnTo>
                    <a:pt x="1430337" y="2842436"/>
                  </a:lnTo>
                  <a:lnTo>
                    <a:pt x="1429702" y="2837361"/>
                  </a:lnTo>
                  <a:lnTo>
                    <a:pt x="1429385" y="2832286"/>
                  </a:lnTo>
                  <a:lnTo>
                    <a:pt x="1428750" y="2827210"/>
                  </a:lnTo>
                  <a:lnTo>
                    <a:pt x="1428750" y="2700014"/>
                  </a:lnTo>
                  <a:lnTo>
                    <a:pt x="1429702" y="2705406"/>
                  </a:lnTo>
                  <a:lnTo>
                    <a:pt x="1430654" y="2711433"/>
                  </a:lnTo>
                  <a:lnTo>
                    <a:pt x="1432240" y="2716825"/>
                  </a:lnTo>
                  <a:lnTo>
                    <a:pt x="1434462" y="2722218"/>
                  </a:lnTo>
                  <a:lnTo>
                    <a:pt x="1436683" y="2728245"/>
                  </a:lnTo>
                  <a:lnTo>
                    <a:pt x="1439539" y="2733320"/>
                  </a:lnTo>
                  <a:lnTo>
                    <a:pt x="1442712" y="2739029"/>
                  </a:lnTo>
                  <a:lnTo>
                    <a:pt x="1446202" y="2744422"/>
                  </a:lnTo>
                  <a:lnTo>
                    <a:pt x="1449692" y="2749497"/>
                  </a:lnTo>
                  <a:lnTo>
                    <a:pt x="1454135" y="2755206"/>
                  </a:lnTo>
                  <a:lnTo>
                    <a:pt x="1458894" y="2760282"/>
                  </a:lnTo>
                  <a:lnTo>
                    <a:pt x="1463654" y="2765357"/>
                  </a:lnTo>
                  <a:lnTo>
                    <a:pt x="1468731" y="2770432"/>
                  </a:lnTo>
                  <a:lnTo>
                    <a:pt x="1474125" y="2775507"/>
                  </a:lnTo>
                  <a:lnTo>
                    <a:pt x="1480154" y="2780265"/>
                  </a:lnTo>
                  <a:lnTo>
                    <a:pt x="1480154" y="2879231"/>
                  </a:lnTo>
                  <a:lnTo>
                    <a:pt x="1482375" y="2882086"/>
                  </a:lnTo>
                  <a:lnTo>
                    <a:pt x="1484914" y="2884623"/>
                  </a:lnTo>
                  <a:lnTo>
                    <a:pt x="1491895" y="2890650"/>
                  </a:lnTo>
                  <a:lnTo>
                    <a:pt x="1500145" y="2896994"/>
                  </a:lnTo>
                  <a:lnTo>
                    <a:pt x="1509664" y="2903338"/>
                  </a:lnTo>
                  <a:lnTo>
                    <a:pt x="1519818" y="2909682"/>
                  </a:lnTo>
                  <a:lnTo>
                    <a:pt x="1530924" y="2915709"/>
                  </a:lnTo>
                  <a:lnTo>
                    <a:pt x="1542030" y="2921735"/>
                  </a:lnTo>
                  <a:lnTo>
                    <a:pt x="1553136" y="2926811"/>
                  </a:lnTo>
                  <a:lnTo>
                    <a:pt x="1553136" y="2824673"/>
                  </a:lnTo>
                  <a:lnTo>
                    <a:pt x="1569953" y="2832286"/>
                  </a:lnTo>
                  <a:lnTo>
                    <a:pt x="1587723" y="2839264"/>
                  </a:lnTo>
                  <a:lnTo>
                    <a:pt x="1606127" y="2846242"/>
                  </a:lnTo>
                  <a:lnTo>
                    <a:pt x="1625482" y="2852269"/>
                  </a:lnTo>
                  <a:lnTo>
                    <a:pt x="1625482" y="2953772"/>
                  </a:lnTo>
                  <a:lnTo>
                    <a:pt x="1642935" y="2958847"/>
                  </a:lnTo>
                  <a:lnTo>
                    <a:pt x="1661021" y="2963605"/>
                  </a:lnTo>
                  <a:lnTo>
                    <a:pt x="1679425" y="2968363"/>
                  </a:lnTo>
                  <a:lnTo>
                    <a:pt x="1698464" y="2972487"/>
                  </a:lnTo>
                  <a:lnTo>
                    <a:pt x="1698464" y="2871618"/>
                  </a:lnTo>
                  <a:lnTo>
                    <a:pt x="1716233" y="2875424"/>
                  </a:lnTo>
                  <a:lnTo>
                    <a:pt x="1734320" y="2878914"/>
                  </a:lnTo>
                  <a:lnTo>
                    <a:pt x="1752407" y="2882086"/>
                  </a:lnTo>
                  <a:lnTo>
                    <a:pt x="1771445" y="2885258"/>
                  </a:lnTo>
                  <a:lnTo>
                    <a:pt x="1771445" y="2985175"/>
                  </a:lnTo>
                  <a:lnTo>
                    <a:pt x="1789215" y="2987712"/>
                  </a:lnTo>
                  <a:lnTo>
                    <a:pt x="1807301" y="2989933"/>
                  </a:lnTo>
                  <a:lnTo>
                    <a:pt x="1825388" y="2991836"/>
                  </a:lnTo>
                  <a:lnTo>
                    <a:pt x="1843792" y="2993422"/>
                  </a:lnTo>
                  <a:lnTo>
                    <a:pt x="1843792" y="2893505"/>
                  </a:lnTo>
                  <a:lnTo>
                    <a:pt x="1861879" y="2895091"/>
                  </a:lnTo>
                  <a:lnTo>
                    <a:pt x="1880283" y="2896042"/>
                  </a:lnTo>
                  <a:lnTo>
                    <a:pt x="1898369" y="2896994"/>
                  </a:lnTo>
                  <a:lnTo>
                    <a:pt x="1916773" y="2897628"/>
                  </a:lnTo>
                  <a:lnTo>
                    <a:pt x="1916773" y="2997546"/>
                  </a:lnTo>
                  <a:lnTo>
                    <a:pt x="1938033" y="2997863"/>
                  </a:lnTo>
                  <a:lnTo>
                    <a:pt x="1959928" y="2998180"/>
                  </a:lnTo>
                  <a:lnTo>
                    <a:pt x="1989755" y="2997863"/>
                  </a:lnTo>
                  <a:lnTo>
                    <a:pt x="1989755" y="2898263"/>
                  </a:lnTo>
                  <a:lnTo>
                    <a:pt x="2018630" y="2896994"/>
                  </a:lnTo>
                  <a:lnTo>
                    <a:pt x="2046553" y="2895408"/>
                  </a:lnTo>
                  <a:lnTo>
                    <a:pt x="2074159" y="2893505"/>
                  </a:lnTo>
                  <a:lnTo>
                    <a:pt x="2101448" y="2890967"/>
                  </a:lnTo>
                  <a:lnTo>
                    <a:pt x="2128102" y="2887795"/>
                  </a:lnTo>
                  <a:lnTo>
                    <a:pt x="2154122" y="2883989"/>
                  </a:lnTo>
                  <a:lnTo>
                    <a:pt x="2179189" y="2879865"/>
                  </a:lnTo>
                  <a:lnTo>
                    <a:pt x="2204257" y="2875424"/>
                  </a:lnTo>
                  <a:lnTo>
                    <a:pt x="2228372" y="2870032"/>
                  </a:lnTo>
                  <a:lnTo>
                    <a:pt x="2251219" y="2864640"/>
                  </a:lnTo>
                  <a:lnTo>
                    <a:pt x="2273430" y="2858613"/>
                  </a:lnTo>
                  <a:lnTo>
                    <a:pt x="2294690" y="2851952"/>
                  </a:lnTo>
                  <a:lnTo>
                    <a:pt x="2315633" y="2845291"/>
                  </a:lnTo>
                  <a:lnTo>
                    <a:pt x="2335306" y="2838312"/>
                  </a:lnTo>
                  <a:lnTo>
                    <a:pt x="2354027" y="2830382"/>
                  </a:lnTo>
                  <a:lnTo>
                    <a:pt x="2371797" y="2822452"/>
                  </a:lnTo>
                  <a:lnTo>
                    <a:pt x="2371797" y="2924590"/>
                  </a:lnTo>
                  <a:lnTo>
                    <a:pt x="2379729" y="2921101"/>
                  </a:lnTo>
                  <a:lnTo>
                    <a:pt x="2387028" y="2916660"/>
                  </a:lnTo>
                  <a:lnTo>
                    <a:pt x="2394643" y="2912219"/>
                  </a:lnTo>
                  <a:lnTo>
                    <a:pt x="2401941" y="2907461"/>
                  </a:lnTo>
                  <a:lnTo>
                    <a:pt x="2409239" y="2902703"/>
                  </a:lnTo>
                  <a:lnTo>
                    <a:pt x="2415585" y="2898263"/>
                  </a:lnTo>
                  <a:lnTo>
                    <a:pt x="2421297" y="2893505"/>
                  </a:lnTo>
                  <a:lnTo>
                    <a:pt x="2426374" y="2889064"/>
                  </a:lnTo>
                  <a:lnTo>
                    <a:pt x="2426374" y="2791050"/>
                  </a:lnTo>
                  <a:lnTo>
                    <a:pt x="2433989" y="2785340"/>
                  </a:lnTo>
                  <a:lnTo>
                    <a:pt x="2440653" y="2779948"/>
                  </a:lnTo>
                  <a:lnTo>
                    <a:pt x="2447316" y="2774238"/>
                  </a:lnTo>
                  <a:lnTo>
                    <a:pt x="2453345" y="2768529"/>
                  </a:lnTo>
                  <a:lnTo>
                    <a:pt x="2459057" y="2762819"/>
                  </a:lnTo>
                  <a:lnTo>
                    <a:pt x="2464451" y="2757110"/>
                  </a:lnTo>
                  <a:lnTo>
                    <a:pt x="2469211" y="2751083"/>
                  </a:lnTo>
                  <a:lnTo>
                    <a:pt x="2473336" y="2744739"/>
                  </a:lnTo>
                  <a:lnTo>
                    <a:pt x="2477461" y="2739029"/>
                  </a:lnTo>
                  <a:lnTo>
                    <a:pt x="2480634" y="2732685"/>
                  </a:lnTo>
                  <a:lnTo>
                    <a:pt x="2483490" y="2726341"/>
                  </a:lnTo>
                  <a:lnTo>
                    <a:pt x="2486028" y="2719997"/>
                  </a:lnTo>
                  <a:lnTo>
                    <a:pt x="2487932" y="2713654"/>
                  </a:lnTo>
                  <a:lnTo>
                    <a:pt x="2489519" y="2707310"/>
                  </a:lnTo>
                  <a:lnTo>
                    <a:pt x="2490471" y="2700966"/>
                  </a:lnTo>
                  <a:lnTo>
                    <a:pt x="2490788" y="2694304"/>
                  </a:lnTo>
                  <a:close/>
                  <a:moveTo>
                    <a:pt x="2490470" y="2686155"/>
                  </a:moveTo>
                  <a:lnTo>
                    <a:pt x="2490788" y="2691795"/>
                  </a:lnTo>
                  <a:lnTo>
                    <a:pt x="2490470" y="2693988"/>
                  </a:lnTo>
                  <a:lnTo>
                    <a:pt x="2490470" y="2690542"/>
                  </a:lnTo>
                  <a:lnTo>
                    <a:pt x="2490470" y="2686155"/>
                  </a:lnTo>
                  <a:close/>
                  <a:moveTo>
                    <a:pt x="2490416" y="2685242"/>
                  </a:moveTo>
                  <a:lnTo>
                    <a:pt x="2490470" y="2685528"/>
                  </a:lnTo>
                  <a:lnTo>
                    <a:pt x="2490470" y="2686155"/>
                  </a:lnTo>
                  <a:lnTo>
                    <a:pt x="2490416" y="2685242"/>
                  </a:lnTo>
                  <a:close/>
                  <a:moveTo>
                    <a:pt x="1427957" y="2683026"/>
                  </a:moveTo>
                  <a:lnTo>
                    <a:pt x="1427516" y="2686071"/>
                  </a:lnTo>
                  <a:lnTo>
                    <a:pt x="1427516" y="2690943"/>
                  </a:lnTo>
                  <a:lnTo>
                    <a:pt x="1427516" y="2693987"/>
                  </a:lnTo>
                  <a:lnTo>
                    <a:pt x="1427163" y="2692161"/>
                  </a:lnTo>
                  <a:lnTo>
                    <a:pt x="1427163" y="2686680"/>
                  </a:lnTo>
                  <a:lnTo>
                    <a:pt x="1427957" y="2683026"/>
                  </a:lnTo>
                  <a:close/>
                  <a:moveTo>
                    <a:pt x="1430338" y="2671762"/>
                  </a:moveTo>
                  <a:lnTo>
                    <a:pt x="1428927" y="2676633"/>
                  </a:lnTo>
                  <a:lnTo>
                    <a:pt x="1428221" y="2681809"/>
                  </a:lnTo>
                  <a:lnTo>
                    <a:pt x="1427957" y="2683026"/>
                  </a:lnTo>
                  <a:lnTo>
                    <a:pt x="1428221" y="2681200"/>
                  </a:lnTo>
                  <a:lnTo>
                    <a:pt x="1428927" y="2676329"/>
                  </a:lnTo>
                  <a:lnTo>
                    <a:pt x="1430338" y="2671762"/>
                  </a:lnTo>
                  <a:close/>
                  <a:moveTo>
                    <a:pt x="2487613" y="2670175"/>
                  </a:moveTo>
                  <a:lnTo>
                    <a:pt x="2489200" y="2675815"/>
                  </a:lnTo>
                  <a:lnTo>
                    <a:pt x="2490153" y="2680828"/>
                  </a:lnTo>
                  <a:lnTo>
                    <a:pt x="2490416" y="2685242"/>
                  </a:lnTo>
                  <a:lnTo>
                    <a:pt x="2489518" y="2680515"/>
                  </a:lnTo>
                  <a:lnTo>
                    <a:pt x="2488883" y="2675502"/>
                  </a:lnTo>
                  <a:lnTo>
                    <a:pt x="2487613" y="2670175"/>
                  </a:lnTo>
                  <a:close/>
                  <a:moveTo>
                    <a:pt x="2665715" y="2659293"/>
                  </a:moveTo>
                  <a:lnTo>
                    <a:pt x="2665715" y="2777307"/>
                  </a:lnTo>
                  <a:lnTo>
                    <a:pt x="2668254" y="2780162"/>
                  </a:lnTo>
                  <a:lnTo>
                    <a:pt x="2671429" y="2783335"/>
                  </a:lnTo>
                  <a:lnTo>
                    <a:pt x="2678729" y="2789362"/>
                  </a:lnTo>
                  <a:lnTo>
                    <a:pt x="2687934" y="2796659"/>
                  </a:lnTo>
                  <a:lnTo>
                    <a:pt x="2698726" y="2803638"/>
                  </a:lnTo>
                  <a:lnTo>
                    <a:pt x="2710153" y="2810935"/>
                  </a:lnTo>
                  <a:lnTo>
                    <a:pt x="2722215" y="2817914"/>
                  </a:lnTo>
                  <a:lnTo>
                    <a:pt x="2734594" y="2824259"/>
                  </a:lnTo>
                  <a:lnTo>
                    <a:pt x="2746656" y="2829969"/>
                  </a:lnTo>
                  <a:lnTo>
                    <a:pt x="2746656" y="2711004"/>
                  </a:lnTo>
                  <a:lnTo>
                    <a:pt x="2734594" y="2705293"/>
                  </a:lnTo>
                  <a:lnTo>
                    <a:pt x="2723167" y="2699266"/>
                  </a:lnTo>
                  <a:lnTo>
                    <a:pt x="2712058" y="2692921"/>
                  </a:lnTo>
                  <a:lnTo>
                    <a:pt x="2701583" y="2686259"/>
                  </a:lnTo>
                  <a:lnTo>
                    <a:pt x="2691743" y="2679914"/>
                  </a:lnTo>
                  <a:lnTo>
                    <a:pt x="2682538" y="2673252"/>
                  </a:lnTo>
                  <a:lnTo>
                    <a:pt x="2673650" y="2666273"/>
                  </a:lnTo>
                  <a:lnTo>
                    <a:pt x="2665715" y="2659293"/>
                  </a:lnTo>
                  <a:close/>
                  <a:moveTo>
                    <a:pt x="1925638" y="2592387"/>
                  </a:moveTo>
                  <a:lnTo>
                    <a:pt x="1925638" y="2662237"/>
                  </a:lnTo>
                  <a:lnTo>
                    <a:pt x="1911407" y="2659674"/>
                  </a:lnTo>
                  <a:lnTo>
                    <a:pt x="1894963" y="2655829"/>
                  </a:lnTo>
                  <a:lnTo>
                    <a:pt x="1887057" y="2653907"/>
                  </a:lnTo>
                  <a:lnTo>
                    <a:pt x="1880100" y="2652304"/>
                  </a:lnTo>
                  <a:lnTo>
                    <a:pt x="1873459" y="2650062"/>
                  </a:lnTo>
                  <a:lnTo>
                    <a:pt x="1867451" y="2647498"/>
                  </a:lnTo>
                  <a:lnTo>
                    <a:pt x="1861442" y="2644935"/>
                  </a:lnTo>
                  <a:lnTo>
                    <a:pt x="1856383" y="2641090"/>
                  </a:lnTo>
                  <a:lnTo>
                    <a:pt x="1853220" y="2639168"/>
                  </a:lnTo>
                  <a:lnTo>
                    <a:pt x="1851007" y="2636925"/>
                  </a:lnTo>
                  <a:lnTo>
                    <a:pt x="1848793" y="2634041"/>
                  </a:lnTo>
                  <a:lnTo>
                    <a:pt x="1847844" y="2631798"/>
                  </a:lnTo>
                  <a:lnTo>
                    <a:pt x="1846579" y="2628914"/>
                  </a:lnTo>
                  <a:lnTo>
                    <a:pt x="1846263" y="2626671"/>
                  </a:lnTo>
                  <a:lnTo>
                    <a:pt x="1846263" y="2623788"/>
                  </a:lnTo>
                  <a:lnTo>
                    <a:pt x="1846579" y="2621224"/>
                  </a:lnTo>
                  <a:lnTo>
                    <a:pt x="1847528" y="2618661"/>
                  </a:lnTo>
                  <a:lnTo>
                    <a:pt x="1848477" y="2616098"/>
                  </a:lnTo>
                  <a:lnTo>
                    <a:pt x="1850374" y="2613855"/>
                  </a:lnTo>
                  <a:lnTo>
                    <a:pt x="1852588" y="2611292"/>
                  </a:lnTo>
                  <a:lnTo>
                    <a:pt x="1855118" y="2609369"/>
                  </a:lnTo>
                  <a:lnTo>
                    <a:pt x="1858280" y="2607447"/>
                  </a:lnTo>
                  <a:lnTo>
                    <a:pt x="1861759" y="2605524"/>
                  </a:lnTo>
                  <a:lnTo>
                    <a:pt x="1865870" y="2603922"/>
                  </a:lnTo>
                  <a:lnTo>
                    <a:pt x="1872194" y="2601359"/>
                  </a:lnTo>
                  <a:lnTo>
                    <a:pt x="1878835" y="2599436"/>
                  </a:lnTo>
                  <a:lnTo>
                    <a:pt x="1885792" y="2597834"/>
                  </a:lnTo>
                  <a:lnTo>
                    <a:pt x="1893382" y="2596232"/>
                  </a:lnTo>
                  <a:lnTo>
                    <a:pt x="1901288" y="2594951"/>
                  </a:lnTo>
                  <a:lnTo>
                    <a:pt x="1909194" y="2593989"/>
                  </a:lnTo>
                  <a:lnTo>
                    <a:pt x="1925638" y="2592387"/>
                  </a:lnTo>
                  <a:close/>
                  <a:moveTo>
                    <a:pt x="3178346" y="2558733"/>
                  </a:moveTo>
                  <a:lnTo>
                    <a:pt x="3178346" y="2673668"/>
                  </a:lnTo>
                  <a:lnTo>
                    <a:pt x="3201835" y="2674303"/>
                  </a:lnTo>
                  <a:lnTo>
                    <a:pt x="3225959" y="2674303"/>
                  </a:lnTo>
                  <a:lnTo>
                    <a:pt x="3258970" y="2673986"/>
                  </a:lnTo>
                  <a:lnTo>
                    <a:pt x="3258970" y="2559368"/>
                  </a:lnTo>
                  <a:lnTo>
                    <a:pt x="3225641" y="2559686"/>
                  </a:lnTo>
                  <a:lnTo>
                    <a:pt x="3201835" y="2559368"/>
                  </a:lnTo>
                  <a:lnTo>
                    <a:pt x="3178346" y="2558733"/>
                  </a:lnTo>
                  <a:close/>
                  <a:moveTo>
                    <a:pt x="2609850" y="2552700"/>
                  </a:moveTo>
                  <a:lnTo>
                    <a:pt x="2613342" y="2559045"/>
                  </a:lnTo>
                  <a:lnTo>
                    <a:pt x="2617468" y="2564438"/>
                  </a:lnTo>
                  <a:lnTo>
                    <a:pt x="2621594" y="2570466"/>
                  </a:lnTo>
                  <a:lnTo>
                    <a:pt x="2626038" y="2576176"/>
                  </a:lnTo>
                  <a:lnTo>
                    <a:pt x="2631117" y="2581886"/>
                  </a:lnTo>
                  <a:lnTo>
                    <a:pt x="2635878" y="2587280"/>
                  </a:lnTo>
                  <a:lnTo>
                    <a:pt x="2641274" y="2592673"/>
                  </a:lnTo>
                  <a:lnTo>
                    <a:pt x="2646988" y="2598383"/>
                  </a:lnTo>
                  <a:lnTo>
                    <a:pt x="2658732" y="2608535"/>
                  </a:lnTo>
                  <a:lnTo>
                    <a:pt x="2671746" y="2618686"/>
                  </a:lnTo>
                  <a:lnTo>
                    <a:pt x="2685712" y="2628204"/>
                  </a:lnTo>
                  <a:lnTo>
                    <a:pt x="2700631" y="2637721"/>
                  </a:lnTo>
                  <a:lnTo>
                    <a:pt x="2715867" y="2646921"/>
                  </a:lnTo>
                  <a:lnTo>
                    <a:pt x="2732372" y="2655486"/>
                  </a:lnTo>
                  <a:lnTo>
                    <a:pt x="2749830" y="2663735"/>
                  </a:lnTo>
                  <a:lnTo>
                    <a:pt x="2767923" y="2671666"/>
                  </a:lnTo>
                  <a:lnTo>
                    <a:pt x="2786650" y="2679280"/>
                  </a:lnTo>
                  <a:lnTo>
                    <a:pt x="2805695" y="2686576"/>
                  </a:lnTo>
                  <a:lnTo>
                    <a:pt x="2826009" y="2693238"/>
                  </a:lnTo>
                  <a:lnTo>
                    <a:pt x="2846959" y="2699583"/>
                  </a:lnTo>
                  <a:lnTo>
                    <a:pt x="2867591" y="2705611"/>
                  </a:lnTo>
                  <a:lnTo>
                    <a:pt x="2889492" y="2711321"/>
                  </a:lnTo>
                  <a:lnTo>
                    <a:pt x="2912029" y="2716714"/>
                  </a:lnTo>
                  <a:lnTo>
                    <a:pt x="2934248" y="2721790"/>
                  </a:lnTo>
                  <a:lnTo>
                    <a:pt x="2957102" y="2725914"/>
                  </a:lnTo>
                  <a:lnTo>
                    <a:pt x="2980908" y="2730355"/>
                  </a:lnTo>
                  <a:lnTo>
                    <a:pt x="3004396" y="2733845"/>
                  </a:lnTo>
                  <a:lnTo>
                    <a:pt x="3028203" y="2737335"/>
                  </a:lnTo>
                  <a:lnTo>
                    <a:pt x="3052644" y="2740190"/>
                  </a:lnTo>
                  <a:lnTo>
                    <a:pt x="3077084" y="2743045"/>
                  </a:lnTo>
                  <a:lnTo>
                    <a:pt x="3101525" y="2744949"/>
                  </a:lnTo>
                  <a:lnTo>
                    <a:pt x="3125966" y="2746852"/>
                  </a:lnTo>
                  <a:lnTo>
                    <a:pt x="3150725" y="2748121"/>
                  </a:lnTo>
                  <a:lnTo>
                    <a:pt x="3175800" y="2749390"/>
                  </a:lnTo>
                  <a:lnTo>
                    <a:pt x="3200559" y="2750024"/>
                  </a:lnTo>
                  <a:lnTo>
                    <a:pt x="3225317" y="2750024"/>
                  </a:lnTo>
                  <a:lnTo>
                    <a:pt x="3246266" y="2750024"/>
                  </a:lnTo>
                  <a:lnTo>
                    <a:pt x="3267216" y="2749707"/>
                  </a:lnTo>
                  <a:lnTo>
                    <a:pt x="3288165" y="2748755"/>
                  </a:lnTo>
                  <a:lnTo>
                    <a:pt x="3308797" y="2747804"/>
                  </a:lnTo>
                  <a:lnTo>
                    <a:pt x="3329429" y="2746535"/>
                  </a:lnTo>
                  <a:lnTo>
                    <a:pt x="3350378" y="2744949"/>
                  </a:lnTo>
                  <a:lnTo>
                    <a:pt x="3371010" y="2743362"/>
                  </a:lnTo>
                  <a:lnTo>
                    <a:pt x="3391325" y="2741459"/>
                  </a:lnTo>
                  <a:lnTo>
                    <a:pt x="3411957" y="2738921"/>
                  </a:lnTo>
                  <a:lnTo>
                    <a:pt x="3431954" y="2736383"/>
                  </a:lnTo>
                  <a:lnTo>
                    <a:pt x="3451951" y="2733528"/>
                  </a:lnTo>
                  <a:lnTo>
                    <a:pt x="3471948" y="2730355"/>
                  </a:lnTo>
                  <a:lnTo>
                    <a:pt x="3491628" y="2726866"/>
                  </a:lnTo>
                  <a:lnTo>
                    <a:pt x="3510990" y="2723376"/>
                  </a:lnTo>
                  <a:lnTo>
                    <a:pt x="3530035" y="2719252"/>
                  </a:lnTo>
                  <a:lnTo>
                    <a:pt x="3548763" y="2715128"/>
                  </a:lnTo>
                  <a:lnTo>
                    <a:pt x="3567173" y="2710369"/>
                  </a:lnTo>
                  <a:lnTo>
                    <a:pt x="3585265" y="2705611"/>
                  </a:lnTo>
                  <a:lnTo>
                    <a:pt x="3603041" y="2700852"/>
                  </a:lnTo>
                  <a:lnTo>
                    <a:pt x="3620498" y="2695142"/>
                  </a:lnTo>
                  <a:lnTo>
                    <a:pt x="3637004" y="2689749"/>
                  </a:lnTo>
                  <a:lnTo>
                    <a:pt x="3653510" y="2683721"/>
                  </a:lnTo>
                  <a:lnTo>
                    <a:pt x="3669698" y="2678011"/>
                  </a:lnTo>
                  <a:lnTo>
                    <a:pt x="3685251" y="2671349"/>
                  </a:lnTo>
                  <a:lnTo>
                    <a:pt x="3700170" y="2665004"/>
                  </a:lnTo>
                  <a:lnTo>
                    <a:pt x="3714770" y="2657707"/>
                  </a:lnTo>
                  <a:lnTo>
                    <a:pt x="3728419" y="2650728"/>
                  </a:lnTo>
                  <a:lnTo>
                    <a:pt x="3741751" y="2643114"/>
                  </a:lnTo>
                  <a:lnTo>
                    <a:pt x="3754765" y="2635818"/>
                  </a:lnTo>
                  <a:lnTo>
                    <a:pt x="3767144" y="2627886"/>
                  </a:lnTo>
                  <a:lnTo>
                    <a:pt x="3778571" y="2619638"/>
                  </a:lnTo>
                  <a:lnTo>
                    <a:pt x="3789363" y="2611073"/>
                  </a:lnTo>
                  <a:lnTo>
                    <a:pt x="3789363" y="2718935"/>
                  </a:lnTo>
                  <a:lnTo>
                    <a:pt x="3788728" y="2718935"/>
                  </a:lnTo>
                  <a:lnTo>
                    <a:pt x="3788411" y="2728135"/>
                  </a:lnTo>
                  <a:lnTo>
                    <a:pt x="3787776" y="2733528"/>
                  </a:lnTo>
                  <a:lnTo>
                    <a:pt x="3786506" y="2738921"/>
                  </a:lnTo>
                  <a:lnTo>
                    <a:pt x="3785237" y="2744314"/>
                  </a:lnTo>
                  <a:lnTo>
                    <a:pt x="3783332" y="2749707"/>
                  </a:lnTo>
                  <a:lnTo>
                    <a:pt x="3781428" y="2755100"/>
                  </a:lnTo>
                  <a:lnTo>
                    <a:pt x="3778571" y="2760811"/>
                  </a:lnTo>
                  <a:lnTo>
                    <a:pt x="3775714" y="2765886"/>
                  </a:lnTo>
                  <a:lnTo>
                    <a:pt x="3772540" y="2770962"/>
                  </a:lnTo>
                  <a:lnTo>
                    <a:pt x="3769048" y="2776355"/>
                  </a:lnTo>
                  <a:lnTo>
                    <a:pt x="3765557" y="2781749"/>
                  </a:lnTo>
                  <a:lnTo>
                    <a:pt x="3761113" y="2786824"/>
                  </a:lnTo>
                  <a:lnTo>
                    <a:pt x="3756987" y="2791583"/>
                  </a:lnTo>
                  <a:lnTo>
                    <a:pt x="3752226" y="2796659"/>
                  </a:lnTo>
                  <a:lnTo>
                    <a:pt x="3747147" y="2801735"/>
                  </a:lnTo>
                  <a:lnTo>
                    <a:pt x="3741433" y="2806493"/>
                  </a:lnTo>
                  <a:lnTo>
                    <a:pt x="3736037" y="2811252"/>
                  </a:lnTo>
                  <a:lnTo>
                    <a:pt x="3723658" y="2820769"/>
                  </a:lnTo>
                  <a:lnTo>
                    <a:pt x="3710327" y="2829969"/>
                  </a:lnTo>
                  <a:lnTo>
                    <a:pt x="3696043" y="2838852"/>
                  </a:lnTo>
                  <a:lnTo>
                    <a:pt x="3680490" y="2847418"/>
                  </a:lnTo>
                  <a:lnTo>
                    <a:pt x="3663667" y="2855983"/>
                  </a:lnTo>
                  <a:lnTo>
                    <a:pt x="3646526" y="2863914"/>
                  </a:lnTo>
                  <a:lnTo>
                    <a:pt x="3627799" y="2871845"/>
                  </a:lnTo>
                  <a:lnTo>
                    <a:pt x="3608754" y="2879459"/>
                  </a:lnTo>
                  <a:lnTo>
                    <a:pt x="3588122" y="2886121"/>
                  </a:lnTo>
                  <a:lnTo>
                    <a:pt x="3566855" y="2892783"/>
                  </a:lnTo>
                  <a:lnTo>
                    <a:pt x="3544636" y="2899128"/>
                  </a:lnTo>
                  <a:lnTo>
                    <a:pt x="3522417" y="2905473"/>
                  </a:lnTo>
                  <a:lnTo>
                    <a:pt x="3498611" y="2910866"/>
                  </a:lnTo>
                  <a:lnTo>
                    <a:pt x="3474170" y="2915942"/>
                  </a:lnTo>
                  <a:lnTo>
                    <a:pt x="3449412" y="2920383"/>
                  </a:lnTo>
                  <a:lnTo>
                    <a:pt x="3423701" y="2924824"/>
                  </a:lnTo>
                  <a:lnTo>
                    <a:pt x="3397356" y="2928631"/>
                  </a:lnTo>
                  <a:lnTo>
                    <a:pt x="3370376" y="2931804"/>
                  </a:lnTo>
                  <a:lnTo>
                    <a:pt x="3343395" y="2934976"/>
                  </a:lnTo>
                  <a:lnTo>
                    <a:pt x="3315146" y="2937197"/>
                  </a:lnTo>
                  <a:lnTo>
                    <a:pt x="3286896" y="2938783"/>
                  </a:lnTo>
                  <a:lnTo>
                    <a:pt x="3258011" y="2940369"/>
                  </a:lnTo>
                  <a:lnTo>
                    <a:pt x="3228491" y="2941321"/>
                  </a:lnTo>
                  <a:lnTo>
                    <a:pt x="3198972" y="2941638"/>
                  </a:lnTo>
                  <a:lnTo>
                    <a:pt x="3168500" y="2941321"/>
                  </a:lnTo>
                  <a:lnTo>
                    <a:pt x="3138663" y="2940369"/>
                  </a:lnTo>
                  <a:lnTo>
                    <a:pt x="3109143" y="2938783"/>
                  </a:lnTo>
                  <a:lnTo>
                    <a:pt x="3080259" y="2936880"/>
                  </a:lnTo>
                  <a:lnTo>
                    <a:pt x="3051374" y="2934659"/>
                  </a:lnTo>
                  <a:lnTo>
                    <a:pt x="3023441" y="2931487"/>
                  </a:lnTo>
                  <a:lnTo>
                    <a:pt x="2996144" y="2927997"/>
                  </a:lnTo>
                  <a:lnTo>
                    <a:pt x="2969481" y="2923873"/>
                  </a:lnTo>
                  <a:lnTo>
                    <a:pt x="2943453" y="2919431"/>
                  </a:lnTo>
                  <a:lnTo>
                    <a:pt x="2917742" y="2914355"/>
                  </a:lnTo>
                  <a:lnTo>
                    <a:pt x="2892984" y="2909280"/>
                  </a:lnTo>
                  <a:lnTo>
                    <a:pt x="2869178" y="2903252"/>
                  </a:lnTo>
                  <a:lnTo>
                    <a:pt x="2846007" y="2897224"/>
                  </a:lnTo>
                  <a:lnTo>
                    <a:pt x="2823470" y="2890880"/>
                  </a:lnTo>
                  <a:lnTo>
                    <a:pt x="2802203" y="2883583"/>
                  </a:lnTo>
                  <a:lnTo>
                    <a:pt x="2781889" y="2876286"/>
                  </a:lnTo>
                  <a:lnTo>
                    <a:pt x="2762527" y="2868673"/>
                  </a:lnTo>
                  <a:lnTo>
                    <a:pt x="2743799" y="2860424"/>
                  </a:lnTo>
                  <a:lnTo>
                    <a:pt x="2726024" y="2852176"/>
                  </a:lnTo>
                  <a:lnTo>
                    <a:pt x="2709518" y="2843611"/>
                  </a:lnTo>
                  <a:lnTo>
                    <a:pt x="2694600" y="2834411"/>
                  </a:lnTo>
                  <a:lnTo>
                    <a:pt x="2679999" y="2824893"/>
                  </a:lnTo>
                  <a:lnTo>
                    <a:pt x="2666985" y="2815376"/>
                  </a:lnTo>
                  <a:lnTo>
                    <a:pt x="2660954" y="2810935"/>
                  </a:lnTo>
                  <a:lnTo>
                    <a:pt x="2655240" y="2805542"/>
                  </a:lnTo>
                  <a:lnTo>
                    <a:pt x="2650162" y="2800466"/>
                  </a:lnTo>
                  <a:lnTo>
                    <a:pt x="2645083" y="2795390"/>
                  </a:lnTo>
                  <a:lnTo>
                    <a:pt x="2639687" y="2790314"/>
                  </a:lnTo>
                  <a:lnTo>
                    <a:pt x="2635561" y="2785238"/>
                  </a:lnTo>
                  <a:lnTo>
                    <a:pt x="2631434" y="2780162"/>
                  </a:lnTo>
                  <a:lnTo>
                    <a:pt x="2627625" y="2774452"/>
                  </a:lnTo>
                  <a:lnTo>
                    <a:pt x="2624134" y="2769376"/>
                  </a:lnTo>
                  <a:lnTo>
                    <a:pt x="2620960" y="2763983"/>
                  </a:lnTo>
                  <a:lnTo>
                    <a:pt x="2618103" y="2758273"/>
                  </a:lnTo>
                  <a:lnTo>
                    <a:pt x="2615881" y="2752880"/>
                  </a:lnTo>
                  <a:lnTo>
                    <a:pt x="2613659" y="2747169"/>
                  </a:lnTo>
                  <a:lnTo>
                    <a:pt x="2612072" y="2741776"/>
                  </a:lnTo>
                  <a:lnTo>
                    <a:pt x="2610485" y="2736383"/>
                  </a:lnTo>
                  <a:lnTo>
                    <a:pt x="2609850" y="2730355"/>
                  </a:lnTo>
                  <a:lnTo>
                    <a:pt x="2609215" y="2724962"/>
                  </a:lnTo>
                  <a:lnTo>
                    <a:pt x="2609215" y="2718935"/>
                  </a:lnTo>
                  <a:lnTo>
                    <a:pt x="2608580" y="2719252"/>
                  </a:lnTo>
                  <a:lnTo>
                    <a:pt x="2608580" y="2573004"/>
                  </a:lnTo>
                  <a:lnTo>
                    <a:pt x="2608263" y="2569197"/>
                  </a:lnTo>
                  <a:lnTo>
                    <a:pt x="2608580" y="2560949"/>
                  </a:lnTo>
                  <a:lnTo>
                    <a:pt x="2609850" y="2552700"/>
                  </a:lnTo>
                  <a:close/>
                  <a:moveTo>
                    <a:pt x="3016148" y="2544763"/>
                  </a:moveTo>
                  <a:lnTo>
                    <a:pt x="3016148" y="2660333"/>
                  </a:lnTo>
                  <a:lnTo>
                    <a:pt x="3035827" y="2662556"/>
                  </a:lnTo>
                  <a:lnTo>
                    <a:pt x="3056142" y="2665096"/>
                  </a:lnTo>
                  <a:lnTo>
                    <a:pt x="3076456" y="2667318"/>
                  </a:lnTo>
                  <a:lnTo>
                    <a:pt x="3097406" y="2669223"/>
                  </a:lnTo>
                  <a:lnTo>
                    <a:pt x="3097406" y="2553971"/>
                  </a:lnTo>
                  <a:lnTo>
                    <a:pt x="3076456" y="2552066"/>
                  </a:lnTo>
                  <a:lnTo>
                    <a:pt x="3056142" y="2549843"/>
                  </a:lnTo>
                  <a:lnTo>
                    <a:pt x="3035827" y="2547303"/>
                  </a:lnTo>
                  <a:lnTo>
                    <a:pt x="3016148" y="2544763"/>
                  </a:lnTo>
                  <a:close/>
                  <a:moveTo>
                    <a:pt x="1938656" y="2540386"/>
                  </a:moveTo>
                  <a:lnTo>
                    <a:pt x="1936433" y="2540705"/>
                  </a:lnTo>
                  <a:lnTo>
                    <a:pt x="1933576" y="2540705"/>
                  </a:lnTo>
                  <a:lnTo>
                    <a:pt x="1931036" y="2541342"/>
                  </a:lnTo>
                  <a:lnTo>
                    <a:pt x="1929130" y="2542299"/>
                  </a:lnTo>
                  <a:lnTo>
                    <a:pt x="1927543" y="2542936"/>
                  </a:lnTo>
                  <a:lnTo>
                    <a:pt x="1926273" y="2543892"/>
                  </a:lnTo>
                  <a:lnTo>
                    <a:pt x="1925638" y="2545167"/>
                  </a:lnTo>
                  <a:lnTo>
                    <a:pt x="1925320" y="2546123"/>
                  </a:lnTo>
                  <a:lnTo>
                    <a:pt x="1925320" y="2565247"/>
                  </a:lnTo>
                  <a:lnTo>
                    <a:pt x="1910398" y="2566522"/>
                  </a:lnTo>
                  <a:lnTo>
                    <a:pt x="1895158" y="2568116"/>
                  </a:lnTo>
                  <a:lnTo>
                    <a:pt x="1881188" y="2570028"/>
                  </a:lnTo>
                  <a:lnTo>
                    <a:pt x="1867218" y="2572897"/>
                  </a:lnTo>
                  <a:lnTo>
                    <a:pt x="1853883" y="2575447"/>
                  </a:lnTo>
                  <a:lnTo>
                    <a:pt x="1841183" y="2578634"/>
                  </a:lnTo>
                  <a:lnTo>
                    <a:pt x="1829436" y="2582778"/>
                  </a:lnTo>
                  <a:lnTo>
                    <a:pt x="1818323" y="2586602"/>
                  </a:lnTo>
                  <a:lnTo>
                    <a:pt x="1810703" y="2590108"/>
                  </a:lnTo>
                  <a:lnTo>
                    <a:pt x="1803718" y="2594252"/>
                  </a:lnTo>
                  <a:lnTo>
                    <a:pt x="1797368" y="2598077"/>
                  </a:lnTo>
                  <a:lnTo>
                    <a:pt x="1791970" y="2601902"/>
                  </a:lnTo>
                  <a:lnTo>
                    <a:pt x="1787208" y="2606045"/>
                  </a:lnTo>
                  <a:lnTo>
                    <a:pt x="1783398" y="2610507"/>
                  </a:lnTo>
                  <a:lnTo>
                    <a:pt x="1780223" y="2614651"/>
                  </a:lnTo>
                  <a:lnTo>
                    <a:pt x="1777683" y="2619113"/>
                  </a:lnTo>
                  <a:lnTo>
                    <a:pt x="1776096" y="2623894"/>
                  </a:lnTo>
                  <a:lnTo>
                    <a:pt x="1775460" y="2628038"/>
                  </a:lnTo>
                  <a:lnTo>
                    <a:pt x="1775460" y="2632500"/>
                  </a:lnTo>
                  <a:lnTo>
                    <a:pt x="1776096" y="2637281"/>
                  </a:lnTo>
                  <a:lnTo>
                    <a:pt x="1777683" y="2641743"/>
                  </a:lnTo>
                  <a:lnTo>
                    <a:pt x="1780223" y="2645887"/>
                  </a:lnTo>
                  <a:lnTo>
                    <a:pt x="1783716" y="2650349"/>
                  </a:lnTo>
                  <a:lnTo>
                    <a:pt x="1787526" y="2654811"/>
                  </a:lnTo>
                  <a:lnTo>
                    <a:pt x="1792288" y="2658317"/>
                  </a:lnTo>
                  <a:lnTo>
                    <a:pt x="1797368" y="2661823"/>
                  </a:lnTo>
                  <a:lnTo>
                    <a:pt x="1803400" y="2665329"/>
                  </a:lnTo>
                  <a:lnTo>
                    <a:pt x="1809750" y="2668517"/>
                  </a:lnTo>
                  <a:lnTo>
                    <a:pt x="1816736" y="2671704"/>
                  </a:lnTo>
                  <a:lnTo>
                    <a:pt x="1824356" y="2674573"/>
                  </a:lnTo>
                  <a:lnTo>
                    <a:pt x="1832610" y="2677441"/>
                  </a:lnTo>
                  <a:lnTo>
                    <a:pt x="1840866" y="2679354"/>
                  </a:lnTo>
                  <a:lnTo>
                    <a:pt x="1872933" y="2686047"/>
                  </a:lnTo>
                  <a:lnTo>
                    <a:pt x="1925320" y="2696565"/>
                  </a:lnTo>
                  <a:lnTo>
                    <a:pt x="1925320" y="2778798"/>
                  </a:lnTo>
                  <a:lnTo>
                    <a:pt x="1911668" y="2777204"/>
                  </a:lnTo>
                  <a:lnTo>
                    <a:pt x="1899603" y="2774973"/>
                  </a:lnTo>
                  <a:lnTo>
                    <a:pt x="1885316" y="2772742"/>
                  </a:lnTo>
                  <a:lnTo>
                    <a:pt x="1870393" y="2769236"/>
                  </a:lnTo>
                  <a:lnTo>
                    <a:pt x="1856740" y="2765093"/>
                  </a:lnTo>
                  <a:lnTo>
                    <a:pt x="1844676" y="2760949"/>
                  </a:lnTo>
                  <a:lnTo>
                    <a:pt x="1841183" y="2759674"/>
                  </a:lnTo>
                  <a:lnTo>
                    <a:pt x="1838008" y="2758399"/>
                  </a:lnTo>
                  <a:lnTo>
                    <a:pt x="1835786" y="2757443"/>
                  </a:lnTo>
                  <a:lnTo>
                    <a:pt x="1835150" y="2756805"/>
                  </a:lnTo>
                  <a:lnTo>
                    <a:pt x="1831658" y="2754893"/>
                  </a:lnTo>
                  <a:lnTo>
                    <a:pt x="1829753" y="2753618"/>
                  </a:lnTo>
                  <a:lnTo>
                    <a:pt x="1827848" y="2752662"/>
                  </a:lnTo>
                  <a:lnTo>
                    <a:pt x="1822768" y="2751387"/>
                  </a:lnTo>
                  <a:lnTo>
                    <a:pt x="1817688" y="2750431"/>
                  </a:lnTo>
                  <a:lnTo>
                    <a:pt x="1811656" y="2750112"/>
                  </a:lnTo>
                  <a:lnTo>
                    <a:pt x="1805623" y="2751068"/>
                  </a:lnTo>
                  <a:lnTo>
                    <a:pt x="1799908" y="2751706"/>
                  </a:lnTo>
                  <a:lnTo>
                    <a:pt x="1793876" y="2752981"/>
                  </a:lnTo>
                  <a:lnTo>
                    <a:pt x="1787843" y="2754893"/>
                  </a:lnTo>
                  <a:lnTo>
                    <a:pt x="1782763" y="2756805"/>
                  </a:lnTo>
                  <a:lnTo>
                    <a:pt x="1778636" y="2759355"/>
                  </a:lnTo>
                  <a:lnTo>
                    <a:pt x="1774508" y="2761586"/>
                  </a:lnTo>
                  <a:lnTo>
                    <a:pt x="1771650" y="2764455"/>
                  </a:lnTo>
                  <a:lnTo>
                    <a:pt x="1770698" y="2765730"/>
                  </a:lnTo>
                  <a:lnTo>
                    <a:pt x="1769746" y="2766686"/>
                  </a:lnTo>
                  <a:lnTo>
                    <a:pt x="1769428" y="2767961"/>
                  </a:lnTo>
                  <a:lnTo>
                    <a:pt x="1769428" y="2769555"/>
                  </a:lnTo>
                  <a:lnTo>
                    <a:pt x="1769428" y="2770830"/>
                  </a:lnTo>
                  <a:lnTo>
                    <a:pt x="1770380" y="2772105"/>
                  </a:lnTo>
                  <a:lnTo>
                    <a:pt x="1771016" y="2773061"/>
                  </a:lnTo>
                  <a:lnTo>
                    <a:pt x="1772603" y="2774336"/>
                  </a:lnTo>
                  <a:lnTo>
                    <a:pt x="1778000" y="2777842"/>
                  </a:lnTo>
                  <a:lnTo>
                    <a:pt x="1784668" y="2781348"/>
                  </a:lnTo>
                  <a:lnTo>
                    <a:pt x="1791970" y="2784535"/>
                  </a:lnTo>
                  <a:lnTo>
                    <a:pt x="1799273" y="2787723"/>
                  </a:lnTo>
                  <a:lnTo>
                    <a:pt x="1807846" y="2790591"/>
                  </a:lnTo>
                  <a:lnTo>
                    <a:pt x="1816418" y="2792822"/>
                  </a:lnTo>
                  <a:lnTo>
                    <a:pt x="1825943" y="2795691"/>
                  </a:lnTo>
                  <a:lnTo>
                    <a:pt x="1835786" y="2797603"/>
                  </a:lnTo>
                  <a:lnTo>
                    <a:pt x="1845946" y="2799516"/>
                  </a:lnTo>
                  <a:lnTo>
                    <a:pt x="1856740" y="2801747"/>
                  </a:lnTo>
                  <a:lnTo>
                    <a:pt x="1878648" y="2804934"/>
                  </a:lnTo>
                  <a:lnTo>
                    <a:pt x="1901508" y="2806846"/>
                  </a:lnTo>
                  <a:lnTo>
                    <a:pt x="1925320" y="2808440"/>
                  </a:lnTo>
                  <a:lnTo>
                    <a:pt x="1925320" y="2827245"/>
                  </a:lnTo>
                  <a:lnTo>
                    <a:pt x="1925638" y="2828520"/>
                  </a:lnTo>
                  <a:lnTo>
                    <a:pt x="1926273" y="2829476"/>
                  </a:lnTo>
                  <a:lnTo>
                    <a:pt x="1927543" y="2830433"/>
                  </a:lnTo>
                  <a:lnTo>
                    <a:pt x="1929130" y="2831389"/>
                  </a:lnTo>
                  <a:lnTo>
                    <a:pt x="1931036" y="2832026"/>
                  </a:lnTo>
                  <a:lnTo>
                    <a:pt x="1933576" y="2832664"/>
                  </a:lnTo>
                  <a:lnTo>
                    <a:pt x="1938656" y="2832982"/>
                  </a:lnTo>
                  <a:lnTo>
                    <a:pt x="1985328" y="2832982"/>
                  </a:lnTo>
                  <a:lnTo>
                    <a:pt x="1990726" y="2832664"/>
                  </a:lnTo>
                  <a:lnTo>
                    <a:pt x="1992630" y="2832026"/>
                  </a:lnTo>
                  <a:lnTo>
                    <a:pt x="1995170" y="2831389"/>
                  </a:lnTo>
                  <a:lnTo>
                    <a:pt x="1996758" y="2830433"/>
                  </a:lnTo>
                  <a:lnTo>
                    <a:pt x="1997710" y="2829476"/>
                  </a:lnTo>
                  <a:lnTo>
                    <a:pt x="1998663" y="2828520"/>
                  </a:lnTo>
                  <a:lnTo>
                    <a:pt x="1998980" y="2827245"/>
                  </a:lnTo>
                  <a:lnTo>
                    <a:pt x="1998980" y="2808121"/>
                  </a:lnTo>
                  <a:lnTo>
                    <a:pt x="2013586" y="2806846"/>
                  </a:lnTo>
                  <a:lnTo>
                    <a:pt x="2027873" y="2805572"/>
                  </a:lnTo>
                  <a:lnTo>
                    <a:pt x="2041526" y="2803978"/>
                  </a:lnTo>
                  <a:lnTo>
                    <a:pt x="2054543" y="2801747"/>
                  </a:lnTo>
                  <a:lnTo>
                    <a:pt x="2067243" y="2799197"/>
                  </a:lnTo>
                  <a:lnTo>
                    <a:pt x="2078673" y="2796966"/>
                  </a:lnTo>
                  <a:lnTo>
                    <a:pt x="2089786" y="2793778"/>
                  </a:lnTo>
                  <a:lnTo>
                    <a:pt x="2099310" y="2790272"/>
                  </a:lnTo>
                  <a:lnTo>
                    <a:pt x="2106930" y="2787085"/>
                  </a:lnTo>
                  <a:lnTo>
                    <a:pt x="2114233" y="2783898"/>
                  </a:lnTo>
                  <a:lnTo>
                    <a:pt x="2120900" y="2779754"/>
                  </a:lnTo>
                  <a:lnTo>
                    <a:pt x="2126933" y="2776248"/>
                  </a:lnTo>
                  <a:lnTo>
                    <a:pt x="2132013" y="2772423"/>
                  </a:lnTo>
                  <a:lnTo>
                    <a:pt x="2136776" y="2768280"/>
                  </a:lnTo>
                  <a:lnTo>
                    <a:pt x="2140586" y="2764136"/>
                  </a:lnTo>
                  <a:lnTo>
                    <a:pt x="2143760" y="2759674"/>
                  </a:lnTo>
                  <a:lnTo>
                    <a:pt x="2145983" y="2755212"/>
                  </a:lnTo>
                  <a:lnTo>
                    <a:pt x="2147570" y="2751068"/>
                  </a:lnTo>
                  <a:lnTo>
                    <a:pt x="2148840" y="2746606"/>
                  </a:lnTo>
                  <a:lnTo>
                    <a:pt x="2149158" y="2742144"/>
                  </a:lnTo>
                  <a:lnTo>
                    <a:pt x="2148523" y="2737363"/>
                  </a:lnTo>
                  <a:lnTo>
                    <a:pt x="2147253" y="2733219"/>
                  </a:lnTo>
                  <a:lnTo>
                    <a:pt x="2145030" y="2728757"/>
                  </a:lnTo>
                  <a:lnTo>
                    <a:pt x="2141856" y="2723976"/>
                  </a:lnTo>
                  <a:lnTo>
                    <a:pt x="2140268" y="2721745"/>
                  </a:lnTo>
                  <a:lnTo>
                    <a:pt x="2137728" y="2719833"/>
                  </a:lnTo>
                  <a:lnTo>
                    <a:pt x="2132648" y="2715370"/>
                  </a:lnTo>
                  <a:lnTo>
                    <a:pt x="2126298" y="2711227"/>
                  </a:lnTo>
                  <a:lnTo>
                    <a:pt x="2119630" y="2707721"/>
                  </a:lnTo>
                  <a:lnTo>
                    <a:pt x="2111693" y="2704215"/>
                  </a:lnTo>
                  <a:lnTo>
                    <a:pt x="2103438" y="2701027"/>
                  </a:lnTo>
                  <a:lnTo>
                    <a:pt x="2094548" y="2697840"/>
                  </a:lnTo>
                  <a:lnTo>
                    <a:pt x="2084706" y="2694653"/>
                  </a:lnTo>
                  <a:lnTo>
                    <a:pt x="2074863" y="2692103"/>
                  </a:lnTo>
                  <a:lnTo>
                    <a:pt x="2064068" y="2689553"/>
                  </a:lnTo>
                  <a:lnTo>
                    <a:pt x="2042796" y="2684772"/>
                  </a:lnTo>
                  <a:lnTo>
                    <a:pt x="2020570" y="2680310"/>
                  </a:lnTo>
                  <a:lnTo>
                    <a:pt x="1998980" y="2676485"/>
                  </a:lnTo>
                  <a:lnTo>
                    <a:pt x="1998980" y="2594571"/>
                  </a:lnTo>
                  <a:lnTo>
                    <a:pt x="2018030" y="2596802"/>
                  </a:lnTo>
                  <a:lnTo>
                    <a:pt x="2025016" y="2598077"/>
                  </a:lnTo>
                  <a:lnTo>
                    <a:pt x="2032000" y="2599670"/>
                  </a:lnTo>
                  <a:lnTo>
                    <a:pt x="2047240" y="2603495"/>
                  </a:lnTo>
                  <a:lnTo>
                    <a:pt x="2061846" y="2607958"/>
                  </a:lnTo>
                  <a:lnTo>
                    <a:pt x="2073593" y="2612420"/>
                  </a:lnTo>
                  <a:lnTo>
                    <a:pt x="2080260" y="2614970"/>
                  </a:lnTo>
                  <a:lnTo>
                    <a:pt x="2082483" y="2616245"/>
                  </a:lnTo>
                  <a:lnTo>
                    <a:pt x="2083118" y="2616245"/>
                  </a:lnTo>
                  <a:lnTo>
                    <a:pt x="2086610" y="2618794"/>
                  </a:lnTo>
                  <a:lnTo>
                    <a:pt x="2088516" y="2619751"/>
                  </a:lnTo>
                  <a:lnTo>
                    <a:pt x="2090420" y="2621026"/>
                  </a:lnTo>
                  <a:lnTo>
                    <a:pt x="2095183" y="2622300"/>
                  </a:lnTo>
                  <a:lnTo>
                    <a:pt x="2100898" y="2622938"/>
                  </a:lnTo>
                  <a:lnTo>
                    <a:pt x="2106613" y="2622938"/>
                  </a:lnTo>
                  <a:lnTo>
                    <a:pt x="2112646" y="2622619"/>
                  </a:lnTo>
                  <a:lnTo>
                    <a:pt x="2118360" y="2621982"/>
                  </a:lnTo>
                  <a:lnTo>
                    <a:pt x="2124393" y="2620388"/>
                  </a:lnTo>
                  <a:lnTo>
                    <a:pt x="2129790" y="2618794"/>
                  </a:lnTo>
                  <a:lnTo>
                    <a:pt x="2135188" y="2616563"/>
                  </a:lnTo>
                  <a:lnTo>
                    <a:pt x="2139633" y="2614332"/>
                  </a:lnTo>
                  <a:lnTo>
                    <a:pt x="2143760" y="2612101"/>
                  </a:lnTo>
                  <a:lnTo>
                    <a:pt x="2146618" y="2609232"/>
                  </a:lnTo>
                  <a:lnTo>
                    <a:pt x="2147570" y="2607958"/>
                  </a:lnTo>
                  <a:lnTo>
                    <a:pt x="2148523" y="2606683"/>
                  </a:lnTo>
                  <a:lnTo>
                    <a:pt x="2148840" y="2605089"/>
                  </a:lnTo>
                  <a:lnTo>
                    <a:pt x="2148840" y="2604133"/>
                  </a:lnTo>
                  <a:lnTo>
                    <a:pt x="2148523" y="2602858"/>
                  </a:lnTo>
                  <a:lnTo>
                    <a:pt x="2148206" y="2601583"/>
                  </a:lnTo>
                  <a:lnTo>
                    <a:pt x="2146936" y="2600627"/>
                  </a:lnTo>
                  <a:lnTo>
                    <a:pt x="2145666" y="2599352"/>
                  </a:lnTo>
                  <a:lnTo>
                    <a:pt x="2141220" y="2596483"/>
                  </a:lnTo>
                  <a:lnTo>
                    <a:pt x="2136776" y="2593615"/>
                  </a:lnTo>
                  <a:lnTo>
                    <a:pt x="2131060" y="2591383"/>
                  </a:lnTo>
                  <a:lnTo>
                    <a:pt x="2125663" y="2588515"/>
                  </a:lnTo>
                  <a:lnTo>
                    <a:pt x="2112646" y="2583734"/>
                  </a:lnTo>
                  <a:lnTo>
                    <a:pt x="2098358" y="2579590"/>
                  </a:lnTo>
                  <a:lnTo>
                    <a:pt x="2083436" y="2575766"/>
                  </a:lnTo>
                  <a:lnTo>
                    <a:pt x="2067878" y="2572259"/>
                  </a:lnTo>
                  <a:lnTo>
                    <a:pt x="2052638" y="2569710"/>
                  </a:lnTo>
                  <a:lnTo>
                    <a:pt x="2038033" y="2567479"/>
                  </a:lnTo>
                  <a:lnTo>
                    <a:pt x="2018666" y="2565566"/>
                  </a:lnTo>
                  <a:lnTo>
                    <a:pt x="1998980" y="2564291"/>
                  </a:lnTo>
                  <a:lnTo>
                    <a:pt x="1998980" y="2546123"/>
                  </a:lnTo>
                  <a:lnTo>
                    <a:pt x="1998663" y="2545167"/>
                  </a:lnTo>
                  <a:lnTo>
                    <a:pt x="1997710" y="2543892"/>
                  </a:lnTo>
                  <a:lnTo>
                    <a:pt x="1996758" y="2542936"/>
                  </a:lnTo>
                  <a:lnTo>
                    <a:pt x="1995170" y="2542299"/>
                  </a:lnTo>
                  <a:lnTo>
                    <a:pt x="1992630" y="2541342"/>
                  </a:lnTo>
                  <a:lnTo>
                    <a:pt x="1990726" y="2540705"/>
                  </a:lnTo>
                  <a:lnTo>
                    <a:pt x="1987868" y="2540705"/>
                  </a:lnTo>
                  <a:lnTo>
                    <a:pt x="1985328" y="2540386"/>
                  </a:lnTo>
                  <a:lnTo>
                    <a:pt x="1938656" y="2540386"/>
                  </a:lnTo>
                  <a:close/>
                  <a:moveTo>
                    <a:pt x="1959293" y="2522537"/>
                  </a:moveTo>
                  <a:lnTo>
                    <a:pt x="1982788" y="2522856"/>
                  </a:lnTo>
                  <a:lnTo>
                    <a:pt x="2005966" y="2523493"/>
                  </a:lnTo>
                  <a:lnTo>
                    <a:pt x="2028826" y="2524450"/>
                  </a:lnTo>
                  <a:lnTo>
                    <a:pt x="2051368" y="2526043"/>
                  </a:lnTo>
                  <a:lnTo>
                    <a:pt x="2073910" y="2527637"/>
                  </a:lnTo>
                  <a:lnTo>
                    <a:pt x="2095500" y="2529868"/>
                  </a:lnTo>
                  <a:lnTo>
                    <a:pt x="2116773" y="2532737"/>
                  </a:lnTo>
                  <a:lnTo>
                    <a:pt x="2137728" y="2535605"/>
                  </a:lnTo>
                  <a:lnTo>
                    <a:pt x="2158048" y="2538793"/>
                  </a:lnTo>
                  <a:lnTo>
                    <a:pt x="2177733" y="2542299"/>
                  </a:lnTo>
                  <a:lnTo>
                    <a:pt x="2197100" y="2546123"/>
                  </a:lnTo>
                  <a:lnTo>
                    <a:pt x="2215516" y="2550586"/>
                  </a:lnTo>
                  <a:lnTo>
                    <a:pt x="2233613" y="2555367"/>
                  </a:lnTo>
                  <a:lnTo>
                    <a:pt x="2251076" y="2560148"/>
                  </a:lnTo>
                  <a:lnTo>
                    <a:pt x="2267586" y="2565247"/>
                  </a:lnTo>
                  <a:lnTo>
                    <a:pt x="2283778" y="2570666"/>
                  </a:lnTo>
                  <a:lnTo>
                    <a:pt x="2298700" y="2576403"/>
                  </a:lnTo>
                  <a:lnTo>
                    <a:pt x="2313306" y="2582140"/>
                  </a:lnTo>
                  <a:lnTo>
                    <a:pt x="2326640" y="2588515"/>
                  </a:lnTo>
                  <a:lnTo>
                    <a:pt x="2339658" y="2594889"/>
                  </a:lnTo>
                  <a:lnTo>
                    <a:pt x="2351723" y="2601583"/>
                  </a:lnTo>
                  <a:lnTo>
                    <a:pt x="2362518" y="2608914"/>
                  </a:lnTo>
                  <a:lnTo>
                    <a:pt x="2372996" y="2615607"/>
                  </a:lnTo>
                  <a:lnTo>
                    <a:pt x="2381886" y="2622938"/>
                  </a:lnTo>
                  <a:lnTo>
                    <a:pt x="2390140" y="2630587"/>
                  </a:lnTo>
                  <a:lnTo>
                    <a:pt x="2397443" y="2638237"/>
                  </a:lnTo>
                  <a:lnTo>
                    <a:pt x="2403793" y="2645568"/>
                  </a:lnTo>
                  <a:lnTo>
                    <a:pt x="2406016" y="2649711"/>
                  </a:lnTo>
                  <a:lnTo>
                    <a:pt x="2408873" y="2653855"/>
                  </a:lnTo>
                  <a:lnTo>
                    <a:pt x="2410778" y="2657998"/>
                  </a:lnTo>
                  <a:lnTo>
                    <a:pt x="2412683" y="2661823"/>
                  </a:lnTo>
                  <a:lnTo>
                    <a:pt x="2414270" y="2665967"/>
                  </a:lnTo>
                  <a:lnTo>
                    <a:pt x="2415540" y="2670110"/>
                  </a:lnTo>
                  <a:lnTo>
                    <a:pt x="2416810" y="2674254"/>
                  </a:lnTo>
                  <a:lnTo>
                    <a:pt x="2417446" y="2678397"/>
                  </a:lnTo>
                  <a:lnTo>
                    <a:pt x="2417763" y="2682541"/>
                  </a:lnTo>
                  <a:lnTo>
                    <a:pt x="2417763" y="2686684"/>
                  </a:lnTo>
                  <a:lnTo>
                    <a:pt x="2417763" y="2691147"/>
                  </a:lnTo>
                  <a:lnTo>
                    <a:pt x="2417446" y="2694971"/>
                  </a:lnTo>
                  <a:lnTo>
                    <a:pt x="2416810" y="2699434"/>
                  </a:lnTo>
                  <a:lnTo>
                    <a:pt x="2415540" y="2703896"/>
                  </a:lnTo>
                  <a:lnTo>
                    <a:pt x="2414270" y="2707721"/>
                  </a:lnTo>
                  <a:lnTo>
                    <a:pt x="2412683" y="2711864"/>
                  </a:lnTo>
                  <a:lnTo>
                    <a:pt x="2410778" y="2716008"/>
                  </a:lnTo>
                  <a:lnTo>
                    <a:pt x="2408873" y="2720151"/>
                  </a:lnTo>
                  <a:lnTo>
                    <a:pt x="2406016" y="2723976"/>
                  </a:lnTo>
                  <a:lnTo>
                    <a:pt x="2403793" y="2728120"/>
                  </a:lnTo>
                  <a:lnTo>
                    <a:pt x="2397443" y="2735769"/>
                  </a:lnTo>
                  <a:lnTo>
                    <a:pt x="2390140" y="2743419"/>
                  </a:lnTo>
                  <a:lnTo>
                    <a:pt x="2381886" y="2751068"/>
                  </a:lnTo>
                  <a:lnTo>
                    <a:pt x="2372996" y="2758080"/>
                  </a:lnTo>
                  <a:lnTo>
                    <a:pt x="2362518" y="2765093"/>
                  </a:lnTo>
                  <a:lnTo>
                    <a:pt x="2351723" y="2772105"/>
                  </a:lnTo>
                  <a:lnTo>
                    <a:pt x="2339658" y="2778798"/>
                  </a:lnTo>
                  <a:lnTo>
                    <a:pt x="2326640" y="2785173"/>
                  </a:lnTo>
                  <a:lnTo>
                    <a:pt x="2313306" y="2791229"/>
                  </a:lnTo>
                  <a:lnTo>
                    <a:pt x="2298700" y="2797284"/>
                  </a:lnTo>
                  <a:lnTo>
                    <a:pt x="2283778" y="2803340"/>
                  </a:lnTo>
                  <a:lnTo>
                    <a:pt x="2267586" y="2808440"/>
                  </a:lnTo>
                  <a:lnTo>
                    <a:pt x="2251076" y="2813540"/>
                  </a:lnTo>
                  <a:lnTo>
                    <a:pt x="2233613" y="2818640"/>
                  </a:lnTo>
                  <a:lnTo>
                    <a:pt x="2215516" y="2823102"/>
                  </a:lnTo>
                  <a:lnTo>
                    <a:pt x="2197100" y="2827245"/>
                  </a:lnTo>
                  <a:lnTo>
                    <a:pt x="2177733" y="2831389"/>
                  </a:lnTo>
                  <a:lnTo>
                    <a:pt x="2158048" y="2834895"/>
                  </a:lnTo>
                  <a:lnTo>
                    <a:pt x="2137728" y="2838401"/>
                  </a:lnTo>
                  <a:lnTo>
                    <a:pt x="2116773" y="2841270"/>
                  </a:lnTo>
                  <a:lnTo>
                    <a:pt x="2095500" y="2844138"/>
                  </a:lnTo>
                  <a:lnTo>
                    <a:pt x="2073910" y="2846051"/>
                  </a:lnTo>
                  <a:lnTo>
                    <a:pt x="2051368" y="2847963"/>
                  </a:lnTo>
                  <a:lnTo>
                    <a:pt x="2028826" y="2849238"/>
                  </a:lnTo>
                  <a:lnTo>
                    <a:pt x="2005966" y="2850513"/>
                  </a:lnTo>
                  <a:lnTo>
                    <a:pt x="1982788" y="2851150"/>
                  </a:lnTo>
                  <a:lnTo>
                    <a:pt x="1959293" y="2851150"/>
                  </a:lnTo>
                  <a:lnTo>
                    <a:pt x="1935480" y="2851150"/>
                  </a:lnTo>
                  <a:lnTo>
                    <a:pt x="1912303" y="2850513"/>
                  </a:lnTo>
                  <a:lnTo>
                    <a:pt x="1889443" y="2849238"/>
                  </a:lnTo>
                  <a:lnTo>
                    <a:pt x="1866900" y="2847963"/>
                  </a:lnTo>
                  <a:lnTo>
                    <a:pt x="1844358" y="2846051"/>
                  </a:lnTo>
                  <a:lnTo>
                    <a:pt x="1822768" y="2844138"/>
                  </a:lnTo>
                  <a:lnTo>
                    <a:pt x="1801496" y="2841270"/>
                  </a:lnTo>
                  <a:lnTo>
                    <a:pt x="1780540" y="2838401"/>
                  </a:lnTo>
                  <a:lnTo>
                    <a:pt x="1760220" y="2834895"/>
                  </a:lnTo>
                  <a:lnTo>
                    <a:pt x="1740536" y="2831389"/>
                  </a:lnTo>
                  <a:lnTo>
                    <a:pt x="1721168" y="2827245"/>
                  </a:lnTo>
                  <a:lnTo>
                    <a:pt x="1702753" y="2823102"/>
                  </a:lnTo>
                  <a:lnTo>
                    <a:pt x="1684656" y="2818640"/>
                  </a:lnTo>
                  <a:lnTo>
                    <a:pt x="1667193" y="2813540"/>
                  </a:lnTo>
                  <a:lnTo>
                    <a:pt x="1650683" y="2808440"/>
                  </a:lnTo>
                  <a:lnTo>
                    <a:pt x="1634490" y="2803340"/>
                  </a:lnTo>
                  <a:lnTo>
                    <a:pt x="1619568" y="2797284"/>
                  </a:lnTo>
                  <a:lnTo>
                    <a:pt x="1604963" y="2791229"/>
                  </a:lnTo>
                  <a:lnTo>
                    <a:pt x="1591628" y="2785173"/>
                  </a:lnTo>
                  <a:lnTo>
                    <a:pt x="1578610" y="2778798"/>
                  </a:lnTo>
                  <a:lnTo>
                    <a:pt x="1566863" y="2772105"/>
                  </a:lnTo>
                  <a:lnTo>
                    <a:pt x="1555750" y="2765093"/>
                  </a:lnTo>
                  <a:lnTo>
                    <a:pt x="1545273" y="2758080"/>
                  </a:lnTo>
                  <a:lnTo>
                    <a:pt x="1536383" y="2751068"/>
                  </a:lnTo>
                  <a:lnTo>
                    <a:pt x="1528128" y="2743419"/>
                  </a:lnTo>
                  <a:lnTo>
                    <a:pt x="1520826" y="2735769"/>
                  </a:lnTo>
                  <a:lnTo>
                    <a:pt x="1514793" y="2728120"/>
                  </a:lnTo>
                  <a:lnTo>
                    <a:pt x="1511936" y="2723976"/>
                  </a:lnTo>
                  <a:lnTo>
                    <a:pt x="1509396" y="2720151"/>
                  </a:lnTo>
                  <a:lnTo>
                    <a:pt x="1507490" y="2716008"/>
                  </a:lnTo>
                  <a:lnTo>
                    <a:pt x="1505586" y="2711864"/>
                  </a:lnTo>
                  <a:lnTo>
                    <a:pt x="1503998" y="2707721"/>
                  </a:lnTo>
                  <a:lnTo>
                    <a:pt x="1502410" y="2703896"/>
                  </a:lnTo>
                  <a:lnTo>
                    <a:pt x="1501776" y="2699434"/>
                  </a:lnTo>
                  <a:lnTo>
                    <a:pt x="1500823" y="2694971"/>
                  </a:lnTo>
                  <a:lnTo>
                    <a:pt x="1500506" y="2691147"/>
                  </a:lnTo>
                  <a:lnTo>
                    <a:pt x="1500188" y="2686684"/>
                  </a:lnTo>
                  <a:lnTo>
                    <a:pt x="1500506" y="2682541"/>
                  </a:lnTo>
                  <a:lnTo>
                    <a:pt x="1500823" y="2678397"/>
                  </a:lnTo>
                  <a:lnTo>
                    <a:pt x="1501776" y="2674254"/>
                  </a:lnTo>
                  <a:lnTo>
                    <a:pt x="1502410" y="2670110"/>
                  </a:lnTo>
                  <a:lnTo>
                    <a:pt x="1503998" y="2665967"/>
                  </a:lnTo>
                  <a:lnTo>
                    <a:pt x="1505586" y="2661823"/>
                  </a:lnTo>
                  <a:lnTo>
                    <a:pt x="1507490" y="2657998"/>
                  </a:lnTo>
                  <a:lnTo>
                    <a:pt x="1509396" y="2653855"/>
                  </a:lnTo>
                  <a:lnTo>
                    <a:pt x="1511936" y="2649711"/>
                  </a:lnTo>
                  <a:lnTo>
                    <a:pt x="1514793" y="2645568"/>
                  </a:lnTo>
                  <a:lnTo>
                    <a:pt x="1520826" y="2638237"/>
                  </a:lnTo>
                  <a:lnTo>
                    <a:pt x="1528128" y="2630587"/>
                  </a:lnTo>
                  <a:lnTo>
                    <a:pt x="1536383" y="2622938"/>
                  </a:lnTo>
                  <a:lnTo>
                    <a:pt x="1545273" y="2615607"/>
                  </a:lnTo>
                  <a:lnTo>
                    <a:pt x="1555750" y="2608914"/>
                  </a:lnTo>
                  <a:lnTo>
                    <a:pt x="1566863" y="2601583"/>
                  </a:lnTo>
                  <a:lnTo>
                    <a:pt x="1578610" y="2594889"/>
                  </a:lnTo>
                  <a:lnTo>
                    <a:pt x="1591628" y="2588515"/>
                  </a:lnTo>
                  <a:lnTo>
                    <a:pt x="1604963" y="2582140"/>
                  </a:lnTo>
                  <a:lnTo>
                    <a:pt x="1619568" y="2576403"/>
                  </a:lnTo>
                  <a:lnTo>
                    <a:pt x="1634490" y="2570666"/>
                  </a:lnTo>
                  <a:lnTo>
                    <a:pt x="1650683" y="2565247"/>
                  </a:lnTo>
                  <a:lnTo>
                    <a:pt x="1667193" y="2560148"/>
                  </a:lnTo>
                  <a:lnTo>
                    <a:pt x="1684656" y="2555367"/>
                  </a:lnTo>
                  <a:lnTo>
                    <a:pt x="1702753" y="2550586"/>
                  </a:lnTo>
                  <a:lnTo>
                    <a:pt x="1721168" y="2546123"/>
                  </a:lnTo>
                  <a:lnTo>
                    <a:pt x="1740536" y="2542299"/>
                  </a:lnTo>
                  <a:lnTo>
                    <a:pt x="1760220" y="2538793"/>
                  </a:lnTo>
                  <a:lnTo>
                    <a:pt x="1780540" y="2535605"/>
                  </a:lnTo>
                  <a:lnTo>
                    <a:pt x="1801496" y="2532737"/>
                  </a:lnTo>
                  <a:lnTo>
                    <a:pt x="1822768" y="2529868"/>
                  </a:lnTo>
                  <a:lnTo>
                    <a:pt x="1844358" y="2527637"/>
                  </a:lnTo>
                  <a:lnTo>
                    <a:pt x="1866900" y="2526043"/>
                  </a:lnTo>
                  <a:lnTo>
                    <a:pt x="1889443" y="2524450"/>
                  </a:lnTo>
                  <a:lnTo>
                    <a:pt x="1912303" y="2523493"/>
                  </a:lnTo>
                  <a:lnTo>
                    <a:pt x="1935480" y="2522856"/>
                  </a:lnTo>
                  <a:lnTo>
                    <a:pt x="1959293" y="2522537"/>
                  </a:lnTo>
                  <a:close/>
                  <a:moveTo>
                    <a:pt x="2854584" y="2507933"/>
                  </a:moveTo>
                  <a:lnTo>
                    <a:pt x="2854584" y="2625091"/>
                  </a:lnTo>
                  <a:lnTo>
                    <a:pt x="2873946" y="2630488"/>
                  </a:lnTo>
                  <a:lnTo>
                    <a:pt x="2893626" y="2636203"/>
                  </a:lnTo>
                  <a:lnTo>
                    <a:pt x="2914258" y="2640966"/>
                  </a:lnTo>
                  <a:lnTo>
                    <a:pt x="2935524" y="2645728"/>
                  </a:lnTo>
                  <a:lnTo>
                    <a:pt x="2935524" y="2529523"/>
                  </a:lnTo>
                  <a:lnTo>
                    <a:pt x="2914258" y="2524761"/>
                  </a:lnTo>
                  <a:lnTo>
                    <a:pt x="2893626" y="2519363"/>
                  </a:lnTo>
                  <a:lnTo>
                    <a:pt x="2873946" y="2513965"/>
                  </a:lnTo>
                  <a:lnTo>
                    <a:pt x="2854584" y="2507933"/>
                  </a:lnTo>
                  <a:close/>
                  <a:moveTo>
                    <a:pt x="2692385" y="2444750"/>
                  </a:moveTo>
                  <a:lnTo>
                    <a:pt x="2692385" y="2542223"/>
                  </a:lnTo>
                  <a:lnTo>
                    <a:pt x="2695241" y="2545081"/>
                  </a:lnTo>
                  <a:lnTo>
                    <a:pt x="2698098" y="2548256"/>
                  </a:lnTo>
                  <a:lnTo>
                    <a:pt x="2705399" y="2554923"/>
                  </a:lnTo>
                  <a:lnTo>
                    <a:pt x="2714921" y="2561591"/>
                  </a:lnTo>
                  <a:lnTo>
                    <a:pt x="2725078" y="2568576"/>
                  </a:lnTo>
                  <a:lnTo>
                    <a:pt x="2737140" y="2576196"/>
                  </a:lnTo>
                  <a:lnTo>
                    <a:pt x="2748884" y="2582863"/>
                  </a:lnTo>
                  <a:lnTo>
                    <a:pt x="2761581" y="2589213"/>
                  </a:lnTo>
                  <a:lnTo>
                    <a:pt x="2773325" y="2595246"/>
                  </a:lnTo>
                  <a:lnTo>
                    <a:pt x="2773325" y="2486343"/>
                  </a:lnTo>
                  <a:lnTo>
                    <a:pt x="2758407" y="2480628"/>
                  </a:lnTo>
                  <a:lnTo>
                    <a:pt x="2744441" y="2475230"/>
                  </a:lnTo>
                  <a:lnTo>
                    <a:pt x="2732379" y="2469198"/>
                  </a:lnTo>
                  <a:lnTo>
                    <a:pt x="2721269" y="2464118"/>
                  </a:lnTo>
                  <a:lnTo>
                    <a:pt x="2712064" y="2458720"/>
                  </a:lnTo>
                  <a:lnTo>
                    <a:pt x="2704446" y="2453958"/>
                  </a:lnTo>
                  <a:lnTo>
                    <a:pt x="2697781" y="2449195"/>
                  </a:lnTo>
                  <a:lnTo>
                    <a:pt x="2692385" y="2444750"/>
                  </a:lnTo>
                  <a:close/>
                  <a:moveTo>
                    <a:pt x="3744614" y="2439353"/>
                  </a:moveTo>
                  <a:lnTo>
                    <a:pt x="3737949" y="2444433"/>
                  </a:lnTo>
                  <a:lnTo>
                    <a:pt x="3730648" y="2449195"/>
                  </a:lnTo>
                  <a:lnTo>
                    <a:pt x="3722713" y="2454275"/>
                  </a:lnTo>
                  <a:lnTo>
                    <a:pt x="3715095" y="2459038"/>
                  </a:lnTo>
                  <a:lnTo>
                    <a:pt x="3706524" y="2462848"/>
                  </a:lnTo>
                  <a:lnTo>
                    <a:pt x="3698907" y="2466975"/>
                  </a:lnTo>
                  <a:lnTo>
                    <a:pt x="3691289" y="2470468"/>
                  </a:lnTo>
                  <a:lnTo>
                    <a:pt x="3683671" y="2473325"/>
                  </a:lnTo>
                  <a:lnTo>
                    <a:pt x="3683671" y="2592706"/>
                  </a:lnTo>
                  <a:lnTo>
                    <a:pt x="3692558" y="2588578"/>
                  </a:lnTo>
                  <a:lnTo>
                    <a:pt x="3701128" y="2583816"/>
                  </a:lnTo>
                  <a:lnTo>
                    <a:pt x="3709381" y="2579053"/>
                  </a:lnTo>
                  <a:lnTo>
                    <a:pt x="3717634" y="2573973"/>
                  </a:lnTo>
                  <a:lnTo>
                    <a:pt x="3725252" y="2568258"/>
                  </a:lnTo>
                  <a:lnTo>
                    <a:pt x="3732235" y="2563178"/>
                  </a:lnTo>
                  <a:lnTo>
                    <a:pt x="3738901" y="2557781"/>
                  </a:lnTo>
                  <a:lnTo>
                    <a:pt x="3744614" y="2553018"/>
                  </a:lnTo>
                  <a:lnTo>
                    <a:pt x="3744614" y="2439353"/>
                  </a:lnTo>
                  <a:close/>
                  <a:moveTo>
                    <a:pt x="3151360" y="2322195"/>
                  </a:moveTo>
                  <a:lnTo>
                    <a:pt x="3151360" y="2437130"/>
                  </a:lnTo>
                  <a:lnTo>
                    <a:pt x="3174848" y="2437765"/>
                  </a:lnTo>
                  <a:lnTo>
                    <a:pt x="3198972" y="2437765"/>
                  </a:lnTo>
                  <a:lnTo>
                    <a:pt x="3215477" y="2437765"/>
                  </a:lnTo>
                  <a:lnTo>
                    <a:pt x="3231983" y="2437448"/>
                  </a:lnTo>
                  <a:lnTo>
                    <a:pt x="3231983" y="2322512"/>
                  </a:lnTo>
                  <a:lnTo>
                    <a:pt x="3198972" y="2323147"/>
                  </a:lnTo>
                  <a:lnTo>
                    <a:pt x="3174848" y="2323147"/>
                  </a:lnTo>
                  <a:lnTo>
                    <a:pt x="3151360" y="2322195"/>
                  </a:lnTo>
                  <a:close/>
                  <a:moveTo>
                    <a:pt x="3815080" y="2317750"/>
                  </a:moveTo>
                  <a:lnTo>
                    <a:pt x="3816033" y="2325370"/>
                  </a:lnTo>
                  <a:lnTo>
                    <a:pt x="3816350" y="2332673"/>
                  </a:lnTo>
                  <a:lnTo>
                    <a:pt x="3816350" y="2483803"/>
                  </a:lnTo>
                  <a:lnTo>
                    <a:pt x="3816033" y="2484438"/>
                  </a:lnTo>
                  <a:lnTo>
                    <a:pt x="3815398" y="2493010"/>
                  </a:lnTo>
                  <a:lnTo>
                    <a:pt x="3814763" y="2498408"/>
                  </a:lnTo>
                  <a:lnTo>
                    <a:pt x="3813493" y="2504123"/>
                  </a:lnTo>
                  <a:lnTo>
                    <a:pt x="3811906" y="2509520"/>
                  </a:lnTo>
                  <a:lnTo>
                    <a:pt x="3810319" y="2514600"/>
                  </a:lnTo>
                  <a:lnTo>
                    <a:pt x="3808097" y="2520316"/>
                  </a:lnTo>
                  <a:lnTo>
                    <a:pt x="3805558" y="2525713"/>
                  </a:lnTo>
                  <a:lnTo>
                    <a:pt x="3803019" y="2530793"/>
                  </a:lnTo>
                  <a:lnTo>
                    <a:pt x="3799844" y="2536508"/>
                  </a:lnTo>
                  <a:lnTo>
                    <a:pt x="3796036" y="2541588"/>
                  </a:lnTo>
                  <a:lnTo>
                    <a:pt x="3792226" y="2546668"/>
                  </a:lnTo>
                  <a:lnTo>
                    <a:pt x="3788418" y="2551748"/>
                  </a:lnTo>
                  <a:lnTo>
                    <a:pt x="3783974" y="2556828"/>
                  </a:lnTo>
                  <a:lnTo>
                    <a:pt x="3779212" y="2561591"/>
                  </a:lnTo>
                  <a:lnTo>
                    <a:pt x="3774134" y="2566671"/>
                  </a:lnTo>
                  <a:lnTo>
                    <a:pt x="3768420" y="2571433"/>
                  </a:lnTo>
                  <a:lnTo>
                    <a:pt x="3763024" y="2576513"/>
                  </a:lnTo>
                  <a:lnTo>
                    <a:pt x="3750963" y="2586038"/>
                  </a:lnTo>
                  <a:lnTo>
                    <a:pt x="3737314" y="2595246"/>
                  </a:lnTo>
                  <a:lnTo>
                    <a:pt x="3722713" y="2604136"/>
                  </a:lnTo>
                  <a:lnTo>
                    <a:pt x="3707477" y="2613026"/>
                  </a:lnTo>
                  <a:lnTo>
                    <a:pt x="3690971" y="2621281"/>
                  </a:lnTo>
                  <a:lnTo>
                    <a:pt x="3673513" y="2628901"/>
                  </a:lnTo>
                  <a:lnTo>
                    <a:pt x="3655103" y="2636838"/>
                  </a:lnTo>
                  <a:lnTo>
                    <a:pt x="3635424" y="2644458"/>
                  </a:lnTo>
                  <a:lnTo>
                    <a:pt x="3615109" y="2651443"/>
                  </a:lnTo>
                  <a:lnTo>
                    <a:pt x="3593842" y="2658111"/>
                  </a:lnTo>
                  <a:lnTo>
                    <a:pt x="3571941" y="2664461"/>
                  </a:lnTo>
                  <a:lnTo>
                    <a:pt x="3549087" y="2670493"/>
                  </a:lnTo>
                  <a:lnTo>
                    <a:pt x="3525281" y="2675891"/>
                  </a:lnTo>
                  <a:lnTo>
                    <a:pt x="3501157" y="2680971"/>
                  </a:lnTo>
                  <a:lnTo>
                    <a:pt x="3476082" y="2685733"/>
                  </a:lnTo>
                  <a:lnTo>
                    <a:pt x="3450371" y="2689861"/>
                  </a:lnTo>
                  <a:lnTo>
                    <a:pt x="3424343" y="2693671"/>
                  </a:lnTo>
                  <a:lnTo>
                    <a:pt x="3397680" y="2697163"/>
                  </a:lnTo>
                  <a:lnTo>
                    <a:pt x="3370065" y="2700021"/>
                  </a:lnTo>
                  <a:lnTo>
                    <a:pt x="3341815" y="2702561"/>
                  </a:lnTo>
                  <a:lnTo>
                    <a:pt x="3313565" y="2704466"/>
                  </a:lnTo>
                  <a:lnTo>
                    <a:pt x="3284680" y="2705736"/>
                  </a:lnTo>
                  <a:lnTo>
                    <a:pt x="3255478" y="2706371"/>
                  </a:lnTo>
                  <a:lnTo>
                    <a:pt x="3225959" y="2706688"/>
                  </a:lnTo>
                  <a:lnTo>
                    <a:pt x="3195487" y="2706371"/>
                  </a:lnTo>
                  <a:lnTo>
                    <a:pt x="3165650" y="2705736"/>
                  </a:lnTo>
                  <a:lnTo>
                    <a:pt x="3136130" y="2704148"/>
                  </a:lnTo>
                  <a:lnTo>
                    <a:pt x="3106928" y="2701926"/>
                  </a:lnTo>
                  <a:lnTo>
                    <a:pt x="3078678" y="2699703"/>
                  </a:lnTo>
                  <a:lnTo>
                    <a:pt x="3050428" y="2696528"/>
                  </a:lnTo>
                  <a:lnTo>
                    <a:pt x="3022813" y="2693353"/>
                  </a:lnTo>
                  <a:lnTo>
                    <a:pt x="2996150" y="2688908"/>
                  </a:lnTo>
                  <a:lnTo>
                    <a:pt x="2970122" y="2684781"/>
                  </a:lnTo>
                  <a:lnTo>
                    <a:pt x="2944729" y="2680018"/>
                  </a:lnTo>
                  <a:lnTo>
                    <a:pt x="2919971" y="2674303"/>
                  </a:lnTo>
                  <a:lnTo>
                    <a:pt x="2895847" y="2668588"/>
                  </a:lnTo>
                  <a:lnTo>
                    <a:pt x="2872994" y="2662556"/>
                  </a:lnTo>
                  <a:lnTo>
                    <a:pt x="2850775" y="2655888"/>
                  </a:lnTo>
                  <a:lnTo>
                    <a:pt x="2829190" y="2648903"/>
                  </a:lnTo>
                  <a:lnTo>
                    <a:pt x="2808876" y="2641601"/>
                  </a:lnTo>
                  <a:lnTo>
                    <a:pt x="2789196" y="2633663"/>
                  </a:lnTo>
                  <a:lnTo>
                    <a:pt x="2770469" y="2625408"/>
                  </a:lnTo>
                  <a:lnTo>
                    <a:pt x="2753328" y="2617153"/>
                  </a:lnTo>
                  <a:lnTo>
                    <a:pt x="2736823" y="2608581"/>
                  </a:lnTo>
                  <a:lnTo>
                    <a:pt x="2721269" y="2599373"/>
                  </a:lnTo>
                  <a:lnTo>
                    <a:pt x="2706986" y="2590483"/>
                  </a:lnTo>
                  <a:lnTo>
                    <a:pt x="2693972" y="2580641"/>
                  </a:lnTo>
                  <a:lnTo>
                    <a:pt x="2688258" y="2575878"/>
                  </a:lnTo>
                  <a:lnTo>
                    <a:pt x="2682227" y="2570798"/>
                  </a:lnTo>
                  <a:lnTo>
                    <a:pt x="2676831" y="2566036"/>
                  </a:lnTo>
                  <a:lnTo>
                    <a:pt x="2671753" y="2560956"/>
                  </a:lnTo>
                  <a:lnTo>
                    <a:pt x="2666991" y="2555558"/>
                  </a:lnTo>
                  <a:lnTo>
                    <a:pt x="2662548" y="2550161"/>
                  </a:lnTo>
                  <a:lnTo>
                    <a:pt x="2658104" y="2545081"/>
                  </a:lnTo>
                  <a:lnTo>
                    <a:pt x="2654612" y="2540001"/>
                  </a:lnTo>
                  <a:lnTo>
                    <a:pt x="2651121" y="2534286"/>
                  </a:lnTo>
                  <a:lnTo>
                    <a:pt x="2647947" y="2528888"/>
                  </a:lnTo>
                  <a:lnTo>
                    <a:pt x="2645090" y="2523808"/>
                  </a:lnTo>
                  <a:lnTo>
                    <a:pt x="2642868" y="2518093"/>
                  </a:lnTo>
                  <a:lnTo>
                    <a:pt x="2640329" y="2512695"/>
                  </a:lnTo>
                  <a:lnTo>
                    <a:pt x="2638742" y="2506663"/>
                  </a:lnTo>
                  <a:lnTo>
                    <a:pt x="2637789" y="2501265"/>
                  </a:lnTo>
                  <a:lnTo>
                    <a:pt x="2636520" y="2495868"/>
                  </a:lnTo>
                  <a:lnTo>
                    <a:pt x="2636202" y="2489835"/>
                  </a:lnTo>
                  <a:lnTo>
                    <a:pt x="2635885" y="2484438"/>
                  </a:lnTo>
                  <a:lnTo>
                    <a:pt x="2635250" y="2484438"/>
                  </a:lnTo>
                  <a:lnTo>
                    <a:pt x="2635250" y="2375535"/>
                  </a:lnTo>
                  <a:lnTo>
                    <a:pt x="2646360" y="2383790"/>
                  </a:lnTo>
                  <a:lnTo>
                    <a:pt x="2657786" y="2392045"/>
                  </a:lnTo>
                  <a:lnTo>
                    <a:pt x="2670166" y="2399983"/>
                  </a:lnTo>
                  <a:lnTo>
                    <a:pt x="2683180" y="2407285"/>
                  </a:lnTo>
                  <a:lnTo>
                    <a:pt x="2696511" y="2414905"/>
                  </a:lnTo>
                  <a:lnTo>
                    <a:pt x="2710160" y="2421890"/>
                  </a:lnTo>
                  <a:lnTo>
                    <a:pt x="2724761" y="2429193"/>
                  </a:lnTo>
                  <a:lnTo>
                    <a:pt x="2740314" y="2435860"/>
                  </a:lnTo>
                  <a:lnTo>
                    <a:pt x="2755550" y="2442210"/>
                  </a:lnTo>
                  <a:lnTo>
                    <a:pt x="2771738" y="2448243"/>
                  </a:lnTo>
                  <a:lnTo>
                    <a:pt x="2788244" y="2453958"/>
                  </a:lnTo>
                  <a:lnTo>
                    <a:pt x="2805384" y="2459673"/>
                  </a:lnTo>
                  <a:lnTo>
                    <a:pt x="2822525" y="2465070"/>
                  </a:lnTo>
                  <a:lnTo>
                    <a:pt x="2840300" y="2470150"/>
                  </a:lnTo>
                  <a:lnTo>
                    <a:pt x="2858393" y="2474913"/>
                  </a:lnTo>
                  <a:lnTo>
                    <a:pt x="2877120" y="2479675"/>
                  </a:lnTo>
                  <a:lnTo>
                    <a:pt x="2895530" y="2483803"/>
                  </a:lnTo>
                  <a:lnTo>
                    <a:pt x="2914892" y="2487930"/>
                  </a:lnTo>
                  <a:lnTo>
                    <a:pt x="2934255" y="2491423"/>
                  </a:lnTo>
                  <a:lnTo>
                    <a:pt x="2953617" y="2494915"/>
                  </a:lnTo>
                  <a:lnTo>
                    <a:pt x="2973614" y="2498090"/>
                  </a:lnTo>
                  <a:lnTo>
                    <a:pt x="2993294" y="2501265"/>
                  </a:lnTo>
                  <a:lnTo>
                    <a:pt x="3013926" y="2503488"/>
                  </a:lnTo>
                  <a:lnTo>
                    <a:pt x="3033923" y="2506028"/>
                  </a:lnTo>
                  <a:lnTo>
                    <a:pt x="3054555" y="2508250"/>
                  </a:lnTo>
                  <a:lnTo>
                    <a:pt x="3074869" y="2509838"/>
                  </a:lnTo>
                  <a:lnTo>
                    <a:pt x="3095819" y="2511425"/>
                  </a:lnTo>
                  <a:lnTo>
                    <a:pt x="3116451" y="2512695"/>
                  </a:lnTo>
                  <a:lnTo>
                    <a:pt x="3137400" y="2513965"/>
                  </a:lnTo>
                  <a:lnTo>
                    <a:pt x="3158032" y="2514600"/>
                  </a:lnTo>
                  <a:lnTo>
                    <a:pt x="3178981" y="2514918"/>
                  </a:lnTo>
                  <a:lnTo>
                    <a:pt x="3199613" y="2514918"/>
                  </a:lnTo>
                  <a:lnTo>
                    <a:pt x="3224372" y="2514918"/>
                  </a:lnTo>
                  <a:lnTo>
                    <a:pt x="3249765" y="2514283"/>
                  </a:lnTo>
                  <a:lnTo>
                    <a:pt x="3274523" y="2513330"/>
                  </a:lnTo>
                  <a:lnTo>
                    <a:pt x="3299282" y="2511743"/>
                  </a:lnTo>
                  <a:lnTo>
                    <a:pt x="3324040" y="2510473"/>
                  </a:lnTo>
                  <a:lnTo>
                    <a:pt x="3348481" y="2507933"/>
                  </a:lnTo>
                  <a:lnTo>
                    <a:pt x="3372922" y="2505710"/>
                  </a:lnTo>
                  <a:lnTo>
                    <a:pt x="3397680" y="2502535"/>
                  </a:lnTo>
                  <a:lnTo>
                    <a:pt x="3421486" y="2499360"/>
                  </a:lnTo>
                  <a:lnTo>
                    <a:pt x="3445292" y="2495233"/>
                  </a:lnTo>
                  <a:lnTo>
                    <a:pt x="3468464" y="2491423"/>
                  </a:lnTo>
                  <a:lnTo>
                    <a:pt x="3491635" y="2486978"/>
                  </a:lnTo>
                  <a:lnTo>
                    <a:pt x="3514171" y="2481898"/>
                  </a:lnTo>
                  <a:lnTo>
                    <a:pt x="3536390" y="2476818"/>
                  </a:lnTo>
                  <a:lnTo>
                    <a:pt x="3557974" y="2471420"/>
                  </a:lnTo>
                  <a:lnTo>
                    <a:pt x="3579241" y="2465070"/>
                  </a:lnTo>
                  <a:lnTo>
                    <a:pt x="3599873" y="2458720"/>
                  </a:lnTo>
                  <a:lnTo>
                    <a:pt x="3619870" y="2452053"/>
                  </a:lnTo>
                  <a:lnTo>
                    <a:pt x="3639233" y="2444750"/>
                  </a:lnTo>
                  <a:lnTo>
                    <a:pt x="3657643" y="2437448"/>
                  </a:lnTo>
                  <a:lnTo>
                    <a:pt x="3676053" y="2429510"/>
                  </a:lnTo>
                  <a:lnTo>
                    <a:pt x="3692876" y="2421255"/>
                  </a:lnTo>
                  <a:lnTo>
                    <a:pt x="3709381" y="2412365"/>
                  </a:lnTo>
                  <a:lnTo>
                    <a:pt x="3724935" y="2403475"/>
                  </a:lnTo>
                  <a:lnTo>
                    <a:pt x="3739853" y="2393950"/>
                  </a:lnTo>
                  <a:lnTo>
                    <a:pt x="3753502" y="2384108"/>
                  </a:lnTo>
                  <a:lnTo>
                    <a:pt x="3766198" y="2374265"/>
                  </a:lnTo>
                  <a:lnTo>
                    <a:pt x="3772547" y="2368550"/>
                  </a:lnTo>
                  <a:lnTo>
                    <a:pt x="3777943" y="2363470"/>
                  </a:lnTo>
                  <a:lnTo>
                    <a:pt x="3783656" y="2358073"/>
                  </a:lnTo>
                  <a:lnTo>
                    <a:pt x="3789052" y="2352675"/>
                  </a:lnTo>
                  <a:lnTo>
                    <a:pt x="3793814" y="2346960"/>
                  </a:lnTo>
                  <a:lnTo>
                    <a:pt x="3798575" y="2341563"/>
                  </a:lnTo>
                  <a:lnTo>
                    <a:pt x="3803336" y="2335530"/>
                  </a:lnTo>
                  <a:lnTo>
                    <a:pt x="3807145" y="2329498"/>
                  </a:lnTo>
                  <a:lnTo>
                    <a:pt x="3811271" y="2323783"/>
                  </a:lnTo>
                  <a:lnTo>
                    <a:pt x="3815080" y="2317750"/>
                  </a:lnTo>
                  <a:close/>
                  <a:moveTo>
                    <a:pt x="2989478" y="2307907"/>
                  </a:moveTo>
                  <a:lnTo>
                    <a:pt x="2989478" y="2423478"/>
                  </a:lnTo>
                  <a:lnTo>
                    <a:pt x="3009158" y="2426018"/>
                  </a:lnTo>
                  <a:lnTo>
                    <a:pt x="3029472" y="2428240"/>
                  </a:lnTo>
                  <a:lnTo>
                    <a:pt x="3049469" y="2430780"/>
                  </a:lnTo>
                  <a:lnTo>
                    <a:pt x="3070419" y="2432685"/>
                  </a:lnTo>
                  <a:lnTo>
                    <a:pt x="3070419" y="2317432"/>
                  </a:lnTo>
                  <a:lnTo>
                    <a:pt x="3049469" y="2315527"/>
                  </a:lnTo>
                  <a:lnTo>
                    <a:pt x="3029472" y="2313305"/>
                  </a:lnTo>
                  <a:lnTo>
                    <a:pt x="3009158" y="2310765"/>
                  </a:lnTo>
                  <a:lnTo>
                    <a:pt x="2989478" y="2307907"/>
                  </a:lnTo>
                  <a:close/>
                  <a:moveTo>
                    <a:pt x="2827597" y="2271395"/>
                  </a:moveTo>
                  <a:lnTo>
                    <a:pt x="2827597" y="2388553"/>
                  </a:lnTo>
                  <a:lnTo>
                    <a:pt x="2846959" y="2393950"/>
                  </a:lnTo>
                  <a:lnTo>
                    <a:pt x="2866956" y="2399665"/>
                  </a:lnTo>
                  <a:lnTo>
                    <a:pt x="2887588" y="2404428"/>
                  </a:lnTo>
                  <a:lnTo>
                    <a:pt x="2908220" y="2408873"/>
                  </a:lnTo>
                  <a:lnTo>
                    <a:pt x="2908220" y="2292985"/>
                  </a:lnTo>
                  <a:lnTo>
                    <a:pt x="2887588" y="2288222"/>
                  </a:lnTo>
                  <a:lnTo>
                    <a:pt x="2866956" y="2282825"/>
                  </a:lnTo>
                  <a:lnTo>
                    <a:pt x="2846959" y="2277110"/>
                  </a:lnTo>
                  <a:lnTo>
                    <a:pt x="2827597" y="2271395"/>
                  </a:lnTo>
                  <a:close/>
                  <a:moveTo>
                    <a:pt x="3717945" y="2227897"/>
                  </a:moveTo>
                  <a:lnTo>
                    <a:pt x="3711914" y="2232025"/>
                  </a:lnTo>
                  <a:lnTo>
                    <a:pt x="3704931" y="2235517"/>
                  </a:lnTo>
                  <a:lnTo>
                    <a:pt x="3696678" y="2239327"/>
                  </a:lnTo>
                  <a:lnTo>
                    <a:pt x="3688425" y="2242820"/>
                  </a:lnTo>
                  <a:lnTo>
                    <a:pt x="3671285" y="2249487"/>
                  </a:lnTo>
                  <a:lnTo>
                    <a:pt x="3656684" y="2255202"/>
                  </a:lnTo>
                  <a:lnTo>
                    <a:pt x="3656684" y="2356167"/>
                  </a:lnTo>
                  <a:lnTo>
                    <a:pt x="3665254" y="2351722"/>
                  </a:lnTo>
                  <a:lnTo>
                    <a:pt x="3674142" y="2347595"/>
                  </a:lnTo>
                  <a:lnTo>
                    <a:pt x="3682394" y="2342197"/>
                  </a:lnTo>
                  <a:lnTo>
                    <a:pt x="3690647" y="2337117"/>
                  </a:lnTo>
                  <a:lnTo>
                    <a:pt x="3698582" y="2331720"/>
                  </a:lnTo>
                  <a:lnTo>
                    <a:pt x="3705566" y="2326640"/>
                  </a:lnTo>
                  <a:lnTo>
                    <a:pt x="3711914" y="2321560"/>
                  </a:lnTo>
                  <a:lnTo>
                    <a:pt x="3717945" y="2316162"/>
                  </a:lnTo>
                  <a:lnTo>
                    <a:pt x="3717945" y="2227897"/>
                  </a:lnTo>
                  <a:close/>
                  <a:moveTo>
                    <a:pt x="2665715" y="2187575"/>
                  </a:moveTo>
                  <a:lnTo>
                    <a:pt x="2665715" y="2305685"/>
                  </a:lnTo>
                  <a:lnTo>
                    <a:pt x="2668254" y="2308542"/>
                  </a:lnTo>
                  <a:lnTo>
                    <a:pt x="2671429" y="2311717"/>
                  </a:lnTo>
                  <a:lnTo>
                    <a:pt x="2678729" y="2318385"/>
                  </a:lnTo>
                  <a:lnTo>
                    <a:pt x="2687934" y="2325052"/>
                  </a:lnTo>
                  <a:lnTo>
                    <a:pt x="2698726" y="2332037"/>
                  </a:lnTo>
                  <a:lnTo>
                    <a:pt x="2710153" y="2339657"/>
                  </a:lnTo>
                  <a:lnTo>
                    <a:pt x="2722215" y="2346325"/>
                  </a:lnTo>
                  <a:lnTo>
                    <a:pt x="2734594" y="2352675"/>
                  </a:lnTo>
                  <a:lnTo>
                    <a:pt x="2746656" y="2358390"/>
                  </a:lnTo>
                  <a:lnTo>
                    <a:pt x="2746656" y="2239327"/>
                  </a:lnTo>
                  <a:lnTo>
                    <a:pt x="2734594" y="2233612"/>
                  </a:lnTo>
                  <a:lnTo>
                    <a:pt x="2723167" y="2227580"/>
                  </a:lnTo>
                  <a:lnTo>
                    <a:pt x="2712058" y="2221230"/>
                  </a:lnTo>
                  <a:lnTo>
                    <a:pt x="2701583" y="2214562"/>
                  </a:lnTo>
                  <a:lnTo>
                    <a:pt x="2691743" y="2208212"/>
                  </a:lnTo>
                  <a:lnTo>
                    <a:pt x="2682538" y="2201545"/>
                  </a:lnTo>
                  <a:lnTo>
                    <a:pt x="2673650" y="2194560"/>
                  </a:lnTo>
                  <a:lnTo>
                    <a:pt x="2665715" y="2187575"/>
                  </a:lnTo>
                  <a:close/>
                  <a:moveTo>
                    <a:pt x="2609850" y="2081212"/>
                  </a:moveTo>
                  <a:lnTo>
                    <a:pt x="2613342" y="2087245"/>
                  </a:lnTo>
                  <a:lnTo>
                    <a:pt x="2617468" y="2092960"/>
                  </a:lnTo>
                  <a:lnTo>
                    <a:pt x="2621594" y="2098675"/>
                  </a:lnTo>
                  <a:lnTo>
                    <a:pt x="2626038" y="2104390"/>
                  </a:lnTo>
                  <a:lnTo>
                    <a:pt x="2631117" y="2110105"/>
                  </a:lnTo>
                  <a:lnTo>
                    <a:pt x="2635878" y="2115502"/>
                  </a:lnTo>
                  <a:lnTo>
                    <a:pt x="2641274" y="2120900"/>
                  </a:lnTo>
                  <a:lnTo>
                    <a:pt x="2646988" y="2126615"/>
                  </a:lnTo>
                  <a:lnTo>
                    <a:pt x="2658732" y="2136775"/>
                  </a:lnTo>
                  <a:lnTo>
                    <a:pt x="2671746" y="2146935"/>
                  </a:lnTo>
                  <a:lnTo>
                    <a:pt x="2685712" y="2157095"/>
                  </a:lnTo>
                  <a:lnTo>
                    <a:pt x="2700631" y="2165985"/>
                  </a:lnTo>
                  <a:lnTo>
                    <a:pt x="2715867" y="2175192"/>
                  </a:lnTo>
                  <a:lnTo>
                    <a:pt x="2732372" y="2183765"/>
                  </a:lnTo>
                  <a:lnTo>
                    <a:pt x="2749830" y="2192020"/>
                  </a:lnTo>
                  <a:lnTo>
                    <a:pt x="2767923" y="2199957"/>
                  </a:lnTo>
                  <a:lnTo>
                    <a:pt x="2786650" y="2207895"/>
                  </a:lnTo>
                  <a:lnTo>
                    <a:pt x="2805695" y="2214880"/>
                  </a:lnTo>
                  <a:lnTo>
                    <a:pt x="2826009" y="2221547"/>
                  </a:lnTo>
                  <a:lnTo>
                    <a:pt x="2846959" y="2227897"/>
                  </a:lnTo>
                  <a:lnTo>
                    <a:pt x="2867591" y="2234247"/>
                  </a:lnTo>
                  <a:lnTo>
                    <a:pt x="2889492" y="2239645"/>
                  </a:lnTo>
                  <a:lnTo>
                    <a:pt x="2912029" y="2245042"/>
                  </a:lnTo>
                  <a:lnTo>
                    <a:pt x="2934248" y="2250122"/>
                  </a:lnTo>
                  <a:lnTo>
                    <a:pt x="2957102" y="2254250"/>
                  </a:lnTo>
                  <a:lnTo>
                    <a:pt x="2980908" y="2258695"/>
                  </a:lnTo>
                  <a:lnTo>
                    <a:pt x="3004396" y="2262187"/>
                  </a:lnTo>
                  <a:lnTo>
                    <a:pt x="3028203" y="2265680"/>
                  </a:lnTo>
                  <a:lnTo>
                    <a:pt x="3052644" y="2268537"/>
                  </a:lnTo>
                  <a:lnTo>
                    <a:pt x="3077084" y="2271395"/>
                  </a:lnTo>
                  <a:lnTo>
                    <a:pt x="3101525" y="2273300"/>
                  </a:lnTo>
                  <a:lnTo>
                    <a:pt x="3125966" y="2275205"/>
                  </a:lnTo>
                  <a:lnTo>
                    <a:pt x="3150725" y="2276792"/>
                  </a:lnTo>
                  <a:lnTo>
                    <a:pt x="3175800" y="2277745"/>
                  </a:lnTo>
                  <a:lnTo>
                    <a:pt x="3200559" y="2278380"/>
                  </a:lnTo>
                  <a:lnTo>
                    <a:pt x="3225317" y="2278380"/>
                  </a:lnTo>
                  <a:lnTo>
                    <a:pt x="3246266" y="2278380"/>
                  </a:lnTo>
                  <a:lnTo>
                    <a:pt x="3267216" y="2278062"/>
                  </a:lnTo>
                  <a:lnTo>
                    <a:pt x="3288165" y="2277110"/>
                  </a:lnTo>
                  <a:lnTo>
                    <a:pt x="3308797" y="2276157"/>
                  </a:lnTo>
                  <a:lnTo>
                    <a:pt x="3329429" y="2274887"/>
                  </a:lnTo>
                  <a:lnTo>
                    <a:pt x="3350378" y="2273300"/>
                  </a:lnTo>
                  <a:lnTo>
                    <a:pt x="3371010" y="2271712"/>
                  </a:lnTo>
                  <a:lnTo>
                    <a:pt x="3391325" y="2269807"/>
                  </a:lnTo>
                  <a:lnTo>
                    <a:pt x="3411957" y="2267267"/>
                  </a:lnTo>
                  <a:lnTo>
                    <a:pt x="3431954" y="2264727"/>
                  </a:lnTo>
                  <a:lnTo>
                    <a:pt x="3451951" y="2261870"/>
                  </a:lnTo>
                  <a:lnTo>
                    <a:pt x="3471948" y="2258695"/>
                  </a:lnTo>
                  <a:lnTo>
                    <a:pt x="3491628" y="2255202"/>
                  </a:lnTo>
                  <a:lnTo>
                    <a:pt x="3510990" y="2251710"/>
                  </a:lnTo>
                  <a:lnTo>
                    <a:pt x="3530035" y="2247582"/>
                  </a:lnTo>
                  <a:lnTo>
                    <a:pt x="3548763" y="2243455"/>
                  </a:lnTo>
                  <a:lnTo>
                    <a:pt x="3567173" y="2239010"/>
                  </a:lnTo>
                  <a:lnTo>
                    <a:pt x="3585265" y="2233930"/>
                  </a:lnTo>
                  <a:lnTo>
                    <a:pt x="3603041" y="2229167"/>
                  </a:lnTo>
                  <a:lnTo>
                    <a:pt x="3620498" y="2223452"/>
                  </a:lnTo>
                  <a:lnTo>
                    <a:pt x="3637004" y="2218055"/>
                  </a:lnTo>
                  <a:lnTo>
                    <a:pt x="3653510" y="2212022"/>
                  </a:lnTo>
                  <a:lnTo>
                    <a:pt x="3669698" y="2206307"/>
                  </a:lnTo>
                  <a:lnTo>
                    <a:pt x="3685251" y="2199957"/>
                  </a:lnTo>
                  <a:lnTo>
                    <a:pt x="3700170" y="2193290"/>
                  </a:lnTo>
                  <a:lnTo>
                    <a:pt x="3714770" y="2185987"/>
                  </a:lnTo>
                  <a:lnTo>
                    <a:pt x="3728419" y="2179002"/>
                  </a:lnTo>
                  <a:lnTo>
                    <a:pt x="3741751" y="2171382"/>
                  </a:lnTo>
                  <a:lnTo>
                    <a:pt x="3754765" y="2164080"/>
                  </a:lnTo>
                  <a:lnTo>
                    <a:pt x="3767144" y="2156142"/>
                  </a:lnTo>
                  <a:lnTo>
                    <a:pt x="3778571" y="2147887"/>
                  </a:lnTo>
                  <a:lnTo>
                    <a:pt x="3789363" y="2139632"/>
                  </a:lnTo>
                  <a:lnTo>
                    <a:pt x="3789363" y="2247265"/>
                  </a:lnTo>
                  <a:lnTo>
                    <a:pt x="3788728" y="2247582"/>
                  </a:lnTo>
                  <a:lnTo>
                    <a:pt x="3788728" y="2252027"/>
                  </a:lnTo>
                  <a:lnTo>
                    <a:pt x="3788411" y="2256472"/>
                  </a:lnTo>
                  <a:lnTo>
                    <a:pt x="3787776" y="2261870"/>
                  </a:lnTo>
                  <a:lnTo>
                    <a:pt x="3786506" y="2267267"/>
                  </a:lnTo>
                  <a:lnTo>
                    <a:pt x="3785237" y="2272982"/>
                  </a:lnTo>
                  <a:lnTo>
                    <a:pt x="3783332" y="2278062"/>
                  </a:lnTo>
                  <a:lnTo>
                    <a:pt x="3781428" y="2283460"/>
                  </a:lnTo>
                  <a:lnTo>
                    <a:pt x="3778571" y="2289175"/>
                  </a:lnTo>
                  <a:lnTo>
                    <a:pt x="3775714" y="2294255"/>
                  </a:lnTo>
                  <a:lnTo>
                    <a:pt x="3772540" y="2299335"/>
                  </a:lnTo>
                  <a:lnTo>
                    <a:pt x="3769048" y="2304732"/>
                  </a:lnTo>
                  <a:lnTo>
                    <a:pt x="3765557" y="2310130"/>
                  </a:lnTo>
                  <a:lnTo>
                    <a:pt x="3761113" y="2315210"/>
                  </a:lnTo>
                  <a:lnTo>
                    <a:pt x="3756987" y="2320290"/>
                  </a:lnTo>
                  <a:lnTo>
                    <a:pt x="3752226" y="2325052"/>
                  </a:lnTo>
                  <a:lnTo>
                    <a:pt x="3747147" y="2330132"/>
                  </a:lnTo>
                  <a:lnTo>
                    <a:pt x="3741433" y="2334895"/>
                  </a:lnTo>
                  <a:lnTo>
                    <a:pt x="3736037" y="2339975"/>
                  </a:lnTo>
                  <a:lnTo>
                    <a:pt x="3723658" y="2349500"/>
                  </a:lnTo>
                  <a:lnTo>
                    <a:pt x="3710327" y="2358390"/>
                  </a:lnTo>
                  <a:lnTo>
                    <a:pt x="3696043" y="2367598"/>
                  </a:lnTo>
                  <a:lnTo>
                    <a:pt x="3680490" y="2376170"/>
                  </a:lnTo>
                  <a:lnTo>
                    <a:pt x="3663667" y="2384425"/>
                  </a:lnTo>
                  <a:lnTo>
                    <a:pt x="3646526" y="2392363"/>
                  </a:lnTo>
                  <a:lnTo>
                    <a:pt x="3627799" y="2400300"/>
                  </a:lnTo>
                  <a:lnTo>
                    <a:pt x="3608754" y="2407920"/>
                  </a:lnTo>
                  <a:lnTo>
                    <a:pt x="3588122" y="2414905"/>
                  </a:lnTo>
                  <a:lnTo>
                    <a:pt x="3566855" y="2421573"/>
                  </a:lnTo>
                  <a:lnTo>
                    <a:pt x="3544636" y="2427923"/>
                  </a:lnTo>
                  <a:lnTo>
                    <a:pt x="3522417" y="2433955"/>
                  </a:lnTo>
                  <a:lnTo>
                    <a:pt x="3498611" y="2439353"/>
                  </a:lnTo>
                  <a:lnTo>
                    <a:pt x="3474170" y="2444433"/>
                  </a:lnTo>
                  <a:lnTo>
                    <a:pt x="3449412" y="2449195"/>
                  </a:lnTo>
                  <a:lnTo>
                    <a:pt x="3423701" y="2453323"/>
                  </a:lnTo>
                  <a:lnTo>
                    <a:pt x="3397356" y="2457133"/>
                  </a:lnTo>
                  <a:lnTo>
                    <a:pt x="3370376" y="2460625"/>
                  </a:lnTo>
                  <a:lnTo>
                    <a:pt x="3343395" y="2463483"/>
                  </a:lnTo>
                  <a:lnTo>
                    <a:pt x="3315146" y="2465705"/>
                  </a:lnTo>
                  <a:lnTo>
                    <a:pt x="3286896" y="2467928"/>
                  </a:lnTo>
                  <a:lnTo>
                    <a:pt x="3258011" y="2468880"/>
                  </a:lnTo>
                  <a:lnTo>
                    <a:pt x="3228491" y="2469833"/>
                  </a:lnTo>
                  <a:lnTo>
                    <a:pt x="3198972" y="2470150"/>
                  </a:lnTo>
                  <a:lnTo>
                    <a:pt x="3168500" y="2469833"/>
                  </a:lnTo>
                  <a:lnTo>
                    <a:pt x="3138663" y="2468880"/>
                  </a:lnTo>
                  <a:lnTo>
                    <a:pt x="3109143" y="2467293"/>
                  </a:lnTo>
                  <a:lnTo>
                    <a:pt x="3080259" y="2465388"/>
                  </a:lnTo>
                  <a:lnTo>
                    <a:pt x="3051374" y="2463165"/>
                  </a:lnTo>
                  <a:lnTo>
                    <a:pt x="3023441" y="2459990"/>
                  </a:lnTo>
                  <a:lnTo>
                    <a:pt x="2996144" y="2456815"/>
                  </a:lnTo>
                  <a:lnTo>
                    <a:pt x="2969481" y="2452370"/>
                  </a:lnTo>
                  <a:lnTo>
                    <a:pt x="2943453" y="2447925"/>
                  </a:lnTo>
                  <a:lnTo>
                    <a:pt x="2917742" y="2443480"/>
                  </a:lnTo>
                  <a:lnTo>
                    <a:pt x="2892984" y="2437765"/>
                  </a:lnTo>
                  <a:lnTo>
                    <a:pt x="2869178" y="2432050"/>
                  </a:lnTo>
                  <a:lnTo>
                    <a:pt x="2846007" y="2426018"/>
                  </a:lnTo>
                  <a:lnTo>
                    <a:pt x="2823470" y="2419350"/>
                  </a:lnTo>
                  <a:lnTo>
                    <a:pt x="2802203" y="2412048"/>
                  </a:lnTo>
                  <a:lnTo>
                    <a:pt x="2781889" y="2405063"/>
                  </a:lnTo>
                  <a:lnTo>
                    <a:pt x="2762527" y="2397125"/>
                  </a:lnTo>
                  <a:lnTo>
                    <a:pt x="2743799" y="2389188"/>
                  </a:lnTo>
                  <a:lnTo>
                    <a:pt x="2726024" y="2380615"/>
                  </a:lnTo>
                  <a:lnTo>
                    <a:pt x="2709518" y="2372043"/>
                  </a:lnTo>
                  <a:lnTo>
                    <a:pt x="2694600" y="2362835"/>
                  </a:lnTo>
                  <a:lnTo>
                    <a:pt x="2679999" y="2353945"/>
                  </a:lnTo>
                  <a:lnTo>
                    <a:pt x="2666985" y="2343785"/>
                  </a:lnTo>
                  <a:lnTo>
                    <a:pt x="2660954" y="2339340"/>
                  </a:lnTo>
                  <a:lnTo>
                    <a:pt x="2655240" y="2333942"/>
                  </a:lnTo>
                  <a:lnTo>
                    <a:pt x="2650162" y="2328862"/>
                  </a:lnTo>
                  <a:lnTo>
                    <a:pt x="2645083" y="2324100"/>
                  </a:lnTo>
                  <a:lnTo>
                    <a:pt x="2639687" y="2319020"/>
                  </a:lnTo>
                  <a:lnTo>
                    <a:pt x="2635561" y="2313622"/>
                  </a:lnTo>
                  <a:lnTo>
                    <a:pt x="2631434" y="2308542"/>
                  </a:lnTo>
                  <a:lnTo>
                    <a:pt x="2627625" y="2303145"/>
                  </a:lnTo>
                  <a:lnTo>
                    <a:pt x="2624134" y="2297747"/>
                  </a:lnTo>
                  <a:lnTo>
                    <a:pt x="2620960" y="2292350"/>
                  </a:lnTo>
                  <a:lnTo>
                    <a:pt x="2618103" y="2286635"/>
                  </a:lnTo>
                  <a:lnTo>
                    <a:pt x="2615881" y="2281555"/>
                  </a:lnTo>
                  <a:lnTo>
                    <a:pt x="2613659" y="2275840"/>
                  </a:lnTo>
                  <a:lnTo>
                    <a:pt x="2612072" y="2270125"/>
                  </a:lnTo>
                  <a:lnTo>
                    <a:pt x="2610485" y="2264727"/>
                  </a:lnTo>
                  <a:lnTo>
                    <a:pt x="2609850" y="2259012"/>
                  </a:lnTo>
                  <a:lnTo>
                    <a:pt x="2609215" y="2253297"/>
                  </a:lnTo>
                  <a:lnTo>
                    <a:pt x="2609215" y="2247582"/>
                  </a:lnTo>
                  <a:lnTo>
                    <a:pt x="2608580" y="2247582"/>
                  </a:lnTo>
                  <a:lnTo>
                    <a:pt x="2608580" y="2101215"/>
                  </a:lnTo>
                  <a:lnTo>
                    <a:pt x="2608263" y="2097405"/>
                  </a:lnTo>
                  <a:lnTo>
                    <a:pt x="2608580" y="2089150"/>
                  </a:lnTo>
                  <a:lnTo>
                    <a:pt x="2609850" y="2081212"/>
                  </a:lnTo>
                  <a:close/>
                  <a:moveTo>
                    <a:pt x="3270250" y="1882775"/>
                  </a:moveTo>
                  <a:lnTo>
                    <a:pt x="3307579" y="1890615"/>
                  </a:lnTo>
                  <a:lnTo>
                    <a:pt x="3314856" y="1892183"/>
                  </a:lnTo>
                  <a:lnTo>
                    <a:pt x="3321499" y="1894064"/>
                  </a:lnTo>
                  <a:lnTo>
                    <a:pt x="3326877" y="1895945"/>
                  </a:lnTo>
                  <a:lnTo>
                    <a:pt x="3331622" y="1898141"/>
                  </a:lnTo>
                  <a:lnTo>
                    <a:pt x="3336367" y="1900649"/>
                  </a:lnTo>
                  <a:lnTo>
                    <a:pt x="3340164" y="1902844"/>
                  </a:lnTo>
                  <a:lnTo>
                    <a:pt x="3348389" y="1908802"/>
                  </a:lnTo>
                  <a:lnTo>
                    <a:pt x="3351236" y="1911625"/>
                  </a:lnTo>
                  <a:lnTo>
                    <a:pt x="3353767" y="1914133"/>
                  </a:lnTo>
                  <a:lnTo>
                    <a:pt x="3355665" y="1916955"/>
                  </a:lnTo>
                  <a:lnTo>
                    <a:pt x="3356930" y="1919778"/>
                  </a:lnTo>
                  <a:lnTo>
                    <a:pt x="3357563" y="1922913"/>
                  </a:lnTo>
                  <a:lnTo>
                    <a:pt x="3357563" y="1925422"/>
                  </a:lnTo>
                  <a:lnTo>
                    <a:pt x="3357247" y="1928244"/>
                  </a:lnTo>
                  <a:lnTo>
                    <a:pt x="3355981" y="1931066"/>
                  </a:lnTo>
                  <a:lnTo>
                    <a:pt x="3354716" y="1933889"/>
                  </a:lnTo>
                  <a:lnTo>
                    <a:pt x="3352818" y="1936397"/>
                  </a:lnTo>
                  <a:lnTo>
                    <a:pt x="3350603" y="1939220"/>
                  </a:lnTo>
                  <a:lnTo>
                    <a:pt x="3347440" y="1941415"/>
                  </a:lnTo>
                  <a:lnTo>
                    <a:pt x="3344276" y="1943923"/>
                  </a:lnTo>
                  <a:lnTo>
                    <a:pt x="3340164" y="1945805"/>
                  </a:lnTo>
                  <a:lnTo>
                    <a:pt x="3336051" y="1947686"/>
                  </a:lnTo>
                  <a:lnTo>
                    <a:pt x="3331306" y="1949568"/>
                  </a:lnTo>
                  <a:lnTo>
                    <a:pt x="3324979" y="1951763"/>
                  </a:lnTo>
                  <a:lnTo>
                    <a:pt x="3318335" y="1953644"/>
                  </a:lnTo>
                  <a:lnTo>
                    <a:pt x="3310743" y="1955212"/>
                  </a:lnTo>
                  <a:lnTo>
                    <a:pt x="3303467" y="1956466"/>
                  </a:lnTo>
                  <a:lnTo>
                    <a:pt x="3295558" y="1957094"/>
                  </a:lnTo>
                  <a:lnTo>
                    <a:pt x="3287333" y="1958034"/>
                  </a:lnTo>
                  <a:lnTo>
                    <a:pt x="3270250" y="1958975"/>
                  </a:lnTo>
                  <a:lnTo>
                    <a:pt x="3270250" y="1882775"/>
                  </a:lnTo>
                  <a:close/>
                  <a:moveTo>
                    <a:pt x="2635250" y="1862137"/>
                  </a:moveTo>
                  <a:lnTo>
                    <a:pt x="2635885" y="1868810"/>
                  </a:lnTo>
                  <a:lnTo>
                    <a:pt x="2636520" y="1875166"/>
                  </a:lnTo>
                  <a:lnTo>
                    <a:pt x="2637789" y="1881521"/>
                  </a:lnTo>
                  <a:lnTo>
                    <a:pt x="2639694" y="1887559"/>
                  </a:lnTo>
                  <a:lnTo>
                    <a:pt x="2641598" y="1893914"/>
                  </a:lnTo>
                  <a:lnTo>
                    <a:pt x="2644455" y="1900270"/>
                  </a:lnTo>
                  <a:lnTo>
                    <a:pt x="2647629" y="1906307"/>
                  </a:lnTo>
                  <a:lnTo>
                    <a:pt x="2650803" y="1912663"/>
                  </a:lnTo>
                  <a:lnTo>
                    <a:pt x="2654612" y="1918383"/>
                  </a:lnTo>
                  <a:lnTo>
                    <a:pt x="2659056" y="1924420"/>
                  </a:lnTo>
                  <a:lnTo>
                    <a:pt x="2663817" y="1930458"/>
                  </a:lnTo>
                  <a:lnTo>
                    <a:pt x="2668896" y="1936178"/>
                  </a:lnTo>
                  <a:lnTo>
                    <a:pt x="2673975" y="1941898"/>
                  </a:lnTo>
                  <a:lnTo>
                    <a:pt x="2680005" y="1947618"/>
                  </a:lnTo>
                  <a:lnTo>
                    <a:pt x="2686354" y="1953338"/>
                  </a:lnTo>
                  <a:lnTo>
                    <a:pt x="2692385" y="1958740"/>
                  </a:lnTo>
                  <a:lnTo>
                    <a:pt x="2692385" y="2069006"/>
                  </a:lnTo>
                  <a:lnTo>
                    <a:pt x="2695241" y="2071549"/>
                  </a:lnTo>
                  <a:lnTo>
                    <a:pt x="2698098" y="2074726"/>
                  </a:lnTo>
                  <a:lnTo>
                    <a:pt x="2705399" y="2081400"/>
                  </a:lnTo>
                  <a:lnTo>
                    <a:pt x="2714921" y="2088391"/>
                  </a:lnTo>
                  <a:lnTo>
                    <a:pt x="2725078" y="2095699"/>
                  </a:lnTo>
                  <a:lnTo>
                    <a:pt x="2737140" y="2103008"/>
                  </a:lnTo>
                  <a:lnTo>
                    <a:pt x="2748884" y="2109681"/>
                  </a:lnTo>
                  <a:lnTo>
                    <a:pt x="2761581" y="2116354"/>
                  </a:lnTo>
                  <a:lnTo>
                    <a:pt x="2773325" y="2121757"/>
                  </a:lnTo>
                  <a:lnTo>
                    <a:pt x="2773325" y="2007994"/>
                  </a:lnTo>
                  <a:lnTo>
                    <a:pt x="2792370" y="2016256"/>
                  </a:lnTo>
                  <a:lnTo>
                    <a:pt x="2812050" y="2024201"/>
                  </a:lnTo>
                  <a:lnTo>
                    <a:pt x="2832999" y="2031827"/>
                  </a:lnTo>
                  <a:lnTo>
                    <a:pt x="2854584" y="2038818"/>
                  </a:lnTo>
                  <a:lnTo>
                    <a:pt x="2854584" y="2151945"/>
                  </a:lnTo>
                  <a:lnTo>
                    <a:pt x="2873946" y="2157347"/>
                  </a:lnTo>
                  <a:lnTo>
                    <a:pt x="2893626" y="2162749"/>
                  </a:lnTo>
                  <a:lnTo>
                    <a:pt x="2914258" y="2167516"/>
                  </a:lnTo>
                  <a:lnTo>
                    <a:pt x="2935524" y="2172282"/>
                  </a:lnTo>
                  <a:lnTo>
                    <a:pt x="2935524" y="2060744"/>
                  </a:lnTo>
                  <a:lnTo>
                    <a:pt x="2955204" y="2064558"/>
                  </a:lnTo>
                  <a:lnTo>
                    <a:pt x="2974884" y="2068371"/>
                  </a:lnTo>
                  <a:lnTo>
                    <a:pt x="2995198" y="2071549"/>
                  </a:lnTo>
                  <a:lnTo>
                    <a:pt x="3016148" y="2075362"/>
                  </a:lnTo>
                  <a:lnTo>
                    <a:pt x="3016148" y="2186900"/>
                  </a:lnTo>
                  <a:lnTo>
                    <a:pt x="3035827" y="2189442"/>
                  </a:lnTo>
                  <a:lnTo>
                    <a:pt x="3056142" y="2191666"/>
                  </a:lnTo>
                  <a:lnTo>
                    <a:pt x="3076456" y="2194208"/>
                  </a:lnTo>
                  <a:lnTo>
                    <a:pt x="3097406" y="2196115"/>
                  </a:lnTo>
                  <a:lnTo>
                    <a:pt x="3097406" y="2084577"/>
                  </a:lnTo>
                  <a:lnTo>
                    <a:pt x="3117085" y="2086166"/>
                  </a:lnTo>
                  <a:lnTo>
                    <a:pt x="3137400" y="2087437"/>
                  </a:lnTo>
                  <a:lnTo>
                    <a:pt x="3157715" y="2088708"/>
                  </a:lnTo>
                  <a:lnTo>
                    <a:pt x="3178346" y="2089344"/>
                  </a:lnTo>
                  <a:lnTo>
                    <a:pt x="3178346" y="2200246"/>
                  </a:lnTo>
                  <a:lnTo>
                    <a:pt x="3201835" y="2201199"/>
                  </a:lnTo>
                  <a:lnTo>
                    <a:pt x="3225959" y="2201199"/>
                  </a:lnTo>
                  <a:lnTo>
                    <a:pt x="3258970" y="2200882"/>
                  </a:lnTo>
                  <a:lnTo>
                    <a:pt x="3258970" y="2089344"/>
                  </a:lnTo>
                  <a:lnTo>
                    <a:pt x="3291029" y="2088708"/>
                  </a:lnTo>
                  <a:lnTo>
                    <a:pt x="3322135" y="2087119"/>
                  </a:lnTo>
                  <a:lnTo>
                    <a:pt x="3352925" y="2084577"/>
                  </a:lnTo>
                  <a:lnTo>
                    <a:pt x="3383396" y="2082035"/>
                  </a:lnTo>
                  <a:lnTo>
                    <a:pt x="3412916" y="2078540"/>
                  </a:lnTo>
                  <a:lnTo>
                    <a:pt x="3441801" y="2074091"/>
                  </a:lnTo>
                  <a:lnTo>
                    <a:pt x="3470051" y="2069642"/>
                  </a:lnTo>
                  <a:lnTo>
                    <a:pt x="3497348" y="2064558"/>
                  </a:lnTo>
                  <a:lnTo>
                    <a:pt x="3524011" y="2058520"/>
                  </a:lnTo>
                  <a:lnTo>
                    <a:pt x="3549722" y="2052482"/>
                  </a:lnTo>
                  <a:lnTo>
                    <a:pt x="3574480" y="2046127"/>
                  </a:lnTo>
                  <a:lnTo>
                    <a:pt x="3598604" y="2038500"/>
                  </a:lnTo>
                  <a:lnTo>
                    <a:pt x="3621457" y="2030874"/>
                  </a:lnTo>
                  <a:lnTo>
                    <a:pt x="3643042" y="2023247"/>
                  </a:lnTo>
                  <a:lnTo>
                    <a:pt x="3663991" y="2014350"/>
                  </a:lnTo>
                  <a:lnTo>
                    <a:pt x="3683671" y="2005770"/>
                  </a:lnTo>
                  <a:lnTo>
                    <a:pt x="3683671" y="2119532"/>
                  </a:lnTo>
                  <a:lnTo>
                    <a:pt x="3692558" y="2115083"/>
                  </a:lnTo>
                  <a:lnTo>
                    <a:pt x="3701128" y="2110635"/>
                  </a:lnTo>
                  <a:lnTo>
                    <a:pt x="3709381" y="2105550"/>
                  </a:lnTo>
                  <a:lnTo>
                    <a:pt x="3717634" y="2100466"/>
                  </a:lnTo>
                  <a:lnTo>
                    <a:pt x="3725252" y="2095064"/>
                  </a:lnTo>
                  <a:lnTo>
                    <a:pt x="3732235" y="2089979"/>
                  </a:lnTo>
                  <a:lnTo>
                    <a:pt x="3738901" y="2084577"/>
                  </a:lnTo>
                  <a:lnTo>
                    <a:pt x="3744614" y="2079493"/>
                  </a:lnTo>
                  <a:lnTo>
                    <a:pt x="3744614" y="1970179"/>
                  </a:lnTo>
                  <a:lnTo>
                    <a:pt x="3752867" y="1964142"/>
                  </a:lnTo>
                  <a:lnTo>
                    <a:pt x="3760802" y="1958104"/>
                  </a:lnTo>
                  <a:lnTo>
                    <a:pt x="3767786" y="1951749"/>
                  </a:lnTo>
                  <a:lnTo>
                    <a:pt x="3774769" y="1945393"/>
                  </a:lnTo>
                  <a:lnTo>
                    <a:pt x="3781117" y="1939038"/>
                  </a:lnTo>
                  <a:lnTo>
                    <a:pt x="3786830" y="1932365"/>
                  </a:lnTo>
                  <a:lnTo>
                    <a:pt x="3792226" y="1925691"/>
                  </a:lnTo>
                  <a:lnTo>
                    <a:pt x="3796988" y="1919018"/>
                  </a:lnTo>
                  <a:lnTo>
                    <a:pt x="3801432" y="1912027"/>
                  </a:lnTo>
                  <a:lnTo>
                    <a:pt x="3805240" y="1905354"/>
                  </a:lnTo>
                  <a:lnTo>
                    <a:pt x="3808415" y="1898363"/>
                  </a:lnTo>
                  <a:lnTo>
                    <a:pt x="3811271" y="1891372"/>
                  </a:lnTo>
                  <a:lnTo>
                    <a:pt x="3813176" y="1884063"/>
                  </a:lnTo>
                  <a:lnTo>
                    <a:pt x="3814763" y="1877072"/>
                  </a:lnTo>
                  <a:lnTo>
                    <a:pt x="3816033" y="1869446"/>
                  </a:lnTo>
                  <a:lnTo>
                    <a:pt x="3816350" y="1862455"/>
                  </a:lnTo>
                  <a:lnTo>
                    <a:pt x="3816350" y="2010536"/>
                  </a:lnTo>
                  <a:lnTo>
                    <a:pt x="3816033" y="2010854"/>
                  </a:lnTo>
                  <a:lnTo>
                    <a:pt x="3815398" y="2019434"/>
                  </a:lnTo>
                  <a:lnTo>
                    <a:pt x="3814763" y="2025154"/>
                  </a:lnTo>
                  <a:lnTo>
                    <a:pt x="3813493" y="2030556"/>
                  </a:lnTo>
                  <a:lnTo>
                    <a:pt x="3811906" y="2036276"/>
                  </a:lnTo>
                  <a:lnTo>
                    <a:pt x="3810319" y="2041678"/>
                  </a:lnTo>
                  <a:lnTo>
                    <a:pt x="3808097" y="2046762"/>
                  </a:lnTo>
                  <a:lnTo>
                    <a:pt x="3805558" y="2052482"/>
                  </a:lnTo>
                  <a:lnTo>
                    <a:pt x="3803019" y="2057567"/>
                  </a:lnTo>
                  <a:lnTo>
                    <a:pt x="3799844" y="2062969"/>
                  </a:lnTo>
                  <a:lnTo>
                    <a:pt x="3796036" y="2068053"/>
                  </a:lnTo>
                  <a:lnTo>
                    <a:pt x="3792226" y="2073137"/>
                  </a:lnTo>
                  <a:lnTo>
                    <a:pt x="3788418" y="2078540"/>
                  </a:lnTo>
                  <a:lnTo>
                    <a:pt x="3783974" y="2083624"/>
                  </a:lnTo>
                  <a:lnTo>
                    <a:pt x="3779212" y="2088391"/>
                  </a:lnTo>
                  <a:lnTo>
                    <a:pt x="3774134" y="2093475"/>
                  </a:lnTo>
                  <a:lnTo>
                    <a:pt x="3768420" y="2098241"/>
                  </a:lnTo>
                  <a:lnTo>
                    <a:pt x="3763024" y="2103326"/>
                  </a:lnTo>
                  <a:lnTo>
                    <a:pt x="3750963" y="2112859"/>
                  </a:lnTo>
                  <a:lnTo>
                    <a:pt x="3737314" y="2121757"/>
                  </a:lnTo>
                  <a:lnTo>
                    <a:pt x="3722713" y="2130972"/>
                  </a:lnTo>
                  <a:lnTo>
                    <a:pt x="3707477" y="2139552"/>
                  </a:lnTo>
                  <a:lnTo>
                    <a:pt x="3690971" y="2147814"/>
                  </a:lnTo>
                  <a:lnTo>
                    <a:pt x="3673513" y="2156076"/>
                  </a:lnTo>
                  <a:lnTo>
                    <a:pt x="3655103" y="2163702"/>
                  </a:lnTo>
                  <a:lnTo>
                    <a:pt x="3635424" y="2171011"/>
                  </a:lnTo>
                  <a:lnTo>
                    <a:pt x="3615109" y="2178320"/>
                  </a:lnTo>
                  <a:lnTo>
                    <a:pt x="3593842" y="2184993"/>
                  </a:lnTo>
                  <a:lnTo>
                    <a:pt x="3571941" y="2191349"/>
                  </a:lnTo>
                  <a:lnTo>
                    <a:pt x="3549087" y="2197068"/>
                  </a:lnTo>
                  <a:lnTo>
                    <a:pt x="3525281" y="2202788"/>
                  </a:lnTo>
                  <a:lnTo>
                    <a:pt x="3501157" y="2207873"/>
                  </a:lnTo>
                  <a:lnTo>
                    <a:pt x="3476082" y="2212639"/>
                  </a:lnTo>
                  <a:lnTo>
                    <a:pt x="3450371" y="2217088"/>
                  </a:lnTo>
                  <a:lnTo>
                    <a:pt x="3424343" y="2220584"/>
                  </a:lnTo>
                  <a:lnTo>
                    <a:pt x="3397680" y="2224079"/>
                  </a:lnTo>
                  <a:lnTo>
                    <a:pt x="3370065" y="2226939"/>
                  </a:lnTo>
                  <a:lnTo>
                    <a:pt x="3341815" y="2229163"/>
                  </a:lnTo>
                  <a:lnTo>
                    <a:pt x="3313565" y="2231070"/>
                  </a:lnTo>
                  <a:lnTo>
                    <a:pt x="3284680" y="2232341"/>
                  </a:lnTo>
                  <a:lnTo>
                    <a:pt x="3255478" y="2233294"/>
                  </a:lnTo>
                  <a:lnTo>
                    <a:pt x="3225959" y="2233612"/>
                  </a:lnTo>
                  <a:lnTo>
                    <a:pt x="3195487" y="2233294"/>
                  </a:lnTo>
                  <a:lnTo>
                    <a:pt x="3165650" y="2232341"/>
                  </a:lnTo>
                  <a:lnTo>
                    <a:pt x="3136130" y="2231070"/>
                  </a:lnTo>
                  <a:lnTo>
                    <a:pt x="3106928" y="2229163"/>
                  </a:lnTo>
                  <a:lnTo>
                    <a:pt x="3078678" y="2226303"/>
                  </a:lnTo>
                  <a:lnTo>
                    <a:pt x="3050428" y="2223761"/>
                  </a:lnTo>
                  <a:lnTo>
                    <a:pt x="3022813" y="2220266"/>
                  </a:lnTo>
                  <a:lnTo>
                    <a:pt x="2996150" y="2216135"/>
                  </a:lnTo>
                  <a:lnTo>
                    <a:pt x="2970122" y="2211368"/>
                  </a:lnTo>
                  <a:lnTo>
                    <a:pt x="2944729" y="2206602"/>
                  </a:lnTo>
                  <a:lnTo>
                    <a:pt x="2919971" y="2201199"/>
                  </a:lnTo>
                  <a:lnTo>
                    <a:pt x="2895847" y="2195797"/>
                  </a:lnTo>
                  <a:lnTo>
                    <a:pt x="2872994" y="2189442"/>
                  </a:lnTo>
                  <a:lnTo>
                    <a:pt x="2850775" y="2182769"/>
                  </a:lnTo>
                  <a:lnTo>
                    <a:pt x="2829190" y="2175460"/>
                  </a:lnTo>
                  <a:lnTo>
                    <a:pt x="2808876" y="2168469"/>
                  </a:lnTo>
                  <a:lnTo>
                    <a:pt x="2789196" y="2160525"/>
                  </a:lnTo>
                  <a:lnTo>
                    <a:pt x="2770469" y="2152580"/>
                  </a:lnTo>
                  <a:lnTo>
                    <a:pt x="2753328" y="2144001"/>
                  </a:lnTo>
                  <a:lnTo>
                    <a:pt x="2736823" y="2135103"/>
                  </a:lnTo>
                  <a:lnTo>
                    <a:pt x="2721269" y="2126205"/>
                  </a:lnTo>
                  <a:lnTo>
                    <a:pt x="2706986" y="2116990"/>
                  </a:lnTo>
                  <a:lnTo>
                    <a:pt x="2693972" y="2107139"/>
                  </a:lnTo>
                  <a:lnTo>
                    <a:pt x="2688258" y="2102372"/>
                  </a:lnTo>
                  <a:lnTo>
                    <a:pt x="2682227" y="2097288"/>
                  </a:lnTo>
                  <a:lnTo>
                    <a:pt x="2676831" y="2092522"/>
                  </a:lnTo>
                  <a:lnTo>
                    <a:pt x="2671753" y="2087437"/>
                  </a:lnTo>
                  <a:lnTo>
                    <a:pt x="2666991" y="2082353"/>
                  </a:lnTo>
                  <a:lnTo>
                    <a:pt x="2662548" y="2076951"/>
                  </a:lnTo>
                  <a:lnTo>
                    <a:pt x="2658104" y="2071549"/>
                  </a:lnTo>
                  <a:lnTo>
                    <a:pt x="2654612" y="2066464"/>
                  </a:lnTo>
                  <a:lnTo>
                    <a:pt x="2651121" y="2061062"/>
                  </a:lnTo>
                  <a:lnTo>
                    <a:pt x="2647947" y="2055342"/>
                  </a:lnTo>
                  <a:lnTo>
                    <a:pt x="2645090" y="2050258"/>
                  </a:lnTo>
                  <a:lnTo>
                    <a:pt x="2642868" y="2044856"/>
                  </a:lnTo>
                  <a:lnTo>
                    <a:pt x="2640329" y="2039454"/>
                  </a:lnTo>
                  <a:lnTo>
                    <a:pt x="2638742" y="2033416"/>
                  </a:lnTo>
                  <a:lnTo>
                    <a:pt x="2637789" y="2027696"/>
                  </a:lnTo>
                  <a:lnTo>
                    <a:pt x="2636520" y="2022294"/>
                  </a:lnTo>
                  <a:lnTo>
                    <a:pt x="2636202" y="2016256"/>
                  </a:lnTo>
                  <a:lnTo>
                    <a:pt x="2635885" y="2010854"/>
                  </a:lnTo>
                  <a:lnTo>
                    <a:pt x="2635250" y="2010854"/>
                  </a:lnTo>
                  <a:lnTo>
                    <a:pt x="2635250" y="1862137"/>
                  </a:lnTo>
                  <a:close/>
                  <a:moveTo>
                    <a:pt x="3815353" y="1849331"/>
                  </a:moveTo>
                  <a:lnTo>
                    <a:pt x="3816061" y="1854393"/>
                  </a:lnTo>
                  <a:lnTo>
                    <a:pt x="3816350" y="1860279"/>
                  </a:lnTo>
                  <a:lnTo>
                    <a:pt x="3816061" y="1862137"/>
                  </a:lnTo>
                  <a:lnTo>
                    <a:pt x="3816061" y="1859040"/>
                  </a:lnTo>
                  <a:lnTo>
                    <a:pt x="3815773" y="1853154"/>
                  </a:lnTo>
                  <a:lnTo>
                    <a:pt x="3815353" y="1849331"/>
                  </a:lnTo>
                  <a:close/>
                  <a:moveTo>
                    <a:pt x="2636143" y="1848861"/>
                  </a:moveTo>
                  <a:lnTo>
                    <a:pt x="2635885" y="1853247"/>
                  </a:lnTo>
                  <a:lnTo>
                    <a:pt x="2635250" y="1859280"/>
                  </a:lnTo>
                  <a:lnTo>
                    <a:pt x="2635250" y="1854517"/>
                  </a:lnTo>
                  <a:lnTo>
                    <a:pt x="2636143" y="1848861"/>
                  </a:lnTo>
                  <a:close/>
                  <a:moveTo>
                    <a:pt x="3814618" y="1842622"/>
                  </a:moveTo>
                  <a:lnTo>
                    <a:pt x="3815195" y="1847888"/>
                  </a:lnTo>
                  <a:lnTo>
                    <a:pt x="3815353" y="1849331"/>
                  </a:lnTo>
                  <a:lnTo>
                    <a:pt x="3815195" y="1848198"/>
                  </a:lnTo>
                  <a:lnTo>
                    <a:pt x="3814618" y="1842622"/>
                  </a:lnTo>
                  <a:close/>
                  <a:moveTo>
                    <a:pt x="2638425" y="1836737"/>
                  </a:moveTo>
                  <a:lnTo>
                    <a:pt x="2636838" y="1842770"/>
                  </a:lnTo>
                  <a:lnTo>
                    <a:pt x="2636202" y="1848485"/>
                  </a:lnTo>
                  <a:lnTo>
                    <a:pt x="2636143" y="1848861"/>
                  </a:lnTo>
                  <a:lnTo>
                    <a:pt x="2636202" y="1847850"/>
                  </a:lnTo>
                  <a:lnTo>
                    <a:pt x="2636838" y="1842452"/>
                  </a:lnTo>
                  <a:lnTo>
                    <a:pt x="2638425" y="1836737"/>
                  </a:lnTo>
                  <a:close/>
                  <a:moveTo>
                    <a:pt x="3187700" y="1751012"/>
                  </a:moveTo>
                  <a:lnTo>
                    <a:pt x="3187700" y="1827212"/>
                  </a:lnTo>
                  <a:lnTo>
                    <a:pt x="3172031" y="1824063"/>
                  </a:lnTo>
                  <a:lnTo>
                    <a:pt x="3153163" y="1820285"/>
                  </a:lnTo>
                  <a:lnTo>
                    <a:pt x="3144209" y="1818396"/>
                  </a:lnTo>
                  <a:lnTo>
                    <a:pt x="3136535" y="1816191"/>
                  </a:lnTo>
                  <a:lnTo>
                    <a:pt x="3129179" y="1813987"/>
                  </a:lnTo>
                  <a:lnTo>
                    <a:pt x="3122144" y="1811153"/>
                  </a:lnTo>
                  <a:lnTo>
                    <a:pt x="3115749" y="1808005"/>
                  </a:lnTo>
                  <a:lnTo>
                    <a:pt x="3109673" y="1804541"/>
                  </a:lnTo>
                  <a:lnTo>
                    <a:pt x="3106475" y="1801707"/>
                  </a:lnTo>
                  <a:lnTo>
                    <a:pt x="3103917" y="1799503"/>
                  </a:lnTo>
                  <a:lnTo>
                    <a:pt x="3101998" y="1796669"/>
                  </a:lnTo>
                  <a:lnTo>
                    <a:pt x="3100399" y="1793835"/>
                  </a:lnTo>
                  <a:lnTo>
                    <a:pt x="3099120" y="1791001"/>
                  </a:lnTo>
                  <a:lnTo>
                    <a:pt x="3098800" y="1788167"/>
                  </a:lnTo>
                  <a:lnTo>
                    <a:pt x="3098800" y="1785334"/>
                  </a:lnTo>
                  <a:lnTo>
                    <a:pt x="3099120" y="1782500"/>
                  </a:lnTo>
                  <a:lnTo>
                    <a:pt x="3099759" y="1779351"/>
                  </a:lnTo>
                  <a:lnTo>
                    <a:pt x="3101358" y="1777147"/>
                  </a:lnTo>
                  <a:lnTo>
                    <a:pt x="3103597" y="1774313"/>
                  </a:lnTo>
                  <a:lnTo>
                    <a:pt x="3105835" y="1771794"/>
                  </a:lnTo>
                  <a:lnTo>
                    <a:pt x="3108713" y="1769275"/>
                  </a:lnTo>
                  <a:lnTo>
                    <a:pt x="3112231" y="1767386"/>
                  </a:lnTo>
                  <a:lnTo>
                    <a:pt x="3116068" y="1765182"/>
                  </a:lnTo>
                  <a:lnTo>
                    <a:pt x="3120545" y="1763607"/>
                  </a:lnTo>
                  <a:lnTo>
                    <a:pt x="3127581" y="1760773"/>
                  </a:lnTo>
                  <a:lnTo>
                    <a:pt x="3135255" y="1758884"/>
                  </a:lnTo>
                  <a:lnTo>
                    <a:pt x="3143250" y="1756680"/>
                  </a:lnTo>
                  <a:lnTo>
                    <a:pt x="3151564" y="1755106"/>
                  </a:lnTo>
                  <a:lnTo>
                    <a:pt x="3160199" y="1753531"/>
                  </a:lnTo>
                  <a:lnTo>
                    <a:pt x="3169472" y="1752587"/>
                  </a:lnTo>
                  <a:lnTo>
                    <a:pt x="3178426" y="1751642"/>
                  </a:lnTo>
                  <a:lnTo>
                    <a:pt x="3187700" y="1751012"/>
                  </a:lnTo>
                  <a:close/>
                  <a:moveTo>
                    <a:pt x="3203106" y="1692876"/>
                  </a:moveTo>
                  <a:lnTo>
                    <a:pt x="3200250" y="1693193"/>
                  </a:lnTo>
                  <a:lnTo>
                    <a:pt x="3197710" y="1693827"/>
                  </a:lnTo>
                  <a:lnTo>
                    <a:pt x="3194854" y="1694144"/>
                  </a:lnTo>
                  <a:lnTo>
                    <a:pt x="3192949" y="1694778"/>
                  </a:lnTo>
                  <a:lnTo>
                    <a:pt x="3191045" y="1696045"/>
                  </a:lnTo>
                  <a:lnTo>
                    <a:pt x="3189458" y="1697313"/>
                  </a:lnTo>
                  <a:lnTo>
                    <a:pt x="3188506" y="1698581"/>
                  </a:lnTo>
                  <a:lnTo>
                    <a:pt x="3188188" y="1699532"/>
                  </a:lnTo>
                  <a:lnTo>
                    <a:pt x="3188188" y="1720450"/>
                  </a:lnTo>
                  <a:lnTo>
                    <a:pt x="3171684" y="1721718"/>
                  </a:lnTo>
                  <a:lnTo>
                    <a:pt x="3155179" y="1723620"/>
                  </a:lnTo>
                  <a:lnTo>
                    <a:pt x="3139309" y="1726155"/>
                  </a:lnTo>
                  <a:lnTo>
                    <a:pt x="3123756" y="1728691"/>
                  </a:lnTo>
                  <a:lnTo>
                    <a:pt x="3108838" y="1731860"/>
                  </a:lnTo>
                  <a:lnTo>
                    <a:pt x="3095190" y="1735347"/>
                  </a:lnTo>
                  <a:lnTo>
                    <a:pt x="3081542" y="1739784"/>
                  </a:lnTo>
                  <a:lnTo>
                    <a:pt x="3069480" y="1744538"/>
                  </a:lnTo>
                  <a:lnTo>
                    <a:pt x="3061228" y="1748342"/>
                  </a:lnTo>
                  <a:lnTo>
                    <a:pt x="3053293" y="1752462"/>
                  </a:lnTo>
                  <a:lnTo>
                    <a:pt x="3046310" y="1756582"/>
                  </a:lnTo>
                  <a:lnTo>
                    <a:pt x="3040280" y="1761019"/>
                  </a:lnTo>
                  <a:lnTo>
                    <a:pt x="3034884" y="1765774"/>
                  </a:lnTo>
                  <a:lnTo>
                    <a:pt x="3030440" y="1770528"/>
                  </a:lnTo>
                  <a:lnTo>
                    <a:pt x="3026949" y="1775282"/>
                  </a:lnTo>
                  <a:lnTo>
                    <a:pt x="3024092" y="1780353"/>
                  </a:lnTo>
                  <a:lnTo>
                    <a:pt x="3022505" y="1785107"/>
                  </a:lnTo>
                  <a:lnTo>
                    <a:pt x="3021235" y="1790179"/>
                  </a:lnTo>
                  <a:lnTo>
                    <a:pt x="3021235" y="1794933"/>
                  </a:lnTo>
                  <a:lnTo>
                    <a:pt x="3022505" y="1800004"/>
                  </a:lnTo>
                  <a:lnTo>
                    <a:pt x="3024092" y="1805075"/>
                  </a:lnTo>
                  <a:lnTo>
                    <a:pt x="3026949" y="1809829"/>
                  </a:lnTo>
                  <a:lnTo>
                    <a:pt x="3030758" y="1814583"/>
                  </a:lnTo>
                  <a:lnTo>
                    <a:pt x="3035519" y="1819338"/>
                  </a:lnTo>
                  <a:lnTo>
                    <a:pt x="3040597" y="1823775"/>
                  </a:lnTo>
                  <a:lnTo>
                    <a:pt x="3046310" y="1827578"/>
                  </a:lnTo>
                  <a:lnTo>
                    <a:pt x="3052976" y="1831065"/>
                  </a:lnTo>
                  <a:lnTo>
                    <a:pt x="3059958" y="1835185"/>
                  </a:lnTo>
                  <a:lnTo>
                    <a:pt x="3067893" y="1838354"/>
                  </a:lnTo>
                  <a:lnTo>
                    <a:pt x="3076146" y="1841524"/>
                  </a:lnTo>
                  <a:lnTo>
                    <a:pt x="3084716" y="1844059"/>
                  </a:lnTo>
                  <a:lnTo>
                    <a:pt x="3094555" y="1846595"/>
                  </a:lnTo>
                  <a:lnTo>
                    <a:pt x="3130104" y="1853885"/>
                  </a:lnTo>
                  <a:lnTo>
                    <a:pt x="3188188" y="1865929"/>
                  </a:lnTo>
                  <a:lnTo>
                    <a:pt x="3188188" y="1956259"/>
                  </a:lnTo>
                  <a:lnTo>
                    <a:pt x="3173588" y="1954357"/>
                  </a:lnTo>
                  <a:lnTo>
                    <a:pt x="3159305" y="1952455"/>
                  </a:lnTo>
                  <a:lnTo>
                    <a:pt x="3152005" y="1951187"/>
                  </a:lnTo>
                  <a:lnTo>
                    <a:pt x="3144070" y="1949603"/>
                  </a:lnTo>
                  <a:lnTo>
                    <a:pt x="3127565" y="1945799"/>
                  </a:lnTo>
                  <a:lnTo>
                    <a:pt x="3111695" y="1941362"/>
                  </a:lnTo>
                  <a:lnTo>
                    <a:pt x="3098681" y="1936608"/>
                  </a:lnTo>
                  <a:lnTo>
                    <a:pt x="3095190" y="1935657"/>
                  </a:lnTo>
                  <a:lnTo>
                    <a:pt x="3091699" y="1934072"/>
                  </a:lnTo>
                  <a:lnTo>
                    <a:pt x="3088842" y="1932805"/>
                  </a:lnTo>
                  <a:lnTo>
                    <a:pt x="3088524" y="1932488"/>
                  </a:lnTo>
                  <a:lnTo>
                    <a:pt x="3084398" y="1929952"/>
                  </a:lnTo>
                  <a:lnTo>
                    <a:pt x="3082176" y="1928684"/>
                  </a:lnTo>
                  <a:lnTo>
                    <a:pt x="3079637" y="1927733"/>
                  </a:lnTo>
                  <a:lnTo>
                    <a:pt x="3077415" y="1926783"/>
                  </a:lnTo>
                  <a:lnTo>
                    <a:pt x="3074559" y="1926149"/>
                  </a:lnTo>
                  <a:lnTo>
                    <a:pt x="3068211" y="1925198"/>
                  </a:lnTo>
                  <a:lnTo>
                    <a:pt x="3061863" y="1924881"/>
                  </a:lnTo>
                  <a:lnTo>
                    <a:pt x="3055197" y="1925515"/>
                  </a:lnTo>
                  <a:lnTo>
                    <a:pt x="3048532" y="1926466"/>
                  </a:lnTo>
                  <a:lnTo>
                    <a:pt x="3042184" y="1928050"/>
                  </a:lnTo>
                  <a:lnTo>
                    <a:pt x="3035836" y="1929952"/>
                  </a:lnTo>
                  <a:lnTo>
                    <a:pt x="3030123" y="1932488"/>
                  </a:lnTo>
                  <a:lnTo>
                    <a:pt x="3025044" y="1934706"/>
                  </a:lnTo>
                  <a:lnTo>
                    <a:pt x="3020918" y="1937559"/>
                  </a:lnTo>
                  <a:lnTo>
                    <a:pt x="3017427" y="1940728"/>
                  </a:lnTo>
                  <a:lnTo>
                    <a:pt x="3016157" y="1941679"/>
                  </a:lnTo>
                  <a:lnTo>
                    <a:pt x="3015522" y="1943264"/>
                  </a:lnTo>
                  <a:lnTo>
                    <a:pt x="3015205" y="1944849"/>
                  </a:lnTo>
                  <a:lnTo>
                    <a:pt x="3015205" y="1946116"/>
                  </a:lnTo>
                  <a:lnTo>
                    <a:pt x="3015205" y="1947701"/>
                  </a:lnTo>
                  <a:lnTo>
                    <a:pt x="3015840" y="1948969"/>
                  </a:lnTo>
                  <a:lnTo>
                    <a:pt x="3017109" y="1950554"/>
                  </a:lnTo>
                  <a:lnTo>
                    <a:pt x="3018696" y="1951504"/>
                  </a:lnTo>
                  <a:lnTo>
                    <a:pt x="3025044" y="1955625"/>
                  </a:lnTo>
                  <a:lnTo>
                    <a:pt x="3032027" y="1959428"/>
                  </a:lnTo>
                  <a:lnTo>
                    <a:pt x="3039962" y="1962915"/>
                  </a:lnTo>
                  <a:lnTo>
                    <a:pt x="3048532" y="1966084"/>
                  </a:lnTo>
                  <a:lnTo>
                    <a:pt x="3057737" y="1969253"/>
                  </a:lnTo>
                  <a:lnTo>
                    <a:pt x="3067576" y="1972106"/>
                  </a:lnTo>
                  <a:lnTo>
                    <a:pt x="3077733" y="1974959"/>
                  </a:lnTo>
                  <a:lnTo>
                    <a:pt x="3088842" y="1977177"/>
                  </a:lnTo>
                  <a:lnTo>
                    <a:pt x="3100268" y="1979713"/>
                  </a:lnTo>
                  <a:lnTo>
                    <a:pt x="3111695" y="1981614"/>
                  </a:lnTo>
                  <a:lnTo>
                    <a:pt x="3123756" y="1983516"/>
                  </a:lnTo>
                  <a:lnTo>
                    <a:pt x="3136452" y="1985101"/>
                  </a:lnTo>
                  <a:lnTo>
                    <a:pt x="3149148" y="1986369"/>
                  </a:lnTo>
                  <a:lnTo>
                    <a:pt x="3162162" y="1987636"/>
                  </a:lnTo>
                  <a:lnTo>
                    <a:pt x="3188188" y="1989538"/>
                  </a:lnTo>
                  <a:lnTo>
                    <a:pt x="3188188" y="2009823"/>
                  </a:lnTo>
                  <a:lnTo>
                    <a:pt x="3188506" y="2011407"/>
                  </a:lnTo>
                  <a:lnTo>
                    <a:pt x="3189458" y="2012675"/>
                  </a:lnTo>
                  <a:lnTo>
                    <a:pt x="3191045" y="2013626"/>
                  </a:lnTo>
                  <a:lnTo>
                    <a:pt x="3192949" y="2014577"/>
                  </a:lnTo>
                  <a:lnTo>
                    <a:pt x="3194854" y="2015528"/>
                  </a:lnTo>
                  <a:lnTo>
                    <a:pt x="3197710" y="2015845"/>
                  </a:lnTo>
                  <a:lnTo>
                    <a:pt x="3200250" y="2016162"/>
                  </a:lnTo>
                  <a:lnTo>
                    <a:pt x="3203106" y="2016479"/>
                  </a:lnTo>
                  <a:lnTo>
                    <a:pt x="3254843" y="2016479"/>
                  </a:lnTo>
                  <a:lnTo>
                    <a:pt x="3258017" y="2016162"/>
                  </a:lnTo>
                  <a:lnTo>
                    <a:pt x="3260556" y="2015845"/>
                  </a:lnTo>
                  <a:lnTo>
                    <a:pt x="3263413" y="2015528"/>
                  </a:lnTo>
                  <a:lnTo>
                    <a:pt x="3265317" y="2014577"/>
                  </a:lnTo>
                  <a:lnTo>
                    <a:pt x="3267539" y="2013626"/>
                  </a:lnTo>
                  <a:lnTo>
                    <a:pt x="3269126" y="2012675"/>
                  </a:lnTo>
                  <a:lnTo>
                    <a:pt x="3269761" y="2011407"/>
                  </a:lnTo>
                  <a:lnTo>
                    <a:pt x="3270078" y="2009823"/>
                  </a:lnTo>
                  <a:lnTo>
                    <a:pt x="3270078" y="1988587"/>
                  </a:lnTo>
                  <a:lnTo>
                    <a:pt x="3286265" y="1987636"/>
                  </a:lnTo>
                  <a:lnTo>
                    <a:pt x="3302136" y="1986369"/>
                  </a:lnTo>
                  <a:lnTo>
                    <a:pt x="3317371" y="1984467"/>
                  </a:lnTo>
                  <a:lnTo>
                    <a:pt x="3331971" y="1981931"/>
                  </a:lnTo>
                  <a:lnTo>
                    <a:pt x="3345937" y="1979079"/>
                  </a:lnTo>
                  <a:lnTo>
                    <a:pt x="3358950" y="1976543"/>
                  </a:lnTo>
                  <a:lnTo>
                    <a:pt x="3370694" y="1973057"/>
                  </a:lnTo>
                  <a:lnTo>
                    <a:pt x="3381486" y="1968937"/>
                  </a:lnTo>
                  <a:lnTo>
                    <a:pt x="3390056" y="1965450"/>
                  </a:lnTo>
                  <a:lnTo>
                    <a:pt x="3398308" y="1961964"/>
                  </a:lnTo>
                  <a:lnTo>
                    <a:pt x="3405291" y="1957843"/>
                  </a:lnTo>
                  <a:lnTo>
                    <a:pt x="3411956" y="1953723"/>
                  </a:lnTo>
                  <a:lnTo>
                    <a:pt x="3417670" y="1949286"/>
                  </a:lnTo>
                  <a:lnTo>
                    <a:pt x="3422748" y="1944849"/>
                  </a:lnTo>
                  <a:lnTo>
                    <a:pt x="3427192" y="1940094"/>
                  </a:lnTo>
                  <a:lnTo>
                    <a:pt x="3430683" y="1935657"/>
                  </a:lnTo>
                  <a:lnTo>
                    <a:pt x="3433540" y="1930903"/>
                  </a:lnTo>
                  <a:lnTo>
                    <a:pt x="3435444" y="1926149"/>
                  </a:lnTo>
                  <a:lnTo>
                    <a:pt x="3436396" y="1921078"/>
                  </a:lnTo>
                  <a:lnTo>
                    <a:pt x="3437031" y="1916323"/>
                  </a:lnTo>
                  <a:lnTo>
                    <a:pt x="3436079" y="1910935"/>
                  </a:lnTo>
                  <a:lnTo>
                    <a:pt x="3434492" y="1905864"/>
                  </a:lnTo>
                  <a:lnTo>
                    <a:pt x="3432270" y="1901110"/>
                  </a:lnTo>
                  <a:lnTo>
                    <a:pt x="3429096" y="1896039"/>
                  </a:lnTo>
                  <a:lnTo>
                    <a:pt x="3426557" y="1893820"/>
                  </a:lnTo>
                  <a:lnTo>
                    <a:pt x="3424335" y="1890968"/>
                  </a:lnTo>
                  <a:lnTo>
                    <a:pt x="3418304" y="1886530"/>
                  </a:lnTo>
                  <a:lnTo>
                    <a:pt x="3411639" y="1882093"/>
                  </a:lnTo>
                  <a:lnTo>
                    <a:pt x="3404339" y="1877973"/>
                  </a:lnTo>
                  <a:lnTo>
                    <a:pt x="3395451" y="1874169"/>
                  </a:lnTo>
                  <a:lnTo>
                    <a:pt x="3385929" y="1870683"/>
                  </a:lnTo>
                  <a:lnTo>
                    <a:pt x="3375772" y="1866880"/>
                  </a:lnTo>
                  <a:lnTo>
                    <a:pt x="3365298" y="1863710"/>
                  </a:lnTo>
                  <a:lnTo>
                    <a:pt x="3354189" y="1860541"/>
                  </a:lnTo>
                  <a:lnTo>
                    <a:pt x="3342763" y="1858005"/>
                  </a:lnTo>
                  <a:lnTo>
                    <a:pt x="3318640" y="1852300"/>
                  </a:lnTo>
                  <a:lnTo>
                    <a:pt x="3294200" y="1847546"/>
                  </a:lnTo>
                  <a:lnTo>
                    <a:pt x="3270078" y="1843426"/>
                  </a:lnTo>
                  <a:lnTo>
                    <a:pt x="3270078" y="1752779"/>
                  </a:lnTo>
                  <a:lnTo>
                    <a:pt x="3291026" y="1755631"/>
                  </a:lnTo>
                  <a:lnTo>
                    <a:pt x="3298961" y="1756582"/>
                  </a:lnTo>
                  <a:lnTo>
                    <a:pt x="3306896" y="1758801"/>
                  </a:lnTo>
                  <a:lnTo>
                    <a:pt x="3323719" y="1762921"/>
                  </a:lnTo>
                  <a:lnTo>
                    <a:pt x="3339589" y="1767992"/>
                  </a:lnTo>
                  <a:lnTo>
                    <a:pt x="3352920" y="1772746"/>
                  </a:lnTo>
                  <a:lnTo>
                    <a:pt x="3360537" y="1775599"/>
                  </a:lnTo>
                  <a:lnTo>
                    <a:pt x="3363076" y="1777184"/>
                  </a:lnTo>
                  <a:lnTo>
                    <a:pt x="3367203" y="1779402"/>
                  </a:lnTo>
                  <a:lnTo>
                    <a:pt x="3369424" y="1780670"/>
                  </a:lnTo>
                  <a:lnTo>
                    <a:pt x="3371964" y="1781938"/>
                  </a:lnTo>
                  <a:lnTo>
                    <a:pt x="3374186" y="1783206"/>
                  </a:lnTo>
                  <a:lnTo>
                    <a:pt x="3377042" y="1783523"/>
                  </a:lnTo>
                  <a:lnTo>
                    <a:pt x="3383390" y="1784157"/>
                  </a:lnTo>
                  <a:lnTo>
                    <a:pt x="3389738" y="1784790"/>
                  </a:lnTo>
                  <a:lnTo>
                    <a:pt x="3396404" y="1784157"/>
                  </a:lnTo>
                  <a:lnTo>
                    <a:pt x="3403069" y="1783206"/>
                  </a:lnTo>
                  <a:lnTo>
                    <a:pt x="3409417" y="1781621"/>
                  </a:lnTo>
                  <a:lnTo>
                    <a:pt x="3415765" y="1779402"/>
                  </a:lnTo>
                  <a:lnTo>
                    <a:pt x="3421478" y="1777184"/>
                  </a:lnTo>
                  <a:lnTo>
                    <a:pt x="3426557" y="1774965"/>
                  </a:lnTo>
                  <a:lnTo>
                    <a:pt x="3430683" y="1772113"/>
                  </a:lnTo>
                  <a:lnTo>
                    <a:pt x="3434174" y="1769260"/>
                  </a:lnTo>
                  <a:lnTo>
                    <a:pt x="3435127" y="1767675"/>
                  </a:lnTo>
                  <a:lnTo>
                    <a:pt x="3436079" y="1766091"/>
                  </a:lnTo>
                  <a:lnTo>
                    <a:pt x="3436396" y="1765140"/>
                  </a:lnTo>
                  <a:lnTo>
                    <a:pt x="3436396" y="1763555"/>
                  </a:lnTo>
                  <a:lnTo>
                    <a:pt x="3436079" y="1761970"/>
                  </a:lnTo>
                  <a:lnTo>
                    <a:pt x="3435761" y="1760702"/>
                  </a:lnTo>
                  <a:lnTo>
                    <a:pt x="3434492" y="1759118"/>
                  </a:lnTo>
                  <a:lnTo>
                    <a:pt x="3432905" y="1757850"/>
                  </a:lnTo>
                  <a:lnTo>
                    <a:pt x="3428144" y="1754997"/>
                  </a:lnTo>
                  <a:lnTo>
                    <a:pt x="3423065" y="1752145"/>
                  </a:lnTo>
                  <a:lnTo>
                    <a:pt x="3417352" y="1749292"/>
                  </a:lnTo>
                  <a:lnTo>
                    <a:pt x="3410369" y="1746440"/>
                  </a:lnTo>
                  <a:lnTo>
                    <a:pt x="3403386" y="1743587"/>
                  </a:lnTo>
                  <a:lnTo>
                    <a:pt x="3396404" y="1741369"/>
                  </a:lnTo>
                  <a:lnTo>
                    <a:pt x="3380534" y="1736614"/>
                  </a:lnTo>
                  <a:lnTo>
                    <a:pt x="3363711" y="1732177"/>
                  </a:lnTo>
                  <a:lnTo>
                    <a:pt x="3346572" y="1728374"/>
                  </a:lnTo>
                  <a:lnTo>
                    <a:pt x="3329749" y="1725204"/>
                  </a:lnTo>
                  <a:lnTo>
                    <a:pt x="3313562" y="1723303"/>
                  </a:lnTo>
                  <a:lnTo>
                    <a:pt x="3292296" y="1720767"/>
                  </a:lnTo>
                  <a:lnTo>
                    <a:pt x="3270078" y="1719182"/>
                  </a:lnTo>
                  <a:lnTo>
                    <a:pt x="3270078" y="1699532"/>
                  </a:lnTo>
                  <a:lnTo>
                    <a:pt x="3269761" y="1698581"/>
                  </a:lnTo>
                  <a:lnTo>
                    <a:pt x="3269126" y="1697313"/>
                  </a:lnTo>
                  <a:lnTo>
                    <a:pt x="3267539" y="1696045"/>
                  </a:lnTo>
                  <a:lnTo>
                    <a:pt x="3265317" y="1694778"/>
                  </a:lnTo>
                  <a:lnTo>
                    <a:pt x="3263413" y="1694144"/>
                  </a:lnTo>
                  <a:lnTo>
                    <a:pt x="3260556" y="1693827"/>
                  </a:lnTo>
                  <a:lnTo>
                    <a:pt x="3258017" y="1693193"/>
                  </a:lnTo>
                  <a:lnTo>
                    <a:pt x="3254843" y="1692876"/>
                  </a:lnTo>
                  <a:lnTo>
                    <a:pt x="3203106" y="1692876"/>
                  </a:lnTo>
                  <a:close/>
                  <a:moveTo>
                    <a:pt x="3225959" y="1673225"/>
                  </a:moveTo>
                  <a:lnTo>
                    <a:pt x="3251986" y="1673542"/>
                  </a:lnTo>
                  <a:lnTo>
                    <a:pt x="3278013" y="1674493"/>
                  </a:lnTo>
                  <a:lnTo>
                    <a:pt x="3303722" y="1675444"/>
                  </a:lnTo>
                  <a:lnTo>
                    <a:pt x="3328480" y="1677028"/>
                  </a:lnTo>
                  <a:lnTo>
                    <a:pt x="3353237" y="1679247"/>
                  </a:lnTo>
                  <a:lnTo>
                    <a:pt x="3377360" y="1681466"/>
                  </a:lnTo>
                  <a:lnTo>
                    <a:pt x="3401165" y="1684318"/>
                  </a:lnTo>
                  <a:lnTo>
                    <a:pt x="3424335" y="1687805"/>
                  </a:lnTo>
                  <a:lnTo>
                    <a:pt x="3446870" y="1691291"/>
                  </a:lnTo>
                  <a:lnTo>
                    <a:pt x="3468771" y="1695411"/>
                  </a:lnTo>
                  <a:lnTo>
                    <a:pt x="3490037" y="1699532"/>
                  </a:lnTo>
                  <a:lnTo>
                    <a:pt x="3510668" y="1704286"/>
                  </a:lnTo>
                  <a:lnTo>
                    <a:pt x="3530664" y="1709357"/>
                  </a:lnTo>
                  <a:lnTo>
                    <a:pt x="3550026" y="1715062"/>
                  </a:lnTo>
                  <a:lnTo>
                    <a:pt x="3568752" y="1720450"/>
                  </a:lnTo>
                  <a:lnTo>
                    <a:pt x="3586527" y="1726789"/>
                  </a:lnTo>
                  <a:lnTo>
                    <a:pt x="3603349" y="1733128"/>
                  </a:lnTo>
                  <a:lnTo>
                    <a:pt x="3619219" y="1739467"/>
                  </a:lnTo>
                  <a:lnTo>
                    <a:pt x="3634454" y="1746440"/>
                  </a:lnTo>
                  <a:lnTo>
                    <a:pt x="3648738" y="1753413"/>
                  </a:lnTo>
                  <a:lnTo>
                    <a:pt x="3661751" y="1760702"/>
                  </a:lnTo>
                  <a:lnTo>
                    <a:pt x="3673812" y="1768626"/>
                  </a:lnTo>
                  <a:lnTo>
                    <a:pt x="3685239" y="1776550"/>
                  </a:lnTo>
                  <a:lnTo>
                    <a:pt x="3695713" y="1784157"/>
                  </a:lnTo>
                  <a:lnTo>
                    <a:pt x="3704600" y="1792397"/>
                  </a:lnTo>
                  <a:lnTo>
                    <a:pt x="3708726" y="1796834"/>
                  </a:lnTo>
                  <a:lnTo>
                    <a:pt x="3712535" y="1800955"/>
                  </a:lnTo>
                  <a:lnTo>
                    <a:pt x="3716027" y="1805075"/>
                  </a:lnTo>
                  <a:lnTo>
                    <a:pt x="3719518" y="1809512"/>
                  </a:lnTo>
                  <a:lnTo>
                    <a:pt x="3722375" y="1813950"/>
                  </a:lnTo>
                  <a:lnTo>
                    <a:pt x="3725231" y="1818704"/>
                  </a:lnTo>
                  <a:lnTo>
                    <a:pt x="3727453" y="1822824"/>
                  </a:lnTo>
                  <a:lnTo>
                    <a:pt x="3729357" y="1827261"/>
                  </a:lnTo>
                  <a:lnTo>
                    <a:pt x="3731579" y="1832015"/>
                  </a:lnTo>
                  <a:lnTo>
                    <a:pt x="3733166" y="1836136"/>
                  </a:lnTo>
                  <a:lnTo>
                    <a:pt x="3733801" y="1840890"/>
                  </a:lnTo>
                  <a:lnTo>
                    <a:pt x="3735071" y="1845644"/>
                  </a:lnTo>
                  <a:lnTo>
                    <a:pt x="3735388" y="1850081"/>
                  </a:lnTo>
                  <a:lnTo>
                    <a:pt x="3735388" y="1854836"/>
                  </a:lnTo>
                  <a:lnTo>
                    <a:pt x="3735388" y="1859590"/>
                  </a:lnTo>
                  <a:lnTo>
                    <a:pt x="3735071" y="1864344"/>
                  </a:lnTo>
                  <a:lnTo>
                    <a:pt x="3733801" y="1869098"/>
                  </a:lnTo>
                  <a:lnTo>
                    <a:pt x="3733166" y="1873219"/>
                  </a:lnTo>
                  <a:lnTo>
                    <a:pt x="3731579" y="1877973"/>
                  </a:lnTo>
                  <a:lnTo>
                    <a:pt x="3729357" y="1882727"/>
                  </a:lnTo>
                  <a:lnTo>
                    <a:pt x="3727453" y="1887164"/>
                  </a:lnTo>
                  <a:lnTo>
                    <a:pt x="3725231" y="1891285"/>
                  </a:lnTo>
                  <a:lnTo>
                    <a:pt x="3722375" y="1895722"/>
                  </a:lnTo>
                  <a:lnTo>
                    <a:pt x="3719518" y="1900476"/>
                  </a:lnTo>
                  <a:lnTo>
                    <a:pt x="3716027" y="1904913"/>
                  </a:lnTo>
                  <a:lnTo>
                    <a:pt x="3712535" y="1908717"/>
                  </a:lnTo>
                  <a:lnTo>
                    <a:pt x="3708726" y="1913154"/>
                  </a:lnTo>
                  <a:lnTo>
                    <a:pt x="3704600" y="1917274"/>
                  </a:lnTo>
                  <a:lnTo>
                    <a:pt x="3695713" y="1925515"/>
                  </a:lnTo>
                  <a:lnTo>
                    <a:pt x="3685239" y="1933438"/>
                  </a:lnTo>
                  <a:lnTo>
                    <a:pt x="3673812" y="1941362"/>
                  </a:lnTo>
                  <a:lnTo>
                    <a:pt x="3661751" y="1948969"/>
                  </a:lnTo>
                  <a:lnTo>
                    <a:pt x="3648738" y="1956259"/>
                  </a:lnTo>
                  <a:lnTo>
                    <a:pt x="3634454" y="1963548"/>
                  </a:lnTo>
                  <a:lnTo>
                    <a:pt x="3619219" y="1970521"/>
                  </a:lnTo>
                  <a:lnTo>
                    <a:pt x="3603349" y="1976860"/>
                  </a:lnTo>
                  <a:lnTo>
                    <a:pt x="3586527" y="1983199"/>
                  </a:lnTo>
                  <a:lnTo>
                    <a:pt x="3568752" y="1989538"/>
                  </a:lnTo>
                  <a:lnTo>
                    <a:pt x="3550026" y="1994926"/>
                  </a:lnTo>
                  <a:lnTo>
                    <a:pt x="3530664" y="2000631"/>
                  </a:lnTo>
                  <a:lnTo>
                    <a:pt x="3510668" y="2005702"/>
                  </a:lnTo>
                  <a:lnTo>
                    <a:pt x="3490037" y="2010457"/>
                  </a:lnTo>
                  <a:lnTo>
                    <a:pt x="3468771" y="2014577"/>
                  </a:lnTo>
                  <a:lnTo>
                    <a:pt x="3446870" y="2018697"/>
                  </a:lnTo>
                  <a:lnTo>
                    <a:pt x="3424335" y="2022184"/>
                  </a:lnTo>
                  <a:lnTo>
                    <a:pt x="3401165" y="2025670"/>
                  </a:lnTo>
                  <a:lnTo>
                    <a:pt x="3377360" y="2028523"/>
                  </a:lnTo>
                  <a:lnTo>
                    <a:pt x="3353237" y="2030741"/>
                  </a:lnTo>
                  <a:lnTo>
                    <a:pt x="3328480" y="2032643"/>
                  </a:lnTo>
                  <a:lnTo>
                    <a:pt x="3303722" y="2034228"/>
                  </a:lnTo>
                  <a:lnTo>
                    <a:pt x="3278013" y="2035495"/>
                  </a:lnTo>
                  <a:lnTo>
                    <a:pt x="3251986" y="2036446"/>
                  </a:lnTo>
                  <a:lnTo>
                    <a:pt x="3225959" y="2036763"/>
                  </a:lnTo>
                  <a:lnTo>
                    <a:pt x="3199615" y="2036446"/>
                  </a:lnTo>
                  <a:lnTo>
                    <a:pt x="3173905" y="2035495"/>
                  </a:lnTo>
                  <a:lnTo>
                    <a:pt x="3148196" y="2034228"/>
                  </a:lnTo>
                  <a:lnTo>
                    <a:pt x="3123121" y="2032643"/>
                  </a:lnTo>
                  <a:lnTo>
                    <a:pt x="3098681" y="2030741"/>
                  </a:lnTo>
                  <a:lnTo>
                    <a:pt x="3074241" y="2028523"/>
                  </a:lnTo>
                  <a:lnTo>
                    <a:pt x="3050436" y="2025670"/>
                  </a:lnTo>
                  <a:lnTo>
                    <a:pt x="3027584" y="2022184"/>
                  </a:lnTo>
                  <a:lnTo>
                    <a:pt x="3004731" y="2018697"/>
                  </a:lnTo>
                  <a:lnTo>
                    <a:pt x="2983147" y="2014577"/>
                  </a:lnTo>
                  <a:lnTo>
                    <a:pt x="2961564" y="2010457"/>
                  </a:lnTo>
                  <a:lnTo>
                    <a:pt x="2940933" y="2005702"/>
                  </a:lnTo>
                  <a:lnTo>
                    <a:pt x="2920937" y="2000631"/>
                  </a:lnTo>
                  <a:lnTo>
                    <a:pt x="2901575" y="1994926"/>
                  </a:lnTo>
                  <a:lnTo>
                    <a:pt x="2883483" y="1989538"/>
                  </a:lnTo>
                  <a:lnTo>
                    <a:pt x="2865709" y="1983199"/>
                  </a:lnTo>
                  <a:lnTo>
                    <a:pt x="2848569" y="1976860"/>
                  </a:lnTo>
                  <a:lnTo>
                    <a:pt x="2832382" y="1970521"/>
                  </a:lnTo>
                  <a:lnTo>
                    <a:pt x="2817464" y="1963548"/>
                  </a:lnTo>
                  <a:lnTo>
                    <a:pt x="2803181" y="1956259"/>
                  </a:lnTo>
                  <a:lnTo>
                    <a:pt x="2789850" y="1948969"/>
                  </a:lnTo>
                  <a:lnTo>
                    <a:pt x="2777789" y="1941362"/>
                  </a:lnTo>
                  <a:lnTo>
                    <a:pt x="2766362" y="1933438"/>
                  </a:lnTo>
                  <a:lnTo>
                    <a:pt x="2755888" y="1925515"/>
                  </a:lnTo>
                  <a:lnTo>
                    <a:pt x="2747001" y="1917274"/>
                  </a:lnTo>
                  <a:lnTo>
                    <a:pt x="2742875" y="1913154"/>
                  </a:lnTo>
                  <a:lnTo>
                    <a:pt x="2739066" y="1908717"/>
                  </a:lnTo>
                  <a:lnTo>
                    <a:pt x="2735574" y="1904913"/>
                  </a:lnTo>
                  <a:lnTo>
                    <a:pt x="2732400" y="1900476"/>
                  </a:lnTo>
                  <a:lnTo>
                    <a:pt x="2729226" y="1895722"/>
                  </a:lnTo>
                  <a:lnTo>
                    <a:pt x="2726370" y="1891285"/>
                  </a:lnTo>
                  <a:lnTo>
                    <a:pt x="2724148" y="1887164"/>
                  </a:lnTo>
                  <a:lnTo>
                    <a:pt x="2722244" y="1882727"/>
                  </a:lnTo>
                  <a:lnTo>
                    <a:pt x="2720022" y="1877973"/>
                  </a:lnTo>
                  <a:lnTo>
                    <a:pt x="2718435" y="1873219"/>
                  </a:lnTo>
                  <a:lnTo>
                    <a:pt x="2717800" y="1869098"/>
                  </a:lnTo>
                  <a:lnTo>
                    <a:pt x="2716530" y="1864344"/>
                  </a:lnTo>
                  <a:lnTo>
                    <a:pt x="2716213" y="1859590"/>
                  </a:lnTo>
                  <a:lnTo>
                    <a:pt x="2716213" y="1854836"/>
                  </a:lnTo>
                  <a:lnTo>
                    <a:pt x="2716213" y="1850081"/>
                  </a:lnTo>
                  <a:lnTo>
                    <a:pt x="2716530" y="1845644"/>
                  </a:lnTo>
                  <a:lnTo>
                    <a:pt x="2717800" y="1840890"/>
                  </a:lnTo>
                  <a:lnTo>
                    <a:pt x="2718435" y="1836136"/>
                  </a:lnTo>
                  <a:lnTo>
                    <a:pt x="2720022" y="1832015"/>
                  </a:lnTo>
                  <a:lnTo>
                    <a:pt x="2722244" y="1827261"/>
                  </a:lnTo>
                  <a:lnTo>
                    <a:pt x="2724148" y="1822824"/>
                  </a:lnTo>
                  <a:lnTo>
                    <a:pt x="2726370" y="1818704"/>
                  </a:lnTo>
                  <a:lnTo>
                    <a:pt x="2729226" y="1813950"/>
                  </a:lnTo>
                  <a:lnTo>
                    <a:pt x="2732400" y="1809512"/>
                  </a:lnTo>
                  <a:lnTo>
                    <a:pt x="2735574" y="1805075"/>
                  </a:lnTo>
                  <a:lnTo>
                    <a:pt x="2739066" y="1800955"/>
                  </a:lnTo>
                  <a:lnTo>
                    <a:pt x="2742875" y="1796834"/>
                  </a:lnTo>
                  <a:lnTo>
                    <a:pt x="2747001" y="1792397"/>
                  </a:lnTo>
                  <a:lnTo>
                    <a:pt x="2755888" y="1784157"/>
                  </a:lnTo>
                  <a:lnTo>
                    <a:pt x="2766362" y="1776550"/>
                  </a:lnTo>
                  <a:lnTo>
                    <a:pt x="2777789" y="1768626"/>
                  </a:lnTo>
                  <a:lnTo>
                    <a:pt x="2789850" y="1760702"/>
                  </a:lnTo>
                  <a:lnTo>
                    <a:pt x="2803181" y="1753413"/>
                  </a:lnTo>
                  <a:lnTo>
                    <a:pt x="2817464" y="1746440"/>
                  </a:lnTo>
                  <a:lnTo>
                    <a:pt x="2832382" y="1739467"/>
                  </a:lnTo>
                  <a:lnTo>
                    <a:pt x="2848569" y="1733128"/>
                  </a:lnTo>
                  <a:lnTo>
                    <a:pt x="2865709" y="1726789"/>
                  </a:lnTo>
                  <a:lnTo>
                    <a:pt x="2883483" y="1720450"/>
                  </a:lnTo>
                  <a:lnTo>
                    <a:pt x="2901575" y="1715062"/>
                  </a:lnTo>
                  <a:lnTo>
                    <a:pt x="2920937" y="1709357"/>
                  </a:lnTo>
                  <a:lnTo>
                    <a:pt x="2940933" y="1704286"/>
                  </a:lnTo>
                  <a:lnTo>
                    <a:pt x="2961564" y="1699532"/>
                  </a:lnTo>
                  <a:lnTo>
                    <a:pt x="2983147" y="1695411"/>
                  </a:lnTo>
                  <a:lnTo>
                    <a:pt x="3004731" y="1691291"/>
                  </a:lnTo>
                  <a:lnTo>
                    <a:pt x="3027584" y="1687805"/>
                  </a:lnTo>
                  <a:lnTo>
                    <a:pt x="3050436" y="1684318"/>
                  </a:lnTo>
                  <a:lnTo>
                    <a:pt x="3074241" y="1681466"/>
                  </a:lnTo>
                  <a:lnTo>
                    <a:pt x="3098681" y="1679247"/>
                  </a:lnTo>
                  <a:lnTo>
                    <a:pt x="3123121" y="1677028"/>
                  </a:lnTo>
                  <a:lnTo>
                    <a:pt x="3148196" y="1675444"/>
                  </a:lnTo>
                  <a:lnTo>
                    <a:pt x="3173905" y="1674493"/>
                  </a:lnTo>
                  <a:lnTo>
                    <a:pt x="3199615" y="1673542"/>
                  </a:lnTo>
                  <a:lnTo>
                    <a:pt x="3225959" y="1673225"/>
                  </a:lnTo>
                  <a:close/>
                  <a:moveTo>
                    <a:pt x="3454389" y="0"/>
                  </a:moveTo>
                  <a:lnTo>
                    <a:pt x="3461374" y="0"/>
                  </a:lnTo>
                  <a:lnTo>
                    <a:pt x="3468995" y="635"/>
                  </a:lnTo>
                  <a:lnTo>
                    <a:pt x="3475981" y="1587"/>
                  </a:lnTo>
                  <a:lnTo>
                    <a:pt x="3482966" y="3174"/>
                  </a:lnTo>
                  <a:lnTo>
                    <a:pt x="3490270" y="5079"/>
                  </a:lnTo>
                  <a:lnTo>
                    <a:pt x="3497255" y="7300"/>
                  </a:lnTo>
                  <a:lnTo>
                    <a:pt x="3503923" y="9839"/>
                  </a:lnTo>
                  <a:lnTo>
                    <a:pt x="3510591" y="13013"/>
                  </a:lnTo>
                  <a:lnTo>
                    <a:pt x="3517259" y="16505"/>
                  </a:lnTo>
                  <a:lnTo>
                    <a:pt x="3523610" y="20314"/>
                  </a:lnTo>
                  <a:lnTo>
                    <a:pt x="3529643" y="24757"/>
                  </a:lnTo>
                  <a:lnTo>
                    <a:pt x="3535676" y="29518"/>
                  </a:lnTo>
                  <a:lnTo>
                    <a:pt x="3541074" y="34596"/>
                  </a:lnTo>
                  <a:lnTo>
                    <a:pt x="3546472" y="39992"/>
                  </a:lnTo>
                  <a:lnTo>
                    <a:pt x="3551235" y="45705"/>
                  </a:lnTo>
                  <a:lnTo>
                    <a:pt x="3555998" y="51418"/>
                  </a:lnTo>
                  <a:lnTo>
                    <a:pt x="3560443" y="57766"/>
                  </a:lnTo>
                  <a:lnTo>
                    <a:pt x="3564254" y="64113"/>
                  </a:lnTo>
                  <a:lnTo>
                    <a:pt x="3567746" y="70779"/>
                  </a:lnTo>
                  <a:lnTo>
                    <a:pt x="3570922" y="77444"/>
                  </a:lnTo>
                  <a:lnTo>
                    <a:pt x="3573462" y="84109"/>
                  </a:lnTo>
                  <a:lnTo>
                    <a:pt x="3575684" y="91410"/>
                  </a:lnTo>
                  <a:lnTo>
                    <a:pt x="3577590" y="98709"/>
                  </a:lnTo>
                  <a:lnTo>
                    <a:pt x="3579177" y="106009"/>
                  </a:lnTo>
                  <a:lnTo>
                    <a:pt x="3580448" y="113309"/>
                  </a:lnTo>
                  <a:lnTo>
                    <a:pt x="3580765" y="120927"/>
                  </a:lnTo>
                  <a:lnTo>
                    <a:pt x="3581400" y="128544"/>
                  </a:lnTo>
                  <a:lnTo>
                    <a:pt x="3580765" y="136162"/>
                  </a:lnTo>
                  <a:lnTo>
                    <a:pt x="3530913" y="1012801"/>
                  </a:lnTo>
                  <a:lnTo>
                    <a:pt x="3529960" y="1019149"/>
                  </a:lnTo>
                  <a:lnTo>
                    <a:pt x="3529326" y="1025814"/>
                  </a:lnTo>
                  <a:lnTo>
                    <a:pt x="3528055" y="1032162"/>
                  </a:lnTo>
                  <a:lnTo>
                    <a:pt x="3526785" y="1038510"/>
                  </a:lnTo>
                  <a:lnTo>
                    <a:pt x="3524880" y="1044541"/>
                  </a:lnTo>
                  <a:lnTo>
                    <a:pt x="3522975" y="1050254"/>
                  </a:lnTo>
                  <a:lnTo>
                    <a:pt x="3520434" y="1056284"/>
                  </a:lnTo>
                  <a:lnTo>
                    <a:pt x="3518212" y="1062315"/>
                  </a:lnTo>
                  <a:lnTo>
                    <a:pt x="3515354" y="1067710"/>
                  </a:lnTo>
                  <a:lnTo>
                    <a:pt x="3512179" y="1072789"/>
                  </a:lnTo>
                  <a:lnTo>
                    <a:pt x="3508686" y="1077867"/>
                  </a:lnTo>
                  <a:lnTo>
                    <a:pt x="3505193" y="1083263"/>
                  </a:lnTo>
                  <a:lnTo>
                    <a:pt x="3501700" y="1087706"/>
                  </a:lnTo>
                  <a:lnTo>
                    <a:pt x="3497572" y="1092467"/>
                  </a:lnTo>
                  <a:lnTo>
                    <a:pt x="3493445" y="1096910"/>
                  </a:lnTo>
                  <a:lnTo>
                    <a:pt x="3488999" y="1101354"/>
                  </a:lnTo>
                  <a:lnTo>
                    <a:pt x="3484554" y="1105163"/>
                  </a:lnTo>
                  <a:lnTo>
                    <a:pt x="3479791" y="1108654"/>
                  </a:lnTo>
                  <a:lnTo>
                    <a:pt x="3474710" y="1112463"/>
                  </a:lnTo>
                  <a:lnTo>
                    <a:pt x="3469630" y="1115319"/>
                  </a:lnTo>
                  <a:lnTo>
                    <a:pt x="3464550" y="1118493"/>
                  </a:lnTo>
                  <a:lnTo>
                    <a:pt x="3459152" y="1121350"/>
                  </a:lnTo>
                  <a:lnTo>
                    <a:pt x="3453436" y="1123889"/>
                  </a:lnTo>
                  <a:lnTo>
                    <a:pt x="3448038" y="1126111"/>
                  </a:lnTo>
                  <a:lnTo>
                    <a:pt x="3442005" y="1128015"/>
                  </a:lnTo>
                  <a:lnTo>
                    <a:pt x="3435972" y="1129602"/>
                  </a:lnTo>
                  <a:lnTo>
                    <a:pt x="3430256" y="1130871"/>
                  </a:lnTo>
                  <a:lnTo>
                    <a:pt x="3423906" y="1132141"/>
                  </a:lnTo>
                  <a:lnTo>
                    <a:pt x="3417873" y="1132776"/>
                  </a:lnTo>
                  <a:lnTo>
                    <a:pt x="3411522" y="1133093"/>
                  </a:lnTo>
                  <a:lnTo>
                    <a:pt x="3405490" y="1133093"/>
                  </a:lnTo>
                  <a:lnTo>
                    <a:pt x="3398504" y="1132776"/>
                  </a:lnTo>
                  <a:lnTo>
                    <a:pt x="3392471" y="1132458"/>
                  </a:lnTo>
                  <a:lnTo>
                    <a:pt x="3386120" y="1131189"/>
                  </a:lnTo>
                  <a:lnTo>
                    <a:pt x="3379770" y="1129919"/>
                  </a:lnTo>
                  <a:lnTo>
                    <a:pt x="3373736" y="1128332"/>
                  </a:lnTo>
                  <a:lnTo>
                    <a:pt x="3368021" y="1126745"/>
                  </a:lnTo>
                  <a:lnTo>
                    <a:pt x="3361988" y="1124524"/>
                  </a:lnTo>
                  <a:lnTo>
                    <a:pt x="3356590" y="1122302"/>
                  </a:lnTo>
                  <a:lnTo>
                    <a:pt x="3350874" y="1119763"/>
                  </a:lnTo>
                  <a:lnTo>
                    <a:pt x="3345476" y="1116589"/>
                  </a:lnTo>
                  <a:lnTo>
                    <a:pt x="3340396" y="1113415"/>
                  </a:lnTo>
                  <a:lnTo>
                    <a:pt x="3334998" y="1109924"/>
                  </a:lnTo>
                  <a:lnTo>
                    <a:pt x="3330553" y="1106432"/>
                  </a:lnTo>
                  <a:lnTo>
                    <a:pt x="3325790" y="1102306"/>
                  </a:lnTo>
                  <a:lnTo>
                    <a:pt x="3321344" y="1098497"/>
                  </a:lnTo>
                  <a:lnTo>
                    <a:pt x="3316899" y="1094054"/>
                  </a:lnTo>
                  <a:lnTo>
                    <a:pt x="3312771" y="1089293"/>
                  </a:lnTo>
                  <a:lnTo>
                    <a:pt x="3308961" y="1084849"/>
                  </a:lnTo>
                  <a:lnTo>
                    <a:pt x="3305150" y="1080089"/>
                  </a:lnTo>
                  <a:lnTo>
                    <a:pt x="3301975" y="1074693"/>
                  </a:lnTo>
                  <a:lnTo>
                    <a:pt x="3298482" y="1069615"/>
                  </a:lnTo>
                  <a:lnTo>
                    <a:pt x="3295625" y="1064219"/>
                  </a:lnTo>
                  <a:lnTo>
                    <a:pt x="3293084" y="1058823"/>
                  </a:lnTo>
                  <a:lnTo>
                    <a:pt x="3290544" y="1053110"/>
                  </a:lnTo>
                  <a:lnTo>
                    <a:pt x="3288639" y="1047397"/>
                  </a:lnTo>
                  <a:lnTo>
                    <a:pt x="3286734" y="1041367"/>
                  </a:lnTo>
                  <a:lnTo>
                    <a:pt x="3285146" y="1035019"/>
                  </a:lnTo>
                  <a:lnTo>
                    <a:pt x="3283558" y="1028988"/>
                  </a:lnTo>
                  <a:lnTo>
                    <a:pt x="3282606" y="1022640"/>
                  </a:lnTo>
                  <a:lnTo>
                    <a:pt x="3281971" y="1015975"/>
                  </a:lnTo>
                  <a:lnTo>
                    <a:pt x="3281654" y="1009627"/>
                  </a:lnTo>
                  <a:lnTo>
                    <a:pt x="3281018" y="1003597"/>
                  </a:lnTo>
                  <a:lnTo>
                    <a:pt x="3281654" y="996614"/>
                  </a:lnTo>
                  <a:lnTo>
                    <a:pt x="3306103" y="573529"/>
                  </a:lnTo>
                  <a:lnTo>
                    <a:pt x="3299118" y="568768"/>
                  </a:lnTo>
                  <a:lnTo>
                    <a:pt x="2057582" y="2162081"/>
                  </a:lnTo>
                  <a:lnTo>
                    <a:pt x="2052502" y="2168112"/>
                  </a:lnTo>
                  <a:lnTo>
                    <a:pt x="2047422" y="2173825"/>
                  </a:lnTo>
                  <a:lnTo>
                    <a:pt x="2042024" y="2178903"/>
                  </a:lnTo>
                  <a:lnTo>
                    <a:pt x="2036626" y="2183981"/>
                  </a:lnTo>
                  <a:lnTo>
                    <a:pt x="2030592" y="2188742"/>
                  </a:lnTo>
                  <a:lnTo>
                    <a:pt x="2024877" y="2193186"/>
                  </a:lnTo>
                  <a:lnTo>
                    <a:pt x="2018844" y="2197629"/>
                  </a:lnTo>
                  <a:lnTo>
                    <a:pt x="2012493" y="2201121"/>
                  </a:lnTo>
                  <a:lnTo>
                    <a:pt x="2006143" y="2204612"/>
                  </a:lnTo>
                  <a:lnTo>
                    <a:pt x="1999475" y="2207786"/>
                  </a:lnTo>
                  <a:lnTo>
                    <a:pt x="1992807" y="2210642"/>
                  </a:lnTo>
                  <a:lnTo>
                    <a:pt x="1986139" y="2213182"/>
                  </a:lnTo>
                  <a:lnTo>
                    <a:pt x="1979470" y="2215403"/>
                  </a:lnTo>
                  <a:lnTo>
                    <a:pt x="1972485" y="2217308"/>
                  </a:lnTo>
                  <a:lnTo>
                    <a:pt x="1965499" y="2218577"/>
                  </a:lnTo>
                  <a:lnTo>
                    <a:pt x="1958514" y="2219529"/>
                  </a:lnTo>
                  <a:lnTo>
                    <a:pt x="1951528" y="2220482"/>
                  </a:lnTo>
                  <a:lnTo>
                    <a:pt x="1944225" y="2221116"/>
                  </a:lnTo>
                  <a:lnTo>
                    <a:pt x="1937239" y="2221116"/>
                  </a:lnTo>
                  <a:lnTo>
                    <a:pt x="1929619" y="2221116"/>
                  </a:lnTo>
                  <a:lnTo>
                    <a:pt x="1922633" y="2220482"/>
                  </a:lnTo>
                  <a:lnTo>
                    <a:pt x="1915647" y="2219529"/>
                  </a:lnTo>
                  <a:lnTo>
                    <a:pt x="1908344" y="2218577"/>
                  </a:lnTo>
                  <a:lnTo>
                    <a:pt x="1901358" y="2216990"/>
                  </a:lnTo>
                  <a:lnTo>
                    <a:pt x="1894690" y="2214769"/>
                  </a:lnTo>
                  <a:lnTo>
                    <a:pt x="1887387" y="2212547"/>
                  </a:lnTo>
                  <a:lnTo>
                    <a:pt x="1880402" y="2210008"/>
                  </a:lnTo>
                  <a:lnTo>
                    <a:pt x="1873734" y="2207151"/>
                  </a:lnTo>
                  <a:lnTo>
                    <a:pt x="1867066" y="2203977"/>
                  </a:lnTo>
                  <a:lnTo>
                    <a:pt x="1860715" y="2199851"/>
                  </a:lnTo>
                  <a:lnTo>
                    <a:pt x="1854047" y="2196042"/>
                  </a:lnTo>
                  <a:lnTo>
                    <a:pt x="1847696" y="2191599"/>
                  </a:lnTo>
                  <a:lnTo>
                    <a:pt x="1229469" y="1731062"/>
                  </a:lnTo>
                  <a:lnTo>
                    <a:pt x="271487" y="2768937"/>
                  </a:lnTo>
                  <a:lnTo>
                    <a:pt x="266406" y="2774967"/>
                  </a:lnTo>
                  <a:lnTo>
                    <a:pt x="260691" y="2780680"/>
                  </a:lnTo>
                  <a:lnTo>
                    <a:pt x="254975" y="2785759"/>
                  </a:lnTo>
                  <a:lnTo>
                    <a:pt x="248942" y="2791154"/>
                  </a:lnTo>
                  <a:lnTo>
                    <a:pt x="242592" y="2795915"/>
                  </a:lnTo>
                  <a:lnTo>
                    <a:pt x="236241" y="2800041"/>
                  </a:lnTo>
                  <a:lnTo>
                    <a:pt x="230208" y="2804167"/>
                  </a:lnTo>
                  <a:lnTo>
                    <a:pt x="223223" y="2807659"/>
                  </a:lnTo>
                  <a:lnTo>
                    <a:pt x="216554" y="2810833"/>
                  </a:lnTo>
                  <a:lnTo>
                    <a:pt x="209886" y="2814007"/>
                  </a:lnTo>
                  <a:lnTo>
                    <a:pt x="202901" y="2816228"/>
                  </a:lnTo>
                  <a:lnTo>
                    <a:pt x="195915" y="2818767"/>
                  </a:lnTo>
                  <a:lnTo>
                    <a:pt x="188612" y="2820354"/>
                  </a:lnTo>
                  <a:lnTo>
                    <a:pt x="181309" y="2821941"/>
                  </a:lnTo>
                  <a:lnTo>
                    <a:pt x="174006" y="2822894"/>
                  </a:lnTo>
                  <a:lnTo>
                    <a:pt x="166703" y="2823846"/>
                  </a:lnTo>
                  <a:lnTo>
                    <a:pt x="159082" y="2824163"/>
                  </a:lnTo>
                  <a:lnTo>
                    <a:pt x="152096" y="2824163"/>
                  </a:lnTo>
                  <a:lnTo>
                    <a:pt x="144476" y="2823846"/>
                  </a:lnTo>
                  <a:lnTo>
                    <a:pt x="136855" y="2823528"/>
                  </a:lnTo>
                  <a:lnTo>
                    <a:pt x="129552" y="2822259"/>
                  </a:lnTo>
                  <a:lnTo>
                    <a:pt x="122249" y="2820672"/>
                  </a:lnTo>
                  <a:lnTo>
                    <a:pt x="114945" y="2819085"/>
                  </a:lnTo>
                  <a:lnTo>
                    <a:pt x="107642" y="2816546"/>
                  </a:lnTo>
                  <a:lnTo>
                    <a:pt x="100657" y="2814324"/>
                  </a:lnTo>
                  <a:lnTo>
                    <a:pt x="93671" y="2811467"/>
                  </a:lnTo>
                  <a:lnTo>
                    <a:pt x="87003" y="2807976"/>
                  </a:lnTo>
                  <a:lnTo>
                    <a:pt x="80335" y="2804485"/>
                  </a:lnTo>
                  <a:lnTo>
                    <a:pt x="73349" y="2800359"/>
                  </a:lnTo>
                  <a:lnTo>
                    <a:pt x="66681" y="2796233"/>
                  </a:lnTo>
                  <a:lnTo>
                    <a:pt x="60331" y="2791472"/>
                  </a:lnTo>
                  <a:lnTo>
                    <a:pt x="54298" y="2785759"/>
                  </a:lnTo>
                  <a:lnTo>
                    <a:pt x="48265" y="2780680"/>
                  </a:lnTo>
                  <a:lnTo>
                    <a:pt x="42867" y="2774967"/>
                  </a:lnTo>
                  <a:lnTo>
                    <a:pt x="37469" y="2768937"/>
                  </a:lnTo>
                  <a:lnTo>
                    <a:pt x="32388" y="2762906"/>
                  </a:lnTo>
                  <a:lnTo>
                    <a:pt x="28260" y="2756876"/>
                  </a:lnTo>
                  <a:lnTo>
                    <a:pt x="23815" y="2749893"/>
                  </a:lnTo>
                  <a:lnTo>
                    <a:pt x="19687" y="2743228"/>
                  </a:lnTo>
                  <a:lnTo>
                    <a:pt x="16194" y="2736563"/>
                  </a:lnTo>
                  <a:lnTo>
                    <a:pt x="13019" y="2729580"/>
                  </a:lnTo>
                  <a:lnTo>
                    <a:pt x="10479" y="2722280"/>
                  </a:lnTo>
                  <a:lnTo>
                    <a:pt x="7938" y="2715297"/>
                  </a:lnTo>
                  <a:lnTo>
                    <a:pt x="5716" y="2708315"/>
                  </a:lnTo>
                  <a:lnTo>
                    <a:pt x="3811" y="2700697"/>
                  </a:lnTo>
                  <a:lnTo>
                    <a:pt x="2540" y="2693080"/>
                  </a:lnTo>
                  <a:lnTo>
                    <a:pt x="1270" y="2685780"/>
                  </a:lnTo>
                  <a:lnTo>
                    <a:pt x="635" y="2678162"/>
                  </a:lnTo>
                  <a:lnTo>
                    <a:pt x="0" y="2670228"/>
                  </a:lnTo>
                  <a:lnTo>
                    <a:pt x="0" y="2662927"/>
                  </a:lnTo>
                  <a:lnTo>
                    <a:pt x="0" y="2655310"/>
                  </a:lnTo>
                  <a:lnTo>
                    <a:pt x="953" y="2648010"/>
                  </a:lnTo>
                  <a:lnTo>
                    <a:pt x="1588" y="2640075"/>
                  </a:lnTo>
                  <a:lnTo>
                    <a:pt x="3176" y="2632458"/>
                  </a:lnTo>
                  <a:lnTo>
                    <a:pt x="4763" y="2625158"/>
                  </a:lnTo>
                  <a:lnTo>
                    <a:pt x="6668" y="2617858"/>
                  </a:lnTo>
                  <a:lnTo>
                    <a:pt x="9526" y="2610558"/>
                  </a:lnTo>
                  <a:lnTo>
                    <a:pt x="12384" y="2603258"/>
                  </a:lnTo>
                  <a:lnTo>
                    <a:pt x="15559" y="2596275"/>
                  </a:lnTo>
                  <a:lnTo>
                    <a:pt x="19052" y="2588975"/>
                  </a:lnTo>
                  <a:lnTo>
                    <a:pt x="22545" y="2582310"/>
                  </a:lnTo>
                  <a:lnTo>
                    <a:pt x="26990" y="2575644"/>
                  </a:lnTo>
                  <a:lnTo>
                    <a:pt x="31753" y="2569297"/>
                  </a:lnTo>
                  <a:lnTo>
                    <a:pt x="36516" y="2562631"/>
                  </a:lnTo>
                  <a:lnTo>
                    <a:pt x="1086264" y="1414621"/>
                  </a:lnTo>
                  <a:lnTo>
                    <a:pt x="1091027" y="1408908"/>
                  </a:lnTo>
                  <a:lnTo>
                    <a:pt x="1096742" y="1403829"/>
                  </a:lnTo>
                  <a:lnTo>
                    <a:pt x="1101823" y="1398751"/>
                  </a:lnTo>
                  <a:lnTo>
                    <a:pt x="1107221" y="1393990"/>
                  </a:lnTo>
                  <a:lnTo>
                    <a:pt x="1113254" y="1389229"/>
                  </a:lnTo>
                  <a:lnTo>
                    <a:pt x="1119287" y="1385103"/>
                  </a:lnTo>
                  <a:lnTo>
                    <a:pt x="1125002" y="1381295"/>
                  </a:lnTo>
                  <a:lnTo>
                    <a:pt x="1131353" y="1377803"/>
                  </a:lnTo>
                  <a:lnTo>
                    <a:pt x="1137703" y="1374629"/>
                  </a:lnTo>
                  <a:lnTo>
                    <a:pt x="1144054" y="1371455"/>
                  </a:lnTo>
                  <a:lnTo>
                    <a:pt x="1150722" y="1368599"/>
                  </a:lnTo>
                  <a:lnTo>
                    <a:pt x="1157390" y="1366694"/>
                  </a:lnTo>
                  <a:lnTo>
                    <a:pt x="1164058" y="1364790"/>
                  </a:lnTo>
                  <a:lnTo>
                    <a:pt x="1170726" y="1362568"/>
                  </a:lnTo>
                  <a:lnTo>
                    <a:pt x="1177394" y="1361616"/>
                  </a:lnTo>
                  <a:lnTo>
                    <a:pt x="1184698" y="1360347"/>
                  </a:lnTo>
                  <a:lnTo>
                    <a:pt x="1191683" y="1360029"/>
                  </a:lnTo>
                  <a:lnTo>
                    <a:pt x="1198351" y="1359712"/>
                  </a:lnTo>
                  <a:lnTo>
                    <a:pt x="1205654" y="1359077"/>
                  </a:lnTo>
                  <a:lnTo>
                    <a:pt x="1212640" y="1359712"/>
                  </a:lnTo>
                  <a:lnTo>
                    <a:pt x="1219626" y="1360347"/>
                  </a:lnTo>
                  <a:lnTo>
                    <a:pt x="1226294" y="1361299"/>
                  </a:lnTo>
                  <a:lnTo>
                    <a:pt x="1233597" y="1362251"/>
                  </a:lnTo>
                  <a:lnTo>
                    <a:pt x="1240582" y="1363838"/>
                  </a:lnTo>
                  <a:lnTo>
                    <a:pt x="1247251" y="1365742"/>
                  </a:lnTo>
                  <a:lnTo>
                    <a:pt x="1253919" y="1368281"/>
                  </a:lnTo>
                  <a:lnTo>
                    <a:pt x="1260904" y="1371138"/>
                  </a:lnTo>
                  <a:lnTo>
                    <a:pt x="1267572" y="1373677"/>
                  </a:lnTo>
                  <a:lnTo>
                    <a:pt x="1274240" y="1376851"/>
                  </a:lnTo>
                  <a:lnTo>
                    <a:pt x="1280591" y="1380977"/>
                  </a:lnTo>
                  <a:lnTo>
                    <a:pt x="1286942" y="1384786"/>
                  </a:lnTo>
                  <a:lnTo>
                    <a:pt x="1292975" y="1389229"/>
                  </a:lnTo>
                  <a:lnTo>
                    <a:pt x="1907709" y="1846910"/>
                  </a:lnTo>
                  <a:lnTo>
                    <a:pt x="3043507" y="389124"/>
                  </a:lnTo>
                  <a:lnTo>
                    <a:pt x="3023186" y="374841"/>
                  </a:lnTo>
                  <a:lnTo>
                    <a:pt x="2660568" y="470377"/>
                  </a:lnTo>
                  <a:lnTo>
                    <a:pt x="2654853" y="471646"/>
                  </a:lnTo>
                  <a:lnTo>
                    <a:pt x="2648502" y="472598"/>
                  </a:lnTo>
                  <a:lnTo>
                    <a:pt x="2642152" y="473551"/>
                  </a:lnTo>
                  <a:lnTo>
                    <a:pt x="2635801" y="473868"/>
                  </a:lnTo>
                  <a:lnTo>
                    <a:pt x="2629450" y="474185"/>
                  </a:lnTo>
                  <a:lnTo>
                    <a:pt x="2623418" y="473868"/>
                  </a:lnTo>
                  <a:lnTo>
                    <a:pt x="2617384" y="473551"/>
                  </a:lnTo>
                  <a:lnTo>
                    <a:pt x="2611352" y="472598"/>
                  </a:lnTo>
                  <a:lnTo>
                    <a:pt x="2605318" y="471964"/>
                  </a:lnTo>
                  <a:lnTo>
                    <a:pt x="2599603" y="470377"/>
                  </a:lnTo>
                  <a:lnTo>
                    <a:pt x="2593570" y="468790"/>
                  </a:lnTo>
                  <a:lnTo>
                    <a:pt x="2587537" y="466885"/>
                  </a:lnTo>
                  <a:lnTo>
                    <a:pt x="2582139" y="464346"/>
                  </a:lnTo>
                  <a:lnTo>
                    <a:pt x="2576741" y="462124"/>
                  </a:lnTo>
                  <a:lnTo>
                    <a:pt x="2571660" y="459268"/>
                  </a:lnTo>
                  <a:lnTo>
                    <a:pt x="2565945" y="456094"/>
                  </a:lnTo>
                  <a:lnTo>
                    <a:pt x="2560864" y="452920"/>
                  </a:lnTo>
                  <a:lnTo>
                    <a:pt x="2556102" y="449429"/>
                  </a:lnTo>
                  <a:lnTo>
                    <a:pt x="2551339" y="445937"/>
                  </a:lnTo>
                  <a:lnTo>
                    <a:pt x="2546576" y="441811"/>
                  </a:lnTo>
                  <a:lnTo>
                    <a:pt x="2542448" y="437685"/>
                  </a:lnTo>
                  <a:lnTo>
                    <a:pt x="2538002" y="433242"/>
                  </a:lnTo>
                  <a:lnTo>
                    <a:pt x="2533875" y="428481"/>
                  </a:lnTo>
                  <a:lnTo>
                    <a:pt x="2530064" y="423402"/>
                  </a:lnTo>
                  <a:lnTo>
                    <a:pt x="2526572" y="418324"/>
                  </a:lnTo>
                  <a:lnTo>
                    <a:pt x="2523396" y="413246"/>
                  </a:lnTo>
                  <a:lnTo>
                    <a:pt x="2520221" y="407533"/>
                  </a:lnTo>
                  <a:lnTo>
                    <a:pt x="2517363" y="402137"/>
                  </a:lnTo>
                  <a:lnTo>
                    <a:pt x="2514823" y="396107"/>
                  </a:lnTo>
                  <a:lnTo>
                    <a:pt x="2512283" y="390394"/>
                  </a:lnTo>
                  <a:lnTo>
                    <a:pt x="2510378" y="384046"/>
                  </a:lnTo>
                  <a:lnTo>
                    <a:pt x="2508472" y="377698"/>
                  </a:lnTo>
                  <a:lnTo>
                    <a:pt x="2507202" y="371350"/>
                  </a:lnTo>
                  <a:lnTo>
                    <a:pt x="2505932" y="364685"/>
                  </a:lnTo>
                  <a:lnTo>
                    <a:pt x="2505297" y="358337"/>
                  </a:lnTo>
                  <a:lnTo>
                    <a:pt x="2504980" y="351989"/>
                  </a:lnTo>
                  <a:lnTo>
                    <a:pt x="2504344" y="345641"/>
                  </a:lnTo>
                  <a:lnTo>
                    <a:pt x="2504344" y="339293"/>
                  </a:lnTo>
                  <a:lnTo>
                    <a:pt x="2505297" y="332946"/>
                  </a:lnTo>
                  <a:lnTo>
                    <a:pt x="2505615" y="326915"/>
                  </a:lnTo>
                  <a:lnTo>
                    <a:pt x="2506885" y="320567"/>
                  </a:lnTo>
                  <a:lnTo>
                    <a:pt x="2508155" y="314537"/>
                  </a:lnTo>
                  <a:lnTo>
                    <a:pt x="2509425" y="308506"/>
                  </a:lnTo>
                  <a:lnTo>
                    <a:pt x="2511648" y="302793"/>
                  </a:lnTo>
                  <a:lnTo>
                    <a:pt x="2513870" y="296763"/>
                  </a:lnTo>
                  <a:lnTo>
                    <a:pt x="2516410" y="291367"/>
                  </a:lnTo>
                  <a:lnTo>
                    <a:pt x="2518633" y="285654"/>
                  </a:lnTo>
                  <a:lnTo>
                    <a:pt x="2521808" y="280576"/>
                  </a:lnTo>
                  <a:lnTo>
                    <a:pt x="2524984" y="275180"/>
                  </a:lnTo>
                  <a:lnTo>
                    <a:pt x="2528159" y="270102"/>
                  </a:lnTo>
                  <a:lnTo>
                    <a:pt x="2531970" y="265341"/>
                  </a:lnTo>
                  <a:lnTo>
                    <a:pt x="2535462" y="260580"/>
                  </a:lnTo>
                  <a:lnTo>
                    <a:pt x="2539908" y="256136"/>
                  </a:lnTo>
                  <a:lnTo>
                    <a:pt x="2544353" y="251693"/>
                  </a:lnTo>
                  <a:lnTo>
                    <a:pt x="2548481" y="247567"/>
                  </a:lnTo>
                  <a:lnTo>
                    <a:pt x="2553244" y="243441"/>
                  </a:lnTo>
                  <a:lnTo>
                    <a:pt x="2558642" y="239949"/>
                  </a:lnTo>
                  <a:lnTo>
                    <a:pt x="2563722" y="236458"/>
                  </a:lnTo>
                  <a:lnTo>
                    <a:pt x="2568803" y="233284"/>
                  </a:lnTo>
                  <a:lnTo>
                    <a:pt x="2574201" y="230428"/>
                  </a:lnTo>
                  <a:lnTo>
                    <a:pt x="2579916" y="227889"/>
                  </a:lnTo>
                  <a:lnTo>
                    <a:pt x="2585632" y="225349"/>
                  </a:lnTo>
                  <a:lnTo>
                    <a:pt x="2591982" y="223445"/>
                  </a:lnTo>
                  <a:lnTo>
                    <a:pt x="2598015" y="221541"/>
                  </a:lnTo>
                  <a:lnTo>
                    <a:pt x="3425176" y="4126"/>
                  </a:lnTo>
                  <a:lnTo>
                    <a:pt x="3432162" y="2222"/>
                  </a:lnTo>
                  <a:lnTo>
                    <a:pt x="3439782" y="952"/>
                  </a:lnTo>
                  <a:lnTo>
                    <a:pt x="3446768" y="318"/>
                  </a:lnTo>
                  <a:lnTo>
                    <a:pt x="345438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213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9" name="矩形 58"/>
          <p:cNvSpPr/>
          <p:nvPr>
            <p:custDataLst>
              <p:tags r:id="rId1"/>
            </p:custDataLst>
          </p:nvPr>
        </p:nvSpPr>
        <p:spPr>
          <a:xfrm>
            <a:off x="9744916" y="1239191"/>
            <a:ext cx="1181100" cy="11684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CN" altLang="en-US" sz="7200" b="1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</a:t>
            </a:r>
          </a:p>
        </p:txBody>
      </p:sp>
      <p:sp>
        <p:nvSpPr>
          <p:cNvPr id="60" name="矩形 59"/>
          <p:cNvSpPr/>
          <p:nvPr>
            <p:custDataLst>
              <p:tags r:id="rId2"/>
            </p:custDataLst>
          </p:nvPr>
        </p:nvSpPr>
        <p:spPr>
          <a:xfrm>
            <a:off x="10379916" y="2310225"/>
            <a:ext cx="833967" cy="8255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CN" altLang="en-US" sz="4800" b="1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录</a:t>
            </a:r>
          </a:p>
        </p:txBody>
      </p:sp>
      <p:sp>
        <p:nvSpPr>
          <p:cNvPr id="61" name="文本框 35"/>
          <p:cNvSpPr txBox="1"/>
          <p:nvPr>
            <p:custDataLst>
              <p:tags r:id="rId3"/>
            </p:custDataLst>
          </p:nvPr>
        </p:nvSpPr>
        <p:spPr>
          <a:xfrm>
            <a:off x="9488335" y="2583341"/>
            <a:ext cx="923330" cy="3405741"/>
          </a:xfrm>
          <a:prstGeom prst="rect">
            <a:avLst/>
          </a:prstGeom>
          <a:noFill/>
        </p:spPr>
        <p:txBody>
          <a:bodyPr vert="eaVert" wrap="none">
            <a:spAutoFit/>
          </a:bodyPr>
          <a:lstStyle/>
          <a:p>
            <a:pPr>
              <a:defRPr/>
            </a:pPr>
            <a:r>
              <a:rPr lang="en-US" altLang="zh-CN" sz="4800" kern="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4800" kern="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2" name="组合 61"/>
          <p:cNvGrpSpPr/>
          <p:nvPr/>
        </p:nvGrpSpPr>
        <p:grpSpPr>
          <a:xfrm>
            <a:off x="3818247" y="1608658"/>
            <a:ext cx="5327652" cy="338667"/>
            <a:chOff x="2038870" y="1075333"/>
            <a:chExt cx="3995738" cy="254000"/>
          </a:xfrm>
        </p:grpSpPr>
        <p:sp>
          <p:nvSpPr>
            <p:cNvPr id="63" name="文本框 37"/>
            <p:cNvSpPr txBox="1"/>
            <p:nvPr>
              <p:custDataLst>
                <p:tags r:id="rId12"/>
              </p:custDataLst>
            </p:nvPr>
          </p:nvSpPr>
          <p:spPr>
            <a:xfrm>
              <a:off x="2038870" y="1075333"/>
              <a:ext cx="2773363" cy="254000"/>
            </a:xfrm>
            <a:custGeom>
              <a:avLst/>
              <a:gdLst>
                <a:gd name="connsiteX0" fmla="*/ 0 w 2773194"/>
                <a:gd name="connsiteY0" fmla="*/ 0 h 253350"/>
                <a:gd name="connsiteX1" fmla="*/ 2508325 w 2773194"/>
                <a:gd name="connsiteY1" fmla="*/ 0 h 253350"/>
                <a:gd name="connsiteX2" fmla="*/ 2773194 w 2773194"/>
                <a:gd name="connsiteY2" fmla="*/ 253350 h 253350"/>
                <a:gd name="connsiteX3" fmla="*/ 0 w 2773194"/>
                <a:gd name="connsiteY3" fmla="*/ 253350 h 25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3194" h="253350">
                  <a:moveTo>
                    <a:pt x="0" y="0"/>
                  </a:moveTo>
                  <a:lnTo>
                    <a:pt x="2508325" y="0"/>
                  </a:lnTo>
                  <a:lnTo>
                    <a:pt x="2773194" y="253350"/>
                  </a:lnTo>
                  <a:lnTo>
                    <a:pt x="0" y="25335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lIns="0" tIns="0" bIns="0" anchor="ctr">
              <a:normAutofit/>
            </a:bodyPr>
            <a:lstStyle/>
            <a:p>
              <a:pPr>
                <a:defRPr/>
              </a:pPr>
              <a:r>
                <a:rPr lang="en-US" altLang="zh-CN" sz="2135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      1</a:t>
              </a:r>
              <a:r>
                <a:rPr lang="zh-CN" altLang="en-US" sz="2135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、点击添加文字内容</a:t>
              </a:r>
            </a:p>
          </p:txBody>
        </p:sp>
        <p:cxnSp>
          <p:nvCxnSpPr>
            <p:cNvPr id="64" name="直接连接符 38"/>
            <p:cNvCxnSpPr>
              <a:cxnSpLocks noChangeShapeType="1"/>
              <a:stCxn id="63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12233" y="1329333"/>
              <a:ext cx="1222375" cy="0"/>
            </a:xfrm>
            <a:prstGeom prst="line">
              <a:avLst/>
            </a:prstGeom>
            <a:noFill/>
            <a:ln w="6350" algn="ctr">
              <a:solidFill>
                <a:schemeClr val="accent3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5" name="组合 64"/>
          <p:cNvGrpSpPr/>
          <p:nvPr/>
        </p:nvGrpSpPr>
        <p:grpSpPr>
          <a:xfrm>
            <a:off x="3818247" y="2359368"/>
            <a:ext cx="5327651" cy="338667"/>
            <a:chOff x="2038870" y="1748433"/>
            <a:chExt cx="3995738" cy="254000"/>
          </a:xfrm>
        </p:grpSpPr>
        <p:sp>
          <p:nvSpPr>
            <p:cNvPr id="66" name="文本框 41"/>
            <p:cNvSpPr txBox="1"/>
            <p:nvPr>
              <p:custDataLst>
                <p:tags r:id="rId10"/>
              </p:custDataLst>
            </p:nvPr>
          </p:nvSpPr>
          <p:spPr>
            <a:xfrm>
              <a:off x="2038870" y="1748433"/>
              <a:ext cx="2773363" cy="254000"/>
            </a:xfrm>
            <a:custGeom>
              <a:avLst/>
              <a:gdLst>
                <a:gd name="connsiteX0" fmla="*/ 0 w 2773194"/>
                <a:gd name="connsiteY0" fmla="*/ 0 h 253350"/>
                <a:gd name="connsiteX1" fmla="*/ 2508325 w 2773194"/>
                <a:gd name="connsiteY1" fmla="*/ 0 h 253350"/>
                <a:gd name="connsiteX2" fmla="*/ 2773194 w 2773194"/>
                <a:gd name="connsiteY2" fmla="*/ 253350 h 253350"/>
                <a:gd name="connsiteX3" fmla="*/ 0 w 2773194"/>
                <a:gd name="connsiteY3" fmla="*/ 253350 h 25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3194" h="253350">
                  <a:moveTo>
                    <a:pt x="0" y="0"/>
                  </a:moveTo>
                  <a:lnTo>
                    <a:pt x="2508325" y="0"/>
                  </a:lnTo>
                  <a:lnTo>
                    <a:pt x="2773194" y="253350"/>
                  </a:lnTo>
                  <a:lnTo>
                    <a:pt x="0" y="25335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lIns="0" tIns="0" bIns="0" anchor="ctr">
              <a:normAutofit/>
            </a:bodyPr>
            <a:lstStyle/>
            <a:p>
              <a:pPr>
                <a:defRPr/>
              </a:pPr>
              <a:r>
                <a:rPr lang="en-US" altLang="zh-CN" sz="2135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      2</a:t>
              </a:r>
              <a:r>
                <a:rPr lang="zh-CN" altLang="en-US" sz="2135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、点击添加文字内容</a:t>
              </a:r>
            </a:p>
          </p:txBody>
        </p:sp>
        <p:cxnSp>
          <p:nvCxnSpPr>
            <p:cNvPr id="67" name="直接连接符 42"/>
            <p:cNvCxnSpPr>
              <a:cxnSpLocks noChangeShapeType="1"/>
              <a:stCxn id="66" idx="2"/>
            </p:cNvCxnSpPr>
            <p:nvPr>
              <p:custDataLst>
                <p:tags r:id="rId11"/>
              </p:custDataLst>
            </p:nvPr>
          </p:nvCxnSpPr>
          <p:spPr bwMode="auto">
            <a:xfrm>
              <a:off x="4812233" y="2002433"/>
              <a:ext cx="1222375" cy="0"/>
            </a:xfrm>
            <a:prstGeom prst="line">
              <a:avLst/>
            </a:prstGeom>
            <a:noFill/>
            <a:ln w="6350" algn="ctr">
              <a:solidFill>
                <a:schemeClr val="accent3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8" name="组合 67"/>
          <p:cNvGrpSpPr/>
          <p:nvPr/>
        </p:nvGrpSpPr>
        <p:grpSpPr>
          <a:xfrm>
            <a:off x="3818248" y="3100906"/>
            <a:ext cx="5327651" cy="336549"/>
            <a:chOff x="2038870" y="2423121"/>
            <a:chExt cx="3995738" cy="252412"/>
          </a:xfrm>
        </p:grpSpPr>
        <p:sp>
          <p:nvSpPr>
            <p:cNvPr id="69" name="文本框 45"/>
            <p:cNvSpPr txBox="1"/>
            <p:nvPr>
              <p:custDataLst>
                <p:tags r:id="rId8"/>
              </p:custDataLst>
            </p:nvPr>
          </p:nvSpPr>
          <p:spPr>
            <a:xfrm>
              <a:off x="2038870" y="2423121"/>
              <a:ext cx="2773363" cy="252412"/>
            </a:xfrm>
            <a:custGeom>
              <a:avLst/>
              <a:gdLst>
                <a:gd name="connsiteX0" fmla="*/ 0 w 2773194"/>
                <a:gd name="connsiteY0" fmla="*/ 0 h 253350"/>
                <a:gd name="connsiteX1" fmla="*/ 2508325 w 2773194"/>
                <a:gd name="connsiteY1" fmla="*/ 0 h 253350"/>
                <a:gd name="connsiteX2" fmla="*/ 2773194 w 2773194"/>
                <a:gd name="connsiteY2" fmla="*/ 253350 h 253350"/>
                <a:gd name="connsiteX3" fmla="*/ 0 w 2773194"/>
                <a:gd name="connsiteY3" fmla="*/ 253350 h 25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3194" h="253350">
                  <a:moveTo>
                    <a:pt x="0" y="0"/>
                  </a:moveTo>
                  <a:lnTo>
                    <a:pt x="2508325" y="0"/>
                  </a:lnTo>
                  <a:lnTo>
                    <a:pt x="2773194" y="253350"/>
                  </a:lnTo>
                  <a:lnTo>
                    <a:pt x="0" y="25335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lIns="0" tIns="0" bIns="0" anchor="ctr">
              <a:normAutofit/>
            </a:bodyPr>
            <a:lstStyle/>
            <a:p>
              <a:pPr>
                <a:defRPr/>
              </a:pPr>
              <a:r>
                <a:rPr lang="en-US" altLang="zh-CN" sz="2135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      3</a:t>
              </a:r>
              <a:r>
                <a:rPr lang="zh-CN" altLang="en-US" sz="2135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、点击添加文字内容</a:t>
              </a:r>
            </a:p>
          </p:txBody>
        </p:sp>
        <p:cxnSp>
          <p:nvCxnSpPr>
            <p:cNvPr id="70" name="直接连接符 46"/>
            <p:cNvCxnSpPr>
              <a:cxnSpLocks noChangeShapeType="1"/>
              <a:stCxn id="69" idx="2"/>
            </p:cNvCxnSpPr>
            <p:nvPr>
              <p:custDataLst>
                <p:tags r:id="rId9"/>
              </p:custDataLst>
            </p:nvPr>
          </p:nvCxnSpPr>
          <p:spPr bwMode="auto">
            <a:xfrm>
              <a:off x="4812233" y="2675533"/>
              <a:ext cx="1222375" cy="0"/>
            </a:xfrm>
            <a:prstGeom prst="line">
              <a:avLst/>
            </a:prstGeom>
            <a:noFill/>
            <a:ln w="6350" algn="ctr">
              <a:solidFill>
                <a:schemeClr val="accent3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1" name="组合 70"/>
          <p:cNvGrpSpPr/>
          <p:nvPr/>
        </p:nvGrpSpPr>
        <p:grpSpPr>
          <a:xfrm>
            <a:off x="3818247" y="3874193"/>
            <a:ext cx="5327651" cy="338667"/>
            <a:chOff x="2038870" y="3096221"/>
            <a:chExt cx="3995738" cy="254000"/>
          </a:xfrm>
        </p:grpSpPr>
        <p:sp>
          <p:nvSpPr>
            <p:cNvPr id="72" name="文本框 49"/>
            <p:cNvSpPr txBox="1"/>
            <p:nvPr>
              <p:custDataLst>
                <p:tags r:id="rId6"/>
              </p:custDataLst>
            </p:nvPr>
          </p:nvSpPr>
          <p:spPr>
            <a:xfrm>
              <a:off x="2038870" y="3096221"/>
              <a:ext cx="2773363" cy="254000"/>
            </a:xfrm>
            <a:custGeom>
              <a:avLst/>
              <a:gdLst>
                <a:gd name="connsiteX0" fmla="*/ 0 w 2773194"/>
                <a:gd name="connsiteY0" fmla="*/ 0 h 253350"/>
                <a:gd name="connsiteX1" fmla="*/ 2508325 w 2773194"/>
                <a:gd name="connsiteY1" fmla="*/ 0 h 253350"/>
                <a:gd name="connsiteX2" fmla="*/ 2773194 w 2773194"/>
                <a:gd name="connsiteY2" fmla="*/ 253350 h 253350"/>
                <a:gd name="connsiteX3" fmla="*/ 0 w 2773194"/>
                <a:gd name="connsiteY3" fmla="*/ 253350 h 25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3194" h="253350">
                  <a:moveTo>
                    <a:pt x="0" y="0"/>
                  </a:moveTo>
                  <a:lnTo>
                    <a:pt x="2508325" y="0"/>
                  </a:lnTo>
                  <a:lnTo>
                    <a:pt x="2773194" y="253350"/>
                  </a:lnTo>
                  <a:lnTo>
                    <a:pt x="0" y="25335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lIns="0" tIns="0" bIns="0" anchor="ctr">
              <a:normAutofit/>
            </a:bodyPr>
            <a:lstStyle/>
            <a:p>
              <a:pPr>
                <a:defRPr/>
              </a:pPr>
              <a:r>
                <a:rPr lang="en-US" altLang="zh-CN" sz="2135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      4</a:t>
              </a:r>
              <a:r>
                <a:rPr lang="zh-CN" altLang="en-US" sz="2135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、点击添加文字内容</a:t>
              </a:r>
            </a:p>
          </p:txBody>
        </p:sp>
        <p:cxnSp>
          <p:nvCxnSpPr>
            <p:cNvPr id="73" name="直接连接符 50"/>
            <p:cNvCxnSpPr>
              <a:cxnSpLocks noChangeShapeType="1"/>
              <a:stCxn id="72" idx="2"/>
            </p:cNvCxnSpPr>
            <p:nvPr>
              <p:custDataLst>
                <p:tags r:id="rId7"/>
              </p:custDataLst>
            </p:nvPr>
          </p:nvCxnSpPr>
          <p:spPr bwMode="auto">
            <a:xfrm>
              <a:off x="4812233" y="3350221"/>
              <a:ext cx="1222375" cy="0"/>
            </a:xfrm>
            <a:prstGeom prst="line">
              <a:avLst/>
            </a:prstGeom>
            <a:noFill/>
            <a:ln w="6350" algn="ctr">
              <a:solidFill>
                <a:schemeClr val="accent3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4" name="组合 73"/>
          <p:cNvGrpSpPr/>
          <p:nvPr/>
        </p:nvGrpSpPr>
        <p:grpSpPr>
          <a:xfrm>
            <a:off x="3818248" y="4672175"/>
            <a:ext cx="5327652" cy="336551"/>
            <a:chOff x="2038870" y="3770908"/>
            <a:chExt cx="3995738" cy="252413"/>
          </a:xfrm>
        </p:grpSpPr>
        <p:sp>
          <p:nvSpPr>
            <p:cNvPr id="75" name="文本框 53"/>
            <p:cNvSpPr txBox="1"/>
            <p:nvPr>
              <p:custDataLst>
                <p:tags r:id="rId4"/>
              </p:custDataLst>
            </p:nvPr>
          </p:nvSpPr>
          <p:spPr>
            <a:xfrm>
              <a:off x="2038870" y="3770908"/>
              <a:ext cx="2773363" cy="252413"/>
            </a:xfrm>
            <a:custGeom>
              <a:avLst/>
              <a:gdLst>
                <a:gd name="connsiteX0" fmla="*/ 0 w 2773194"/>
                <a:gd name="connsiteY0" fmla="*/ 0 h 253350"/>
                <a:gd name="connsiteX1" fmla="*/ 2508325 w 2773194"/>
                <a:gd name="connsiteY1" fmla="*/ 0 h 253350"/>
                <a:gd name="connsiteX2" fmla="*/ 2773194 w 2773194"/>
                <a:gd name="connsiteY2" fmla="*/ 253350 h 253350"/>
                <a:gd name="connsiteX3" fmla="*/ 0 w 2773194"/>
                <a:gd name="connsiteY3" fmla="*/ 253350 h 25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3194" h="253350">
                  <a:moveTo>
                    <a:pt x="0" y="0"/>
                  </a:moveTo>
                  <a:lnTo>
                    <a:pt x="2508325" y="0"/>
                  </a:lnTo>
                  <a:lnTo>
                    <a:pt x="2773194" y="253350"/>
                  </a:lnTo>
                  <a:lnTo>
                    <a:pt x="0" y="25335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lIns="0" tIns="0" bIns="0" anchor="ctr">
              <a:normAutofit/>
            </a:bodyPr>
            <a:lstStyle/>
            <a:p>
              <a:pPr>
                <a:defRPr/>
              </a:pPr>
              <a:r>
                <a:rPr lang="en-US" altLang="zh-CN" sz="2135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      5</a:t>
              </a:r>
              <a:r>
                <a:rPr lang="zh-CN" altLang="en-US" sz="2135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、点击添加文字内容</a:t>
              </a:r>
            </a:p>
          </p:txBody>
        </p:sp>
        <p:cxnSp>
          <p:nvCxnSpPr>
            <p:cNvPr id="76" name="直接连接符 54"/>
            <p:cNvCxnSpPr>
              <a:cxnSpLocks noChangeShapeType="1"/>
              <a:stCxn id="75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4812233" y="4023321"/>
              <a:ext cx="1222375" cy="0"/>
            </a:xfrm>
            <a:prstGeom prst="line">
              <a:avLst/>
            </a:prstGeom>
            <a:noFill/>
            <a:ln w="6350" algn="ctr">
              <a:solidFill>
                <a:schemeClr val="accent3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4000">
        <p:random/>
      </p:transition>
    </mc:Choice>
    <mc:Fallback xmlns="">
      <p:transition spd="slow" advClick="0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6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12"/>
          <p:cNvSpPr txBox="1">
            <a:spLocks noChangeArrowheads="1"/>
          </p:cNvSpPr>
          <p:nvPr/>
        </p:nvSpPr>
        <p:spPr bwMode="auto">
          <a:xfrm>
            <a:off x="2862225" y="1887369"/>
            <a:ext cx="2016899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3800" dirty="0">
                <a:solidFill>
                  <a:schemeClr val="accent1"/>
                </a:solidFill>
                <a:latin typeface="Impact" panose="020B0806030902050204" pitchFamily="34" charset="0"/>
              </a:rPr>
              <a:t>04</a:t>
            </a:r>
            <a:endParaRPr lang="zh-CN" altLang="en-US" sz="16600" dirty="0">
              <a:solidFill>
                <a:schemeClr val="accent1"/>
              </a:solidFill>
              <a:latin typeface="Impact" panose="020B0806030902050204" pitchFamily="34" charset="0"/>
            </a:endParaRPr>
          </a:p>
        </p:txBody>
      </p:sp>
      <p:sp>
        <p:nvSpPr>
          <p:cNvPr id="33" name="TextBox 11"/>
          <p:cNvSpPr txBox="1">
            <a:spLocks noChangeArrowheads="1"/>
          </p:cNvSpPr>
          <p:nvPr/>
        </p:nvSpPr>
        <p:spPr bwMode="auto">
          <a:xfrm>
            <a:off x="4669130" y="2239739"/>
            <a:ext cx="4762200" cy="92333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zh-CN"/>
            </a:defPPr>
            <a:lvl1pPr algn="ctr">
              <a:defRPr sz="8340">
                <a:solidFill>
                  <a:srgbClr val="012060"/>
                </a:solidFill>
                <a:latin typeface="方正粗谭黑简体" panose="02000000000000000000" pitchFamily="2" charset="-122"/>
                <a:ea typeface="方正粗谭黑简体" panose="02000000000000000000" pitchFamily="2" charset="-122"/>
              </a:defRPr>
            </a:lvl1pPr>
          </a:lstStyle>
          <a:p>
            <a:pPr algn="l"/>
            <a:r>
              <a:rPr lang="zh-CN" altLang="en-US" sz="60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点击添加内容</a:t>
            </a:r>
          </a:p>
        </p:txBody>
      </p:sp>
      <p:sp>
        <p:nvSpPr>
          <p:cNvPr id="34" name="TextBox 1"/>
          <p:cNvSpPr txBox="1">
            <a:spLocks noChangeArrowheads="1"/>
          </p:cNvSpPr>
          <p:nvPr/>
        </p:nvSpPr>
        <p:spPr bwMode="auto">
          <a:xfrm>
            <a:off x="4655275" y="3050785"/>
            <a:ext cx="4776055" cy="73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None/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</a:rPr>
              <a:t>此处添加详细文本描述，建议与标题相关并符合整体语言风格语言描述尽量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4000">
        <p:random/>
      </p:transition>
    </mc:Choice>
    <mc:Fallback xmlns="">
      <p:transition spd="slow" advClick="0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utoUpdateAnimBg="0"/>
      <p:bldP spid="33" grpId="0" autoUpdateAnimBg="0"/>
      <p:bldP spid="34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369652" y="4720829"/>
            <a:ext cx="1122814" cy="64618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zh-CN"/>
            </a:defPPr>
            <a:lvl1pPr algn="ctr">
              <a:defRPr>
                <a:gradFill>
                  <a:gsLst>
                    <a:gs pos="0">
                      <a:schemeClr val="bg1">
                        <a:shade val="30000"/>
                        <a:satMod val="115000"/>
                      </a:schemeClr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点击添加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文字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832847" y="3233557"/>
            <a:ext cx="1590651" cy="9231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文字点击添加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文字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11016" y="4486996"/>
            <a:ext cx="1122814" cy="64618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zh-CN"/>
            </a:defPPr>
            <a:lvl1pPr algn="ctr">
              <a:defRPr sz="1600">
                <a:gradFill>
                  <a:gsLst>
                    <a:gs pos="0">
                      <a:schemeClr val="bg1">
                        <a:shade val="30000"/>
                        <a:satMod val="115000"/>
                      </a:schemeClr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点击添加</a:t>
            </a:r>
            <a:endParaRPr lang="en-US" altLang="zh-CN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文字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252516" y="3405758"/>
            <a:ext cx="1590651" cy="64618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文字点击</a:t>
            </a:r>
          </a:p>
        </p:txBody>
      </p:sp>
      <p:sp>
        <p:nvSpPr>
          <p:cNvPr id="20" name="矩形 19"/>
          <p:cNvSpPr/>
          <p:nvPr/>
        </p:nvSpPr>
        <p:spPr>
          <a:xfrm>
            <a:off x="8604732" y="2493114"/>
            <a:ext cx="2590001" cy="3507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点击添加小标题</a:t>
            </a:r>
            <a:endParaRPr lang="en-US" altLang="zh-CN" sz="20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黑体" pitchFamily="2" charset="-122"/>
            </a:endParaRPr>
          </a:p>
        </p:txBody>
      </p:sp>
      <p:sp>
        <p:nvSpPr>
          <p:cNvPr id="21" name="Freeform 4"/>
          <p:cNvSpPr/>
          <p:nvPr/>
        </p:nvSpPr>
        <p:spPr bwMode="auto">
          <a:xfrm>
            <a:off x="2452778" y="2541487"/>
            <a:ext cx="2328232" cy="2329833"/>
          </a:xfrm>
          <a:custGeom>
            <a:avLst/>
            <a:gdLst/>
            <a:ahLst/>
            <a:cxnLst/>
            <a:rect l="l" t="t" r="r" b="b"/>
            <a:pathLst>
              <a:path w="2628619" h="2628031">
                <a:moveTo>
                  <a:pt x="1316980" y="400615"/>
                </a:moveTo>
                <a:cubicBezTo>
                  <a:pt x="813885" y="400615"/>
                  <a:pt x="406046" y="809559"/>
                  <a:pt x="406046" y="1314016"/>
                </a:cubicBezTo>
                <a:cubicBezTo>
                  <a:pt x="406046" y="1818473"/>
                  <a:pt x="813885" y="2227417"/>
                  <a:pt x="1316980" y="2227417"/>
                </a:cubicBezTo>
                <a:cubicBezTo>
                  <a:pt x="1820075" y="2227417"/>
                  <a:pt x="2227914" y="1818473"/>
                  <a:pt x="2227914" y="1314016"/>
                </a:cubicBezTo>
                <a:cubicBezTo>
                  <a:pt x="2227914" y="809559"/>
                  <a:pt x="1820075" y="400615"/>
                  <a:pt x="1316980" y="400615"/>
                </a:cubicBezTo>
                <a:close/>
                <a:moveTo>
                  <a:pt x="1151586" y="0"/>
                </a:moveTo>
                <a:lnTo>
                  <a:pt x="1254227" y="145306"/>
                </a:lnTo>
                <a:lnTo>
                  <a:pt x="1316813" y="142801"/>
                </a:lnTo>
                <a:lnTo>
                  <a:pt x="1379399" y="145306"/>
                </a:lnTo>
                <a:lnTo>
                  <a:pt x="1482041" y="0"/>
                </a:lnTo>
                <a:lnTo>
                  <a:pt x="1522096" y="5011"/>
                </a:lnTo>
                <a:lnTo>
                  <a:pt x="1564654" y="12526"/>
                </a:lnTo>
                <a:lnTo>
                  <a:pt x="1617227" y="182885"/>
                </a:lnTo>
                <a:lnTo>
                  <a:pt x="1679813" y="200422"/>
                </a:lnTo>
                <a:lnTo>
                  <a:pt x="1707351" y="210443"/>
                </a:lnTo>
                <a:lnTo>
                  <a:pt x="1737392" y="220464"/>
                </a:lnTo>
                <a:lnTo>
                  <a:pt x="1880089" y="115243"/>
                </a:lnTo>
                <a:lnTo>
                  <a:pt x="1917640" y="132780"/>
                </a:lnTo>
                <a:lnTo>
                  <a:pt x="1955192" y="152822"/>
                </a:lnTo>
                <a:lnTo>
                  <a:pt x="1952689" y="333201"/>
                </a:lnTo>
                <a:lnTo>
                  <a:pt x="2002758" y="368275"/>
                </a:lnTo>
                <a:lnTo>
                  <a:pt x="2027792" y="388317"/>
                </a:lnTo>
                <a:lnTo>
                  <a:pt x="2052827" y="405854"/>
                </a:lnTo>
                <a:lnTo>
                  <a:pt x="2223061" y="348233"/>
                </a:lnTo>
                <a:lnTo>
                  <a:pt x="2253102" y="378296"/>
                </a:lnTo>
                <a:lnTo>
                  <a:pt x="2283144" y="408360"/>
                </a:lnTo>
                <a:lnTo>
                  <a:pt x="2225564" y="578718"/>
                </a:lnTo>
                <a:lnTo>
                  <a:pt x="2263116" y="626318"/>
                </a:lnTo>
                <a:lnTo>
                  <a:pt x="2298164" y="678929"/>
                </a:lnTo>
                <a:lnTo>
                  <a:pt x="2475909" y="676424"/>
                </a:lnTo>
                <a:lnTo>
                  <a:pt x="2495937" y="711498"/>
                </a:lnTo>
                <a:lnTo>
                  <a:pt x="2515964" y="749077"/>
                </a:lnTo>
                <a:lnTo>
                  <a:pt x="2408316" y="891877"/>
                </a:lnTo>
                <a:lnTo>
                  <a:pt x="2428343" y="952004"/>
                </a:lnTo>
                <a:lnTo>
                  <a:pt x="2438357" y="984572"/>
                </a:lnTo>
                <a:lnTo>
                  <a:pt x="2445868" y="1014636"/>
                </a:lnTo>
                <a:lnTo>
                  <a:pt x="2616102" y="1067246"/>
                </a:lnTo>
                <a:lnTo>
                  <a:pt x="2628619" y="1149920"/>
                </a:lnTo>
                <a:lnTo>
                  <a:pt x="2483419" y="1252637"/>
                </a:lnTo>
                <a:lnTo>
                  <a:pt x="2485923" y="1312763"/>
                </a:lnTo>
                <a:lnTo>
                  <a:pt x="2483419" y="1375395"/>
                </a:lnTo>
                <a:lnTo>
                  <a:pt x="2628619" y="1478111"/>
                </a:lnTo>
                <a:lnTo>
                  <a:pt x="2623612" y="1520701"/>
                </a:lnTo>
                <a:lnTo>
                  <a:pt x="2616102" y="1560785"/>
                </a:lnTo>
                <a:lnTo>
                  <a:pt x="2445868" y="1615901"/>
                </a:lnTo>
                <a:lnTo>
                  <a:pt x="2428343" y="1676028"/>
                </a:lnTo>
                <a:lnTo>
                  <a:pt x="2418330" y="1706091"/>
                </a:lnTo>
                <a:lnTo>
                  <a:pt x="2408316" y="1736154"/>
                </a:lnTo>
                <a:lnTo>
                  <a:pt x="2515964" y="1878955"/>
                </a:lnTo>
                <a:lnTo>
                  <a:pt x="2495937" y="1916534"/>
                </a:lnTo>
                <a:lnTo>
                  <a:pt x="2475909" y="1951608"/>
                </a:lnTo>
                <a:lnTo>
                  <a:pt x="2298164" y="1949102"/>
                </a:lnTo>
                <a:lnTo>
                  <a:pt x="2263116" y="2001713"/>
                </a:lnTo>
                <a:lnTo>
                  <a:pt x="2245592" y="2026766"/>
                </a:lnTo>
                <a:lnTo>
                  <a:pt x="2225564" y="2049313"/>
                </a:lnTo>
                <a:lnTo>
                  <a:pt x="2283144" y="2219672"/>
                </a:lnTo>
                <a:lnTo>
                  <a:pt x="2253102" y="2252240"/>
                </a:lnTo>
                <a:lnTo>
                  <a:pt x="2223061" y="2282304"/>
                </a:lnTo>
                <a:lnTo>
                  <a:pt x="2052827" y="2224682"/>
                </a:lnTo>
                <a:lnTo>
                  <a:pt x="2002758" y="2262261"/>
                </a:lnTo>
                <a:lnTo>
                  <a:pt x="1952689" y="2297335"/>
                </a:lnTo>
                <a:lnTo>
                  <a:pt x="1955192" y="2475210"/>
                </a:lnTo>
                <a:lnTo>
                  <a:pt x="1917640" y="2495252"/>
                </a:lnTo>
                <a:lnTo>
                  <a:pt x="1880089" y="2512789"/>
                </a:lnTo>
                <a:lnTo>
                  <a:pt x="1737392" y="2407567"/>
                </a:lnTo>
                <a:lnTo>
                  <a:pt x="1679813" y="2427609"/>
                </a:lnTo>
                <a:lnTo>
                  <a:pt x="1647268" y="2435125"/>
                </a:lnTo>
                <a:lnTo>
                  <a:pt x="1617227" y="2445146"/>
                </a:lnTo>
                <a:lnTo>
                  <a:pt x="1564654" y="2615505"/>
                </a:lnTo>
                <a:lnTo>
                  <a:pt x="1482041" y="2628031"/>
                </a:lnTo>
                <a:lnTo>
                  <a:pt x="1379399" y="2482725"/>
                </a:lnTo>
                <a:lnTo>
                  <a:pt x="1316813" y="2482725"/>
                </a:lnTo>
                <a:lnTo>
                  <a:pt x="1254227" y="2482725"/>
                </a:lnTo>
                <a:lnTo>
                  <a:pt x="1151586" y="2628031"/>
                </a:lnTo>
                <a:lnTo>
                  <a:pt x="1109027" y="2623021"/>
                </a:lnTo>
                <a:lnTo>
                  <a:pt x="1066469" y="2615505"/>
                </a:lnTo>
                <a:lnTo>
                  <a:pt x="1013896" y="2445146"/>
                </a:lnTo>
                <a:lnTo>
                  <a:pt x="953813" y="2427609"/>
                </a:lnTo>
                <a:lnTo>
                  <a:pt x="923772" y="2417588"/>
                </a:lnTo>
                <a:lnTo>
                  <a:pt x="896234" y="2407567"/>
                </a:lnTo>
                <a:lnTo>
                  <a:pt x="753538" y="2512789"/>
                </a:lnTo>
                <a:lnTo>
                  <a:pt x="715986" y="2495252"/>
                </a:lnTo>
                <a:lnTo>
                  <a:pt x="678434" y="2475210"/>
                </a:lnTo>
                <a:lnTo>
                  <a:pt x="680938" y="2297335"/>
                </a:lnTo>
                <a:lnTo>
                  <a:pt x="630869" y="2262261"/>
                </a:lnTo>
                <a:lnTo>
                  <a:pt x="605834" y="2242219"/>
                </a:lnTo>
                <a:lnTo>
                  <a:pt x="580800" y="2224682"/>
                </a:lnTo>
                <a:lnTo>
                  <a:pt x="410566" y="2282304"/>
                </a:lnTo>
                <a:lnTo>
                  <a:pt x="380524" y="2252240"/>
                </a:lnTo>
                <a:lnTo>
                  <a:pt x="350483" y="2219672"/>
                </a:lnTo>
                <a:lnTo>
                  <a:pt x="408062" y="2049313"/>
                </a:lnTo>
                <a:lnTo>
                  <a:pt x="370510" y="2001713"/>
                </a:lnTo>
                <a:lnTo>
                  <a:pt x="335462" y="1949102"/>
                </a:lnTo>
                <a:lnTo>
                  <a:pt x="157717" y="1951608"/>
                </a:lnTo>
                <a:lnTo>
                  <a:pt x="137690" y="1916534"/>
                </a:lnTo>
                <a:lnTo>
                  <a:pt x="117662" y="1878955"/>
                </a:lnTo>
                <a:lnTo>
                  <a:pt x="225310" y="1736154"/>
                </a:lnTo>
                <a:lnTo>
                  <a:pt x="205283" y="1676028"/>
                </a:lnTo>
                <a:lnTo>
                  <a:pt x="195269" y="1645964"/>
                </a:lnTo>
                <a:lnTo>
                  <a:pt x="187759" y="1615901"/>
                </a:lnTo>
                <a:lnTo>
                  <a:pt x="15021" y="1560785"/>
                </a:lnTo>
                <a:lnTo>
                  <a:pt x="0" y="1478111"/>
                </a:lnTo>
                <a:lnTo>
                  <a:pt x="150207" y="1375395"/>
                </a:lnTo>
                <a:lnTo>
                  <a:pt x="147703" y="1312763"/>
                </a:lnTo>
                <a:lnTo>
                  <a:pt x="150207" y="1252637"/>
                </a:lnTo>
                <a:lnTo>
                  <a:pt x="0" y="1149920"/>
                </a:lnTo>
                <a:lnTo>
                  <a:pt x="7510" y="1107331"/>
                </a:lnTo>
                <a:lnTo>
                  <a:pt x="15021" y="1067246"/>
                </a:lnTo>
                <a:lnTo>
                  <a:pt x="187759" y="1014636"/>
                </a:lnTo>
                <a:lnTo>
                  <a:pt x="205283" y="952004"/>
                </a:lnTo>
                <a:lnTo>
                  <a:pt x="215297" y="921941"/>
                </a:lnTo>
                <a:lnTo>
                  <a:pt x="225310" y="891877"/>
                </a:lnTo>
                <a:lnTo>
                  <a:pt x="117662" y="749077"/>
                </a:lnTo>
                <a:lnTo>
                  <a:pt x="137690" y="711498"/>
                </a:lnTo>
                <a:lnTo>
                  <a:pt x="157717" y="676424"/>
                </a:lnTo>
                <a:lnTo>
                  <a:pt x="335462" y="678929"/>
                </a:lnTo>
                <a:lnTo>
                  <a:pt x="370510" y="626318"/>
                </a:lnTo>
                <a:lnTo>
                  <a:pt x="388034" y="601266"/>
                </a:lnTo>
                <a:lnTo>
                  <a:pt x="408062" y="578718"/>
                </a:lnTo>
                <a:lnTo>
                  <a:pt x="350483" y="408360"/>
                </a:lnTo>
                <a:lnTo>
                  <a:pt x="380524" y="378296"/>
                </a:lnTo>
                <a:lnTo>
                  <a:pt x="410566" y="348233"/>
                </a:lnTo>
                <a:lnTo>
                  <a:pt x="580800" y="405854"/>
                </a:lnTo>
                <a:lnTo>
                  <a:pt x="630869" y="368275"/>
                </a:lnTo>
                <a:lnTo>
                  <a:pt x="680938" y="333201"/>
                </a:lnTo>
                <a:lnTo>
                  <a:pt x="678434" y="152822"/>
                </a:lnTo>
                <a:lnTo>
                  <a:pt x="715986" y="132780"/>
                </a:lnTo>
                <a:lnTo>
                  <a:pt x="753538" y="115243"/>
                </a:lnTo>
                <a:lnTo>
                  <a:pt x="896234" y="220464"/>
                </a:lnTo>
                <a:lnTo>
                  <a:pt x="953813" y="200422"/>
                </a:lnTo>
                <a:lnTo>
                  <a:pt x="983855" y="190401"/>
                </a:lnTo>
                <a:lnTo>
                  <a:pt x="1013896" y="182885"/>
                </a:lnTo>
                <a:lnTo>
                  <a:pt x="1066469" y="12526"/>
                </a:lnTo>
                <a:close/>
              </a:path>
            </a:pathLst>
          </a:custGeom>
          <a:solidFill>
            <a:schemeClr val="accent2"/>
          </a:solidFill>
          <a:ln w="3175" cap="flat" cmpd="sng" algn="ctr">
            <a:noFill/>
            <a:prstDash val="solid"/>
          </a:ln>
          <a:effectLst/>
        </p:spPr>
        <p:txBody>
          <a:bodyPr lIns="0" rIns="0" anchor="ctr"/>
          <a:lstStyle/>
          <a:p>
            <a:pPr algn="ctr" defTabSz="914400" fontAlgn="base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2800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Freeform 6"/>
          <p:cNvSpPr/>
          <p:nvPr/>
        </p:nvSpPr>
        <p:spPr bwMode="auto">
          <a:xfrm>
            <a:off x="4441006" y="3811342"/>
            <a:ext cx="1840274" cy="1841542"/>
          </a:xfrm>
          <a:custGeom>
            <a:avLst/>
            <a:gdLst/>
            <a:ahLst/>
            <a:cxnLst/>
            <a:rect l="l" t="t" r="r" b="b"/>
            <a:pathLst>
              <a:path w="1487948" h="1487615">
                <a:moveTo>
                  <a:pt x="743975" y="297790"/>
                </a:moveTo>
                <a:cubicBezTo>
                  <a:pt x="496116" y="297790"/>
                  <a:pt x="295186" y="497479"/>
                  <a:pt x="295186" y="743808"/>
                </a:cubicBezTo>
                <a:cubicBezTo>
                  <a:pt x="295186" y="990137"/>
                  <a:pt x="496116" y="1189826"/>
                  <a:pt x="743975" y="1189826"/>
                </a:cubicBezTo>
                <a:cubicBezTo>
                  <a:pt x="991834" y="1189826"/>
                  <a:pt x="1192764" y="990137"/>
                  <a:pt x="1192764" y="743808"/>
                </a:cubicBezTo>
                <a:cubicBezTo>
                  <a:pt x="1192764" y="497479"/>
                  <a:pt x="991834" y="297790"/>
                  <a:pt x="743975" y="297790"/>
                </a:cubicBezTo>
                <a:close/>
                <a:moveTo>
                  <a:pt x="693753" y="0"/>
                </a:moveTo>
                <a:lnTo>
                  <a:pt x="770837" y="149228"/>
                </a:lnTo>
                <a:lnTo>
                  <a:pt x="801203" y="151560"/>
                </a:lnTo>
                <a:lnTo>
                  <a:pt x="829233" y="153891"/>
                </a:lnTo>
                <a:lnTo>
                  <a:pt x="857264" y="158555"/>
                </a:lnTo>
                <a:lnTo>
                  <a:pt x="885294" y="163218"/>
                </a:lnTo>
                <a:lnTo>
                  <a:pt x="997416" y="41970"/>
                </a:lnTo>
                <a:lnTo>
                  <a:pt x="1018439" y="48965"/>
                </a:lnTo>
                <a:lnTo>
                  <a:pt x="1037126" y="58292"/>
                </a:lnTo>
                <a:lnTo>
                  <a:pt x="1076835" y="74614"/>
                </a:lnTo>
                <a:lnTo>
                  <a:pt x="1069828" y="240164"/>
                </a:lnTo>
                <a:lnTo>
                  <a:pt x="1093186" y="256485"/>
                </a:lnTo>
                <a:lnTo>
                  <a:pt x="1116545" y="272807"/>
                </a:lnTo>
                <a:lnTo>
                  <a:pt x="1139904" y="291461"/>
                </a:lnTo>
                <a:lnTo>
                  <a:pt x="1160927" y="312446"/>
                </a:lnTo>
                <a:lnTo>
                  <a:pt x="1312758" y="261149"/>
                </a:lnTo>
                <a:lnTo>
                  <a:pt x="1340789" y="298456"/>
                </a:lnTo>
                <a:lnTo>
                  <a:pt x="1352468" y="317109"/>
                </a:lnTo>
                <a:lnTo>
                  <a:pt x="1368819" y="335763"/>
                </a:lnTo>
                <a:lnTo>
                  <a:pt x="1280056" y="468669"/>
                </a:lnTo>
                <a:lnTo>
                  <a:pt x="1287064" y="480327"/>
                </a:lnTo>
                <a:lnTo>
                  <a:pt x="1294071" y="496649"/>
                </a:lnTo>
                <a:lnTo>
                  <a:pt x="1305750" y="522298"/>
                </a:lnTo>
                <a:lnTo>
                  <a:pt x="1315094" y="547946"/>
                </a:lnTo>
                <a:lnTo>
                  <a:pt x="1324437" y="575926"/>
                </a:lnTo>
                <a:lnTo>
                  <a:pt x="1476269" y="608570"/>
                </a:lnTo>
                <a:lnTo>
                  <a:pt x="1483276" y="652872"/>
                </a:lnTo>
                <a:lnTo>
                  <a:pt x="1487948" y="701837"/>
                </a:lnTo>
                <a:lnTo>
                  <a:pt x="1350132" y="774120"/>
                </a:lnTo>
                <a:lnTo>
                  <a:pt x="1347796" y="802100"/>
                </a:lnTo>
                <a:lnTo>
                  <a:pt x="1345460" y="830080"/>
                </a:lnTo>
                <a:lnTo>
                  <a:pt x="1340789" y="855729"/>
                </a:lnTo>
                <a:lnTo>
                  <a:pt x="1333781" y="886040"/>
                </a:lnTo>
                <a:lnTo>
                  <a:pt x="1448238" y="988635"/>
                </a:lnTo>
                <a:lnTo>
                  <a:pt x="1431887" y="1032937"/>
                </a:lnTo>
                <a:lnTo>
                  <a:pt x="1410865" y="1077239"/>
                </a:lnTo>
                <a:lnTo>
                  <a:pt x="1259033" y="1067912"/>
                </a:lnTo>
                <a:lnTo>
                  <a:pt x="1242682" y="1093560"/>
                </a:lnTo>
                <a:lnTo>
                  <a:pt x="1226331" y="1116877"/>
                </a:lnTo>
                <a:lnTo>
                  <a:pt x="1209980" y="1137862"/>
                </a:lnTo>
                <a:lnTo>
                  <a:pt x="1191293" y="1158848"/>
                </a:lnTo>
                <a:lnTo>
                  <a:pt x="1235674" y="1303412"/>
                </a:lnTo>
                <a:lnTo>
                  <a:pt x="1198301" y="1336056"/>
                </a:lnTo>
                <a:lnTo>
                  <a:pt x="1179614" y="1350046"/>
                </a:lnTo>
                <a:lnTo>
                  <a:pt x="1158591" y="1364036"/>
                </a:lnTo>
                <a:lnTo>
                  <a:pt x="1030118" y="1282427"/>
                </a:lnTo>
                <a:lnTo>
                  <a:pt x="1006759" y="1294085"/>
                </a:lnTo>
                <a:lnTo>
                  <a:pt x="981065" y="1305744"/>
                </a:lnTo>
                <a:lnTo>
                  <a:pt x="955370" y="1315071"/>
                </a:lnTo>
                <a:lnTo>
                  <a:pt x="927340" y="1324397"/>
                </a:lnTo>
                <a:lnTo>
                  <a:pt x="892302" y="1475957"/>
                </a:lnTo>
                <a:lnTo>
                  <a:pt x="845584" y="1482952"/>
                </a:lnTo>
                <a:lnTo>
                  <a:pt x="798867" y="1487615"/>
                </a:lnTo>
                <a:lnTo>
                  <a:pt x="728791" y="1350046"/>
                </a:lnTo>
                <a:lnTo>
                  <a:pt x="700761" y="1350046"/>
                </a:lnTo>
                <a:lnTo>
                  <a:pt x="672730" y="1345382"/>
                </a:lnTo>
                <a:lnTo>
                  <a:pt x="642364" y="1343051"/>
                </a:lnTo>
                <a:lnTo>
                  <a:pt x="616669" y="1336056"/>
                </a:lnTo>
                <a:lnTo>
                  <a:pt x="511555" y="1450308"/>
                </a:lnTo>
                <a:lnTo>
                  <a:pt x="488197" y="1443313"/>
                </a:lnTo>
                <a:lnTo>
                  <a:pt x="467174" y="1436318"/>
                </a:lnTo>
                <a:lnTo>
                  <a:pt x="422792" y="1417665"/>
                </a:lnTo>
                <a:lnTo>
                  <a:pt x="429800" y="1259110"/>
                </a:lnTo>
                <a:lnTo>
                  <a:pt x="406441" y="1242788"/>
                </a:lnTo>
                <a:lnTo>
                  <a:pt x="383083" y="1226467"/>
                </a:lnTo>
                <a:lnTo>
                  <a:pt x="362060" y="1210145"/>
                </a:lnTo>
                <a:lnTo>
                  <a:pt x="341037" y="1191491"/>
                </a:lnTo>
                <a:lnTo>
                  <a:pt x="184534" y="1238125"/>
                </a:lnTo>
                <a:lnTo>
                  <a:pt x="156503" y="1205481"/>
                </a:lnTo>
                <a:lnTo>
                  <a:pt x="130809" y="1170506"/>
                </a:lnTo>
                <a:lnTo>
                  <a:pt x="219572" y="1032937"/>
                </a:lnTo>
                <a:lnTo>
                  <a:pt x="207893" y="1007288"/>
                </a:lnTo>
                <a:lnTo>
                  <a:pt x="193877" y="981640"/>
                </a:lnTo>
                <a:lnTo>
                  <a:pt x="182198" y="955991"/>
                </a:lnTo>
                <a:lnTo>
                  <a:pt x="172854" y="928011"/>
                </a:lnTo>
                <a:lnTo>
                  <a:pt x="14015" y="893036"/>
                </a:lnTo>
                <a:lnTo>
                  <a:pt x="7008" y="848734"/>
                </a:lnTo>
                <a:lnTo>
                  <a:pt x="0" y="806763"/>
                </a:lnTo>
                <a:lnTo>
                  <a:pt x="147160" y="732149"/>
                </a:lnTo>
                <a:lnTo>
                  <a:pt x="149496" y="701837"/>
                </a:lnTo>
                <a:lnTo>
                  <a:pt x="151832" y="671525"/>
                </a:lnTo>
                <a:lnTo>
                  <a:pt x="156503" y="643545"/>
                </a:lnTo>
                <a:lnTo>
                  <a:pt x="161175" y="615565"/>
                </a:lnTo>
                <a:lnTo>
                  <a:pt x="39710" y="501312"/>
                </a:lnTo>
                <a:lnTo>
                  <a:pt x="53725" y="461674"/>
                </a:lnTo>
                <a:lnTo>
                  <a:pt x="70076" y="424367"/>
                </a:lnTo>
                <a:lnTo>
                  <a:pt x="238259" y="431362"/>
                </a:lnTo>
                <a:lnTo>
                  <a:pt x="254610" y="408045"/>
                </a:lnTo>
                <a:lnTo>
                  <a:pt x="273297" y="384728"/>
                </a:lnTo>
                <a:lnTo>
                  <a:pt x="289648" y="361411"/>
                </a:lnTo>
                <a:lnTo>
                  <a:pt x="310671" y="340426"/>
                </a:lnTo>
                <a:lnTo>
                  <a:pt x="259282" y="177208"/>
                </a:lnTo>
                <a:lnTo>
                  <a:pt x="289648" y="151560"/>
                </a:lnTo>
                <a:lnTo>
                  <a:pt x="322350" y="128243"/>
                </a:lnTo>
                <a:lnTo>
                  <a:pt x="467174" y="219179"/>
                </a:lnTo>
                <a:lnTo>
                  <a:pt x="492868" y="205188"/>
                </a:lnTo>
                <a:lnTo>
                  <a:pt x="518563" y="193530"/>
                </a:lnTo>
                <a:lnTo>
                  <a:pt x="546593" y="184203"/>
                </a:lnTo>
                <a:lnTo>
                  <a:pt x="574624" y="174876"/>
                </a:lnTo>
                <a:lnTo>
                  <a:pt x="609662" y="9327"/>
                </a:lnTo>
                <a:lnTo>
                  <a:pt x="630685" y="6995"/>
                </a:lnTo>
                <a:lnTo>
                  <a:pt x="651707" y="2332"/>
                </a:lnTo>
                <a:close/>
              </a:path>
            </a:pathLst>
          </a:custGeom>
          <a:solidFill>
            <a:schemeClr val="accent1"/>
          </a:solidFill>
          <a:ln w="3175" cap="flat" cmpd="sng" algn="ctr">
            <a:noFill/>
            <a:prstDash val="solid"/>
          </a:ln>
          <a:effectLst/>
        </p:spPr>
        <p:txBody>
          <a:bodyPr lIns="0" rIns="0" anchor="ctr"/>
          <a:lstStyle/>
          <a:p>
            <a:pPr algn="ctr" defTabSz="914400" fontAlgn="base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2800" kern="0" dirty="0">
              <a:solidFill>
                <a:srgbClr val="41445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Freeform 8"/>
          <p:cNvSpPr/>
          <p:nvPr/>
        </p:nvSpPr>
        <p:spPr bwMode="auto">
          <a:xfrm>
            <a:off x="915997" y="3989354"/>
            <a:ext cx="2031141" cy="2031334"/>
          </a:xfrm>
          <a:custGeom>
            <a:avLst/>
            <a:gdLst/>
            <a:ahLst/>
            <a:cxnLst/>
            <a:rect l="l" t="t" r="r" b="b"/>
            <a:pathLst>
              <a:path w="2075647" h="2080525">
                <a:moveTo>
                  <a:pt x="1036488" y="349870"/>
                </a:moveTo>
                <a:cubicBezTo>
                  <a:pt x="655847" y="349870"/>
                  <a:pt x="347277" y="658371"/>
                  <a:pt x="347277" y="1038927"/>
                </a:cubicBezTo>
                <a:cubicBezTo>
                  <a:pt x="347277" y="1419483"/>
                  <a:pt x="655847" y="1727984"/>
                  <a:pt x="1036488" y="1727984"/>
                </a:cubicBezTo>
                <a:cubicBezTo>
                  <a:pt x="1417129" y="1727984"/>
                  <a:pt x="1725699" y="1419483"/>
                  <a:pt x="1725699" y="1038927"/>
                </a:cubicBezTo>
                <a:cubicBezTo>
                  <a:pt x="1725699" y="658371"/>
                  <a:pt x="1417129" y="349870"/>
                  <a:pt x="1036488" y="349870"/>
                </a:cubicBezTo>
                <a:close/>
                <a:moveTo>
                  <a:pt x="1096908" y="0"/>
                </a:moveTo>
                <a:lnTo>
                  <a:pt x="1138010" y="2569"/>
                </a:lnTo>
                <a:lnTo>
                  <a:pt x="1179112" y="7706"/>
                </a:lnTo>
                <a:lnTo>
                  <a:pt x="1230489" y="174661"/>
                </a:lnTo>
                <a:lnTo>
                  <a:pt x="1261315" y="182367"/>
                </a:lnTo>
                <a:lnTo>
                  <a:pt x="1292142" y="192641"/>
                </a:lnTo>
                <a:lnTo>
                  <a:pt x="1322968" y="200347"/>
                </a:lnTo>
                <a:lnTo>
                  <a:pt x="1353795" y="213190"/>
                </a:lnTo>
                <a:lnTo>
                  <a:pt x="1487376" y="100173"/>
                </a:lnTo>
                <a:lnTo>
                  <a:pt x="1523340" y="118153"/>
                </a:lnTo>
                <a:lnTo>
                  <a:pt x="1559304" y="138702"/>
                </a:lnTo>
                <a:lnTo>
                  <a:pt x="1538753" y="313363"/>
                </a:lnTo>
                <a:lnTo>
                  <a:pt x="1569580" y="333912"/>
                </a:lnTo>
                <a:lnTo>
                  <a:pt x="1595269" y="354460"/>
                </a:lnTo>
                <a:lnTo>
                  <a:pt x="1618388" y="375008"/>
                </a:lnTo>
                <a:lnTo>
                  <a:pt x="1644077" y="398125"/>
                </a:lnTo>
                <a:lnTo>
                  <a:pt x="1811054" y="344186"/>
                </a:lnTo>
                <a:lnTo>
                  <a:pt x="1836742" y="375008"/>
                </a:lnTo>
                <a:lnTo>
                  <a:pt x="1862431" y="405831"/>
                </a:lnTo>
                <a:lnTo>
                  <a:pt x="1777658" y="562512"/>
                </a:lnTo>
                <a:lnTo>
                  <a:pt x="1811054" y="619021"/>
                </a:lnTo>
                <a:lnTo>
                  <a:pt x="1823898" y="647275"/>
                </a:lnTo>
                <a:lnTo>
                  <a:pt x="1839311" y="678097"/>
                </a:lnTo>
                <a:lnTo>
                  <a:pt x="2019132" y="693508"/>
                </a:lnTo>
                <a:lnTo>
                  <a:pt x="2031976" y="732037"/>
                </a:lnTo>
                <a:lnTo>
                  <a:pt x="2042252" y="770565"/>
                </a:lnTo>
                <a:lnTo>
                  <a:pt x="1900964" y="881013"/>
                </a:lnTo>
                <a:lnTo>
                  <a:pt x="1906102" y="914404"/>
                </a:lnTo>
                <a:lnTo>
                  <a:pt x="1911240" y="945226"/>
                </a:lnTo>
                <a:lnTo>
                  <a:pt x="1913808" y="981186"/>
                </a:lnTo>
                <a:lnTo>
                  <a:pt x="1913808" y="1014577"/>
                </a:lnTo>
                <a:lnTo>
                  <a:pt x="2075647" y="1096771"/>
                </a:lnTo>
                <a:lnTo>
                  <a:pt x="2073078" y="1135299"/>
                </a:lnTo>
                <a:lnTo>
                  <a:pt x="2067941" y="1173827"/>
                </a:lnTo>
                <a:lnTo>
                  <a:pt x="1893257" y="1225198"/>
                </a:lnTo>
                <a:lnTo>
                  <a:pt x="1885551" y="1258589"/>
                </a:lnTo>
                <a:lnTo>
                  <a:pt x="1875275" y="1289412"/>
                </a:lnTo>
                <a:lnTo>
                  <a:pt x="1865000" y="1320235"/>
                </a:lnTo>
                <a:lnTo>
                  <a:pt x="1854724" y="1351057"/>
                </a:lnTo>
                <a:lnTo>
                  <a:pt x="1975461" y="1494896"/>
                </a:lnTo>
                <a:lnTo>
                  <a:pt x="1957479" y="1528287"/>
                </a:lnTo>
                <a:lnTo>
                  <a:pt x="1942066" y="1559110"/>
                </a:lnTo>
                <a:lnTo>
                  <a:pt x="1754538" y="1538561"/>
                </a:lnTo>
                <a:lnTo>
                  <a:pt x="1736556" y="1564247"/>
                </a:lnTo>
                <a:lnTo>
                  <a:pt x="1716005" y="1592501"/>
                </a:lnTo>
                <a:lnTo>
                  <a:pt x="1692886" y="1615618"/>
                </a:lnTo>
                <a:lnTo>
                  <a:pt x="1672335" y="1641303"/>
                </a:lnTo>
                <a:lnTo>
                  <a:pt x="1728850" y="1821102"/>
                </a:lnTo>
                <a:lnTo>
                  <a:pt x="1700592" y="1844219"/>
                </a:lnTo>
                <a:lnTo>
                  <a:pt x="1672335" y="1864767"/>
                </a:lnTo>
                <a:lnTo>
                  <a:pt x="1507927" y="1774868"/>
                </a:lnTo>
                <a:lnTo>
                  <a:pt x="1451412" y="1808259"/>
                </a:lnTo>
                <a:lnTo>
                  <a:pt x="1420585" y="1823670"/>
                </a:lnTo>
                <a:lnTo>
                  <a:pt x="1392328" y="1839081"/>
                </a:lnTo>
                <a:lnTo>
                  <a:pt x="1374346" y="2026586"/>
                </a:lnTo>
                <a:lnTo>
                  <a:pt x="1340950" y="2039428"/>
                </a:lnTo>
                <a:lnTo>
                  <a:pt x="1307555" y="2047134"/>
                </a:lnTo>
                <a:lnTo>
                  <a:pt x="1186818" y="1898158"/>
                </a:lnTo>
                <a:lnTo>
                  <a:pt x="1155992" y="1903295"/>
                </a:lnTo>
                <a:lnTo>
                  <a:pt x="1122596" y="1908432"/>
                </a:lnTo>
                <a:lnTo>
                  <a:pt x="1091770" y="1911001"/>
                </a:lnTo>
                <a:lnTo>
                  <a:pt x="1058375" y="1911001"/>
                </a:lnTo>
                <a:lnTo>
                  <a:pt x="971033" y="2080525"/>
                </a:lnTo>
                <a:lnTo>
                  <a:pt x="935069" y="2077957"/>
                </a:lnTo>
                <a:lnTo>
                  <a:pt x="901674" y="2072819"/>
                </a:lnTo>
                <a:lnTo>
                  <a:pt x="845158" y="1890452"/>
                </a:lnTo>
                <a:lnTo>
                  <a:pt x="814332" y="1882747"/>
                </a:lnTo>
                <a:lnTo>
                  <a:pt x="780937" y="1875041"/>
                </a:lnTo>
                <a:lnTo>
                  <a:pt x="750110" y="1864767"/>
                </a:lnTo>
                <a:lnTo>
                  <a:pt x="719284" y="1851924"/>
                </a:lnTo>
                <a:lnTo>
                  <a:pt x="577996" y="1975215"/>
                </a:lnTo>
                <a:lnTo>
                  <a:pt x="544601" y="1959803"/>
                </a:lnTo>
                <a:lnTo>
                  <a:pt x="511205" y="1939255"/>
                </a:lnTo>
                <a:lnTo>
                  <a:pt x="531756" y="1754319"/>
                </a:lnTo>
                <a:lnTo>
                  <a:pt x="506068" y="1733771"/>
                </a:lnTo>
                <a:lnTo>
                  <a:pt x="480379" y="1713223"/>
                </a:lnTo>
                <a:lnTo>
                  <a:pt x="454690" y="1690106"/>
                </a:lnTo>
                <a:lnTo>
                  <a:pt x="431570" y="1669557"/>
                </a:lnTo>
                <a:lnTo>
                  <a:pt x="254318" y="1726065"/>
                </a:lnTo>
                <a:lnTo>
                  <a:pt x="231198" y="1697811"/>
                </a:lnTo>
                <a:lnTo>
                  <a:pt x="208079" y="1666989"/>
                </a:lnTo>
                <a:lnTo>
                  <a:pt x="297989" y="1505170"/>
                </a:lnTo>
                <a:lnTo>
                  <a:pt x="264594" y="1446093"/>
                </a:lnTo>
                <a:lnTo>
                  <a:pt x="249181" y="1417839"/>
                </a:lnTo>
                <a:lnTo>
                  <a:pt x="236336" y="1387017"/>
                </a:lnTo>
                <a:lnTo>
                  <a:pt x="51378" y="1371606"/>
                </a:lnTo>
                <a:lnTo>
                  <a:pt x="41102" y="1338214"/>
                </a:lnTo>
                <a:lnTo>
                  <a:pt x="30827" y="1302255"/>
                </a:lnTo>
                <a:lnTo>
                  <a:pt x="172114" y="1184101"/>
                </a:lnTo>
                <a:lnTo>
                  <a:pt x="166977" y="1153279"/>
                </a:lnTo>
                <a:lnTo>
                  <a:pt x="164408" y="1119888"/>
                </a:lnTo>
                <a:lnTo>
                  <a:pt x="161839" y="1086497"/>
                </a:lnTo>
                <a:lnTo>
                  <a:pt x="159270" y="1053105"/>
                </a:lnTo>
                <a:lnTo>
                  <a:pt x="0" y="970912"/>
                </a:lnTo>
                <a:lnTo>
                  <a:pt x="2569" y="929815"/>
                </a:lnTo>
                <a:lnTo>
                  <a:pt x="7707" y="893855"/>
                </a:lnTo>
                <a:lnTo>
                  <a:pt x="179821" y="842484"/>
                </a:lnTo>
                <a:lnTo>
                  <a:pt x="187528" y="811662"/>
                </a:lnTo>
                <a:lnTo>
                  <a:pt x="200372" y="778271"/>
                </a:lnTo>
                <a:lnTo>
                  <a:pt x="210647" y="747448"/>
                </a:lnTo>
                <a:lnTo>
                  <a:pt x="220923" y="714057"/>
                </a:lnTo>
                <a:lnTo>
                  <a:pt x="105324" y="577924"/>
                </a:lnTo>
                <a:lnTo>
                  <a:pt x="123306" y="544533"/>
                </a:lnTo>
                <a:lnTo>
                  <a:pt x="141288" y="511141"/>
                </a:lnTo>
                <a:lnTo>
                  <a:pt x="321109" y="529121"/>
                </a:lnTo>
                <a:lnTo>
                  <a:pt x="339091" y="503436"/>
                </a:lnTo>
                <a:lnTo>
                  <a:pt x="359642" y="477750"/>
                </a:lnTo>
                <a:lnTo>
                  <a:pt x="380193" y="449496"/>
                </a:lnTo>
                <a:lnTo>
                  <a:pt x="403313" y="426379"/>
                </a:lnTo>
                <a:lnTo>
                  <a:pt x="349366" y="259424"/>
                </a:lnTo>
                <a:lnTo>
                  <a:pt x="380193" y="233738"/>
                </a:lnTo>
                <a:lnTo>
                  <a:pt x="411019" y="205484"/>
                </a:lnTo>
                <a:lnTo>
                  <a:pt x="567720" y="292815"/>
                </a:lnTo>
                <a:lnTo>
                  <a:pt x="624236" y="259424"/>
                </a:lnTo>
                <a:lnTo>
                  <a:pt x="655062" y="244012"/>
                </a:lnTo>
                <a:lnTo>
                  <a:pt x="683320" y="231170"/>
                </a:lnTo>
                <a:lnTo>
                  <a:pt x="698733" y="53940"/>
                </a:lnTo>
                <a:lnTo>
                  <a:pt x="737266" y="41097"/>
                </a:lnTo>
                <a:lnTo>
                  <a:pt x="775799" y="30823"/>
                </a:lnTo>
                <a:lnTo>
                  <a:pt x="886260" y="166956"/>
                </a:lnTo>
                <a:lnTo>
                  <a:pt x="919656" y="161819"/>
                </a:lnTo>
                <a:lnTo>
                  <a:pt x="953051" y="159250"/>
                </a:lnTo>
                <a:lnTo>
                  <a:pt x="983877" y="156682"/>
                </a:lnTo>
                <a:lnTo>
                  <a:pt x="1017273" y="154113"/>
                </a:lnTo>
                <a:close/>
              </a:path>
            </a:pathLst>
          </a:custGeom>
          <a:solidFill>
            <a:schemeClr val="accent1"/>
          </a:solidFill>
          <a:ln w="3175" cap="flat" cmpd="sng" algn="ctr">
            <a:noFill/>
            <a:prstDash val="solid"/>
          </a:ln>
          <a:effectLst/>
        </p:spPr>
        <p:txBody>
          <a:bodyPr lIns="0" rIns="0" anchor="ctr"/>
          <a:lstStyle/>
          <a:p>
            <a:pPr algn="ctr" defTabSz="914400" fontAlgn="base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2800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Freeform 6"/>
          <p:cNvSpPr/>
          <p:nvPr/>
        </p:nvSpPr>
        <p:spPr bwMode="auto">
          <a:xfrm>
            <a:off x="5925088" y="2614859"/>
            <a:ext cx="2222947" cy="2224481"/>
          </a:xfrm>
          <a:custGeom>
            <a:avLst/>
            <a:gdLst/>
            <a:ahLst/>
            <a:cxnLst/>
            <a:rect l="l" t="t" r="r" b="b"/>
            <a:pathLst>
              <a:path w="1487948" h="1487615">
                <a:moveTo>
                  <a:pt x="743975" y="297790"/>
                </a:moveTo>
                <a:cubicBezTo>
                  <a:pt x="496116" y="297790"/>
                  <a:pt x="295186" y="497479"/>
                  <a:pt x="295186" y="743808"/>
                </a:cubicBezTo>
                <a:cubicBezTo>
                  <a:pt x="295186" y="990137"/>
                  <a:pt x="496116" y="1189826"/>
                  <a:pt x="743975" y="1189826"/>
                </a:cubicBezTo>
                <a:cubicBezTo>
                  <a:pt x="991834" y="1189826"/>
                  <a:pt x="1192764" y="990137"/>
                  <a:pt x="1192764" y="743808"/>
                </a:cubicBezTo>
                <a:cubicBezTo>
                  <a:pt x="1192764" y="497479"/>
                  <a:pt x="991834" y="297790"/>
                  <a:pt x="743975" y="297790"/>
                </a:cubicBezTo>
                <a:close/>
                <a:moveTo>
                  <a:pt x="693753" y="0"/>
                </a:moveTo>
                <a:lnTo>
                  <a:pt x="770837" y="149228"/>
                </a:lnTo>
                <a:lnTo>
                  <a:pt x="801203" y="151560"/>
                </a:lnTo>
                <a:lnTo>
                  <a:pt x="829233" y="153891"/>
                </a:lnTo>
                <a:lnTo>
                  <a:pt x="857264" y="158555"/>
                </a:lnTo>
                <a:lnTo>
                  <a:pt x="885294" y="163218"/>
                </a:lnTo>
                <a:lnTo>
                  <a:pt x="997416" y="41970"/>
                </a:lnTo>
                <a:lnTo>
                  <a:pt x="1018439" y="48965"/>
                </a:lnTo>
                <a:lnTo>
                  <a:pt x="1037126" y="58292"/>
                </a:lnTo>
                <a:lnTo>
                  <a:pt x="1076835" y="74614"/>
                </a:lnTo>
                <a:lnTo>
                  <a:pt x="1069828" y="240164"/>
                </a:lnTo>
                <a:lnTo>
                  <a:pt x="1093186" y="256485"/>
                </a:lnTo>
                <a:lnTo>
                  <a:pt x="1116545" y="272807"/>
                </a:lnTo>
                <a:lnTo>
                  <a:pt x="1139904" y="291461"/>
                </a:lnTo>
                <a:lnTo>
                  <a:pt x="1160927" y="312446"/>
                </a:lnTo>
                <a:lnTo>
                  <a:pt x="1312758" y="261149"/>
                </a:lnTo>
                <a:lnTo>
                  <a:pt x="1340789" y="298456"/>
                </a:lnTo>
                <a:lnTo>
                  <a:pt x="1352468" y="317109"/>
                </a:lnTo>
                <a:lnTo>
                  <a:pt x="1368819" y="335763"/>
                </a:lnTo>
                <a:lnTo>
                  <a:pt x="1280056" y="468669"/>
                </a:lnTo>
                <a:lnTo>
                  <a:pt x="1287064" y="480327"/>
                </a:lnTo>
                <a:lnTo>
                  <a:pt x="1294071" y="496649"/>
                </a:lnTo>
                <a:lnTo>
                  <a:pt x="1305750" y="522298"/>
                </a:lnTo>
                <a:lnTo>
                  <a:pt x="1315094" y="547946"/>
                </a:lnTo>
                <a:lnTo>
                  <a:pt x="1324437" y="575926"/>
                </a:lnTo>
                <a:lnTo>
                  <a:pt x="1476269" y="608570"/>
                </a:lnTo>
                <a:lnTo>
                  <a:pt x="1483276" y="652872"/>
                </a:lnTo>
                <a:lnTo>
                  <a:pt x="1487948" y="701837"/>
                </a:lnTo>
                <a:lnTo>
                  <a:pt x="1350132" y="774120"/>
                </a:lnTo>
                <a:lnTo>
                  <a:pt x="1347796" y="802100"/>
                </a:lnTo>
                <a:lnTo>
                  <a:pt x="1345460" y="830080"/>
                </a:lnTo>
                <a:lnTo>
                  <a:pt x="1340789" y="855729"/>
                </a:lnTo>
                <a:lnTo>
                  <a:pt x="1333781" y="886040"/>
                </a:lnTo>
                <a:lnTo>
                  <a:pt x="1448238" y="988635"/>
                </a:lnTo>
                <a:lnTo>
                  <a:pt x="1431887" y="1032937"/>
                </a:lnTo>
                <a:lnTo>
                  <a:pt x="1410865" y="1077239"/>
                </a:lnTo>
                <a:lnTo>
                  <a:pt x="1259033" y="1067912"/>
                </a:lnTo>
                <a:lnTo>
                  <a:pt x="1242682" y="1093560"/>
                </a:lnTo>
                <a:lnTo>
                  <a:pt x="1226331" y="1116877"/>
                </a:lnTo>
                <a:lnTo>
                  <a:pt x="1209980" y="1137862"/>
                </a:lnTo>
                <a:lnTo>
                  <a:pt x="1191293" y="1158848"/>
                </a:lnTo>
                <a:lnTo>
                  <a:pt x="1235674" y="1303412"/>
                </a:lnTo>
                <a:lnTo>
                  <a:pt x="1198301" y="1336056"/>
                </a:lnTo>
                <a:lnTo>
                  <a:pt x="1179614" y="1350046"/>
                </a:lnTo>
                <a:lnTo>
                  <a:pt x="1158591" y="1364036"/>
                </a:lnTo>
                <a:lnTo>
                  <a:pt x="1030118" y="1282427"/>
                </a:lnTo>
                <a:lnTo>
                  <a:pt x="1006759" y="1294085"/>
                </a:lnTo>
                <a:lnTo>
                  <a:pt x="981065" y="1305744"/>
                </a:lnTo>
                <a:lnTo>
                  <a:pt x="955370" y="1315071"/>
                </a:lnTo>
                <a:lnTo>
                  <a:pt x="927340" y="1324397"/>
                </a:lnTo>
                <a:lnTo>
                  <a:pt x="892302" y="1475957"/>
                </a:lnTo>
                <a:lnTo>
                  <a:pt x="845584" y="1482952"/>
                </a:lnTo>
                <a:lnTo>
                  <a:pt x="798867" y="1487615"/>
                </a:lnTo>
                <a:lnTo>
                  <a:pt x="728791" y="1350046"/>
                </a:lnTo>
                <a:lnTo>
                  <a:pt x="700761" y="1350046"/>
                </a:lnTo>
                <a:lnTo>
                  <a:pt x="672730" y="1345382"/>
                </a:lnTo>
                <a:lnTo>
                  <a:pt x="642364" y="1343051"/>
                </a:lnTo>
                <a:lnTo>
                  <a:pt x="616669" y="1336056"/>
                </a:lnTo>
                <a:lnTo>
                  <a:pt x="511555" y="1450308"/>
                </a:lnTo>
                <a:lnTo>
                  <a:pt x="488197" y="1443313"/>
                </a:lnTo>
                <a:lnTo>
                  <a:pt x="467174" y="1436318"/>
                </a:lnTo>
                <a:lnTo>
                  <a:pt x="422792" y="1417665"/>
                </a:lnTo>
                <a:lnTo>
                  <a:pt x="429800" y="1259110"/>
                </a:lnTo>
                <a:lnTo>
                  <a:pt x="406441" y="1242788"/>
                </a:lnTo>
                <a:lnTo>
                  <a:pt x="383083" y="1226467"/>
                </a:lnTo>
                <a:lnTo>
                  <a:pt x="362060" y="1210145"/>
                </a:lnTo>
                <a:lnTo>
                  <a:pt x="341037" y="1191491"/>
                </a:lnTo>
                <a:lnTo>
                  <a:pt x="184534" y="1238125"/>
                </a:lnTo>
                <a:lnTo>
                  <a:pt x="156503" y="1205481"/>
                </a:lnTo>
                <a:lnTo>
                  <a:pt x="130809" y="1170506"/>
                </a:lnTo>
                <a:lnTo>
                  <a:pt x="219572" y="1032937"/>
                </a:lnTo>
                <a:lnTo>
                  <a:pt x="207893" y="1007288"/>
                </a:lnTo>
                <a:lnTo>
                  <a:pt x="193877" y="981640"/>
                </a:lnTo>
                <a:lnTo>
                  <a:pt x="182198" y="955991"/>
                </a:lnTo>
                <a:lnTo>
                  <a:pt x="172854" y="928011"/>
                </a:lnTo>
                <a:lnTo>
                  <a:pt x="14015" y="893036"/>
                </a:lnTo>
                <a:lnTo>
                  <a:pt x="7008" y="848734"/>
                </a:lnTo>
                <a:lnTo>
                  <a:pt x="0" y="806763"/>
                </a:lnTo>
                <a:lnTo>
                  <a:pt x="147160" y="732149"/>
                </a:lnTo>
                <a:lnTo>
                  <a:pt x="149496" y="701837"/>
                </a:lnTo>
                <a:lnTo>
                  <a:pt x="151832" y="671525"/>
                </a:lnTo>
                <a:lnTo>
                  <a:pt x="156503" y="643545"/>
                </a:lnTo>
                <a:lnTo>
                  <a:pt x="161175" y="615565"/>
                </a:lnTo>
                <a:lnTo>
                  <a:pt x="39710" y="501312"/>
                </a:lnTo>
                <a:lnTo>
                  <a:pt x="53725" y="461674"/>
                </a:lnTo>
                <a:lnTo>
                  <a:pt x="70076" y="424367"/>
                </a:lnTo>
                <a:lnTo>
                  <a:pt x="238259" y="431362"/>
                </a:lnTo>
                <a:lnTo>
                  <a:pt x="254610" y="408045"/>
                </a:lnTo>
                <a:lnTo>
                  <a:pt x="273297" y="384728"/>
                </a:lnTo>
                <a:lnTo>
                  <a:pt x="289648" y="361411"/>
                </a:lnTo>
                <a:lnTo>
                  <a:pt x="310671" y="340426"/>
                </a:lnTo>
                <a:lnTo>
                  <a:pt x="259282" y="177208"/>
                </a:lnTo>
                <a:lnTo>
                  <a:pt x="289648" y="151560"/>
                </a:lnTo>
                <a:lnTo>
                  <a:pt x="322350" y="128243"/>
                </a:lnTo>
                <a:lnTo>
                  <a:pt x="467174" y="219179"/>
                </a:lnTo>
                <a:lnTo>
                  <a:pt x="492868" y="205188"/>
                </a:lnTo>
                <a:lnTo>
                  <a:pt x="518563" y="193530"/>
                </a:lnTo>
                <a:lnTo>
                  <a:pt x="546593" y="184203"/>
                </a:lnTo>
                <a:lnTo>
                  <a:pt x="574624" y="174876"/>
                </a:lnTo>
                <a:lnTo>
                  <a:pt x="609662" y="9327"/>
                </a:lnTo>
                <a:lnTo>
                  <a:pt x="630685" y="6995"/>
                </a:lnTo>
                <a:lnTo>
                  <a:pt x="651707" y="2332"/>
                </a:lnTo>
                <a:close/>
              </a:path>
            </a:pathLst>
          </a:custGeom>
          <a:solidFill>
            <a:schemeClr val="accent2"/>
          </a:solidFill>
          <a:ln w="3175" cap="flat" cmpd="sng" algn="ctr">
            <a:noFill/>
            <a:prstDash val="solid"/>
          </a:ln>
          <a:effectLst/>
        </p:spPr>
        <p:txBody>
          <a:bodyPr lIns="0" rIns="0" anchor="ctr"/>
          <a:lstStyle/>
          <a:p>
            <a:pPr algn="ctr" defTabSz="914400" fontAlgn="base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US" sz="2800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153500" y="1557225"/>
            <a:ext cx="3839012" cy="4635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51" tIns="45725" rIns="91451" bIns="45725" rtlCol="0" anchor="ctr"/>
          <a:lstStyle/>
          <a:p>
            <a:pPr algn="ctr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点击添加小标题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4000">
        <p:random/>
      </p:transition>
    </mc:Choice>
    <mc:Fallback xmlns="">
      <p:transition spd="slow" advClick="0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6400000">
                                      <p:cBhvr>
                                        <p:cTn id="13" dur="8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mph" presetSubtype="0" repeatCount="indefinite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64800000">
                                      <p:cBhvr>
                                        <p:cTn id="23" dur="7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mph" presetSubtype="0" repeatCount="indefinite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Rot by="-108000000">
                                      <p:cBhvr>
                                        <p:cTn id="33" dur="7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mph" presetSubtype="0" repeatCount="indefinite" fill="hold" grpId="1" nodeType="withEffect">
                                  <p:stCondLst>
                                    <p:cond delay="4500"/>
                                  </p:stCondLst>
                                  <p:childTnLst>
                                    <p:animRot by="86400000">
                                      <p:cBhvr>
                                        <p:cTn id="43" dur="7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/>
          <p:nvPr/>
        </p:nvSpPr>
        <p:spPr bwMode="gray">
          <a:xfrm flipH="1">
            <a:off x="1203777" y="1320782"/>
            <a:ext cx="4935427" cy="2450684"/>
          </a:xfrm>
          <a:custGeom>
            <a:avLst/>
            <a:gdLst/>
            <a:ahLst/>
            <a:cxnLst/>
            <a:rect l="l" t="t" r="r" b="b"/>
            <a:pathLst>
              <a:path w="4176930" h="2058709">
                <a:moveTo>
                  <a:pt x="0" y="0"/>
                </a:moveTo>
                <a:cubicBezTo>
                  <a:pt x="0" y="0"/>
                  <a:pt x="0" y="0"/>
                  <a:pt x="4176930" y="0"/>
                </a:cubicBezTo>
                <a:lnTo>
                  <a:pt x="4176930" y="2058709"/>
                </a:lnTo>
                <a:cubicBezTo>
                  <a:pt x="4176930" y="2058709"/>
                  <a:pt x="4176930" y="2058709"/>
                  <a:pt x="1079378" y="2058709"/>
                </a:cubicBezTo>
                <a:cubicBezTo>
                  <a:pt x="1078688" y="2046733"/>
                  <a:pt x="1077814" y="2034806"/>
                  <a:pt x="1075638" y="2023030"/>
                </a:cubicBezTo>
                <a:cubicBezTo>
                  <a:pt x="1075154" y="2002066"/>
                  <a:pt x="1073005" y="1981342"/>
                  <a:pt x="1069130" y="1960943"/>
                </a:cubicBezTo>
                <a:cubicBezTo>
                  <a:pt x="1068629" y="1954635"/>
                  <a:pt x="1067677" y="1948400"/>
                  <a:pt x="1066276" y="1942246"/>
                </a:cubicBezTo>
                <a:cubicBezTo>
                  <a:pt x="989069" y="1409541"/>
                  <a:pt x="545998" y="995728"/>
                  <a:pt x="0" y="963616"/>
                </a:cubicBezTo>
                <a:cubicBezTo>
                  <a:pt x="0" y="917052"/>
                  <a:pt x="0" y="732381"/>
                  <a:pt x="0" y="0"/>
                </a:cubicBezTo>
                <a:close/>
              </a:path>
            </a:pathLst>
          </a:custGeom>
          <a:noFill/>
          <a:ln w="12700">
            <a:solidFill>
              <a:schemeClr val="bg1">
                <a:lumMod val="65000"/>
              </a:schemeClr>
            </a:solidFill>
            <a:miter lim="800000"/>
          </a:ln>
          <a:effectLst/>
        </p:spPr>
        <p:txBody>
          <a:bodyPr lIns="127984" tIns="85323" rIns="127984" bIns="170646" anchor="b" anchorCtr="0"/>
          <a:lstStyle/>
          <a:p>
            <a:pPr lvl="0"/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您的内容打在这里，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黑体" pitchFamily="2" charset="-122"/>
            </a:endParaRPr>
          </a:p>
          <a:p>
            <a:pPr lvl="0"/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或者通过复制您的文本后，在此框中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黑体" pitchFamily="2" charset="-122"/>
            </a:endParaRPr>
          </a:p>
          <a:p>
            <a:pPr lvl="0"/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选择粘贴，并选择只保留文字。</a:t>
            </a:r>
          </a:p>
        </p:txBody>
      </p:sp>
      <p:sp>
        <p:nvSpPr>
          <p:cNvPr id="5" name="Freeform 9"/>
          <p:cNvSpPr/>
          <p:nvPr/>
        </p:nvSpPr>
        <p:spPr bwMode="gray">
          <a:xfrm>
            <a:off x="1203777" y="3929961"/>
            <a:ext cx="4935427" cy="2450684"/>
          </a:xfrm>
          <a:custGeom>
            <a:avLst/>
            <a:gdLst/>
            <a:ahLst/>
            <a:cxnLst>
              <a:cxn ang="0">
                <a:pos x="1300" y="0"/>
              </a:cxn>
              <a:cxn ang="0">
                <a:pos x="0" y="0"/>
              </a:cxn>
              <a:cxn ang="0">
                <a:pos x="0" y="864"/>
              </a:cxn>
              <a:cxn ang="0">
                <a:pos x="1753" y="864"/>
              </a:cxn>
              <a:cxn ang="0">
                <a:pos x="1753" y="453"/>
              </a:cxn>
              <a:cxn ang="0">
                <a:pos x="1300" y="0"/>
              </a:cxn>
            </a:cxnLst>
            <a:rect l="0" t="0" r="r" b="b"/>
            <a:pathLst>
              <a:path w="1753" h="864">
                <a:moveTo>
                  <a:pt x="130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864"/>
                  <a:pt x="0" y="864"/>
                  <a:pt x="0" y="864"/>
                </a:cubicBezTo>
                <a:cubicBezTo>
                  <a:pt x="1753" y="864"/>
                  <a:pt x="1753" y="864"/>
                  <a:pt x="1753" y="864"/>
                </a:cubicBezTo>
                <a:cubicBezTo>
                  <a:pt x="1753" y="453"/>
                  <a:pt x="1753" y="453"/>
                  <a:pt x="1753" y="453"/>
                </a:cubicBezTo>
                <a:cubicBezTo>
                  <a:pt x="1509" y="438"/>
                  <a:pt x="1314" y="243"/>
                  <a:pt x="1300" y="0"/>
                </a:cubicBezTo>
                <a:close/>
              </a:path>
            </a:pathLst>
          </a:custGeom>
          <a:noFill/>
          <a:ln w="12700">
            <a:solidFill>
              <a:schemeClr val="bg1">
                <a:lumMod val="65000"/>
              </a:schemeClr>
            </a:solidFill>
            <a:miter lim="800000"/>
          </a:ln>
          <a:effectLst/>
        </p:spPr>
        <p:txBody>
          <a:bodyPr lIns="127984" tIns="170646" rIns="127984" bIns="170646" anchor="t" anchorCtr="0"/>
          <a:lstStyle/>
          <a:p>
            <a:pPr lvl="0"/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您的内容打在这里，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黑体" pitchFamily="2" charset="-122"/>
            </a:endParaRPr>
          </a:p>
          <a:p>
            <a:pPr lvl="0"/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或者通过复制您的文本后，在此框中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黑体" pitchFamily="2" charset="-122"/>
            </a:endParaRPr>
          </a:p>
          <a:p>
            <a:pPr lvl="0"/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选择粘贴，并选择只保留文字。</a:t>
            </a:r>
          </a:p>
        </p:txBody>
      </p:sp>
      <p:sp>
        <p:nvSpPr>
          <p:cNvPr id="6" name="Freeform 10"/>
          <p:cNvSpPr/>
          <p:nvPr/>
        </p:nvSpPr>
        <p:spPr bwMode="gray">
          <a:xfrm>
            <a:off x="6308446" y="3929961"/>
            <a:ext cx="4935427" cy="2450684"/>
          </a:xfrm>
          <a:custGeom>
            <a:avLst/>
            <a:gdLst/>
            <a:ahLst/>
            <a:cxnLst>
              <a:cxn ang="0">
                <a:pos x="0" y="453"/>
              </a:cxn>
              <a:cxn ang="0">
                <a:pos x="0" y="864"/>
              </a:cxn>
              <a:cxn ang="0">
                <a:pos x="1753" y="864"/>
              </a:cxn>
              <a:cxn ang="0">
                <a:pos x="1753" y="0"/>
              </a:cxn>
              <a:cxn ang="0">
                <a:pos x="453" y="0"/>
              </a:cxn>
              <a:cxn ang="0">
                <a:pos x="0" y="453"/>
              </a:cxn>
            </a:cxnLst>
            <a:rect l="0" t="0" r="r" b="b"/>
            <a:pathLst>
              <a:path w="1753" h="864">
                <a:moveTo>
                  <a:pt x="0" y="453"/>
                </a:moveTo>
                <a:cubicBezTo>
                  <a:pt x="0" y="864"/>
                  <a:pt x="0" y="864"/>
                  <a:pt x="0" y="864"/>
                </a:cubicBezTo>
                <a:cubicBezTo>
                  <a:pt x="1753" y="864"/>
                  <a:pt x="1753" y="864"/>
                  <a:pt x="1753" y="864"/>
                </a:cubicBezTo>
                <a:cubicBezTo>
                  <a:pt x="1753" y="0"/>
                  <a:pt x="1753" y="0"/>
                  <a:pt x="1753" y="0"/>
                </a:cubicBezTo>
                <a:cubicBezTo>
                  <a:pt x="453" y="0"/>
                  <a:pt x="453" y="0"/>
                  <a:pt x="453" y="0"/>
                </a:cubicBezTo>
                <a:cubicBezTo>
                  <a:pt x="439" y="243"/>
                  <a:pt x="244" y="438"/>
                  <a:pt x="0" y="453"/>
                </a:cubicBezTo>
                <a:close/>
              </a:path>
            </a:pathLst>
          </a:custGeom>
          <a:noFill/>
          <a:ln w="12700">
            <a:solidFill>
              <a:schemeClr val="bg1">
                <a:lumMod val="65000"/>
              </a:schemeClr>
            </a:solidFill>
            <a:miter lim="800000"/>
          </a:ln>
          <a:effectLst/>
        </p:spPr>
        <p:txBody>
          <a:bodyPr lIns="127984" tIns="170646" rIns="127984" bIns="170646" anchor="t" anchorCtr="0"/>
          <a:lstStyle/>
          <a:p>
            <a:pPr lvl="0" algn="r"/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您的内容打在这里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黑体" pitchFamily="2" charset="-122"/>
            </a:endParaRPr>
          </a:p>
          <a:p>
            <a:pPr lvl="0" algn="r"/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或者通过复制您的文本后，在此框中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黑体" pitchFamily="2" charset="-122"/>
            </a:endParaRPr>
          </a:p>
          <a:p>
            <a:pPr lvl="0" algn="r"/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选择粘贴，并选择只保留文字</a:t>
            </a:r>
          </a:p>
        </p:txBody>
      </p:sp>
      <p:sp>
        <p:nvSpPr>
          <p:cNvPr id="7" name="Freeform 8"/>
          <p:cNvSpPr/>
          <p:nvPr/>
        </p:nvSpPr>
        <p:spPr bwMode="gray">
          <a:xfrm>
            <a:off x="6308444" y="1320782"/>
            <a:ext cx="4934328" cy="2450684"/>
          </a:xfrm>
          <a:custGeom>
            <a:avLst/>
            <a:gdLst/>
            <a:ahLst/>
            <a:cxnLst/>
            <a:rect l="l" t="t" r="r" b="b"/>
            <a:pathLst>
              <a:path w="4176930" h="2058709">
                <a:moveTo>
                  <a:pt x="0" y="0"/>
                </a:moveTo>
                <a:cubicBezTo>
                  <a:pt x="0" y="0"/>
                  <a:pt x="0" y="0"/>
                  <a:pt x="4176930" y="0"/>
                </a:cubicBezTo>
                <a:lnTo>
                  <a:pt x="4176930" y="2058709"/>
                </a:lnTo>
                <a:cubicBezTo>
                  <a:pt x="4176930" y="2058709"/>
                  <a:pt x="4176930" y="2058709"/>
                  <a:pt x="1079378" y="2058709"/>
                </a:cubicBezTo>
                <a:cubicBezTo>
                  <a:pt x="1078688" y="2046733"/>
                  <a:pt x="1077814" y="2034806"/>
                  <a:pt x="1075638" y="2023030"/>
                </a:cubicBezTo>
                <a:cubicBezTo>
                  <a:pt x="1075154" y="2002066"/>
                  <a:pt x="1073005" y="1981342"/>
                  <a:pt x="1069130" y="1960943"/>
                </a:cubicBezTo>
                <a:cubicBezTo>
                  <a:pt x="1068629" y="1954635"/>
                  <a:pt x="1067677" y="1948400"/>
                  <a:pt x="1066276" y="1942246"/>
                </a:cubicBezTo>
                <a:cubicBezTo>
                  <a:pt x="989069" y="1409541"/>
                  <a:pt x="545998" y="995728"/>
                  <a:pt x="0" y="963616"/>
                </a:cubicBezTo>
                <a:cubicBezTo>
                  <a:pt x="0" y="917052"/>
                  <a:pt x="0" y="732381"/>
                  <a:pt x="0" y="0"/>
                </a:cubicBezTo>
                <a:close/>
              </a:path>
            </a:pathLst>
          </a:custGeom>
          <a:noFill/>
          <a:ln w="12700">
            <a:solidFill>
              <a:schemeClr val="bg1">
                <a:lumMod val="65000"/>
              </a:schemeClr>
            </a:solidFill>
            <a:miter lim="800000"/>
          </a:ln>
          <a:effectLst/>
        </p:spPr>
        <p:txBody>
          <a:bodyPr lIns="127984" tIns="85323" rIns="127984" bIns="170646" anchor="b" anchorCtr="0"/>
          <a:lstStyle/>
          <a:p>
            <a:pPr lvl="0" algn="r"/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您的内容打在这里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黑体" pitchFamily="2" charset="-122"/>
            </a:endParaRPr>
          </a:p>
          <a:p>
            <a:pPr lvl="0" algn="r"/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或者通过复制您的文本后，在此框中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黑体" pitchFamily="2" charset="-122"/>
            </a:endParaRPr>
          </a:p>
          <a:p>
            <a:pPr lvl="0" algn="r"/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选择粘贴，并选择只保留文字</a:t>
            </a: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gray">
          <a:xfrm>
            <a:off x="1203776" y="5951670"/>
            <a:ext cx="4926491" cy="428975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</a:ln>
          <a:effectLst/>
        </p:spPr>
        <p:txBody>
          <a:bodyPr lIns="127984" tIns="85323" rIns="127984" bIns="85323" anchor="ctr"/>
          <a:lstStyle/>
          <a:p>
            <a:pPr defTabSz="949960" eaLnBrk="0" hangingPunct="0"/>
            <a:r>
              <a:rPr lang="zh-CN" altLang="en-US" sz="1900" b="1" noProof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点击添加标题</a:t>
            </a:r>
            <a:endParaRPr lang="de-DE" altLang="zh-CN" sz="1900" b="1" noProof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gray">
          <a:xfrm>
            <a:off x="6317379" y="5951670"/>
            <a:ext cx="4926491" cy="428975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</a:ln>
          <a:effectLst/>
        </p:spPr>
        <p:txBody>
          <a:bodyPr lIns="127984" tIns="85323" rIns="127984" bIns="85323" anchor="ctr"/>
          <a:lstStyle/>
          <a:p>
            <a:pPr defTabSz="949960" eaLnBrk="0" hangingPunct="0"/>
            <a:r>
              <a:rPr lang="zh-CN" altLang="en-US" sz="1900" b="1" noProof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点击添加标题</a:t>
            </a:r>
            <a:endParaRPr lang="de-DE" altLang="zh-CN" sz="1900" b="1" noProof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gray">
          <a:xfrm>
            <a:off x="6317379" y="1320781"/>
            <a:ext cx="4926491" cy="428975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</a:ln>
          <a:effectLst/>
        </p:spPr>
        <p:txBody>
          <a:bodyPr lIns="127984" tIns="85323" rIns="127984" bIns="85323" anchor="ctr"/>
          <a:lstStyle/>
          <a:p>
            <a:pPr defTabSz="949960" eaLnBrk="0" hangingPunct="0"/>
            <a:r>
              <a:rPr lang="zh-CN" altLang="en-US" sz="1900" b="1" noProof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点击添加标题</a:t>
            </a:r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gray">
          <a:xfrm>
            <a:off x="1203776" y="1320781"/>
            <a:ext cx="4926491" cy="428975"/>
          </a:xfrm>
          <a:prstGeom prst="rect">
            <a:avLst/>
          </a:prstGeom>
          <a:solidFill>
            <a:schemeClr val="accent1"/>
          </a:solidFill>
          <a:ln w="12700">
            <a:noFill/>
            <a:round/>
          </a:ln>
          <a:effectLst/>
        </p:spPr>
        <p:txBody>
          <a:bodyPr wrap="none" lIns="108361" tIns="54181" rIns="108361" bIns="54181" anchor="ctr"/>
          <a:lstStyle/>
          <a:p>
            <a:r>
              <a:rPr lang="zh-CN" altLang="en-US" sz="19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  <a:endParaRPr lang="de-DE" sz="1900" b="1" noProof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2" name="Gruppieren 43"/>
          <p:cNvGrpSpPr/>
          <p:nvPr/>
        </p:nvGrpSpPr>
        <p:grpSpPr bwMode="gray">
          <a:xfrm>
            <a:off x="5064746" y="2664837"/>
            <a:ext cx="2294180" cy="2311280"/>
            <a:chOff x="2804400" y="1911431"/>
            <a:chExt cx="3535200" cy="3535200"/>
          </a:xfrm>
          <a:solidFill>
            <a:schemeClr val="accent1"/>
          </a:solidFill>
          <a:effectLst/>
        </p:grpSpPr>
        <p:sp>
          <p:nvSpPr>
            <p:cNvPr id="13" name="Freeform 10"/>
            <p:cNvSpPr>
              <a:spLocks noEditPoints="1"/>
            </p:cNvSpPr>
            <p:nvPr/>
          </p:nvSpPr>
          <p:spPr bwMode="gray">
            <a:xfrm>
              <a:off x="2804400" y="2009308"/>
              <a:ext cx="3535200" cy="3185164"/>
            </a:xfrm>
            <a:custGeom>
              <a:avLst/>
              <a:gdLst/>
              <a:ahLst/>
              <a:cxnLst>
                <a:cxn ang="0">
                  <a:pos x="530" y="84"/>
                </a:cxn>
                <a:cxn ang="0">
                  <a:pos x="1456" y="295"/>
                </a:cxn>
                <a:cxn ang="0">
                  <a:pos x="1519" y="325"/>
                </a:cxn>
                <a:cxn ang="0">
                  <a:pos x="138" y="415"/>
                </a:cxn>
                <a:cxn ang="0">
                  <a:pos x="163" y="444"/>
                </a:cxn>
                <a:cxn ang="0">
                  <a:pos x="1593" y="561"/>
                </a:cxn>
                <a:cxn ang="0">
                  <a:pos x="1645" y="530"/>
                </a:cxn>
                <a:cxn ang="0">
                  <a:pos x="1577" y="574"/>
                </a:cxn>
                <a:cxn ang="0">
                  <a:pos x="1613" y="598"/>
                </a:cxn>
                <a:cxn ang="0">
                  <a:pos x="1564" y="659"/>
                </a:cxn>
                <a:cxn ang="0">
                  <a:pos x="1643" y="814"/>
                </a:cxn>
                <a:cxn ang="0">
                  <a:pos x="1548" y="668"/>
                </a:cxn>
                <a:cxn ang="0">
                  <a:pos x="1555" y="704"/>
                </a:cxn>
                <a:cxn ang="0">
                  <a:pos x="1497" y="687"/>
                </a:cxn>
                <a:cxn ang="0">
                  <a:pos x="1394" y="728"/>
                </a:cxn>
                <a:cxn ang="0">
                  <a:pos x="1516" y="704"/>
                </a:cxn>
                <a:cxn ang="0">
                  <a:pos x="1612" y="784"/>
                </a:cxn>
                <a:cxn ang="0">
                  <a:pos x="1587" y="799"/>
                </a:cxn>
                <a:cxn ang="0">
                  <a:pos x="1694" y="752"/>
                </a:cxn>
                <a:cxn ang="0">
                  <a:pos x="1533" y="725"/>
                </a:cxn>
                <a:cxn ang="0">
                  <a:pos x="1559" y="743"/>
                </a:cxn>
                <a:cxn ang="0">
                  <a:pos x="1550" y="910"/>
                </a:cxn>
                <a:cxn ang="0">
                  <a:pos x="1460" y="828"/>
                </a:cxn>
                <a:cxn ang="0">
                  <a:pos x="1334" y="887"/>
                </a:cxn>
                <a:cxn ang="0">
                  <a:pos x="1340" y="1103"/>
                </a:cxn>
                <a:cxn ang="0">
                  <a:pos x="1473" y="1118"/>
                </a:cxn>
                <a:cxn ang="0">
                  <a:pos x="1581" y="1055"/>
                </a:cxn>
                <a:cxn ang="0">
                  <a:pos x="1649" y="872"/>
                </a:cxn>
                <a:cxn ang="0">
                  <a:pos x="1671" y="902"/>
                </a:cxn>
                <a:cxn ang="0">
                  <a:pos x="1596" y="815"/>
                </a:cxn>
                <a:cxn ang="0">
                  <a:pos x="1510" y="827"/>
                </a:cxn>
                <a:cxn ang="0">
                  <a:pos x="1589" y="865"/>
                </a:cxn>
                <a:cxn ang="0">
                  <a:pos x="1129" y="977"/>
                </a:cxn>
                <a:cxn ang="0">
                  <a:pos x="1121" y="1017"/>
                </a:cxn>
                <a:cxn ang="0">
                  <a:pos x="1073" y="1080"/>
                </a:cxn>
                <a:cxn ang="0">
                  <a:pos x="1345" y="1132"/>
                </a:cxn>
                <a:cxn ang="0">
                  <a:pos x="290" y="1296"/>
                </a:cxn>
                <a:cxn ang="0">
                  <a:pos x="689" y="58"/>
                </a:cxn>
                <a:cxn ang="0">
                  <a:pos x="524" y="26"/>
                </a:cxn>
                <a:cxn ang="0">
                  <a:pos x="231" y="343"/>
                </a:cxn>
                <a:cxn ang="0">
                  <a:pos x="178" y="499"/>
                </a:cxn>
                <a:cxn ang="0">
                  <a:pos x="64" y="623"/>
                </a:cxn>
                <a:cxn ang="0">
                  <a:pos x="193" y="1299"/>
                </a:cxn>
                <a:cxn ang="0">
                  <a:pos x="378" y="1416"/>
                </a:cxn>
                <a:cxn ang="0">
                  <a:pos x="342" y="1349"/>
                </a:cxn>
                <a:cxn ang="0">
                  <a:pos x="248" y="1245"/>
                </a:cxn>
                <a:cxn ang="0">
                  <a:pos x="119" y="767"/>
                </a:cxn>
                <a:cxn ang="0">
                  <a:pos x="139" y="607"/>
                </a:cxn>
                <a:cxn ang="0">
                  <a:pos x="361" y="359"/>
                </a:cxn>
                <a:cxn ang="0">
                  <a:pos x="432" y="296"/>
                </a:cxn>
                <a:cxn ang="0">
                  <a:pos x="474" y="141"/>
                </a:cxn>
                <a:cxn ang="0">
                  <a:pos x="545" y="68"/>
                </a:cxn>
                <a:cxn ang="0">
                  <a:pos x="717" y="64"/>
                </a:cxn>
                <a:cxn ang="0">
                  <a:pos x="1301" y="127"/>
                </a:cxn>
                <a:cxn ang="0">
                  <a:pos x="1393" y="183"/>
                </a:cxn>
                <a:cxn ang="0">
                  <a:pos x="1537" y="308"/>
                </a:cxn>
                <a:cxn ang="0">
                  <a:pos x="1682" y="671"/>
                </a:cxn>
                <a:cxn ang="0">
                  <a:pos x="1238" y="65"/>
                </a:cxn>
                <a:cxn ang="0">
                  <a:pos x="1413" y="215"/>
                </a:cxn>
                <a:cxn ang="0">
                  <a:pos x="1696" y="874"/>
                </a:cxn>
              </a:cxnLst>
              <a:rect l="0" t="0" r="r" b="b"/>
              <a:pathLst>
                <a:path w="1713" h="1537">
                  <a:moveTo>
                    <a:pt x="1152" y="12"/>
                  </a:moveTo>
                  <a:cubicBezTo>
                    <a:pt x="1149" y="12"/>
                    <a:pt x="1146" y="9"/>
                    <a:pt x="1145" y="11"/>
                  </a:cubicBezTo>
                  <a:cubicBezTo>
                    <a:pt x="1146" y="11"/>
                    <a:pt x="1150" y="15"/>
                    <a:pt x="1152" y="12"/>
                  </a:cubicBezTo>
                  <a:close/>
                  <a:moveTo>
                    <a:pt x="719" y="38"/>
                  </a:moveTo>
                  <a:cubicBezTo>
                    <a:pt x="708" y="38"/>
                    <a:pt x="708" y="38"/>
                    <a:pt x="708" y="38"/>
                  </a:cubicBezTo>
                  <a:cubicBezTo>
                    <a:pt x="708" y="41"/>
                    <a:pt x="719" y="43"/>
                    <a:pt x="719" y="38"/>
                  </a:cubicBezTo>
                  <a:close/>
                  <a:moveTo>
                    <a:pt x="763" y="72"/>
                  </a:moveTo>
                  <a:cubicBezTo>
                    <a:pt x="762" y="76"/>
                    <a:pt x="769" y="76"/>
                    <a:pt x="771" y="74"/>
                  </a:cubicBezTo>
                  <a:cubicBezTo>
                    <a:pt x="768" y="74"/>
                    <a:pt x="765" y="70"/>
                    <a:pt x="763" y="72"/>
                  </a:cubicBezTo>
                  <a:close/>
                  <a:moveTo>
                    <a:pt x="775" y="74"/>
                  </a:moveTo>
                  <a:cubicBezTo>
                    <a:pt x="778" y="76"/>
                    <a:pt x="786" y="80"/>
                    <a:pt x="788" y="76"/>
                  </a:cubicBezTo>
                  <a:cubicBezTo>
                    <a:pt x="783" y="77"/>
                    <a:pt x="779" y="72"/>
                    <a:pt x="775" y="74"/>
                  </a:cubicBezTo>
                  <a:close/>
                  <a:moveTo>
                    <a:pt x="530" y="84"/>
                  </a:moveTo>
                  <a:cubicBezTo>
                    <a:pt x="534" y="85"/>
                    <a:pt x="533" y="80"/>
                    <a:pt x="535" y="84"/>
                  </a:cubicBezTo>
                  <a:cubicBezTo>
                    <a:pt x="536" y="83"/>
                    <a:pt x="536" y="83"/>
                    <a:pt x="537" y="83"/>
                  </a:cubicBezTo>
                  <a:cubicBezTo>
                    <a:pt x="536" y="80"/>
                    <a:pt x="537" y="78"/>
                    <a:pt x="538" y="75"/>
                  </a:cubicBezTo>
                  <a:cubicBezTo>
                    <a:pt x="532" y="75"/>
                    <a:pt x="531" y="80"/>
                    <a:pt x="530" y="84"/>
                  </a:cubicBezTo>
                  <a:close/>
                  <a:moveTo>
                    <a:pt x="530" y="88"/>
                  </a:moveTo>
                  <a:cubicBezTo>
                    <a:pt x="530" y="92"/>
                    <a:pt x="532" y="98"/>
                    <a:pt x="527" y="101"/>
                  </a:cubicBezTo>
                  <a:cubicBezTo>
                    <a:pt x="533" y="99"/>
                    <a:pt x="537" y="94"/>
                    <a:pt x="538" y="87"/>
                  </a:cubicBezTo>
                  <a:cubicBezTo>
                    <a:pt x="535" y="87"/>
                    <a:pt x="533" y="90"/>
                    <a:pt x="530" y="88"/>
                  </a:cubicBezTo>
                  <a:close/>
                  <a:moveTo>
                    <a:pt x="1311" y="135"/>
                  </a:moveTo>
                  <a:cubicBezTo>
                    <a:pt x="1308" y="134"/>
                    <a:pt x="1306" y="128"/>
                    <a:pt x="1303" y="130"/>
                  </a:cubicBezTo>
                  <a:cubicBezTo>
                    <a:pt x="1306" y="131"/>
                    <a:pt x="1308" y="138"/>
                    <a:pt x="1311" y="135"/>
                  </a:cubicBezTo>
                  <a:close/>
                  <a:moveTo>
                    <a:pt x="1414" y="226"/>
                  </a:moveTo>
                  <a:cubicBezTo>
                    <a:pt x="1414" y="223"/>
                    <a:pt x="1413" y="221"/>
                    <a:pt x="1410" y="221"/>
                  </a:cubicBezTo>
                  <a:cubicBezTo>
                    <a:pt x="1409" y="225"/>
                    <a:pt x="1413" y="224"/>
                    <a:pt x="1412" y="228"/>
                  </a:cubicBezTo>
                  <a:cubicBezTo>
                    <a:pt x="1406" y="237"/>
                    <a:pt x="1416" y="247"/>
                    <a:pt x="1421" y="252"/>
                  </a:cubicBezTo>
                  <a:cubicBezTo>
                    <a:pt x="1425" y="264"/>
                    <a:pt x="1425" y="274"/>
                    <a:pt x="1434" y="281"/>
                  </a:cubicBezTo>
                  <a:cubicBezTo>
                    <a:pt x="1434" y="279"/>
                    <a:pt x="1431" y="277"/>
                    <a:pt x="1434" y="276"/>
                  </a:cubicBezTo>
                  <a:cubicBezTo>
                    <a:pt x="1436" y="279"/>
                    <a:pt x="1439" y="282"/>
                    <a:pt x="1441" y="287"/>
                  </a:cubicBezTo>
                  <a:cubicBezTo>
                    <a:pt x="1444" y="288"/>
                    <a:pt x="1441" y="283"/>
                    <a:pt x="1444" y="284"/>
                  </a:cubicBezTo>
                  <a:cubicBezTo>
                    <a:pt x="1444" y="290"/>
                    <a:pt x="1454" y="291"/>
                    <a:pt x="1456" y="289"/>
                  </a:cubicBezTo>
                  <a:cubicBezTo>
                    <a:pt x="1458" y="291"/>
                    <a:pt x="1455" y="292"/>
                    <a:pt x="1456" y="295"/>
                  </a:cubicBezTo>
                  <a:cubicBezTo>
                    <a:pt x="1462" y="296"/>
                    <a:pt x="1461" y="304"/>
                    <a:pt x="1468" y="306"/>
                  </a:cubicBezTo>
                  <a:cubicBezTo>
                    <a:pt x="1472" y="301"/>
                    <a:pt x="1466" y="298"/>
                    <a:pt x="1467" y="295"/>
                  </a:cubicBezTo>
                  <a:cubicBezTo>
                    <a:pt x="1469" y="297"/>
                    <a:pt x="1469" y="295"/>
                    <a:pt x="1472" y="296"/>
                  </a:cubicBezTo>
                  <a:cubicBezTo>
                    <a:pt x="1472" y="298"/>
                    <a:pt x="1474" y="298"/>
                    <a:pt x="1473" y="301"/>
                  </a:cubicBezTo>
                  <a:cubicBezTo>
                    <a:pt x="1472" y="301"/>
                    <a:pt x="1472" y="300"/>
                    <a:pt x="1470" y="300"/>
                  </a:cubicBezTo>
                  <a:cubicBezTo>
                    <a:pt x="1470" y="306"/>
                    <a:pt x="1475" y="306"/>
                    <a:pt x="1476" y="311"/>
                  </a:cubicBezTo>
                  <a:cubicBezTo>
                    <a:pt x="1478" y="312"/>
                    <a:pt x="1478" y="310"/>
                    <a:pt x="1479" y="310"/>
                  </a:cubicBezTo>
                  <a:cubicBezTo>
                    <a:pt x="1484" y="311"/>
                    <a:pt x="1483" y="317"/>
                    <a:pt x="1488" y="318"/>
                  </a:cubicBezTo>
                  <a:cubicBezTo>
                    <a:pt x="1491" y="309"/>
                    <a:pt x="1477" y="305"/>
                    <a:pt x="1477" y="300"/>
                  </a:cubicBezTo>
                  <a:cubicBezTo>
                    <a:pt x="1483" y="304"/>
                    <a:pt x="1486" y="309"/>
                    <a:pt x="1494" y="311"/>
                  </a:cubicBezTo>
                  <a:cubicBezTo>
                    <a:pt x="1486" y="299"/>
                    <a:pt x="1477" y="287"/>
                    <a:pt x="1459" y="284"/>
                  </a:cubicBezTo>
                  <a:cubicBezTo>
                    <a:pt x="1456" y="276"/>
                    <a:pt x="1452" y="269"/>
                    <a:pt x="1446" y="263"/>
                  </a:cubicBezTo>
                  <a:cubicBezTo>
                    <a:pt x="1446" y="266"/>
                    <a:pt x="1450" y="268"/>
                    <a:pt x="1447" y="269"/>
                  </a:cubicBezTo>
                  <a:cubicBezTo>
                    <a:pt x="1438" y="262"/>
                    <a:pt x="1428" y="252"/>
                    <a:pt x="1423" y="240"/>
                  </a:cubicBezTo>
                  <a:cubicBezTo>
                    <a:pt x="1423" y="239"/>
                    <a:pt x="1424" y="237"/>
                    <a:pt x="1424" y="237"/>
                  </a:cubicBezTo>
                  <a:cubicBezTo>
                    <a:pt x="1423" y="232"/>
                    <a:pt x="1416" y="223"/>
                    <a:pt x="1414" y="226"/>
                  </a:cubicBezTo>
                  <a:close/>
                  <a:moveTo>
                    <a:pt x="1519" y="325"/>
                  </a:moveTo>
                  <a:cubicBezTo>
                    <a:pt x="1520" y="328"/>
                    <a:pt x="1521" y="329"/>
                    <a:pt x="1524" y="330"/>
                  </a:cubicBezTo>
                  <a:cubicBezTo>
                    <a:pt x="1524" y="326"/>
                    <a:pt x="1521" y="326"/>
                    <a:pt x="1519" y="325"/>
                  </a:cubicBezTo>
                  <a:close/>
                  <a:moveTo>
                    <a:pt x="928" y="336"/>
                  </a:moveTo>
                  <a:cubicBezTo>
                    <a:pt x="928" y="340"/>
                    <a:pt x="935" y="341"/>
                    <a:pt x="934" y="335"/>
                  </a:cubicBezTo>
                  <a:cubicBezTo>
                    <a:pt x="931" y="335"/>
                    <a:pt x="929" y="335"/>
                    <a:pt x="928" y="336"/>
                  </a:cubicBezTo>
                  <a:close/>
                  <a:moveTo>
                    <a:pt x="913" y="346"/>
                  </a:moveTo>
                  <a:cubicBezTo>
                    <a:pt x="916" y="348"/>
                    <a:pt x="922" y="346"/>
                    <a:pt x="922" y="341"/>
                  </a:cubicBezTo>
                  <a:cubicBezTo>
                    <a:pt x="920" y="333"/>
                    <a:pt x="913" y="340"/>
                    <a:pt x="913" y="346"/>
                  </a:cubicBezTo>
                  <a:close/>
                  <a:moveTo>
                    <a:pt x="901" y="344"/>
                  </a:moveTo>
                  <a:cubicBezTo>
                    <a:pt x="904" y="350"/>
                    <a:pt x="894" y="346"/>
                    <a:pt x="893" y="351"/>
                  </a:cubicBezTo>
                  <a:cubicBezTo>
                    <a:pt x="898" y="355"/>
                    <a:pt x="903" y="351"/>
                    <a:pt x="908" y="349"/>
                  </a:cubicBezTo>
                  <a:cubicBezTo>
                    <a:pt x="908" y="345"/>
                    <a:pt x="903" y="346"/>
                    <a:pt x="901" y="344"/>
                  </a:cubicBezTo>
                  <a:close/>
                  <a:moveTo>
                    <a:pt x="901" y="357"/>
                  </a:moveTo>
                  <a:cubicBezTo>
                    <a:pt x="896" y="354"/>
                    <a:pt x="890" y="358"/>
                    <a:pt x="884" y="357"/>
                  </a:cubicBezTo>
                  <a:cubicBezTo>
                    <a:pt x="875" y="364"/>
                    <a:pt x="895" y="369"/>
                    <a:pt x="901" y="364"/>
                  </a:cubicBezTo>
                  <a:cubicBezTo>
                    <a:pt x="899" y="360"/>
                    <a:pt x="897" y="360"/>
                    <a:pt x="901" y="357"/>
                  </a:cubicBezTo>
                  <a:close/>
                  <a:moveTo>
                    <a:pt x="138" y="415"/>
                  </a:moveTo>
                  <a:cubicBezTo>
                    <a:pt x="134" y="415"/>
                    <a:pt x="133" y="417"/>
                    <a:pt x="132" y="420"/>
                  </a:cubicBezTo>
                  <a:cubicBezTo>
                    <a:pt x="136" y="421"/>
                    <a:pt x="137" y="417"/>
                    <a:pt x="138" y="415"/>
                  </a:cubicBezTo>
                  <a:close/>
                  <a:moveTo>
                    <a:pt x="130" y="417"/>
                  </a:moveTo>
                  <a:cubicBezTo>
                    <a:pt x="128" y="421"/>
                    <a:pt x="124" y="422"/>
                    <a:pt x="124" y="429"/>
                  </a:cubicBezTo>
                  <a:cubicBezTo>
                    <a:pt x="129" y="428"/>
                    <a:pt x="130" y="419"/>
                    <a:pt x="130" y="417"/>
                  </a:cubicBezTo>
                  <a:close/>
                  <a:moveTo>
                    <a:pt x="1576" y="428"/>
                  </a:moveTo>
                  <a:cubicBezTo>
                    <a:pt x="1578" y="441"/>
                    <a:pt x="1584" y="458"/>
                    <a:pt x="1592" y="468"/>
                  </a:cubicBezTo>
                  <a:cubicBezTo>
                    <a:pt x="1593" y="451"/>
                    <a:pt x="1585" y="437"/>
                    <a:pt x="1576" y="428"/>
                  </a:cubicBezTo>
                  <a:close/>
                  <a:moveTo>
                    <a:pt x="128" y="436"/>
                  </a:moveTo>
                  <a:cubicBezTo>
                    <a:pt x="127" y="439"/>
                    <a:pt x="123" y="443"/>
                    <a:pt x="124" y="446"/>
                  </a:cubicBezTo>
                  <a:cubicBezTo>
                    <a:pt x="126" y="443"/>
                    <a:pt x="132" y="441"/>
                    <a:pt x="128" y="436"/>
                  </a:cubicBezTo>
                  <a:close/>
                  <a:moveTo>
                    <a:pt x="118" y="437"/>
                  </a:moveTo>
                  <a:cubicBezTo>
                    <a:pt x="117" y="444"/>
                    <a:pt x="110" y="450"/>
                    <a:pt x="111" y="455"/>
                  </a:cubicBezTo>
                  <a:cubicBezTo>
                    <a:pt x="113" y="450"/>
                    <a:pt x="121" y="441"/>
                    <a:pt x="118" y="437"/>
                  </a:cubicBezTo>
                  <a:close/>
                  <a:moveTo>
                    <a:pt x="112" y="495"/>
                  </a:moveTo>
                  <a:cubicBezTo>
                    <a:pt x="113" y="473"/>
                    <a:pt x="139" y="464"/>
                    <a:pt x="146" y="448"/>
                  </a:cubicBezTo>
                  <a:cubicBezTo>
                    <a:pt x="150" y="447"/>
                    <a:pt x="157" y="446"/>
                    <a:pt x="163" y="444"/>
                  </a:cubicBezTo>
                  <a:cubicBezTo>
                    <a:pt x="154" y="432"/>
                    <a:pt x="144" y="446"/>
                    <a:pt x="135" y="450"/>
                  </a:cubicBezTo>
                  <a:cubicBezTo>
                    <a:pt x="128" y="463"/>
                    <a:pt x="116" y="465"/>
                    <a:pt x="111" y="481"/>
                  </a:cubicBezTo>
                  <a:cubicBezTo>
                    <a:pt x="102" y="487"/>
                    <a:pt x="98" y="497"/>
                    <a:pt x="92" y="505"/>
                  </a:cubicBezTo>
                  <a:cubicBezTo>
                    <a:pt x="103" y="506"/>
                    <a:pt x="103" y="496"/>
                    <a:pt x="112" y="495"/>
                  </a:cubicBezTo>
                  <a:close/>
                  <a:moveTo>
                    <a:pt x="146" y="459"/>
                  </a:moveTo>
                  <a:cubicBezTo>
                    <a:pt x="148" y="459"/>
                    <a:pt x="150" y="459"/>
                    <a:pt x="149" y="455"/>
                  </a:cubicBezTo>
                  <a:cubicBezTo>
                    <a:pt x="146" y="455"/>
                    <a:pt x="145" y="456"/>
                    <a:pt x="146" y="459"/>
                  </a:cubicBezTo>
                  <a:close/>
                  <a:moveTo>
                    <a:pt x="92" y="496"/>
                  </a:moveTo>
                  <a:cubicBezTo>
                    <a:pt x="88" y="495"/>
                    <a:pt x="89" y="499"/>
                    <a:pt x="88" y="502"/>
                  </a:cubicBezTo>
                  <a:cubicBezTo>
                    <a:pt x="91" y="502"/>
                    <a:pt x="92" y="499"/>
                    <a:pt x="92" y="496"/>
                  </a:cubicBezTo>
                  <a:close/>
                  <a:moveTo>
                    <a:pt x="1606" y="540"/>
                  </a:moveTo>
                  <a:cubicBezTo>
                    <a:pt x="1603" y="524"/>
                    <a:pt x="1602" y="509"/>
                    <a:pt x="1589" y="502"/>
                  </a:cubicBezTo>
                  <a:cubicBezTo>
                    <a:pt x="1587" y="522"/>
                    <a:pt x="1598" y="536"/>
                    <a:pt x="1598" y="554"/>
                  </a:cubicBezTo>
                  <a:cubicBezTo>
                    <a:pt x="1594" y="553"/>
                    <a:pt x="1591" y="549"/>
                    <a:pt x="1586" y="549"/>
                  </a:cubicBezTo>
                  <a:cubicBezTo>
                    <a:pt x="1582" y="552"/>
                    <a:pt x="1581" y="563"/>
                    <a:pt x="1588" y="564"/>
                  </a:cubicBezTo>
                  <a:cubicBezTo>
                    <a:pt x="1590" y="562"/>
                    <a:pt x="1589" y="557"/>
                    <a:pt x="1591" y="555"/>
                  </a:cubicBezTo>
                  <a:cubicBezTo>
                    <a:pt x="1593" y="557"/>
                    <a:pt x="1592" y="560"/>
                    <a:pt x="1593" y="561"/>
                  </a:cubicBezTo>
                  <a:cubicBezTo>
                    <a:pt x="1597" y="562"/>
                    <a:pt x="1596" y="559"/>
                    <a:pt x="1599" y="559"/>
                  </a:cubicBezTo>
                  <a:cubicBezTo>
                    <a:pt x="1606" y="564"/>
                    <a:pt x="1595" y="578"/>
                    <a:pt x="1604" y="582"/>
                  </a:cubicBezTo>
                  <a:cubicBezTo>
                    <a:pt x="1603" y="575"/>
                    <a:pt x="1609" y="569"/>
                    <a:pt x="1603" y="565"/>
                  </a:cubicBezTo>
                  <a:cubicBezTo>
                    <a:pt x="1607" y="560"/>
                    <a:pt x="1609" y="552"/>
                    <a:pt x="1610" y="543"/>
                  </a:cubicBezTo>
                  <a:cubicBezTo>
                    <a:pt x="1609" y="541"/>
                    <a:pt x="1607" y="541"/>
                    <a:pt x="1606" y="540"/>
                  </a:cubicBezTo>
                  <a:close/>
                  <a:moveTo>
                    <a:pt x="99" y="526"/>
                  </a:moveTo>
                  <a:cubicBezTo>
                    <a:pt x="103" y="523"/>
                    <a:pt x="110" y="519"/>
                    <a:pt x="112" y="511"/>
                  </a:cubicBezTo>
                  <a:cubicBezTo>
                    <a:pt x="106" y="513"/>
                    <a:pt x="98" y="519"/>
                    <a:pt x="99" y="526"/>
                  </a:cubicBezTo>
                  <a:close/>
                  <a:moveTo>
                    <a:pt x="73" y="545"/>
                  </a:moveTo>
                  <a:cubicBezTo>
                    <a:pt x="73" y="537"/>
                    <a:pt x="80" y="533"/>
                    <a:pt x="85" y="533"/>
                  </a:cubicBezTo>
                  <a:cubicBezTo>
                    <a:pt x="86" y="529"/>
                    <a:pt x="88" y="528"/>
                    <a:pt x="89" y="524"/>
                  </a:cubicBezTo>
                  <a:cubicBezTo>
                    <a:pt x="85" y="523"/>
                    <a:pt x="83" y="529"/>
                    <a:pt x="81" y="527"/>
                  </a:cubicBezTo>
                  <a:cubicBezTo>
                    <a:pt x="82" y="521"/>
                    <a:pt x="86" y="517"/>
                    <a:pt x="88" y="512"/>
                  </a:cubicBezTo>
                  <a:cubicBezTo>
                    <a:pt x="73" y="520"/>
                    <a:pt x="67" y="536"/>
                    <a:pt x="59" y="551"/>
                  </a:cubicBezTo>
                  <a:cubicBezTo>
                    <a:pt x="65" y="550"/>
                    <a:pt x="66" y="542"/>
                    <a:pt x="73" y="545"/>
                  </a:cubicBezTo>
                  <a:close/>
                  <a:moveTo>
                    <a:pt x="1658" y="557"/>
                  </a:moveTo>
                  <a:cubicBezTo>
                    <a:pt x="1659" y="547"/>
                    <a:pt x="1652" y="532"/>
                    <a:pt x="1645" y="530"/>
                  </a:cubicBezTo>
                  <a:cubicBezTo>
                    <a:pt x="1650" y="539"/>
                    <a:pt x="1650" y="552"/>
                    <a:pt x="1658" y="557"/>
                  </a:cubicBezTo>
                  <a:close/>
                  <a:moveTo>
                    <a:pt x="53" y="556"/>
                  </a:moveTo>
                  <a:cubicBezTo>
                    <a:pt x="53" y="562"/>
                    <a:pt x="47" y="562"/>
                    <a:pt x="47" y="569"/>
                  </a:cubicBezTo>
                  <a:cubicBezTo>
                    <a:pt x="50" y="570"/>
                    <a:pt x="56" y="561"/>
                    <a:pt x="53" y="556"/>
                  </a:cubicBezTo>
                  <a:close/>
                  <a:moveTo>
                    <a:pt x="1578" y="581"/>
                  </a:moveTo>
                  <a:cubicBezTo>
                    <a:pt x="1575" y="583"/>
                    <a:pt x="1573" y="586"/>
                    <a:pt x="1574" y="592"/>
                  </a:cubicBezTo>
                  <a:cubicBezTo>
                    <a:pt x="1579" y="593"/>
                    <a:pt x="1579" y="589"/>
                    <a:pt x="1582" y="588"/>
                  </a:cubicBezTo>
                  <a:cubicBezTo>
                    <a:pt x="1584" y="592"/>
                    <a:pt x="1583" y="598"/>
                    <a:pt x="1586" y="601"/>
                  </a:cubicBezTo>
                  <a:cubicBezTo>
                    <a:pt x="1586" y="598"/>
                    <a:pt x="1584" y="593"/>
                    <a:pt x="1587" y="592"/>
                  </a:cubicBezTo>
                  <a:cubicBezTo>
                    <a:pt x="1592" y="600"/>
                    <a:pt x="1584" y="615"/>
                    <a:pt x="1595" y="617"/>
                  </a:cubicBezTo>
                  <a:cubicBezTo>
                    <a:pt x="1597" y="608"/>
                    <a:pt x="1590" y="604"/>
                    <a:pt x="1593" y="597"/>
                  </a:cubicBezTo>
                  <a:cubicBezTo>
                    <a:pt x="1596" y="597"/>
                    <a:pt x="1596" y="601"/>
                    <a:pt x="1598" y="599"/>
                  </a:cubicBezTo>
                  <a:cubicBezTo>
                    <a:pt x="1598" y="592"/>
                    <a:pt x="1597" y="587"/>
                    <a:pt x="1596" y="582"/>
                  </a:cubicBezTo>
                  <a:cubicBezTo>
                    <a:pt x="1595" y="581"/>
                    <a:pt x="1592" y="583"/>
                    <a:pt x="1588" y="582"/>
                  </a:cubicBezTo>
                  <a:cubicBezTo>
                    <a:pt x="1587" y="586"/>
                    <a:pt x="1593" y="589"/>
                    <a:pt x="1589" y="592"/>
                  </a:cubicBezTo>
                  <a:cubicBezTo>
                    <a:pt x="1588" y="590"/>
                    <a:pt x="1586" y="581"/>
                    <a:pt x="1584" y="586"/>
                  </a:cubicBezTo>
                  <a:cubicBezTo>
                    <a:pt x="1582" y="581"/>
                    <a:pt x="1578" y="579"/>
                    <a:pt x="1577" y="574"/>
                  </a:cubicBezTo>
                  <a:cubicBezTo>
                    <a:pt x="1579" y="573"/>
                    <a:pt x="1581" y="572"/>
                    <a:pt x="1583" y="572"/>
                  </a:cubicBezTo>
                  <a:cubicBezTo>
                    <a:pt x="1579" y="549"/>
                    <a:pt x="1561" y="585"/>
                    <a:pt x="1578" y="581"/>
                  </a:cubicBezTo>
                  <a:close/>
                  <a:moveTo>
                    <a:pt x="1587" y="632"/>
                  </a:moveTo>
                  <a:cubicBezTo>
                    <a:pt x="1590" y="635"/>
                    <a:pt x="1593" y="642"/>
                    <a:pt x="1598" y="640"/>
                  </a:cubicBezTo>
                  <a:cubicBezTo>
                    <a:pt x="1597" y="631"/>
                    <a:pt x="1590" y="628"/>
                    <a:pt x="1588" y="620"/>
                  </a:cubicBezTo>
                  <a:cubicBezTo>
                    <a:pt x="1578" y="618"/>
                    <a:pt x="1579" y="606"/>
                    <a:pt x="1572" y="600"/>
                  </a:cubicBezTo>
                  <a:cubicBezTo>
                    <a:pt x="1573" y="599"/>
                    <a:pt x="1575" y="599"/>
                    <a:pt x="1574" y="596"/>
                  </a:cubicBezTo>
                  <a:cubicBezTo>
                    <a:pt x="1570" y="593"/>
                    <a:pt x="1569" y="599"/>
                    <a:pt x="1565" y="599"/>
                  </a:cubicBezTo>
                  <a:cubicBezTo>
                    <a:pt x="1568" y="613"/>
                    <a:pt x="1561" y="624"/>
                    <a:pt x="1568" y="633"/>
                  </a:cubicBezTo>
                  <a:cubicBezTo>
                    <a:pt x="1569" y="632"/>
                    <a:pt x="1569" y="630"/>
                    <a:pt x="1571" y="629"/>
                  </a:cubicBezTo>
                  <a:cubicBezTo>
                    <a:pt x="1574" y="635"/>
                    <a:pt x="1569" y="638"/>
                    <a:pt x="1570" y="645"/>
                  </a:cubicBezTo>
                  <a:cubicBezTo>
                    <a:pt x="1579" y="651"/>
                    <a:pt x="1586" y="643"/>
                    <a:pt x="1587" y="632"/>
                  </a:cubicBezTo>
                  <a:close/>
                  <a:moveTo>
                    <a:pt x="1579" y="595"/>
                  </a:moveTo>
                  <a:cubicBezTo>
                    <a:pt x="1580" y="597"/>
                    <a:pt x="1579" y="601"/>
                    <a:pt x="1583" y="600"/>
                  </a:cubicBezTo>
                  <a:cubicBezTo>
                    <a:pt x="1583" y="598"/>
                    <a:pt x="1583" y="596"/>
                    <a:pt x="1582" y="595"/>
                  </a:cubicBezTo>
                  <a:lnTo>
                    <a:pt x="1579" y="595"/>
                  </a:lnTo>
                  <a:close/>
                  <a:moveTo>
                    <a:pt x="1613" y="598"/>
                  </a:moveTo>
                  <a:cubicBezTo>
                    <a:pt x="1612" y="620"/>
                    <a:pt x="1625" y="632"/>
                    <a:pt x="1631" y="649"/>
                  </a:cubicBezTo>
                  <a:cubicBezTo>
                    <a:pt x="1629" y="634"/>
                    <a:pt x="1621" y="624"/>
                    <a:pt x="1616" y="612"/>
                  </a:cubicBezTo>
                  <a:cubicBezTo>
                    <a:pt x="1620" y="608"/>
                    <a:pt x="1616" y="600"/>
                    <a:pt x="1613" y="598"/>
                  </a:cubicBezTo>
                  <a:close/>
                  <a:moveTo>
                    <a:pt x="54" y="629"/>
                  </a:moveTo>
                  <a:cubicBezTo>
                    <a:pt x="55" y="628"/>
                    <a:pt x="58" y="623"/>
                    <a:pt x="55" y="621"/>
                  </a:cubicBezTo>
                  <a:cubicBezTo>
                    <a:pt x="55" y="623"/>
                    <a:pt x="52" y="627"/>
                    <a:pt x="54" y="629"/>
                  </a:cubicBezTo>
                  <a:close/>
                  <a:moveTo>
                    <a:pt x="1310" y="675"/>
                  </a:moveTo>
                  <a:cubicBezTo>
                    <a:pt x="1314" y="674"/>
                    <a:pt x="1312" y="666"/>
                    <a:pt x="1314" y="662"/>
                  </a:cubicBezTo>
                  <a:cubicBezTo>
                    <a:pt x="1323" y="662"/>
                    <a:pt x="1324" y="654"/>
                    <a:pt x="1334" y="655"/>
                  </a:cubicBezTo>
                  <a:cubicBezTo>
                    <a:pt x="1334" y="652"/>
                    <a:pt x="1334" y="648"/>
                    <a:pt x="1331" y="648"/>
                  </a:cubicBezTo>
                  <a:cubicBezTo>
                    <a:pt x="1324" y="656"/>
                    <a:pt x="1293" y="662"/>
                    <a:pt x="1310" y="675"/>
                  </a:cubicBezTo>
                  <a:close/>
                  <a:moveTo>
                    <a:pt x="1601" y="655"/>
                  </a:moveTo>
                  <a:cubicBezTo>
                    <a:pt x="1600" y="653"/>
                    <a:pt x="1601" y="649"/>
                    <a:pt x="1597" y="649"/>
                  </a:cubicBezTo>
                  <a:cubicBezTo>
                    <a:pt x="1595" y="651"/>
                    <a:pt x="1596" y="656"/>
                    <a:pt x="1598" y="657"/>
                  </a:cubicBezTo>
                  <a:cubicBezTo>
                    <a:pt x="1598" y="656"/>
                    <a:pt x="1600" y="656"/>
                    <a:pt x="1601" y="655"/>
                  </a:cubicBezTo>
                  <a:close/>
                  <a:moveTo>
                    <a:pt x="1561" y="650"/>
                  </a:moveTo>
                  <a:cubicBezTo>
                    <a:pt x="1560" y="654"/>
                    <a:pt x="1561" y="658"/>
                    <a:pt x="1564" y="659"/>
                  </a:cubicBezTo>
                  <a:cubicBezTo>
                    <a:pt x="1563" y="656"/>
                    <a:pt x="1565" y="650"/>
                    <a:pt x="1561" y="650"/>
                  </a:cubicBezTo>
                  <a:close/>
                  <a:moveTo>
                    <a:pt x="1376" y="658"/>
                  </a:moveTo>
                  <a:cubicBezTo>
                    <a:pt x="1375" y="655"/>
                    <a:pt x="1373" y="652"/>
                    <a:pt x="1369" y="652"/>
                  </a:cubicBezTo>
                  <a:cubicBezTo>
                    <a:pt x="1365" y="657"/>
                    <a:pt x="1372" y="661"/>
                    <a:pt x="1376" y="658"/>
                  </a:cubicBezTo>
                  <a:close/>
                  <a:moveTo>
                    <a:pt x="1573" y="656"/>
                  </a:moveTo>
                  <a:cubicBezTo>
                    <a:pt x="1573" y="659"/>
                    <a:pt x="1574" y="660"/>
                    <a:pt x="1575" y="661"/>
                  </a:cubicBezTo>
                  <a:cubicBezTo>
                    <a:pt x="1577" y="659"/>
                    <a:pt x="1576" y="655"/>
                    <a:pt x="1573" y="656"/>
                  </a:cubicBezTo>
                  <a:close/>
                  <a:moveTo>
                    <a:pt x="1606" y="656"/>
                  </a:moveTo>
                  <a:cubicBezTo>
                    <a:pt x="1606" y="659"/>
                    <a:pt x="1607" y="661"/>
                    <a:pt x="1609" y="663"/>
                  </a:cubicBezTo>
                  <a:cubicBezTo>
                    <a:pt x="1611" y="661"/>
                    <a:pt x="1608" y="659"/>
                    <a:pt x="1609" y="656"/>
                  </a:cubicBezTo>
                  <a:lnTo>
                    <a:pt x="1606" y="656"/>
                  </a:lnTo>
                  <a:close/>
                  <a:moveTo>
                    <a:pt x="1623" y="742"/>
                  </a:moveTo>
                  <a:cubicBezTo>
                    <a:pt x="1623" y="744"/>
                    <a:pt x="1619" y="741"/>
                    <a:pt x="1620" y="744"/>
                  </a:cubicBezTo>
                  <a:cubicBezTo>
                    <a:pt x="1621" y="755"/>
                    <a:pt x="1634" y="764"/>
                    <a:pt x="1624" y="774"/>
                  </a:cubicBezTo>
                  <a:cubicBezTo>
                    <a:pt x="1626" y="789"/>
                    <a:pt x="1627" y="807"/>
                    <a:pt x="1635" y="816"/>
                  </a:cubicBezTo>
                  <a:cubicBezTo>
                    <a:pt x="1634" y="813"/>
                    <a:pt x="1634" y="809"/>
                    <a:pt x="1636" y="806"/>
                  </a:cubicBezTo>
                  <a:cubicBezTo>
                    <a:pt x="1639" y="807"/>
                    <a:pt x="1640" y="812"/>
                    <a:pt x="1643" y="814"/>
                  </a:cubicBezTo>
                  <a:cubicBezTo>
                    <a:pt x="1644" y="812"/>
                    <a:pt x="1644" y="809"/>
                    <a:pt x="1646" y="810"/>
                  </a:cubicBezTo>
                  <a:cubicBezTo>
                    <a:pt x="1647" y="814"/>
                    <a:pt x="1649" y="818"/>
                    <a:pt x="1652" y="820"/>
                  </a:cubicBezTo>
                  <a:cubicBezTo>
                    <a:pt x="1652" y="817"/>
                    <a:pt x="1652" y="814"/>
                    <a:pt x="1654" y="813"/>
                  </a:cubicBezTo>
                  <a:cubicBezTo>
                    <a:pt x="1654" y="819"/>
                    <a:pt x="1656" y="822"/>
                    <a:pt x="1660" y="824"/>
                  </a:cubicBezTo>
                  <a:cubicBezTo>
                    <a:pt x="1662" y="802"/>
                    <a:pt x="1680" y="782"/>
                    <a:pt x="1666" y="762"/>
                  </a:cubicBezTo>
                  <a:cubicBezTo>
                    <a:pt x="1665" y="761"/>
                    <a:pt x="1661" y="763"/>
                    <a:pt x="1661" y="761"/>
                  </a:cubicBezTo>
                  <a:cubicBezTo>
                    <a:pt x="1665" y="735"/>
                    <a:pt x="1644" y="720"/>
                    <a:pt x="1644" y="691"/>
                  </a:cubicBezTo>
                  <a:cubicBezTo>
                    <a:pt x="1634" y="685"/>
                    <a:pt x="1638" y="666"/>
                    <a:pt x="1630" y="658"/>
                  </a:cubicBezTo>
                  <a:cubicBezTo>
                    <a:pt x="1627" y="666"/>
                    <a:pt x="1621" y="668"/>
                    <a:pt x="1614" y="671"/>
                  </a:cubicBezTo>
                  <a:cubicBezTo>
                    <a:pt x="1614" y="677"/>
                    <a:pt x="1618" y="677"/>
                    <a:pt x="1621" y="680"/>
                  </a:cubicBezTo>
                  <a:cubicBezTo>
                    <a:pt x="1622" y="684"/>
                    <a:pt x="1618" y="683"/>
                    <a:pt x="1619" y="687"/>
                  </a:cubicBezTo>
                  <a:cubicBezTo>
                    <a:pt x="1621" y="689"/>
                    <a:pt x="1624" y="689"/>
                    <a:pt x="1625" y="690"/>
                  </a:cubicBezTo>
                  <a:cubicBezTo>
                    <a:pt x="1623" y="696"/>
                    <a:pt x="1628" y="708"/>
                    <a:pt x="1620" y="710"/>
                  </a:cubicBezTo>
                  <a:cubicBezTo>
                    <a:pt x="1620" y="714"/>
                    <a:pt x="1621" y="715"/>
                    <a:pt x="1621" y="719"/>
                  </a:cubicBezTo>
                  <a:cubicBezTo>
                    <a:pt x="1618" y="721"/>
                    <a:pt x="1616" y="726"/>
                    <a:pt x="1614" y="731"/>
                  </a:cubicBezTo>
                  <a:cubicBezTo>
                    <a:pt x="1617" y="735"/>
                    <a:pt x="1623" y="735"/>
                    <a:pt x="1623" y="742"/>
                  </a:cubicBezTo>
                  <a:close/>
                  <a:moveTo>
                    <a:pt x="1548" y="668"/>
                  </a:moveTo>
                  <a:cubicBezTo>
                    <a:pt x="1547" y="667"/>
                    <a:pt x="1547" y="667"/>
                    <a:pt x="1547" y="666"/>
                  </a:cubicBezTo>
                  <a:cubicBezTo>
                    <a:pt x="1542" y="666"/>
                    <a:pt x="1542" y="666"/>
                    <a:pt x="1542" y="666"/>
                  </a:cubicBezTo>
                  <a:cubicBezTo>
                    <a:pt x="1542" y="668"/>
                    <a:pt x="1542" y="670"/>
                    <a:pt x="1543" y="671"/>
                  </a:cubicBezTo>
                  <a:cubicBezTo>
                    <a:pt x="1546" y="672"/>
                    <a:pt x="1548" y="670"/>
                    <a:pt x="1548" y="668"/>
                  </a:cubicBezTo>
                  <a:close/>
                  <a:moveTo>
                    <a:pt x="1350" y="702"/>
                  </a:moveTo>
                  <a:cubicBezTo>
                    <a:pt x="1351" y="700"/>
                    <a:pt x="1354" y="700"/>
                    <a:pt x="1353" y="697"/>
                  </a:cubicBezTo>
                  <a:cubicBezTo>
                    <a:pt x="1346" y="688"/>
                    <a:pt x="1330" y="688"/>
                    <a:pt x="1324" y="677"/>
                  </a:cubicBezTo>
                  <a:cubicBezTo>
                    <a:pt x="1325" y="675"/>
                    <a:pt x="1329" y="676"/>
                    <a:pt x="1328" y="672"/>
                  </a:cubicBezTo>
                  <a:cubicBezTo>
                    <a:pt x="1326" y="669"/>
                    <a:pt x="1324" y="666"/>
                    <a:pt x="1317" y="667"/>
                  </a:cubicBezTo>
                  <a:cubicBezTo>
                    <a:pt x="1310" y="689"/>
                    <a:pt x="1330" y="700"/>
                    <a:pt x="1350" y="702"/>
                  </a:cubicBezTo>
                  <a:close/>
                  <a:moveTo>
                    <a:pt x="1274" y="691"/>
                  </a:moveTo>
                  <a:cubicBezTo>
                    <a:pt x="1282" y="690"/>
                    <a:pt x="1291" y="682"/>
                    <a:pt x="1293" y="671"/>
                  </a:cubicBezTo>
                  <a:cubicBezTo>
                    <a:pt x="1287" y="669"/>
                    <a:pt x="1272" y="680"/>
                    <a:pt x="1274" y="691"/>
                  </a:cubicBezTo>
                  <a:close/>
                  <a:moveTo>
                    <a:pt x="1541" y="696"/>
                  </a:moveTo>
                  <a:cubicBezTo>
                    <a:pt x="1546" y="696"/>
                    <a:pt x="1547" y="698"/>
                    <a:pt x="1547" y="702"/>
                  </a:cubicBezTo>
                  <a:cubicBezTo>
                    <a:pt x="1547" y="705"/>
                    <a:pt x="1542" y="703"/>
                    <a:pt x="1542" y="707"/>
                  </a:cubicBezTo>
                  <a:cubicBezTo>
                    <a:pt x="1546" y="712"/>
                    <a:pt x="1552" y="706"/>
                    <a:pt x="1555" y="704"/>
                  </a:cubicBezTo>
                  <a:cubicBezTo>
                    <a:pt x="1558" y="695"/>
                    <a:pt x="1557" y="681"/>
                    <a:pt x="1550" y="672"/>
                  </a:cubicBezTo>
                  <a:cubicBezTo>
                    <a:pt x="1548" y="680"/>
                    <a:pt x="1553" y="687"/>
                    <a:pt x="1551" y="692"/>
                  </a:cubicBezTo>
                  <a:cubicBezTo>
                    <a:pt x="1546" y="691"/>
                    <a:pt x="1549" y="682"/>
                    <a:pt x="1541" y="684"/>
                  </a:cubicBezTo>
                  <a:cubicBezTo>
                    <a:pt x="1540" y="689"/>
                    <a:pt x="1542" y="692"/>
                    <a:pt x="1541" y="696"/>
                  </a:cubicBezTo>
                  <a:close/>
                  <a:moveTo>
                    <a:pt x="207" y="678"/>
                  </a:moveTo>
                  <a:cubicBezTo>
                    <a:pt x="204" y="678"/>
                    <a:pt x="204" y="678"/>
                    <a:pt x="204" y="678"/>
                  </a:cubicBezTo>
                  <a:cubicBezTo>
                    <a:pt x="204" y="683"/>
                    <a:pt x="201" y="684"/>
                    <a:pt x="198" y="684"/>
                  </a:cubicBezTo>
                  <a:cubicBezTo>
                    <a:pt x="198" y="688"/>
                    <a:pt x="198" y="688"/>
                    <a:pt x="198" y="688"/>
                  </a:cubicBezTo>
                  <a:cubicBezTo>
                    <a:pt x="203" y="686"/>
                    <a:pt x="200" y="692"/>
                    <a:pt x="202" y="694"/>
                  </a:cubicBezTo>
                  <a:cubicBezTo>
                    <a:pt x="204" y="694"/>
                    <a:pt x="206" y="693"/>
                    <a:pt x="207" y="693"/>
                  </a:cubicBezTo>
                  <a:cubicBezTo>
                    <a:pt x="208" y="689"/>
                    <a:pt x="206" y="687"/>
                    <a:pt x="205" y="686"/>
                  </a:cubicBezTo>
                  <a:cubicBezTo>
                    <a:pt x="212" y="685"/>
                    <a:pt x="204" y="681"/>
                    <a:pt x="207" y="678"/>
                  </a:cubicBezTo>
                  <a:close/>
                  <a:moveTo>
                    <a:pt x="1525" y="706"/>
                  </a:moveTo>
                  <a:cubicBezTo>
                    <a:pt x="1526" y="704"/>
                    <a:pt x="1528" y="703"/>
                    <a:pt x="1527" y="699"/>
                  </a:cubicBezTo>
                  <a:cubicBezTo>
                    <a:pt x="1525" y="697"/>
                    <a:pt x="1525" y="701"/>
                    <a:pt x="1522" y="700"/>
                  </a:cubicBezTo>
                  <a:cubicBezTo>
                    <a:pt x="1519" y="695"/>
                    <a:pt x="1516" y="689"/>
                    <a:pt x="1511" y="685"/>
                  </a:cubicBezTo>
                  <a:cubicBezTo>
                    <a:pt x="1506" y="687"/>
                    <a:pt x="1501" y="686"/>
                    <a:pt x="1497" y="687"/>
                  </a:cubicBezTo>
                  <a:cubicBezTo>
                    <a:pt x="1494" y="692"/>
                    <a:pt x="1496" y="701"/>
                    <a:pt x="1492" y="706"/>
                  </a:cubicBezTo>
                  <a:cubicBezTo>
                    <a:pt x="1491" y="706"/>
                    <a:pt x="1491" y="704"/>
                    <a:pt x="1490" y="704"/>
                  </a:cubicBezTo>
                  <a:cubicBezTo>
                    <a:pt x="1489" y="708"/>
                    <a:pt x="1489" y="710"/>
                    <a:pt x="1486" y="711"/>
                  </a:cubicBezTo>
                  <a:cubicBezTo>
                    <a:pt x="1479" y="708"/>
                    <a:pt x="1475" y="703"/>
                    <a:pt x="1476" y="694"/>
                  </a:cubicBezTo>
                  <a:cubicBezTo>
                    <a:pt x="1473" y="692"/>
                    <a:pt x="1469" y="691"/>
                    <a:pt x="1468" y="688"/>
                  </a:cubicBezTo>
                  <a:cubicBezTo>
                    <a:pt x="1471" y="685"/>
                    <a:pt x="1465" y="682"/>
                    <a:pt x="1465" y="680"/>
                  </a:cubicBezTo>
                  <a:cubicBezTo>
                    <a:pt x="1434" y="684"/>
                    <a:pt x="1406" y="677"/>
                    <a:pt x="1382" y="690"/>
                  </a:cubicBezTo>
                  <a:cubicBezTo>
                    <a:pt x="1382" y="694"/>
                    <a:pt x="1382" y="698"/>
                    <a:pt x="1379" y="699"/>
                  </a:cubicBezTo>
                  <a:cubicBezTo>
                    <a:pt x="1375" y="699"/>
                    <a:pt x="1366" y="699"/>
                    <a:pt x="1362" y="701"/>
                  </a:cubicBezTo>
                  <a:cubicBezTo>
                    <a:pt x="1361" y="708"/>
                    <a:pt x="1367" y="708"/>
                    <a:pt x="1368" y="714"/>
                  </a:cubicBezTo>
                  <a:cubicBezTo>
                    <a:pt x="1365" y="718"/>
                    <a:pt x="1361" y="719"/>
                    <a:pt x="1356" y="721"/>
                  </a:cubicBezTo>
                  <a:cubicBezTo>
                    <a:pt x="1355" y="729"/>
                    <a:pt x="1350" y="733"/>
                    <a:pt x="1343" y="729"/>
                  </a:cubicBezTo>
                  <a:cubicBezTo>
                    <a:pt x="1343" y="732"/>
                    <a:pt x="1343" y="735"/>
                    <a:pt x="1342" y="736"/>
                  </a:cubicBezTo>
                  <a:cubicBezTo>
                    <a:pt x="1334" y="737"/>
                    <a:pt x="1330" y="742"/>
                    <a:pt x="1328" y="749"/>
                  </a:cubicBezTo>
                  <a:cubicBezTo>
                    <a:pt x="1342" y="740"/>
                    <a:pt x="1361" y="759"/>
                    <a:pt x="1367" y="739"/>
                  </a:cubicBezTo>
                  <a:cubicBezTo>
                    <a:pt x="1372" y="739"/>
                    <a:pt x="1372" y="739"/>
                    <a:pt x="1372" y="739"/>
                  </a:cubicBezTo>
                  <a:cubicBezTo>
                    <a:pt x="1371" y="726"/>
                    <a:pt x="1388" y="734"/>
                    <a:pt x="1394" y="728"/>
                  </a:cubicBezTo>
                  <a:cubicBezTo>
                    <a:pt x="1395" y="733"/>
                    <a:pt x="1401" y="732"/>
                    <a:pt x="1400" y="740"/>
                  </a:cubicBezTo>
                  <a:cubicBezTo>
                    <a:pt x="1402" y="742"/>
                    <a:pt x="1408" y="741"/>
                    <a:pt x="1409" y="744"/>
                  </a:cubicBezTo>
                  <a:cubicBezTo>
                    <a:pt x="1407" y="746"/>
                    <a:pt x="1402" y="744"/>
                    <a:pt x="1402" y="748"/>
                  </a:cubicBezTo>
                  <a:cubicBezTo>
                    <a:pt x="1404" y="752"/>
                    <a:pt x="1406" y="754"/>
                    <a:pt x="1409" y="756"/>
                  </a:cubicBezTo>
                  <a:cubicBezTo>
                    <a:pt x="1415" y="753"/>
                    <a:pt x="1419" y="760"/>
                    <a:pt x="1424" y="760"/>
                  </a:cubicBezTo>
                  <a:cubicBezTo>
                    <a:pt x="1430" y="760"/>
                    <a:pt x="1432" y="755"/>
                    <a:pt x="1437" y="751"/>
                  </a:cubicBezTo>
                  <a:cubicBezTo>
                    <a:pt x="1442" y="756"/>
                    <a:pt x="1449" y="760"/>
                    <a:pt x="1456" y="763"/>
                  </a:cubicBezTo>
                  <a:cubicBezTo>
                    <a:pt x="1458" y="752"/>
                    <a:pt x="1452" y="749"/>
                    <a:pt x="1447" y="745"/>
                  </a:cubicBezTo>
                  <a:cubicBezTo>
                    <a:pt x="1450" y="740"/>
                    <a:pt x="1452" y="736"/>
                    <a:pt x="1454" y="728"/>
                  </a:cubicBezTo>
                  <a:cubicBezTo>
                    <a:pt x="1463" y="726"/>
                    <a:pt x="1476" y="721"/>
                    <a:pt x="1484" y="726"/>
                  </a:cubicBezTo>
                  <a:cubicBezTo>
                    <a:pt x="1488" y="722"/>
                    <a:pt x="1496" y="722"/>
                    <a:pt x="1499" y="719"/>
                  </a:cubicBezTo>
                  <a:cubicBezTo>
                    <a:pt x="1501" y="724"/>
                    <a:pt x="1500" y="731"/>
                    <a:pt x="1506" y="731"/>
                  </a:cubicBezTo>
                  <a:cubicBezTo>
                    <a:pt x="1506" y="722"/>
                    <a:pt x="1506" y="722"/>
                    <a:pt x="1506" y="722"/>
                  </a:cubicBezTo>
                  <a:cubicBezTo>
                    <a:pt x="1507" y="719"/>
                    <a:pt x="1514" y="722"/>
                    <a:pt x="1514" y="719"/>
                  </a:cubicBezTo>
                  <a:cubicBezTo>
                    <a:pt x="1510" y="713"/>
                    <a:pt x="1503" y="710"/>
                    <a:pt x="1497" y="705"/>
                  </a:cubicBezTo>
                  <a:cubicBezTo>
                    <a:pt x="1504" y="701"/>
                    <a:pt x="1507" y="712"/>
                    <a:pt x="1513" y="710"/>
                  </a:cubicBezTo>
                  <a:cubicBezTo>
                    <a:pt x="1515" y="710"/>
                    <a:pt x="1514" y="705"/>
                    <a:pt x="1516" y="704"/>
                  </a:cubicBezTo>
                  <a:cubicBezTo>
                    <a:pt x="1519" y="705"/>
                    <a:pt x="1521" y="707"/>
                    <a:pt x="1525" y="706"/>
                  </a:cubicBezTo>
                  <a:close/>
                  <a:moveTo>
                    <a:pt x="1262" y="683"/>
                  </a:moveTo>
                  <a:cubicBezTo>
                    <a:pt x="1262" y="689"/>
                    <a:pt x="1262" y="689"/>
                    <a:pt x="1262" y="689"/>
                  </a:cubicBezTo>
                  <a:cubicBezTo>
                    <a:pt x="1265" y="689"/>
                    <a:pt x="1267" y="687"/>
                    <a:pt x="1267" y="684"/>
                  </a:cubicBezTo>
                  <a:cubicBezTo>
                    <a:pt x="1266" y="683"/>
                    <a:pt x="1264" y="683"/>
                    <a:pt x="1262" y="683"/>
                  </a:cubicBezTo>
                  <a:close/>
                  <a:moveTo>
                    <a:pt x="1232" y="697"/>
                  </a:moveTo>
                  <a:cubicBezTo>
                    <a:pt x="1239" y="696"/>
                    <a:pt x="1246" y="694"/>
                    <a:pt x="1248" y="687"/>
                  </a:cubicBezTo>
                  <a:cubicBezTo>
                    <a:pt x="1241" y="688"/>
                    <a:pt x="1234" y="691"/>
                    <a:pt x="1232" y="697"/>
                  </a:cubicBezTo>
                  <a:close/>
                  <a:moveTo>
                    <a:pt x="196" y="694"/>
                  </a:moveTo>
                  <a:cubicBezTo>
                    <a:pt x="199" y="694"/>
                    <a:pt x="199" y="689"/>
                    <a:pt x="196" y="689"/>
                  </a:cubicBezTo>
                  <a:cubicBezTo>
                    <a:pt x="196" y="690"/>
                    <a:pt x="195" y="691"/>
                    <a:pt x="196" y="694"/>
                  </a:cubicBezTo>
                  <a:close/>
                  <a:moveTo>
                    <a:pt x="1222" y="693"/>
                  </a:moveTo>
                  <a:cubicBezTo>
                    <a:pt x="1217" y="695"/>
                    <a:pt x="1211" y="703"/>
                    <a:pt x="1214" y="706"/>
                  </a:cubicBezTo>
                  <a:cubicBezTo>
                    <a:pt x="1219" y="704"/>
                    <a:pt x="1226" y="700"/>
                    <a:pt x="1222" y="693"/>
                  </a:cubicBezTo>
                  <a:close/>
                  <a:moveTo>
                    <a:pt x="1604" y="812"/>
                  </a:moveTo>
                  <a:cubicBezTo>
                    <a:pt x="1609" y="805"/>
                    <a:pt x="1603" y="789"/>
                    <a:pt x="1609" y="781"/>
                  </a:cubicBezTo>
                  <a:cubicBezTo>
                    <a:pt x="1611" y="781"/>
                    <a:pt x="1609" y="785"/>
                    <a:pt x="1612" y="784"/>
                  </a:cubicBezTo>
                  <a:cubicBezTo>
                    <a:pt x="1615" y="776"/>
                    <a:pt x="1615" y="767"/>
                    <a:pt x="1611" y="762"/>
                  </a:cubicBezTo>
                  <a:cubicBezTo>
                    <a:pt x="1616" y="746"/>
                    <a:pt x="1609" y="726"/>
                    <a:pt x="1604" y="712"/>
                  </a:cubicBezTo>
                  <a:cubicBezTo>
                    <a:pt x="1594" y="717"/>
                    <a:pt x="1588" y="707"/>
                    <a:pt x="1581" y="704"/>
                  </a:cubicBezTo>
                  <a:cubicBezTo>
                    <a:pt x="1580" y="699"/>
                    <a:pt x="1575" y="693"/>
                    <a:pt x="1571" y="694"/>
                  </a:cubicBezTo>
                  <a:cubicBezTo>
                    <a:pt x="1574" y="703"/>
                    <a:pt x="1577" y="714"/>
                    <a:pt x="1587" y="718"/>
                  </a:cubicBezTo>
                  <a:cubicBezTo>
                    <a:pt x="1589" y="719"/>
                    <a:pt x="1592" y="716"/>
                    <a:pt x="1595" y="718"/>
                  </a:cubicBezTo>
                  <a:cubicBezTo>
                    <a:pt x="1597" y="718"/>
                    <a:pt x="1597" y="722"/>
                    <a:pt x="1598" y="723"/>
                  </a:cubicBezTo>
                  <a:cubicBezTo>
                    <a:pt x="1601" y="726"/>
                    <a:pt x="1604" y="724"/>
                    <a:pt x="1607" y="726"/>
                  </a:cubicBezTo>
                  <a:cubicBezTo>
                    <a:pt x="1607" y="731"/>
                    <a:pt x="1608" y="735"/>
                    <a:pt x="1608" y="741"/>
                  </a:cubicBezTo>
                  <a:cubicBezTo>
                    <a:pt x="1602" y="739"/>
                    <a:pt x="1602" y="743"/>
                    <a:pt x="1600" y="744"/>
                  </a:cubicBezTo>
                  <a:cubicBezTo>
                    <a:pt x="1598" y="736"/>
                    <a:pt x="1591" y="728"/>
                    <a:pt x="1586" y="726"/>
                  </a:cubicBezTo>
                  <a:cubicBezTo>
                    <a:pt x="1585" y="734"/>
                    <a:pt x="1593" y="741"/>
                    <a:pt x="1594" y="749"/>
                  </a:cubicBezTo>
                  <a:cubicBezTo>
                    <a:pt x="1592" y="748"/>
                    <a:pt x="1592" y="751"/>
                    <a:pt x="1589" y="750"/>
                  </a:cubicBezTo>
                  <a:cubicBezTo>
                    <a:pt x="1592" y="760"/>
                    <a:pt x="1582" y="760"/>
                    <a:pt x="1587" y="769"/>
                  </a:cubicBezTo>
                  <a:cubicBezTo>
                    <a:pt x="1583" y="774"/>
                    <a:pt x="1576" y="775"/>
                    <a:pt x="1578" y="785"/>
                  </a:cubicBezTo>
                  <a:cubicBezTo>
                    <a:pt x="1583" y="786"/>
                    <a:pt x="1581" y="791"/>
                    <a:pt x="1581" y="796"/>
                  </a:cubicBezTo>
                  <a:cubicBezTo>
                    <a:pt x="1583" y="797"/>
                    <a:pt x="1585" y="798"/>
                    <a:pt x="1587" y="799"/>
                  </a:cubicBezTo>
                  <a:cubicBezTo>
                    <a:pt x="1592" y="786"/>
                    <a:pt x="1596" y="772"/>
                    <a:pt x="1603" y="760"/>
                  </a:cubicBezTo>
                  <a:cubicBezTo>
                    <a:pt x="1603" y="772"/>
                    <a:pt x="1592" y="808"/>
                    <a:pt x="1604" y="812"/>
                  </a:cubicBezTo>
                  <a:close/>
                  <a:moveTo>
                    <a:pt x="187" y="697"/>
                  </a:moveTo>
                  <a:cubicBezTo>
                    <a:pt x="188" y="698"/>
                    <a:pt x="189" y="699"/>
                    <a:pt x="191" y="698"/>
                  </a:cubicBezTo>
                  <a:cubicBezTo>
                    <a:pt x="191" y="696"/>
                    <a:pt x="190" y="695"/>
                    <a:pt x="189" y="695"/>
                  </a:cubicBezTo>
                  <a:cubicBezTo>
                    <a:pt x="189" y="696"/>
                    <a:pt x="187" y="696"/>
                    <a:pt x="187" y="697"/>
                  </a:cubicBezTo>
                  <a:close/>
                  <a:moveTo>
                    <a:pt x="1253" y="697"/>
                  </a:moveTo>
                  <a:cubicBezTo>
                    <a:pt x="1252" y="701"/>
                    <a:pt x="1256" y="700"/>
                    <a:pt x="1255" y="703"/>
                  </a:cubicBezTo>
                  <a:cubicBezTo>
                    <a:pt x="1252" y="703"/>
                    <a:pt x="1251" y="704"/>
                    <a:pt x="1251" y="707"/>
                  </a:cubicBezTo>
                  <a:cubicBezTo>
                    <a:pt x="1258" y="709"/>
                    <a:pt x="1257" y="698"/>
                    <a:pt x="1266" y="700"/>
                  </a:cubicBezTo>
                  <a:cubicBezTo>
                    <a:pt x="1264" y="693"/>
                    <a:pt x="1259" y="700"/>
                    <a:pt x="1253" y="697"/>
                  </a:cubicBezTo>
                  <a:close/>
                  <a:moveTo>
                    <a:pt x="1692" y="805"/>
                  </a:moveTo>
                  <a:cubicBezTo>
                    <a:pt x="1700" y="797"/>
                    <a:pt x="1701" y="784"/>
                    <a:pt x="1703" y="769"/>
                  </a:cubicBezTo>
                  <a:cubicBezTo>
                    <a:pt x="1705" y="747"/>
                    <a:pt x="1704" y="720"/>
                    <a:pt x="1701" y="701"/>
                  </a:cubicBezTo>
                  <a:cubicBezTo>
                    <a:pt x="1701" y="715"/>
                    <a:pt x="1702" y="730"/>
                    <a:pt x="1700" y="742"/>
                  </a:cubicBezTo>
                  <a:cubicBezTo>
                    <a:pt x="1700" y="740"/>
                    <a:pt x="1700" y="739"/>
                    <a:pt x="1699" y="739"/>
                  </a:cubicBezTo>
                  <a:cubicBezTo>
                    <a:pt x="1700" y="744"/>
                    <a:pt x="1695" y="747"/>
                    <a:pt x="1694" y="752"/>
                  </a:cubicBezTo>
                  <a:cubicBezTo>
                    <a:pt x="1692" y="762"/>
                    <a:pt x="1695" y="773"/>
                    <a:pt x="1693" y="784"/>
                  </a:cubicBezTo>
                  <a:cubicBezTo>
                    <a:pt x="1691" y="792"/>
                    <a:pt x="1685" y="799"/>
                    <a:pt x="1692" y="805"/>
                  </a:cubicBezTo>
                  <a:close/>
                  <a:moveTo>
                    <a:pt x="1234" y="706"/>
                  </a:moveTo>
                  <a:cubicBezTo>
                    <a:pt x="1230" y="704"/>
                    <a:pt x="1222" y="705"/>
                    <a:pt x="1221" y="710"/>
                  </a:cubicBezTo>
                  <a:cubicBezTo>
                    <a:pt x="1223" y="714"/>
                    <a:pt x="1229" y="712"/>
                    <a:pt x="1233" y="711"/>
                  </a:cubicBezTo>
                  <a:cubicBezTo>
                    <a:pt x="1233" y="709"/>
                    <a:pt x="1235" y="709"/>
                    <a:pt x="1234" y="706"/>
                  </a:cubicBezTo>
                  <a:close/>
                  <a:moveTo>
                    <a:pt x="1204" y="718"/>
                  </a:moveTo>
                  <a:cubicBezTo>
                    <a:pt x="1206" y="723"/>
                    <a:pt x="1213" y="718"/>
                    <a:pt x="1213" y="714"/>
                  </a:cubicBezTo>
                  <a:cubicBezTo>
                    <a:pt x="1209" y="714"/>
                    <a:pt x="1205" y="714"/>
                    <a:pt x="1204" y="718"/>
                  </a:cubicBezTo>
                  <a:close/>
                  <a:moveTo>
                    <a:pt x="1531" y="737"/>
                  </a:moveTo>
                  <a:cubicBezTo>
                    <a:pt x="1532" y="736"/>
                    <a:pt x="1531" y="733"/>
                    <a:pt x="1533" y="733"/>
                  </a:cubicBezTo>
                  <a:cubicBezTo>
                    <a:pt x="1535" y="736"/>
                    <a:pt x="1540" y="738"/>
                    <a:pt x="1541" y="742"/>
                  </a:cubicBezTo>
                  <a:cubicBezTo>
                    <a:pt x="1542" y="739"/>
                    <a:pt x="1543" y="742"/>
                    <a:pt x="1545" y="742"/>
                  </a:cubicBezTo>
                  <a:cubicBezTo>
                    <a:pt x="1549" y="732"/>
                    <a:pt x="1537" y="730"/>
                    <a:pt x="1535" y="723"/>
                  </a:cubicBezTo>
                  <a:cubicBezTo>
                    <a:pt x="1536" y="722"/>
                    <a:pt x="1537" y="721"/>
                    <a:pt x="1537" y="718"/>
                  </a:cubicBezTo>
                  <a:cubicBezTo>
                    <a:pt x="1533" y="717"/>
                    <a:pt x="1532" y="715"/>
                    <a:pt x="1529" y="715"/>
                  </a:cubicBezTo>
                  <a:cubicBezTo>
                    <a:pt x="1528" y="720"/>
                    <a:pt x="1533" y="721"/>
                    <a:pt x="1533" y="725"/>
                  </a:cubicBezTo>
                  <a:cubicBezTo>
                    <a:pt x="1530" y="725"/>
                    <a:pt x="1527" y="726"/>
                    <a:pt x="1525" y="726"/>
                  </a:cubicBezTo>
                  <a:cubicBezTo>
                    <a:pt x="1526" y="731"/>
                    <a:pt x="1521" y="730"/>
                    <a:pt x="1522" y="736"/>
                  </a:cubicBezTo>
                  <a:cubicBezTo>
                    <a:pt x="1526" y="735"/>
                    <a:pt x="1528" y="735"/>
                    <a:pt x="1531" y="737"/>
                  </a:cubicBezTo>
                  <a:close/>
                  <a:moveTo>
                    <a:pt x="1564" y="733"/>
                  </a:moveTo>
                  <a:cubicBezTo>
                    <a:pt x="1568" y="735"/>
                    <a:pt x="1571" y="742"/>
                    <a:pt x="1577" y="739"/>
                  </a:cubicBezTo>
                  <a:cubicBezTo>
                    <a:pt x="1576" y="734"/>
                    <a:pt x="1567" y="732"/>
                    <a:pt x="1564" y="733"/>
                  </a:cubicBezTo>
                  <a:close/>
                  <a:moveTo>
                    <a:pt x="1586" y="743"/>
                  </a:moveTo>
                  <a:cubicBezTo>
                    <a:pt x="1588" y="741"/>
                    <a:pt x="1585" y="738"/>
                    <a:pt x="1583" y="738"/>
                  </a:cubicBezTo>
                  <a:cubicBezTo>
                    <a:pt x="1583" y="741"/>
                    <a:pt x="1582" y="744"/>
                    <a:pt x="1586" y="743"/>
                  </a:cubicBezTo>
                  <a:close/>
                  <a:moveTo>
                    <a:pt x="1490" y="759"/>
                  </a:moveTo>
                  <a:cubicBezTo>
                    <a:pt x="1492" y="752"/>
                    <a:pt x="1491" y="747"/>
                    <a:pt x="1489" y="741"/>
                  </a:cubicBezTo>
                  <a:cubicBezTo>
                    <a:pt x="1486" y="741"/>
                    <a:pt x="1486" y="741"/>
                    <a:pt x="1486" y="741"/>
                  </a:cubicBezTo>
                  <a:cubicBezTo>
                    <a:pt x="1490" y="746"/>
                    <a:pt x="1484" y="755"/>
                    <a:pt x="1490" y="759"/>
                  </a:cubicBezTo>
                  <a:close/>
                  <a:moveTo>
                    <a:pt x="1559" y="743"/>
                  </a:moveTo>
                  <a:cubicBezTo>
                    <a:pt x="1551" y="740"/>
                    <a:pt x="1551" y="749"/>
                    <a:pt x="1554" y="752"/>
                  </a:cubicBezTo>
                  <a:cubicBezTo>
                    <a:pt x="1556" y="752"/>
                    <a:pt x="1557" y="752"/>
                    <a:pt x="1559" y="752"/>
                  </a:cubicBezTo>
                  <a:cubicBezTo>
                    <a:pt x="1561" y="749"/>
                    <a:pt x="1560" y="747"/>
                    <a:pt x="1559" y="743"/>
                  </a:cubicBezTo>
                  <a:close/>
                  <a:moveTo>
                    <a:pt x="1676" y="743"/>
                  </a:moveTo>
                  <a:cubicBezTo>
                    <a:pt x="1676" y="746"/>
                    <a:pt x="1675" y="749"/>
                    <a:pt x="1678" y="749"/>
                  </a:cubicBezTo>
                  <a:cubicBezTo>
                    <a:pt x="1677" y="747"/>
                    <a:pt x="1679" y="743"/>
                    <a:pt x="1676" y="743"/>
                  </a:cubicBezTo>
                  <a:close/>
                  <a:moveTo>
                    <a:pt x="1012" y="752"/>
                  </a:moveTo>
                  <a:cubicBezTo>
                    <a:pt x="1012" y="761"/>
                    <a:pt x="1021" y="761"/>
                    <a:pt x="1029" y="763"/>
                  </a:cubicBezTo>
                  <a:cubicBezTo>
                    <a:pt x="1027" y="755"/>
                    <a:pt x="1019" y="754"/>
                    <a:pt x="1012" y="752"/>
                  </a:cubicBezTo>
                  <a:close/>
                  <a:moveTo>
                    <a:pt x="1031" y="767"/>
                  </a:moveTo>
                  <a:cubicBezTo>
                    <a:pt x="1025" y="778"/>
                    <a:pt x="1040" y="782"/>
                    <a:pt x="1046" y="776"/>
                  </a:cubicBezTo>
                  <a:cubicBezTo>
                    <a:pt x="1045" y="769"/>
                    <a:pt x="1039" y="767"/>
                    <a:pt x="1031" y="767"/>
                  </a:cubicBezTo>
                  <a:close/>
                  <a:moveTo>
                    <a:pt x="1581" y="1055"/>
                  </a:moveTo>
                  <a:cubicBezTo>
                    <a:pt x="1581" y="1036"/>
                    <a:pt x="1576" y="1014"/>
                    <a:pt x="1569" y="999"/>
                  </a:cubicBezTo>
                  <a:cubicBezTo>
                    <a:pt x="1556" y="993"/>
                    <a:pt x="1559" y="974"/>
                    <a:pt x="1555" y="960"/>
                  </a:cubicBezTo>
                  <a:cubicBezTo>
                    <a:pt x="1564" y="957"/>
                    <a:pt x="1561" y="938"/>
                    <a:pt x="1557" y="932"/>
                  </a:cubicBezTo>
                  <a:cubicBezTo>
                    <a:pt x="1555" y="935"/>
                    <a:pt x="1552" y="938"/>
                    <a:pt x="1550" y="941"/>
                  </a:cubicBezTo>
                  <a:cubicBezTo>
                    <a:pt x="1548" y="936"/>
                    <a:pt x="1554" y="933"/>
                    <a:pt x="1555" y="928"/>
                  </a:cubicBezTo>
                  <a:cubicBezTo>
                    <a:pt x="1552" y="925"/>
                    <a:pt x="1547" y="924"/>
                    <a:pt x="1546" y="919"/>
                  </a:cubicBezTo>
                  <a:cubicBezTo>
                    <a:pt x="1551" y="919"/>
                    <a:pt x="1548" y="912"/>
                    <a:pt x="1550" y="910"/>
                  </a:cubicBezTo>
                  <a:cubicBezTo>
                    <a:pt x="1549" y="908"/>
                    <a:pt x="1546" y="909"/>
                    <a:pt x="1546" y="908"/>
                  </a:cubicBezTo>
                  <a:cubicBezTo>
                    <a:pt x="1548" y="903"/>
                    <a:pt x="1547" y="896"/>
                    <a:pt x="1542" y="895"/>
                  </a:cubicBezTo>
                  <a:cubicBezTo>
                    <a:pt x="1544" y="888"/>
                    <a:pt x="1540" y="879"/>
                    <a:pt x="1537" y="874"/>
                  </a:cubicBezTo>
                  <a:cubicBezTo>
                    <a:pt x="1532" y="875"/>
                    <a:pt x="1535" y="884"/>
                    <a:pt x="1527" y="882"/>
                  </a:cubicBezTo>
                  <a:cubicBezTo>
                    <a:pt x="1524" y="885"/>
                    <a:pt x="1525" y="892"/>
                    <a:pt x="1523" y="896"/>
                  </a:cubicBezTo>
                  <a:cubicBezTo>
                    <a:pt x="1524" y="891"/>
                    <a:pt x="1522" y="889"/>
                    <a:pt x="1522" y="885"/>
                  </a:cubicBezTo>
                  <a:cubicBezTo>
                    <a:pt x="1517" y="887"/>
                    <a:pt x="1514" y="882"/>
                    <a:pt x="1512" y="879"/>
                  </a:cubicBezTo>
                  <a:cubicBezTo>
                    <a:pt x="1514" y="878"/>
                    <a:pt x="1517" y="878"/>
                    <a:pt x="1518" y="877"/>
                  </a:cubicBezTo>
                  <a:cubicBezTo>
                    <a:pt x="1521" y="869"/>
                    <a:pt x="1518" y="865"/>
                    <a:pt x="1515" y="860"/>
                  </a:cubicBezTo>
                  <a:cubicBezTo>
                    <a:pt x="1523" y="842"/>
                    <a:pt x="1502" y="838"/>
                    <a:pt x="1497" y="827"/>
                  </a:cubicBezTo>
                  <a:cubicBezTo>
                    <a:pt x="1500" y="828"/>
                    <a:pt x="1502" y="830"/>
                    <a:pt x="1507" y="829"/>
                  </a:cubicBezTo>
                  <a:cubicBezTo>
                    <a:pt x="1507" y="826"/>
                    <a:pt x="1507" y="824"/>
                    <a:pt x="1506" y="821"/>
                  </a:cubicBezTo>
                  <a:cubicBezTo>
                    <a:pt x="1502" y="822"/>
                    <a:pt x="1501" y="820"/>
                    <a:pt x="1498" y="819"/>
                  </a:cubicBezTo>
                  <a:cubicBezTo>
                    <a:pt x="1496" y="819"/>
                    <a:pt x="1497" y="823"/>
                    <a:pt x="1494" y="822"/>
                  </a:cubicBezTo>
                  <a:cubicBezTo>
                    <a:pt x="1484" y="819"/>
                    <a:pt x="1477" y="823"/>
                    <a:pt x="1469" y="817"/>
                  </a:cubicBezTo>
                  <a:cubicBezTo>
                    <a:pt x="1465" y="814"/>
                    <a:pt x="1464" y="808"/>
                    <a:pt x="1458" y="814"/>
                  </a:cubicBezTo>
                  <a:cubicBezTo>
                    <a:pt x="1457" y="820"/>
                    <a:pt x="1461" y="821"/>
                    <a:pt x="1460" y="828"/>
                  </a:cubicBezTo>
                  <a:cubicBezTo>
                    <a:pt x="1461" y="830"/>
                    <a:pt x="1466" y="829"/>
                    <a:pt x="1466" y="833"/>
                  </a:cubicBezTo>
                  <a:cubicBezTo>
                    <a:pt x="1462" y="840"/>
                    <a:pt x="1468" y="844"/>
                    <a:pt x="1466" y="854"/>
                  </a:cubicBezTo>
                  <a:cubicBezTo>
                    <a:pt x="1456" y="857"/>
                    <a:pt x="1451" y="864"/>
                    <a:pt x="1436" y="862"/>
                  </a:cubicBezTo>
                  <a:cubicBezTo>
                    <a:pt x="1433" y="864"/>
                    <a:pt x="1431" y="868"/>
                    <a:pt x="1426" y="869"/>
                  </a:cubicBezTo>
                  <a:cubicBezTo>
                    <a:pt x="1418" y="865"/>
                    <a:pt x="1419" y="861"/>
                    <a:pt x="1418" y="851"/>
                  </a:cubicBezTo>
                  <a:cubicBezTo>
                    <a:pt x="1415" y="830"/>
                    <a:pt x="1420" y="808"/>
                    <a:pt x="1416" y="790"/>
                  </a:cubicBezTo>
                  <a:cubicBezTo>
                    <a:pt x="1416" y="787"/>
                    <a:pt x="1418" y="786"/>
                    <a:pt x="1419" y="783"/>
                  </a:cubicBezTo>
                  <a:cubicBezTo>
                    <a:pt x="1416" y="778"/>
                    <a:pt x="1412" y="769"/>
                    <a:pt x="1405" y="776"/>
                  </a:cubicBezTo>
                  <a:cubicBezTo>
                    <a:pt x="1404" y="786"/>
                    <a:pt x="1396" y="797"/>
                    <a:pt x="1394" y="809"/>
                  </a:cubicBezTo>
                  <a:cubicBezTo>
                    <a:pt x="1391" y="804"/>
                    <a:pt x="1388" y="808"/>
                    <a:pt x="1382" y="808"/>
                  </a:cubicBezTo>
                  <a:cubicBezTo>
                    <a:pt x="1377" y="812"/>
                    <a:pt x="1380" y="819"/>
                    <a:pt x="1378" y="826"/>
                  </a:cubicBezTo>
                  <a:cubicBezTo>
                    <a:pt x="1377" y="832"/>
                    <a:pt x="1370" y="835"/>
                    <a:pt x="1369" y="840"/>
                  </a:cubicBezTo>
                  <a:cubicBezTo>
                    <a:pt x="1366" y="851"/>
                    <a:pt x="1369" y="858"/>
                    <a:pt x="1360" y="862"/>
                  </a:cubicBezTo>
                  <a:cubicBezTo>
                    <a:pt x="1353" y="864"/>
                    <a:pt x="1349" y="860"/>
                    <a:pt x="1342" y="866"/>
                  </a:cubicBezTo>
                  <a:cubicBezTo>
                    <a:pt x="1342" y="871"/>
                    <a:pt x="1340" y="871"/>
                    <a:pt x="1342" y="874"/>
                  </a:cubicBezTo>
                  <a:cubicBezTo>
                    <a:pt x="1340" y="876"/>
                    <a:pt x="1337" y="876"/>
                    <a:pt x="1335" y="877"/>
                  </a:cubicBezTo>
                  <a:cubicBezTo>
                    <a:pt x="1334" y="880"/>
                    <a:pt x="1334" y="884"/>
                    <a:pt x="1334" y="887"/>
                  </a:cubicBezTo>
                  <a:cubicBezTo>
                    <a:pt x="1331" y="881"/>
                    <a:pt x="1326" y="888"/>
                    <a:pt x="1322" y="888"/>
                  </a:cubicBezTo>
                  <a:cubicBezTo>
                    <a:pt x="1321" y="893"/>
                    <a:pt x="1324" y="894"/>
                    <a:pt x="1325" y="896"/>
                  </a:cubicBezTo>
                  <a:cubicBezTo>
                    <a:pt x="1319" y="898"/>
                    <a:pt x="1319" y="906"/>
                    <a:pt x="1311" y="907"/>
                  </a:cubicBezTo>
                  <a:cubicBezTo>
                    <a:pt x="1310" y="909"/>
                    <a:pt x="1309" y="912"/>
                    <a:pt x="1308" y="915"/>
                  </a:cubicBezTo>
                  <a:cubicBezTo>
                    <a:pt x="1305" y="915"/>
                    <a:pt x="1304" y="917"/>
                    <a:pt x="1302" y="917"/>
                  </a:cubicBezTo>
                  <a:cubicBezTo>
                    <a:pt x="1297" y="923"/>
                    <a:pt x="1300" y="933"/>
                    <a:pt x="1299" y="942"/>
                  </a:cubicBezTo>
                  <a:cubicBezTo>
                    <a:pt x="1298" y="946"/>
                    <a:pt x="1294" y="949"/>
                    <a:pt x="1294" y="953"/>
                  </a:cubicBezTo>
                  <a:cubicBezTo>
                    <a:pt x="1293" y="960"/>
                    <a:pt x="1297" y="971"/>
                    <a:pt x="1298" y="983"/>
                  </a:cubicBezTo>
                  <a:cubicBezTo>
                    <a:pt x="1298" y="992"/>
                    <a:pt x="1297" y="1002"/>
                    <a:pt x="1300" y="1008"/>
                  </a:cubicBezTo>
                  <a:cubicBezTo>
                    <a:pt x="1301" y="1011"/>
                    <a:pt x="1304" y="1012"/>
                    <a:pt x="1305" y="1014"/>
                  </a:cubicBezTo>
                  <a:cubicBezTo>
                    <a:pt x="1302" y="1024"/>
                    <a:pt x="1309" y="1029"/>
                    <a:pt x="1309" y="1038"/>
                  </a:cubicBezTo>
                  <a:cubicBezTo>
                    <a:pt x="1309" y="1039"/>
                    <a:pt x="1307" y="1042"/>
                    <a:pt x="1307" y="1043"/>
                  </a:cubicBezTo>
                  <a:cubicBezTo>
                    <a:pt x="1306" y="1051"/>
                    <a:pt x="1310" y="1059"/>
                    <a:pt x="1310" y="1066"/>
                  </a:cubicBezTo>
                  <a:cubicBezTo>
                    <a:pt x="1310" y="1071"/>
                    <a:pt x="1306" y="1075"/>
                    <a:pt x="1307" y="1080"/>
                  </a:cubicBezTo>
                  <a:cubicBezTo>
                    <a:pt x="1308" y="1085"/>
                    <a:pt x="1315" y="1089"/>
                    <a:pt x="1320" y="1089"/>
                  </a:cubicBezTo>
                  <a:cubicBezTo>
                    <a:pt x="1319" y="1099"/>
                    <a:pt x="1324" y="1104"/>
                    <a:pt x="1325" y="1112"/>
                  </a:cubicBezTo>
                  <a:cubicBezTo>
                    <a:pt x="1333" y="1111"/>
                    <a:pt x="1334" y="1105"/>
                    <a:pt x="1340" y="1103"/>
                  </a:cubicBezTo>
                  <a:cubicBezTo>
                    <a:pt x="1339" y="1107"/>
                    <a:pt x="1340" y="1114"/>
                    <a:pt x="1344" y="1119"/>
                  </a:cubicBezTo>
                  <a:cubicBezTo>
                    <a:pt x="1350" y="1118"/>
                    <a:pt x="1354" y="1117"/>
                    <a:pt x="1357" y="1122"/>
                  </a:cubicBezTo>
                  <a:cubicBezTo>
                    <a:pt x="1362" y="1119"/>
                    <a:pt x="1370" y="1120"/>
                    <a:pt x="1374" y="1116"/>
                  </a:cubicBezTo>
                  <a:cubicBezTo>
                    <a:pt x="1376" y="1113"/>
                    <a:pt x="1374" y="1110"/>
                    <a:pt x="1374" y="1105"/>
                  </a:cubicBezTo>
                  <a:cubicBezTo>
                    <a:pt x="1377" y="1102"/>
                    <a:pt x="1382" y="1100"/>
                    <a:pt x="1383" y="1095"/>
                  </a:cubicBezTo>
                  <a:cubicBezTo>
                    <a:pt x="1385" y="1095"/>
                    <a:pt x="1387" y="1096"/>
                    <a:pt x="1390" y="1096"/>
                  </a:cubicBezTo>
                  <a:cubicBezTo>
                    <a:pt x="1392" y="1092"/>
                    <a:pt x="1388" y="1082"/>
                    <a:pt x="1396" y="1083"/>
                  </a:cubicBezTo>
                  <a:cubicBezTo>
                    <a:pt x="1393" y="1089"/>
                    <a:pt x="1393" y="1098"/>
                    <a:pt x="1400" y="1098"/>
                  </a:cubicBezTo>
                  <a:cubicBezTo>
                    <a:pt x="1398" y="1083"/>
                    <a:pt x="1403" y="1071"/>
                    <a:pt x="1400" y="1061"/>
                  </a:cubicBezTo>
                  <a:cubicBezTo>
                    <a:pt x="1409" y="1068"/>
                    <a:pt x="1402" y="1082"/>
                    <a:pt x="1408" y="1092"/>
                  </a:cubicBezTo>
                  <a:cubicBezTo>
                    <a:pt x="1407" y="1095"/>
                    <a:pt x="1403" y="1097"/>
                    <a:pt x="1405" y="1101"/>
                  </a:cubicBezTo>
                  <a:cubicBezTo>
                    <a:pt x="1410" y="1101"/>
                    <a:pt x="1411" y="1101"/>
                    <a:pt x="1414" y="1099"/>
                  </a:cubicBezTo>
                  <a:cubicBezTo>
                    <a:pt x="1409" y="1091"/>
                    <a:pt x="1420" y="1086"/>
                    <a:pt x="1425" y="1085"/>
                  </a:cubicBezTo>
                  <a:cubicBezTo>
                    <a:pt x="1426" y="1082"/>
                    <a:pt x="1425" y="1079"/>
                    <a:pt x="1427" y="1076"/>
                  </a:cubicBezTo>
                  <a:cubicBezTo>
                    <a:pt x="1435" y="1075"/>
                    <a:pt x="1440" y="1076"/>
                    <a:pt x="1447" y="1075"/>
                  </a:cubicBezTo>
                  <a:cubicBezTo>
                    <a:pt x="1456" y="1082"/>
                    <a:pt x="1462" y="1092"/>
                    <a:pt x="1465" y="1105"/>
                  </a:cubicBezTo>
                  <a:cubicBezTo>
                    <a:pt x="1473" y="1104"/>
                    <a:pt x="1471" y="1113"/>
                    <a:pt x="1473" y="1118"/>
                  </a:cubicBezTo>
                  <a:cubicBezTo>
                    <a:pt x="1475" y="1122"/>
                    <a:pt x="1479" y="1122"/>
                    <a:pt x="1479" y="1126"/>
                  </a:cubicBezTo>
                  <a:cubicBezTo>
                    <a:pt x="1480" y="1132"/>
                    <a:pt x="1473" y="1139"/>
                    <a:pt x="1475" y="1146"/>
                  </a:cubicBezTo>
                  <a:cubicBezTo>
                    <a:pt x="1481" y="1150"/>
                    <a:pt x="1484" y="1156"/>
                    <a:pt x="1486" y="1164"/>
                  </a:cubicBezTo>
                  <a:cubicBezTo>
                    <a:pt x="1486" y="1166"/>
                    <a:pt x="1491" y="1164"/>
                    <a:pt x="1491" y="1167"/>
                  </a:cubicBezTo>
                  <a:cubicBezTo>
                    <a:pt x="1490" y="1178"/>
                    <a:pt x="1489" y="1185"/>
                    <a:pt x="1492" y="1195"/>
                  </a:cubicBezTo>
                  <a:cubicBezTo>
                    <a:pt x="1495" y="1195"/>
                    <a:pt x="1499" y="1197"/>
                    <a:pt x="1506" y="1198"/>
                  </a:cubicBezTo>
                  <a:cubicBezTo>
                    <a:pt x="1510" y="1193"/>
                    <a:pt x="1509" y="1192"/>
                    <a:pt x="1508" y="1185"/>
                  </a:cubicBezTo>
                  <a:cubicBezTo>
                    <a:pt x="1514" y="1178"/>
                    <a:pt x="1514" y="1168"/>
                    <a:pt x="1520" y="1161"/>
                  </a:cubicBezTo>
                  <a:cubicBezTo>
                    <a:pt x="1523" y="1159"/>
                    <a:pt x="1527" y="1158"/>
                    <a:pt x="1530" y="1155"/>
                  </a:cubicBezTo>
                  <a:cubicBezTo>
                    <a:pt x="1531" y="1154"/>
                    <a:pt x="1530" y="1152"/>
                    <a:pt x="1531" y="1150"/>
                  </a:cubicBezTo>
                  <a:cubicBezTo>
                    <a:pt x="1532" y="1148"/>
                    <a:pt x="1536" y="1145"/>
                    <a:pt x="1539" y="1142"/>
                  </a:cubicBezTo>
                  <a:cubicBezTo>
                    <a:pt x="1544" y="1134"/>
                    <a:pt x="1542" y="1131"/>
                    <a:pt x="1550" y="1129"/>
                  </a:cubicBezTo>
                  <a:cubicBezTo>
                    <a:pt x="1552" y="1117"/>
                    <a:pt x="1566" y="1116"/>
                    <a:pt x="1565" y="1102"/>
                  </a:cubicBezTo>
                  <a:cubicBezTo>
                    <a:pt x="1563" y="1101"/>
                    <a:pt x="1561" y="1105"/>
                    <a:pt x="1561" y="1103"/>
                  </a:cubicBezTo>
                  <a:cubicBezTo>
                    <a:pt x="1566" y="1095"/>
                    <a:pt x="1575" y="1091"/>
                    <a:pt x="1574" y="1078"/>
                  </a:cubicBezTo>
                  <a:cubicBezTo>
                    <a:pt x="1581" y="1073"/>
                    <a:pt x="1583" y="1059"/>
                    <a:pt x="1583" y="1051"/>
                  </a:cubicBezTo>
                  <a:cubicBezTo>
                    <a:pt x="1581" y="1051"/>
                    <a:pt x="1583" y="1054"/>
                    <a:pt x="1581" y="1055"/>
                  </a:cubicBezTo>
                  <a:close/>
                  <a:moveTo>
                    <a:pt x="1508" y="774"/>
                  </a:moveTo>
                  <a:cubicBezTo>
                    <a:pt x="1505" y="780"/>
                    <a:pt x="1512" y="784"/>
                    <a:pt x="1516" y="787"/>
                  </a:cubicBezTo>
                  <a:cubicBezTo>
                    <a:pt x="1516" y="780"/>
                    <a:pt x="1513" y="776"/>
                    <a:pt x="1508" y="774"/>
                  </a:cubicBezTo>
                  <a:close/>
                  <a:moveTo>
                    <a:pt x="1706" y="787"/>
                  </a:moveTo>
                  <a:cubicBezTo>
                    <a:pt x="1705" y="795"/>
                    <a:pt x="1703" y="802"/>
                    <a:pt x="1700" y="808"/>
                  </a:cubicBezTo>
                  <a:cubicBezTo>
                    <a:pt x="1697" y="806"/>
                    <a:pt x="1698" y="806"/>
                    <a:pt x="1696" y="803"/>
                  </a:cubicBezTo>
                  <a:cubicBezTo>
                    <a:pt x="1697" y="809"/>
                    <a:pt x="1694" y="820"/>
                    <a:pt x="1690" y="816"/>
                  </a:cubicBezTo>
                  <a:cubicBezTo>
                    <a:pt x="1691" y="824"/>
                    <a:pt x="1689" y="828"/>
                    <a:pt x="1689" y="835"/>
                  </a:cubicBezTo>
                  <a:cubicBezTo>
                    <a:pt x="1687" y="834"/>
                    <a:pt x="1687" y="832"/>
                    <a:pt x="1685" y="832"/>
                  </a:cubicBezTo>
                  <a:cubicBezTo>
                    <a:pt x="1684" y="835"/>
                    <a:pt x="1685" y="839"/>
                    <a:pt x="1683" y="840"/>
                  </a:cubicBezTo>
                  <a:cubicBezTo>
                    <a:pt x="1681" y="837"/>
                    <a:pt x="1683" y="829"/>
                    <a:pt x="1680" y="827"/>
                  </a:cubicBezTo>
                  <a:cubicBezTo>
                    <a:pt x="1677" y="832"/>
                    <a:pt x="1673" y="839"/>
                    <a:pt x="1675" y="845"/>
                  </a:cubicBezTo>
                  <a:cubicBezTo>
                    <a:pt x="1677" y="846"/>
                    <a:pt x="1678" y="842"/>
                    <a:pt x="1679" y="845"/>
                  </a:cubicBezTo>
                  <a:cubicBezTo>
                    <a:pt x="1674" y="855"/>
                    <a:pt x="1676" y="872"/>
                    <a:pt x="1671" y="885"/>
                  </a:cubicBezTo>
                  <a:cubicBezTo>
                    <a:pt x="1670" y="880"/>
                    <a:pt x="1664" y="879"/>
                    <a:pt x="1661" y="875"/>
                  </a:cubicBezTo>
                  <a:cubicBezTo>
                    <a:pt x="1660" y="877"/>
                    <a:pt x="1659" y="879"/>
                    <a:pt x="1657" y="880"/>
                  </a:cubicBezTo>
                  <a:cubicBezTo>
                    <a:pt x="1655" y="876"/>
                    <a:pt x="1652" y="874"/>
                    <a:pt x="1649" y="872"/>
                  </a:cubicBezTo>
                  <a:cubicBezTo>
                    <a:pt x="1649" y="869"/>
                    <a:pt x="1650" y="865"/>
                    <a:pt x="1648" y="863"/>
                  </a:cubicBezTo>
                  <a:cubicBezTo>
                    <a:pt x="1643" y="867"/>
                    <a:pt x="1642" y="863"/>
                    <a:pt x="1637" y="862"/>
                  </a:cubicBezTo>
                  <a:cubicBezTo>
                    <a:pt x="1635" y="865"/>
                    <a:pt x="1638" y="874"/>
                    <a:pt x="1633" y="874"/>
                  </a:cubicBezTo>
                  <a:cubicBezTo>
                    <a:pt x="1633" y="870"/>
                    <a:pt x="1633" y="871"/>
                    <a:pt x="1633" y="866"/>
                  </a:cubicBezTo>
                  <a:cubicBezTo>
                    <a:pt x="1629" y="865"/>
                    <a:pt x="1628" y="864"/>
                    <a:pt x="1625" y="867"/>
                  </a:cubicBezTo>
                  <a:cubicBezTo>
                    <a:pt x="1625" y="864"/>
                    <a:pt x="1623" y="863"/>
                    <a:pt x="1621" y="862"/>
                  </a:cubicBezTo>
                  <a:cubicBezTo>
                    <a:pt x="1620" y="864"/>
                    <a:pt x="1619" y="871"/>
                    <a:pt x="1621" y="873"/>
                  </a:cubicBezTo>
                  <a:cubicBezTo>
                    <a:pt x="1624" y="874"/>
                    <a:pt x="1623" y="871"/>
                    <a:pt x="1625" y="870"/>
                  </a:cubicBezTo>
                  <a:cubicBezTo>
                    <a:pt x="1627" y="874"/>
                    <a:pt x="1623" y="876"/>
                    <a:pt x="1623" y="880"/>
                  </a:cubicBezTo>
                  <a:cubicBezTo>
                    <a:pt x="1623" y="882"/>
                    <a:pt x="1626" y="882"/>
                    <a:pt x="1626" y="885"/>
                  </a:cubicBezTo>
                  <a:cubicBezTo>
                    <a:pt x="1629" y="884"/>
                    <a:pt x="1630" y="882"/>
                    <a:pt x="1634" y="882"/>
                  </a:cubicBezTo>
                  <a:cubicBezTo>
                    <a:pt x="1637" y="885"/>
                    <a:pt x="1639" y="889"/>
                    <a:pt x="1644" y="890"/>
                  </a:cubicBezTo>
                  <a:cubicBezTo>
                    <a:pt x="1648" y="891"/>
                    <a:pt x="1647" y="887"/>
                    <a:pt x="1650" y="887"/>
                  </a:cubicBezTo>
                  <a:cubicBezTo>
                    <a:pt x="1653" y="893"/>
                    <a:pt x="1658" y="898"/>
                    <a:pt x="1664" y="897"/>
                  </a:cubicBezTo>
                  <a:cubicBezTo>
                    <a:pt x="1665" y="899"/>
                    <a:pt x="1665" y="903"/>
                    <a:pt x="1667" y="904"/>
                  </a:cubicBezTo>
                  <a:cubicBezTo>
                    <a:pt x="1667" y="901"/>
                    <a:pt x="1668" y="899"/>
                    <a:pt x="1669" y="898"/>
                  </a:cubicBezTo>
                  <a:cubicBezTo>
                    <a:pt x="1669" y="900"/>
                    <a:pt x="1670" y="901"/>
                    <a:pt x="1671" y="902"/>
                  </a:cubicBezTo>
                  <a:cubicBezTo>
                    <a:pt x="1672" y="899"/>
                    <a:pt x="1669" y="888"/>
                    <a:pt x="1673" y="886"/>
                  </a:cubicBezTo>
                  <a:cubicBezTo>
                    <a:pt x="1673" y="890"/>
                    <a:pt x="1676" y="891"/>
                    <a:pt x="1677" y="894"/>
                  </a:cubicBezTo>
                  <a:cubicBezTo>
                    <a:pt x="1678" y="889"/>
                    <a:pt x="1683" y="887"/>
                    <a:pt x="1686" y="884"/>
                  </a:cubicBezTo>
                  <a:cubicBezTo>
                    <a:pt x="1692" y="874"/>
                    <a:pt x="1693" y="862"/>
                    <a:pt x="1697" y="850"/>
                  </a:cubicBezTo>
                  <a:cubicBezTo>
                    <a:pt x="1703" y="831"/>
                    <a:pt x="1713" y="807"/>
                    <a:pt x="1706" y="787"/>
                  </a:cubicBezTo>
                  <a:close/>
                  <a:moveTo>
                    <a:pt x="1682" y="843"/>
                  </a:moveTo>
                  <a:cubicBezTo>
                    <a:pt x="1680" y="843"/>
                    <a:pt x="1678" y="840"/>
                    <a:pt x="1680" y="839"/>
                  </a:cubicBezTo>
                  <a:cubicBezTo>
                    <a:pt x="1682" y="839"/>
                    <a:pt x="1682" y="841"/>
                    <a:pt x="1682" y="843"/>
                  </a:cubicBezTo>
                  <a:close/>
                  <a:moveTo>
                    <a:pt x="1550" y="804"/>
                  </a:moveTo>
                  <a:cubicBezTo>
                    <a:pt x="1553" y="805"/>
                    <a:pt x="1554" y="808"/>
                    <a:pt x="1557" y="810"/>
                  </a:cubicBezTo>
                  <a:cubicBezTo>
                    <a:pt x="1557" y="807"/>
                    <a:pt x="1557" y="804"/>
                    <a:pt x="1556" y="803"/>
                  </a:cubicBezTo>
                  <a:cubicBezTo>
                    <a:pt x="1554" y="804"/>
                    <a:pt x="1550" y="802"/>
                    <a:pt x="1550" y="804"/>
                  </a:cubicBezTo>
                  <a:close/>
                  <a:moveTo>
                    <a:pt x="1565" y="849"/>
                  </a:moveTo>
                  <a:cubicBezTo>
                    <a:pt x="1570" y="830"/>
                    <a:pt x="1554" y="815"/>
                    <a:pt x="1543" y="805"/>
                  </a:cubicBezTo>
                  <a:cubicBezTo>
                    <a:pt x="1542" y="811"/>
                    <a:pt x="1547" y="818"/>
                    <a:pt x="1548" y="824"/>
                  </a:cubicBezTo>
                  <a:cubicBezTo>
                    <a:pt x="1560" y="827"/>
                    <a:pt x="1556" y="844"/>
                    <a:pt x="1565" y="849"/>
                  </a:cubicBezTo>
                  <a:close/>
                  <a:moveTo>
                    <a:pt x="1596" y="815"/>
                  </a:moveTo>
                  <a:cubicBezTo>
                    <a:pt x="1596" y="812"/>
                    <a:pt x="1597" y="807"/>
                    <a:pt x="1594" y="807"/>
                  </a:cubicBezTo>
                  <a:cubicBezTo>
                    <a:pt x="1595" y="809"/>
                    <a:pt x="1592" y="815"/>
                    <a:pt x="1596" y="815"/>
                  </a:cubicBezTo>
                  <a:close/>
                  <a:moveTo>
                    <a:pt x="1686" y="817"/>
                  </a:moveTo>
                  <a:cubicBezTo>
                    <a:pt x="1687" y="815"/>
                    <a:pt x="1689" y="811"/>
                    <a:pt x="1685" y="811"/>
                  </a:cubicBezTo>
                  <a:cubicBezTo>
                    <a:pt x="1686" y="813"/>
                    <a:pt x="1684" y="817"/>
                    <a:pt x="1686" y="817"/>
                  </a:cubicBezTo>
                  <a:close/>
                  <a:moveTo>
                    <a:pt x="1584" y="835"/>
                  </a:moveTo>
                  <a:cubicBezTo>
                    <a:pt x="1582" y="832"/>
                    <a:pt x="1582" y="829"/>
                    <a:pt x="1577" y="830"/>
                  </a:cubicBezTo>
                  <a:cubicBezTo>
                    <a:pt x="1577" y="826"/>
                    <a:pt x="1575" y="823"/>
                    <a:pt x="1572" y="821"/>
                  </a:cubicBezTo>
                  <a:cubicBezTo>
                    <a:pt x="1571" y="837"/>
                    <a:pt x="1586" y="836"/>
                    <a:pt x="1589" y="848"/>
                  </a:cubicBezTo>
                  <a:cubicBezTo>
                    <a:pt x="1593" y="849"/>
                    <a:pt x="1592" y="849"/>
                    <a:pt x="1596" y="849"/>
                  </a:cubicBezTo>
                  <a:cubicBezTo>
                    <a:pt x="1593" y="844"/>
                    <a:pt x="1591" y="838"/>
                    <a:pt x="1588" y="833"/>
                  </a:cubicBezTo>
                  <a:cubicBezTo>
                    <a:pt x="1585" y="832"/>
                    <a:pt x="1586" y="834"/>
                    <a:pt x="1584" y="835"/>
                  </a:cubicBezTo>
                  <a:close/>
                  <a:moveTo>
                    <a:pt x="1190" y="823"/>
                  </a:moveTo>
                  <a:cubicBezTo>
                    <a:pt x="1178" y="826"/>
                    <a:pt x="1171" y="835"/>
                    <a:pt x="1162" y="841"/>
                  </a:cubicBezTo>
                  <a:cubicBezTo>
                    <a:pt x="1176" y="843"/>
                    <a:pt x="1186" y="834"/>
                    <a:pt x="1190" y="823"/>
                  </a:cubicBezTo>
                  <a:close/>
                  <a:moveTo>
                    <a:pt x="1513" y="836"/>
                  </a:moveTo>
                  <a:cubicBezTo>
                    <a:pt x="1515" y="833"/>
                    <a:pt x="1512" y="828"/>
                    <a:pt x="1510" y="827"/>
                  </a:cubicBezTo>
                  <a:cubicBezTo>
                    <a:pt x="1508" y="829"/>
                    <a:pt x="1509" y="835"/>
                    <a:pt x="1513" y="836"/>
                  </a:cubicBezTo>
                  <a:close/>
                  <a:moveTo>
                    <a:pt x="1669" y="831"/>
                  </a:moveTo>
                  <a:cubicBezTo>
                    <a:pt x="1667" y="834"/>
                    <a:pt x="1665" y="841"/>
                    <a:pt x="1671" y="841"/>
                  </a:cubicBezTo>
                  <a:cubicBezTo>
                    <a:pt x="1672" y="839"/>
                    <a:pt x="1674" y="830"/>
                    <a:pt x="1669" y="831"/>
                  </a:cubicBezTo>
                  <a:close/>
                  <a:moveTo>
                    <a:pt x="1704" y="836"/>
                  </a:moveTo>
                  <a:cubicBezTo>
                    <a:pt x="1705" y="840"/>
                    <a:pt x="1701" y="844"/>
                    <a:pt x="1704" y="847"/>
                  </a:cubicBezTo>
                  <a:cubicBezTo>
                    <a:pt x="1703" y="843"/>
                    <a:pt x="1708" y="837"/>
                    <a:pt x="1704" y="836"/>
                  </a:cubicBezTo>
                  <a:close/>
                  <a:moveTo>
                    <a:pt x="1607" y="846"/>
                  </a:moveTo>
                  <a:cubicBezTo>
                    <a:pt x="1604" y="845"/>
                    <a:pt x="1603" y="843"/>
                    <a:pt x="1600" y="842"/>
                  </a:cubicBezTo>
                  <a:cubicBezTo>
                    <a:pt x="1599" y="845"/>
                    <a:pt x="1598" y="851"/>
                    <a:pt x="1600" y="853"/>
                  </a:cubicBezTo>
                  <a:cubicBezTo>
                    <a:pt x="1604" y="853"/>
                    <a:pt x="1606" y="850"/>
                    <a:pt x="1607" y="846"/>
                  </a:cubicBezTo>
                  <a:close/>
                  <a:moveTo>
                    <a:pt x="1631" y="848"/>
                  </a:moveTo>
                  <a:cubicBezTo>
                    <a:pt x="1632" y="853"/>
                    <a:pt x="1632" y="858"/>
                    <a:pt x="1636" y="861"/>
                  </a:cubicBezTo>
                  <a:cubicBezTo>
                    <a:pt x="1638" y="856"/>
                    <a:pt x="1635" y="849"/>
                    <a:pt x="1631" y="848"/>
                  </a:cubicBezTo>
                  <a:close/>
                  <a:moveTo>
                    <a:pt x="1590" y="854"/>
                  </a:moveTo>
                  <a:cubicBezTo>
                    <a:pt x="1588" y="856"/>
                    <a:pt x="1585" y="858"/>
                    <a:pt x="1585" y="862"/>
                  </a:cubicBezTo>
                  <a:cubicBezTo>
                    <a:pt x="1586" y="863"/>
                    <a:pt x="1587" y="865"/>
                    <a:pt x="1589" y="865"/>
                  </a:cubicBezTo>
                  <a:cubicBezTo>
                    <a:pt x="1591" y="860"/>
                    <a:pt x="1592" y="864"/>
                    <a:pt x="1595" y="865"/>
                  </a:cubicBezTo>
                  <a:cubicBezTo>
                    <a:pt x="1597" y="865"/>
                    <a:pt x="1598" y="863"/>
                    <a:pt x="1598" y="861"/>
                  </a:cubicBezTo>
                  <a:cubicBezTo>
                    <a:pt x="1596" y="858"/>
                    <a:pt x="1593" y="856"/>
                    <a:pt x="1590" y="854"/>
                  </a:cubicBezTo>
                  <a:close/>
                  <a:moveTo>
                    <a:pt x="1604" y="854"/>
                  </a:moveTo>
                  <a:cubicBezTo>
                    <a:pt x="1600" y="860"/>
                    <a:pt x="1606" y="864"/>
                    <a:pt x="1609" y="867"/>
                  </a:cubicBezTo>
                  <a:cubicBezTo>
                    <a:pt x="1610" y="863"/>
                    <a:pt x="1612" y="867"/>
                    <a:pt x="1614" y="867"/>
                  </a:cubicBezTo>
                  <a:cubicBezTo>
                    <a:pt x="1614" y="863"/>
                    <a:pt x="1613" y="859"/>
                    <a:pt x="1612" y="856"/>
                  </a:cubicBezTo>
                  <a:cubicBezTo>
                    <a:pt x="1608" y="857"/>
                    <a:pt x="1608" y="855"/>
                    <a:pt x="1604" y="854"/>
                  </a:cubicBezTo>
                  <a:close/>
                  <a:moveTo>
                    <a:pt x="1616" y="858"/>
                  </a:moveTo>
                  <a:cubicBezTo>
                    <a:pt x="1615" y="860"/>
                    <a:pt x="1616" y="863"/>
                    <a:pt x="1619" y="863"/>
                  </a:cubicBezTo>
                  <a:cubicBezTo>
                    <a:pt x="1621" y="862"/>
                    <a:pt x="1620" y="857"/>
                    <a:pt x="1616" y="858"/>
                  </a:cubicBezTo>
                  <a:close/>
                  <a:moveTo>
                    <a:pt x="1693" y="877"/>
                  </a:moveTo>
                  <a:cubicBezTo>
                    <a:pt x="1694" y="880"/>
                    <a:pt x="1692" y="879"/>
                    <a:pt x="1692" y="882"/>
                  </a:cubicBezTo>
                  <a:cubicBezTo>
                    <a:pt x="1695" y="883"/>
                    <a:pt x="1697" y="876"/>
                    <a:pt x="1693" y="877"/>
                  </a:cubicBezTo>
                  <a:close/>
                  <a:moveTo>
                    <a:pt x="1121" y="1017"/>
                  </a:moveTo>
                  <a:cubicBezTo>
                    <a:pt x="1117" y="1003"/>
                    <a:pt x="1127" y="992"/>
                    <a:pt x="1132" y="979"/>
                  </a:cubicBezTo>
                  <a:cubicBezTo>
                    <a:pt x="1130" y="978"/>
                    <a:pt x="1130" y="977"/>
                    <a:pt x="1129" y="977"/>
                  </a:cubicBezTo>
                  <a:cubicBezTo>
                    <a:pt x="1125" y="984"/>
                    <a:pt x="1108" y="984"/>
                    <a:pt x="1116" y="998"/>
                  </a:cubicBezTo>
                  <a:cubicBezTo>
                    <a:pt x="1114" y="999"/>
                    <a:pt x="1113" y="1002"/>
                    <a:pt x="1111" y="1003"/>
                  </a:cubicBezTo>
                  <a:cubicBezTo>
                    <a:pt x="1111" y="999"/>
                    <a:pt x="1113" y="994"/>
                    <a:pt x="1108" y="995"/>
                  </a:cubicBezTo>
                  <a:cubicBezTo>
                    <a:pt x="1104" y="998"/>
                    <a:pt x="1111" y="1010"/>
                    <a:pt x="1105" y="1012"/>
                  </a:cubicBezTo>
                  <a:cubicBezTo>
                    <a:pt x="1099" y="1012"/>
                    <a:pt x="1095" y="1006"/>
                    <a:pt x="1089" y="1007"/>
                  </a:cubicBezTo>
                  <a:cubicBezTo>
                    <a:pt x="1089" y="1009"/>
                    <a:pt x="1089" y="1010"/>
                    <a:pt x="1088" y="1010"/>
                  </a:cubicBezTo>
                  <a:cubicBezTo>
                    <a:pt x="1089" y="1015"/>
                    <a:pt x="1096" y="1014"/>
                    <a:pt x="1094" y="1021"/>
                  </a:cubicBezTo>
                  <a:cubicBezTo>
                    <a:pt x="1101" y="1020"/>
                    <a:pt x="1097" y="1026"/>
                    <a:pt x="1099" y="1029"/>
                  </a:cubicBezTo>
                  <a:cubicBezTo>
                    <a:pt x="1103" y="1028"/>
                    <a:pt x="1107" y="1028"/>
                    <a:pt x="1108" y="1031"/>
                  </a:cubicBezTo>
                  <a:cubicBezTo>
                    <a:pt x="1109" y="1034"/>
                    <a:pt x="1107" y="1034"/>
                    <a:pt x="1108" y="1036"/>
                  </a:cubicBezTo>
                  <a:cubicBezTo>
                    <a:pt x="1109" y="1041"/>
                    <a:pt x="1115" y="1043"/>
                    <a:pt x="1119" y="1049"/>
                  </a:cubicBezTo>
                  <a:cubicBezTo>
                    <a:pt x="1122" y="1054"/>
                    <a:pt x="1123" y="1064"/>
                    <a:pt x="1132" y="1061"/>
                  </a:cubicBezTo>
                  <a:cubicBezTo>
                    <a:pt x="1134" y="1053"/>
                    <a:pt x="1126" y="1055"/>
                    <a:pt x="1126" y="1050"/>
                  </a:cubicBezTo>
                  <a:cubicBezTo>
                    <a:pt x="1126" y="1047"/>
                    <a:pt x="1126" y="1044"/>
                    <a:pt x="1129" y="1043"/>
                  </a:cubicBezTo>
                  <a:cubicBezTo>
                    <a:pt x="1135" y="1043"/>
                    <a:pt x="1135" y="1043"/>
                    <a:pt x="1135" y="1043"/>
                  </a:cubicBezTo>
                  <a:cubicBezTo>
                    <a:pt x="1137" y="1041"/>
                    <a:pt x="1138" y="1038"/>
                    <a:pt x="1138" y="1035"/>
                  </a:cubicBezTo>
                  <a:cubicBezTo>
                    <a:pt x="1132" y="1030"/>
                    <a:pt x="1127" y="1023"/>
                    <a:pt x="1121" y="1017"/>
                  </a:cubicBezTo>
                  <a:close/>
                  <a:moveTo>
                    <a:pt x="1194" y="1114"/>
                  </a:moveTo>
                  <a:cubicBezTo>
                    <a:pt x="1189" y="1106"/>
                    <a:pt x="1180" y="1101"/>
                    <a:pt x="1175" y="1094"/>
                  </a:cubicBezTo>
                  <a:cubicBezTo>
                    <a:pt x="1174" y="1092"/>
                    <a:pt x="1174" y="1090"/>
                    <a:pt x="1172" y="1087"/>
                  </a:cubicBezTo>
                  <a:cubicBezTo>
                    <a:pt x="1169" y="1083"/>
                    <a:pt x="1164" y="1082"/>
                    <a:pt x="1163" y="1079"/>
                  </a:cubicBezTo>
                  <a:cubicBezTo>
                    <a:pt x="1160" y="1069"/>
                    <a:pt x="1155" y="1062"/>
                    <a:pt x="1149" y="1055"/>
                  </a:cubicBezTo>
                  <a:cubicBezTo>
                    <a:pt x="1147" y="1057"/>
                    <a:pt x="1145" y="1058"/>
                    <a:pt x="1143" y="1060"/>
                  </a:cubicBezTo>
                  <a:cubicBezTo>
                    <a:pt x="1142" y="1059"/>
                    <a:pt x="1143" y="1057"/>
                    <a:pt x="1140" y="1057"/>
                  </a:cubicBezTo>
                  <a:cubicBezTo>
                    <a:pt x="1133" y="1073"/>
                    <a:pt x="1158" y="1081"/>
                    <a:pt x="1152" y="1096"/>
                  </a:cubicBezTo>
                  <a:cubicBezTo>
                    <a:pt x="1155" y="1097"/>
                    <a:pt x="1156" y="1097"/>
                    <a:pt x="1159" y="1097"/>
                  </a:cubicBezTo>
                  <a:cubicBezTo>
                    <a:pt x="1160" y="1103"/>
                    <a:pt x="1166" y="1106"/>
                    <a:pt x="1167" y="1111"/>
                  </a:cubicBezTo>
                  <a:cubicBezTo>
                    <a:pt x="1167" y="1112"/>
                    <a:pt x="1165" y="1113"/>
                    <a:pt x="1166" y="1114"/>
                  </a:cubicBezTo>
                  <a:cubicBezTo>
                    <a:pt x="1168" y="1117"/>
                    <a:pt x="1173" y="1119"/>
                    <a:pt x="1170" y="1125"/>
                  </a:cubicBezTo>
                  <a:cubicBezTo>
                    <a:pt x="1173" y="1127"/>
                    <a:pt x="1176" y="1130"/>
                    <a:pt x="1177" y="1135"/>
                  </a:cubicBezTo>
                  <a:cubicBezTo>
                    <a:pt x="1185" y="1138"/>
                    <a:pt x="1193" y="1135"/>
                    <a:pt x="1201" y="1139"/>
                  </a:cubicBezTo>
                  <a:cubicBezTo>
                    <a:pt x="1202" y="1136"/>
                    <a:pt x="1204" y="1135"/>
                    <a:pt x="1205" y="1133"/>
                  </a:cubicBezTo>
                  <a:cubicBezTo>
                    <a:pt x="1198" y="1129"/>
                    <a:pt x="1198" y="1121"/>
                    <a:pt x="1194" y="1114"/>
                  </a:cubicBezTo>
                  <a:close/>
                  <a:moveTo>
                    <a:pt x="1073" y="1080"/>
                  </a:moveTo>
                  <a:cubicBezTo>
                    <a:pt x="1077" y="1081"/>
                    <a:pt x="1078" y="1078"/>
                    <a:pt x="1079" y="1074"/>
                  </a:cubicBezTo>
                  <a:cubicBezTo>
                    <a:pt x="1077" y="1073"/>
                    <a:pt x="1076" y="1072"/>
                    <a:pt x="1074" y="1072"/>
                  </a:cubicBezTo>
                  <a:cubicBezTo>
                    <a:pt x="1073" y="1074"/>
                    <a:pt x="1071" y="1078"/>
                    <a:pt x="1073" y="1080"/>
                  </a:cubicBezTo>
                  <a:close/>
                  <a:moveTo>
                    <a:pt x="1399" y="1111"/>
                  </a:moveTo>
                  <a:cubicBezTo>
                    <a:pt x="1401" y="1111"/>
                    <a:pt x="1401" y="1110"/>
                    <a:pt x="1402" y="1110"/>
                  </a:cubicBezTo>
                  <a:cubicBezTo>
                    <a:pt x="1402" y="1109"/>
                    <a:pt x="1402" y="1107"/>
                    <a:pt x="1402" y="1105"/>
                  </a:cubicBezTo>
                  <a:cubicBezTo>
                    <a:pt x="1401" y="1103"/>
                    <a:pt x="1396" y="1104"/>
                    <a:pt x="1394" y="1103"/>
                  </a:cubicBezTo>
                  <a:cubicBezTo>
                    <a:pt x="1395" y="1106"/>
                    <a:pt x="1396" y="1110"/>
                    <a:pt x="1399" y="1111"/>
                  </a:cubicBezTo>
                  <a:close/>
                  <a:moveTo>
                    <a:pt x="1321" y="1124"/>
                  </a:moveTo>
                  <a:cubicBezTo>
                    <a:pt x="1324" y="1124"/>
                    <a:pt x="1324" y="1121"/>
                    <a:pt x="1324" y="1118"/>
                  </a:cubicBezTo>
                  <a:cubicBezTo>
                    <a:pt x="1321" y="1118"/>
                    <a:pt x="1319" y="1120"/>
                    <a:pt x="1319" y="1123"/>
                  </a:cubicBezTo>
                  <a:cubicBezTo>
                    <a:pt x="1319" y="1123"/>
                    <a:pt x="1321" y="1123"/>
                    <a:pt x="1321" y="1124"/>
                  </a:cubicBezTo>
                  <a:close/>
                  <a:moveTo>
                    <a:pt x="1318" y="1124"/>
                  </a:moveTo>
                  <a:cubicBezTo>
                    <a:pt x="1315" y="1123"/>
                    <a:pt x="1315" y="1125"/>
                    <a:pt x="1315" y="1127"/>
                  </a:cubicBezTo>
                  <a:cubicBezTo>
                    <a:pt x="1317" y="1128"/>
                    <a:pt x="1318" y="1126"/>
                    <a:pt x="1318" y="1124"/>
                  </a:cubicBezTo>
                  <a:close/>
                  <a:moveTo>
                    <a:pt x="1345" y="1125"/>
                  </a:moveTo>
                  <a:cubicBezTo>
                    <a:pt x="1345" y="1132"/>
                    <a:pt x="1345" y="1132"/>
                    <a:pt x="1345" y="1132"/>
                  </a:cubicBezTo>
                  <a:cubicBezTo>
                    <a:pt x="1349" y="1133"/>
                    <a:pt x="1349" y="1123"/>
                    <a:pt x="1345" y="1125"/>
                  </a:cubicBezTo>
                  <a:close/>
                  <a:moveTo>
                    <a:pt x="1341" y="1137"/>
                  </a:moveTo>
                  <a:cubicBezTo>
                    <a:pt x="1332" y="1139"/>
                    <a:pt x="1321" y="1137"/>
                    <a:pt x="1318" y="1129"/>
                  </a:cubicBezTo>
                  <a:cubicBezTo>
                    <a:pt x="1312" y="1142"/>
                    <a:pt x="1315" y="1151"/>
                    <a:pt x="1311" y="1163"/>
                  </a:cubicBezTo>
                  <a:cubicBezTo>
                    <a:pt x="1317" y="1161"/>
                    <a:pt x="1316" y="1168"/>
                    <a:pt x="1323" y="1170"/>
                  </a:cubicBezTo>
                  <a:cubicBezTo>
                    <a:pt x="1325" y="1164"/>
                    <a:pt x="1332" y="1162"/>
                    <a:pt x="1334" y="1155"/>
                  </a:cubicBezTo>
                  <a:cubicBezTo>
                    <a:pt x="1333" y="1154"/>
                    <a:pt x="1331" y="1155"/>
                    <a:pt x="1331" y="1152"/>
                  </a:cubicBezTo>
                  <a:cubicBezTo>
                    <a:pt x="1335" y="1148"/>
                    <a:pt x="1338" y="1143"/>
                    <a:pt x="1341" y="1137"/>
                  </a:cubicBezTo>
                  <a:close/>
                  <a:moveTo>
                    <a:pt x="1196" y="1143"/>
                  </a:moveTo>
                  <a:cubicBezTo>
                    <a:pt x="1192" y="1143"/>
                    <a:pt x="1192" y="1143"/>
                    <a:pt x="1192" y="1143"/>
                  </a:cubicBezTo>
                  <a:cubicBezTo>
                    <a:pt x="1191" y="1146"/>
                    <a:pt x="1191" y="1151"/>
                    <a:pt x="1195" y="1151"/>
                  </a:cubicBezTo>
                  <a:cubicBezTo>
                    <a:pt x="1194" y="1148"/>
                    <a:pt x="1197" y="1147"/>
                    <a:pt x="1196" y="1143"/>
                  </a:cubicBezTo>
                  <a:close/>
                  <a:moveTo>
                    <a:pt x="284" y="1289"/>
                  </a:moveTo>
                  <a:cubicBezTo>
                    <a:pt x="281" y="1281"/>
                    <a:pt x="276" y="1275"/>
                    <a:pt x="270" y="1271"/>
                  </a:cubicBezTo>
                  <a:cubicBezTo>
                    <a:pt x="272" y="1279"/>
                    <a:pt x="278" y="1284"/>
                    <a:pt x="284" y="1289"/>
                  </a:cubicBezTo>
                  <a:close/>
                  <a:moveTo>
                    <a:pt x="286" y="1293"/>
                  </a:moveTo>
                  <a:cubicBezTo>
                    <a:pt x="286" y="1295"/>
                    <a:pt x="287" y="1296"/>
                    <a:pt x="290" y="1296"/>
                  </a:cubicBezTo>
                  <a:cubicBezTo>
                    <a:pt x="290" y="1293"/>
                    <a:pt x="288" y="1293"/>
                    <a:pt x="286" y="1293"/>
                  </a:cubicBezTo>
                  <a:close/>
                  <a:moveTo>
                    <a:pt x="350" y="1358"/>
                  </a:moveTo>
                  <a:cubicBezTo>
                    <a:pt x="349" y="1355"/>
                    <a:pt x="347" y="1352"/>
                    <a:pt x="343" y="1351"/>
                  </a:cubicBezTo>
                  <a:cubicBezTo>
                    <a:pt x="344" y="1355"/>
                    <a:pt x="348" y="1356"/>
                    <a:pt x="350" y="1358"/>
                  </a:cubicBezTo>
                  <a:close/>
                  <a:moveTo>
                    <a:pt x="359" y="1369"/>
                  </a:moveTo>
                  <a:cubicBezTo>
                    <a:pt x="360" y="1371"/>
                    <a:pt x="361" y="1373"/>
                    <a:pt x="364" y="1374"/>
                  </a:cubicBezTo>
                  <a:cubicBezTo>
                    <a:pt x="363" y="1372"/>
                    <a:pt x="361" y="1367"/>
                    <a:pt x="359" y="1369"/>
                  </a:cubicBezTo>
                  <a:close/>
                  <a:moveTo>
                    <a:pt x="369" y="1383"/>
                  </a:moveTo>
                  <a:cubicBezTo>
                    <a:pt x="373" y="1382"/>
                    <a:pt x="369" y="1389"/>
                    <a:pt x="373" y="1388"/>
                  </a:cubicBezTo>
                  <a:cubicBezTo>
                    <a:pt x="374" y="1384"/>
                    <a:pt x="371" y="1380"/>
                    <a:pt x="369" y="1383"/>
                  </a:cubicBezTo>
                  <a:close/>
                  <a:moveTo>
                    <a:pt x="364" y="1432"/>
                  </a:moveTo>
                  <a:cubicBezTo>
                    <a:pt x="361" y="1431"/>
                    <a:pt x="359" y="1429"/>
                    <a:pt x="356" y="1428"/>
                  </a:cubicBezTo>
                  <a:cubicBezTo>
                    <a:pt x="358" y="1433"/>
                    <a:pt x="356" y="1436"/>
                    <a:pt x="360" y="1439"/>
                  </a:cubicBezTo>
                  <a:cubicBezTo>
                    <a:pt x="363" y="1440"/>
                    <a:pt x="365" y="1440"/>
                    <a:pt x="366" y="1438"/>
                  </a:cubicBezTo>
                  <a:cubicBezTo>
                    <a:pt x="363" y="1436"/>
                    <a:pt x="362" y="1435"/>
                    <a:pt x="364" y="1432"/>
                  </a:cubicBezTo>
                  <a:close/>
                  <a:moveTo>
                    <a:pt x="732" y="67"/>
                  </a:moveTo>
                  <a:cubicBezTo>
                    <a:pt x="718" y="64"/>
                    <a:pt x="703" y="59"/>
                    <a:pt x="689" y="58"/>
                  </a:cubicBezTo>
                  <a:cubicBezTo>
                    <a:pt x="682" y="54"/>
                    <a:pt x="675" y="54"/>
                    <a:pt x="668" y="48"/>
                  </a:cubicBezTo>
                  <a:cubicBezTo>
                    <a:pt x="680" y="51"/>
                    <a:pt x="684" y="46"/>
                    <a:pt x="696" y="47"/>
                  </a:cubicBezTo>
                  <a:cubicBezTo>
                    <a:pt x="697" y="42"/>
                    <a:pt x="691" y="44"/>
                    <a:pt x="691" y="41"/>
                  </a:cubicBezTo>
                  <a:cubicBezTo>
                    <a:pt x="694" y="41"/>
                    <a:pt x="697" y="42"/>
                    <a:pt x="701" y="42"/>
                  </a:cubicBezTo>
                  <a:cubicBezTo>
                    <a:pt x="702" y="40"/>
                    <a:pt x="703" y="39"/>
                    <a:pt x="704" y="37"/>
                  </a:cubicBezTo>
                  <a:cubicBezTo>
                    <a:pt x="702" y="34"/>
                    <a:pt x="698" y="39"/>
                    <a:pt x="697" y="36"/>
                  </a:cubicBezTo>
                  <a:cubicBezTo>
                    <a:pt x="700" y="35"/>
                    <a:pt x="702" y="35"/>
                    <a:pt x="703" y="32"/>
                  </a:cubicBezTo>
                  <a:cubicBezTo>
                    <a:pt x="693" y="28"/>
                    <a:pt x="680" y="24"/>
                    <a:pt x="665" y="25"/>
                  </a:cubicBezTo>
                  <a:cubicBezTo>
                    <a:pt x="664" y="22"/>
                    <a:pt x="665" y="22"/>
                    <a:pt x="661" y="21"/>
                  </a:cubicBezTo>
                  <a:cubicBezTo>
                    <a:pt x="670" y="20"/>
                    <a:pt x="687" y="24"/>
                    <a:pt x="692" y="14"/>
                  </a:cubicBezTo>
                  <a:cubicBezTo>
                    <a:pt x="678" y="11"/>
                    <a:pt x="670" y="15"/>
                    <a:pt x="657" y="14"/>
                  </a:cubicBezTo>
                  <a:cubicBezTo>
                    <a:pt x="662" y="10"/>
                    <a:pt x="670" y="9"/>
                    <a:pt x="675" y="5"/>
                  </a:cubicBezTo>
                  <a:cubicBezTo>
                    <a:pt x="669" y="3"/>
                    <a:pt x="658" y="6"/>
                    <a:pt x="655" y="0"/>
                  </a:cubicBezTo>
                  <a:cubicBezTo>
                    <a:pt x="626" y="0"/>
                    <a:pt x="595" y="8"/>
                    <a:pt x="569" y="17"/>
                  </a:cubicBezTo>
                  <a:cubicBezTo>
                    <a:pt x="555" y="11"/>
                    <a:pt x="540" y="23"/>
                    <a:pt x="526" y="24"/>
                  </a:cubicBezTo>
                  <a:cubicBezTo>
                    <a:pt x="527" y="24"/>
                    <a:pt x="527" y="23"/>
                    <a:pt x="525" y="23"/>
                  </a:cubicBezTo>
                  <a:cubicBezTo>
                    <a:pt x="524" y="25"/>
                    <a:pt x="522" y="24"/>
                    <a:pt x="524" y="26"/>
                  </a:cubicBezTo>
                  <a:cubicBezTo>
                    <a:pt x="515" y="28"/>
                    <a:pt x="507" y="32"/>
                    <a:pt x="499" y="35"/>
                  </a:cubicBezTo>
                  <a:cubicBezTo>
                    <a:pt x="460" y="51"/>
                    <a:pt x="419" y="76"/>
                    <a:pt x="386" y="98"/>
                  </a:cubicBezTo>
                  <a:cubicBezTo>
                    <a:pt x="324" y="140"/>
                    <a:pt x="261" y="193"/>
                    <a:pt x="212" y="249"/>
                  </a:cubicBezTo>
                  <a:cubicBezTo>
                    <a:pt x="191" y="272"/>
                    <a:pt x="179" y="300"/>
                    <a:pt x="165" y="324"/>
                  </a:cubicBezTo>
                  <a:cubicBezTo>
                    <a:pt x="168" y="328"/>
                    <a:pt x="160" y="331"/>
                    <a:pt x="163" y="334"/>
                  </a:cubicBezTo>
                  <a:cubicBezTo>
                    <a:pt x="165" y="330"/>
                    <a:pt x="166" y="337"/>
                    <a:pt x="164" y="337"/>
                  </a:cubicBezTo>
                  <a:cubicBezTo>
                    <a:pt x="166" y="338"/>
                    <a:pt x="167" y="335"/>
                    <a:pt x="168" y="337"/>
                  </a:cubicBezTo>
                  <a:cubicBezTo>
                    <a:pt x="166" y="341"/>
                    <a:pt x="165" y="346"/>
                    <a:pt x="170" y="347"/>
                  </a:cubicBezTo>
                  <a:cubicBezTo>
                    <a:pt x="168" y="379"/>
                    <a:pt x="140" y="395"/>
                    <a:pt x="144" y="426"/>
                  </a:cubicBezTo>
                  <a:cubicBezTo>
                    <a:pt x="152" y="412"/>
                    <a:pt x="160" y="398"/>
                    <a:pt x="167" y="384"/>
                  </a:cubicBezTo>
                  <a:cubicBezTo>
                    <a:pt x="167" y="372"/>
                    <a:pt x="176" y="369"/>
                    <a:pt x="181" y="360"/>
                  </a:cubicBezTo>
                  <a:cubicBezTo>
                    <a:pt x="183" y="361"/>
                    <a:pt x="182" y="364"/>
                    <a:pt x="185" y="363"/>
                  </a:cubicBezTo>
                  <a:cubicBezTo>
                    <a:pt x="191" y="353"/>
                    <a:pt x="203" y="345"/>
                    <a:pt x="215" y="346"/>
                  </a:cubicBezTo>
                  <a:cubicBezTo>
                    <a:pt x="213" y="351"/>
                    <a:pt x="211" y="355"/>
                    <a:pt x="208" y="359"/>
                  </a:cubicBezTo>
                  <a:cubicBezTo>
                    <a:pt x="211" y="358"/>
                    <a:pt x="213" y="355"/>
                    <a:pt x="216" y="354"/>
                  </a:cubicBezTo>
                  <a:cubicBezTo>
                    <a:pt x="216" y="354"/>
                    <a:pt x="214" y="356"/>
                    <a:pt x="215" y="356"/>
                  </a:cubicBezTo>
                  <a:cubicBezTo>
                    <a:pt x="221" y="356"/>
                    <a:pt x="223" y="349"/>
                    <a:pt x="231" y="343"/>
                  </a:cubicBezTo>
                  <a:cubicBezTo>
                    <a:pt x="233" y="343"/>
                    <a:pt x="232" y="346"/>
                    <a:pt x="234" y="345"/>
                  </a:cubicBezTo>
                  <a:cubicBezTo>
                    <a:pt x="237" y="341"/>
                    <a:pt x="241" y="339"/>
                    <a:pt x="245" y="337"/>
                  </a:cubicBezTo>
                  <a:cubicBezTo>
                    <a:pt x="245" y="340"/>
                    <a:pt x="245" y="340"/>
                    <a:pt x="245" y="340"/>
                  </a:cubicBezTo>
                  <a:cubicBezTo>
                    <a:pt x="250" y="342"/>
                    <a:pt x="251" y="335"/>
                    <a:pt x="253" y="337"/>
                  </a:cubicBezTo>
                  <a:cubicBezTo>
                    <a:pt x="252" y="340"/>
                    <a:pt x="251" y="342"/>
                    <a:pt x="252" y="345"/>
                  </a:cubicBezTo>
                  <a:cubicBezTo>
                    <a:pt x="256" y="348"/>
                    <a:pt x="261" y="345"/>
                    <a:pt x="263" y="345"/>
                  </a:cubicBezTo>
                  <a:cubicBezTo>
                    <a:pt x="265" y="350"/>
                    <a:pt x="267" y="353"/>
                    <a:pt x="269" y="356"/>
                  </a:cubicBezTo>
                  <a:cubicBezTo>
                    <a:pt x="267" y="362"/>
                    <a:pt x="262" y="369"/>
                    <a:pt x="263" y="376"/>
                  </a:cubicBezTo>
                  <a:cubicBezTo>
                    <a:pt x="264" y="376"/>
                    <a:pt x="266" y="375"/>
                    <a:pt x="267" y="377"/>
                  </a:cubicBezTo>
                  <a:cubicBezTo>
                    <a:pt x="267" y="409"/>
                    <a:pt x="253" y="443"/>
                    <a:pt x="230" y="460"/>
                  </a:cubicBezTo>
                  <a:cubicBezTo>
                    <a:pt x="223" y="457"/>
                    <a:pt x="211" y="460"/>
                    <a:pt x="206" y="465"/>
                  </a:cubicBezTo>
                  <a:cubicBezTo>
                    <a:pt x="208" y="459"/>
                    <a:pt x="203" y="460"/>
                    <a:pt x="201" y="457"/>
                  </a:cubicBezTo>
                  <a:cubicBezTo>
                    <a:pt x="199" y="450"/>
                    <a:pt x="204" y="445"/>
                    <a:pt x="201" y="438"/>
                  </a:cubicBezTo>
                  <a:cubicBezTo>
                    <a:pt x="190" y="438"/>
                    <a:pt x="182" y="442"/>
                    <a:pt x="174" y="446"/>
                  </a:cubicBezTo>
                  <a:cubicBezTo>
                    <a:pt x="173" y="457"/>
                    <a:pt x="179" y="464"/>
                    <a:pt x="176" y="479"/>
                  </a:cubicBezTo>
                  <a:cubicBezTo>
                    <a:pt x="179" y="479"/>
                    <a:pt x="178" y="476"/>
                    <a:pt x="181" y="477"/>
                  </a:cubicBezTo>
                  <a:cubicBezTo>
                    <a:pt x="176" y="481"/>
                    <a:pt x="181" y="491"/>
                    <a:pt x="178" y="499"/>
                  </a:cubicBezTo>
                  <a:cubicBezTo>
                    <a:pt x="179" y="500"/>
                    <a:pt x="183" y="499"/>
                    <a:pt x="182" y="503"/>
                  </a:cubicBezTo>
                  <a:cubicBezTo>
                    <a:pt x="175" y="505"/>
                    <a:pt x="172" y="508"/>
                    <a:pt x="165" y="512"/>
                  </a:cubicBezTo>
                  <a:cubicBezTo>
                    <a:pt x="153" y="509"/>
                    <a:pt x="145" y="524"/>
                    <a:pt x="138" y="532"/>
                  </a:cubicBezTo>
                  <a:cubicBezTo>
                    <a:pt x="139" y="542"/>
                    <a:pt x="138" y="555"/>
                    <a:pt x="141" y="565"/>
                  </a:cubicBezTo>
                  <a:cubicBezTo>
                    <a:pt x="140" y="581"/>
                    <a:pt x="132" y="593"/>
                    <a:pt x="128" y="608"/>
                  </a:cubicBezTo>
                  <a:cubicBezTo>
                    <a:pt x="123" y="608"/>
                    <a:pt x="123" y="614"/>
                    <a:pt x="119" y="615"/>
                  </a:cubicBezTo>
                  <a:cubicBezTo>
                    <a:pt x="116" y="611"/>
                    <a:pt x="111" y="615"/>
                    <a:pt x="109" y="611"/>
                  </a:cubicBezTo>
                  <a:cubicBezTo>
                    <a:pt x="101" y="617"/>
                    <a:pt x="97" y="627"/>
                    <a:pt x="92" y="636"/>
                  </a:cubicBezTo>
                  <a:cubicBezTo>
                    <a:pt x="89" y="634"/>
                    <a:pt x="87" y="631"/>
                    <a:pt x="84" y="629"/>
                  </a:cubicBezTo>
                  <a:cubicBezTo>
                    <a:pt x="84" y="624"/>
                    <a:pt x="85" y="617"/>
                    <a:pt x="82" y="615"/>
                  </a:cubicBezTo>
                  <a:cubicBezTo>
                    <a:pt x="78" y="614"/>
                    <a:pt x="79" y="617"/>
                    <a:pt x="76" y="617"/>
                  </a:cubicBezTo>
                  <a:cubicBezTo>
                    <a:pt x="76" y="616"/>
                    <a:pt x="77" y="614"/>
                    <a:pt x="76" y="614"/>
                  </a:cubicBezTo>
                  <a:cubicBezTo>
                    <a:pt x="75" y="615"/>
                    <a:pt x="74" y="617"/>
                    <a:pt x="72" y="617"/>
                  </a:cubicBezTo>
                  <a:cubicBezTo>
                    <a:pt x="71" y="614"/>
                    <a:pt x="70" y="614"/>
                    <a:pt x="67" y="615"/>
                  </a:cubicBezTo>
                  <a:cubicBezTo>
                    <a:pt x="67" y="612"/>
                    <a:pt x="67" y="610"/>
                    <a:pt x="65" y="610"/>
                  </a:cubicBezTo>
                  <a:cubicBezTo>
                    <a:pt x="63" y="612"/>
                    <a:pt x="60" y="614"/>
                    <a:pt x="60" y="619"/>
                  </a:cubicBezTo>
                  <a:cubicBezTo>
                    <a:pt x="60" y="621"/>
                    <a:pt x="64" y="620"/>
                    <a:pt x="64" y="623"/>
                  </a:cubicBezTo>
                  <a:cubicBezTo>
                    <a:pt x="61" y="625"/>
                    <a:pt x="63" y="631"/>
                    <a:pt x="60" y="633"/>
                  </a:cubicBezTo>
                  <a:cubicBezTo>
                    <a:pt x="60" y="630"/>
                    <a:pt x="55" y="632"/>
                    <a:pt x="53" y="630"/>
                  </a:cubicBezTo>
                  <a:cubicBezTo>
                    <a:pt x="46" y="635"/>
                    <a:pt x="49" y="645"/>
                    <a:pt x="45" y="651"/>
                  </a:cubicBezTo>
                  <a:cubicBezTo>
                    <a:pt x="43" y="654"/>
                    <a:pt x="39" y="655"/>
                    <a:pt x="37" y="657"/>
                  </a:cubicBezTo>
                  <a:cubicBezTo>
                    <a:pt x="34" y="661"/>
                    <a:pt x="36" y="668"/>
                    <a:pt x="31" y="671"/>
                  </a:cubicBezTo>
                  <a:cubicBezTo>
                    <a:pt x="30" y="671"/>
                    <a:pt x="29" y="670"/>
                    <a:pt x="27" y="671"/>
                  </a:cubicBezTo>
                  <a:cubicBezTo>
                    <a:pt x="21" y="675"/>
                    <a:pt x="25" y="682"/>
                    <a:pt x="22" y="689"/>
                  </a:cubicBezTo>
                  <a:cubicBezTo>
                    <a:pt x="20" y="687"/>
                    <a:pt x="23" y="681"/>
                    <a:pt x="19" y="681"/>
                  </a:cubicBezTo>
                  <a:cubicBezTo>
                    <a:pt x="21" y="694"/>
                    <a:pt x="15" y="700"/>
                    <a:pt x="19" y="711"/>
                  </a:cubicBezTo>
                  <a:cubicBezTo>
                    <a:pt x="16" y="710"/>
                    <a:pt x="18" y="714"/>
                    <a:pt x="15" y="714"/>
                  </a:cubicBezTo>
                  <a:cubicBezTo>
                    <a:pt x="8" y="753"/>
                    <a:pt x="0" y="800"/>
                    <a:pt x="3" y="845"/>
                  </a:cubicBezTo>
                  <a:cubicBezTo>
                    <a:pt x="4" y="874"/>
                    <a:pt x="7" y="900"/>
                    <a:pt x="10" y="925"/>
                  </a:cubicBezTo>
                  <a:cubicBezTo>
                    <a:pt x="22" y="1004"/>
                    <a:pt x="40" y="1074"/>
                    <a:pt x="66" y="1136"/>
                  </a:cubicBezTo>
                  <a:cubicBezTo>
                    <a:pt x="81" y="1172"/>
                    <a:pt x="97" y="1206"/>
                    <a:pt x="116" y="1234"/>
                  </a:cubicBezTo>
                  <a:cubicBezTo>
                    <a:pt x="115" y="1232"/>
                    <a:pt x="115" y="1229"/>
                    <a:pt x="117" y="1227"/>
                  </a:cubicBezTo>
                  <a:cubicBezTo>
                    <a:pt x="134" y="1241"/>
                    <a:pt x="145" y="1273"/>
                    <a:pt x="172" y="1283"/>
                  </a:cubicBezTo>
                  <a:cubicBezTo>
                    <a:pt x="177" y="1290"/>
                    <a:pt x="184" y="1296"/>
                    <a:pt x="193" y="1299"/>
                  </a:cubicBezTo>
                  <a:cubicBezTo>
                    <a:pt x="195" y="1290"/>
                    <a:pt x="188" y="1276"/>
                    <a:pt x="187" y="1270"/>
                  </a:cubicBezTo>
                  <a:cubicBezTo>
                    <a:pt x="197" y="1287"/>
                    <a:pt x="206" y="1311"/>
                    <a:pt x="224" y="1317"/>
                  </a:cubicBezTo>
                  <a:cubicBezTo>
                    <a:pt x="228" y="1313"/>
                    <a:pt x="231" y="1308"/>
                    <a:pt x="231" y="1303"/>
                  </a:cubicBezTo>
                  <a:cubicBezTo>
                    <a:pt x="238" y="1307"/>
                    <a:pt x="241" y="1316"/>
                    <a:pt x="248" y="1319"/>
                  </a:cubicBezTo>
                  <a:cubicBezTo>
                    <a:pt x="249" y="1319"/>
                    <a:pt x="249" y="1318"/>
                    <a:pt x="250" y="1319"/>
                  </a:cubicBezTo>
                  <a:cubicBezTo>
                    <a:pt x="251" y="1313"/>
                    <a:pt x="247" y="1308"/>
                    <a:pt x="248" y="1306"/>
                  </a:cubicBezTo>
                  <a:cubicBezTo>
                    <a:pt x="254" y="1312"/>
                    <a:pt x="261" y="1316"/>
                    <a:pt x="263" y="1325"/>
                  </a:cubicBezTo>
                  <a:cubicBezTo>
                    <a:pt x="261" y="1325"/>
                    <a:pt x="260" y="1324"/>
                    <a:pt x="259" y="1323"/>
                  </a:cubicBezTo>
                  <a:cubicBezTo>
                    <a:pt x="259" y="1328"/>
                    <a:pt x="262" y="1331"/>
                    <a:pt x="267" y="1332"/>
                  </a:cubicBezTo>
                  <a:cubicBezTo>
                    <a:pt x="266" y="1329"/>
                    <a:pt x="270" y="1330"/>
                    <a:pt x="271" y="1330"/>
                  </a:cubicBezTo>
                  <a:cubicBezTo>
                    <a:pt x="278" y="1334"/>
                    <a:pt x="279" y="1342"/>
                    <a:pt x="288" y="1343"/>
                  </a:cubicBezTo>
                  <a:cubicBezTo>
                    <a:pt x="307" y="1338"/>
                    <a:pt x="305" y="1369"/>
                    <a:pt x="319" y="1374"/>
                  </a:cubicBezTo>
                  <a:cubicBezTo>
                    <a:pt x="329" y="1373"/>
                    <a:pt x="332" y="1378"/>
                    <a:pt x="337" y="1382"/>
                  </a:cubicBezTo>
                  <a:cubicBezTo>
                    <a:pt x="352" y="1381"/>
                    <a:pt x="352" y="1394"/>
                    <a:pt x="361" y="1399"/>
                  </a:cubicBezTo>
                  <a:cubicBezTo>
                    <a:pt x="362" y="1395"/>
                    <a:pt x="375" y="1396"/>
                    <a:pt x="372" y="1400"/>
                  </a:cubicBezTo>
                  <a:cubicBezTo>
                    <a:pt x="371" y="1399"/>
                    <a:pt x="368" y="1399"/>
                    <a:pt x="365" y="1399"/>
                  </a:cubicBezTo>
                  <a:cubicBezTo>
                    <a:pt x="365" y="1407"/>
                    <a:pt x="373" y="1411"/>
                    <a:pt x="378" y="1416"/>
                  </a:cubicBezTo>
                  <a:cubicBezTo>
                    <a:pt x="383" y="1422"/>
                    <a:pt x="384" y="1431"/>
                    <a:pt x="391" y="1435"/>
                  </a:cubicBezTo>
                  <a:cubicBezTo>
                    <a:pt x="392" y="1431"/>
                    <a:pt x="391" y="1431"/>
                    <a:pt x="392" y="1429"/>
                  </a:cubicBezTo>
                  <a:cubicBezTo>
                    <a:pt x="393" y="1432"/>
                    <a:pt x="396" y="1428"/>
                    <a:pt x="397" y="1429"/>
                  </a:cubicBezTo>
                  <a:cubicBezTo>
                    <a:pt x="396" y="1422"/>
                    <a:pt x="390" y="1420"/>
                    <a:pt x="388" y="1414"/>
                  </a:cubicBezTo>
                  <a:cubicBezTo>
                    <a:pt x="390" y="1414"/>
                    <a:pt x="390" y="1416"/>
                    <a:pt x="392" y="1416"/>
                  </a:cubicBezTo>
                  <a:cubicBezTo>
                    <a:pt x="390" y="1411"/>
                    <a:pt x="387" y="1407"/>
                    <a:pt x="383" y="1404"/>
                  </a:cubicBezTo>
                  <a:cubicBezTo>
                    <a:pt x="383" y="1399"/>
                    <a:pt x="381" y="1394"/>
                    <a:pt x="375" y="1392"/>
                  </a:cubicBezTo>
                  <a:cubicBezTo>
                    <a:pt x="373" y="1393"/>
                    <a:pt x="370" y="1398"/>
                    <a:pt x="368" y="1393"/>
                  </a:cubicBezTo>
                  <a:cubicBezTo>
                    <a:pt x="370" y="1393"/>
                    <a:pt x="372" y="1393"/>
                    <a:pt x="373" y="1391"/>
                  </a:cubicBezTo>
                  <a:cubicBezTo>
                    <a:pt x="367" y="1388"/>
                    <a:pt x="368" y="1373"/>
                    <a:pt x="359" y="1376"/>
                  </a:cubicBezTo>
                  <a:cubicBezTo>
                    <a:pt x="362" y="1377"/>
                    <a:pt x="363" y="1378"/>
                    <a:pt x="362" y="1382"/>
                  </a:cubicBezTo>
                  <a:cubicBezTo>
                    <a:pt x="358" y="1381"/>
                    <a:pt x="356" y="1378"/>
                    <a:pt x="356" y="1374"/>
                  </a:cubicBezTo>
                  <a:cubicBezTo>
                    <a:pt x="357" y="1374"/>
                    <a:pt x="358" y="1376"/>
                    <a:pt x="358" y="1373"/>
                  </a:cubicBezTo>
                  <a:cubicBezTo>
                    <a:pt x="356" y="1370"/>
                    <a:pt x="351" y="1364"/>
                    <a:pt x="350" y="1363"/>
                  </a:cubicBezTo>
                  <a:cubicBezTo>
                    <a:pt x="352" y="1364"/>
                    <a:pt x="356" y="1368"/>
                    <a:pt x="359" y="1366"/>
                  </a:cubicBezTo>
                  <a:cubicBezTo>
                    <a:pt x="354" y="1361"/>
                    <a:pt x="347" y="1360"/>
                    <a:pt x="342" y="1354"/>
                  </a:cubicBezTo>
                  <a:cubicBezTo>
                    <a:pt x="342" y="1353"/>
                    <a:pt x="343" y="1350"/>
                    <a:pt x="342" y="1349"/>
                  </a:cubicBezTo>
                  <a:cubicBezTo>
                    <a:pt x="340" y="1344"/>
                    <a:pt x="329" y="1331"/>
                    <a:pt x="325" y="1332"/>
                  </a:cubicBezTo>
                  <a:cubicBezTo>
                    <a:pt x="324" y="1338"/>
                    <a:pt x="333" y="1340"/>
                    <a:pt x="332" y="1343"/>
                  </a:cubicBezTo>
                  <a:cubicBezTo>
                    <a:pt x="326" y="1344"/>
                    <a:pt x="328" y="1336"/>
                    <a:pt x="323" y="1336"/>
                  </a:cubicBezTo>
                  <a:cubicBezTo>
                    <a:pt x="322" y="1338"/>
                    <a:pt x="326" y="1339"/>
                    <a:pt x="323" y="1340"/>
                  </a:cubicBezTo>
                  <a:cubicBezTo>
                    <a:pt x="320" y="1338"/>
                    <a:pt x="321" y="1332"/>
                    <a:pt x="320" y="1329"/>
                  </a:cubicBezTo>
                  <a:cubicBezTo>
                    <a:pt x="314" y="1329"/>
                    <a:pt x="311" y="1319"/>
                    <a:pt x="316" y="1317"/>
                  </a:cubicBezTo>
                  <a:cubicBezTo>
                    <a:pt x="314" y="1313"/>
                    <a:pt x="309" y="1312"/>
                    <a:pt x="305" y="1310"/>
                  </a:cubicBezTo>
                  <a:cubicBezTo>
                    <a:pt x="303" y="1313"/>
                    <a:pt x="308" y="1317"/>
                    <a:pt x="309" y="1320"/>
                  </a:cubicBezTo>
                  <a:cubicBezTo>
                    <a:pt x="303" y="1316"/>
                    <a:pt x="299" y="1309"/>
                    <a:pt x="292" y="1307"/>
                  </a:cubicBezTo>
                  <a:cubicBezTo>
                    <a:pt x="297" y="1308"/>
                    <a:pt x="291" y="1304"/>
                    <a:pt x="295" y="1303"/>
                  </a:cubicBezTo>
                  <a:cubicBezTo>
                    <a:pt x="297" y="1306"/>
                    <a:pt x="299" y="1313"/>
                    <a:pt x="302" y="1310"/>
                  </a:cubicBezTo>
                  <a:cubicBezTo>
                    <a:pt x="299" y="1307"/>
                    <a:pt x="297" y="1303"/>
                    <a:pt x="293" y="1300"/>
                  </a:cubicBezTo>
                  <a:cubicBezTo>
                    <a:pt x="292" y="1301"/>
                    <a:pt x="293" y="1304"/>
                    <a:pt x="291" y="1303"/>
                  </a:cubicBezTo>
                  <a:cubicBezTo>
                    <a:pt x="285" y="1295"/>
                    <a:pt x="279" y="1286"/>
                    <a:pt x="269" y="1281"/>
                  </a:cubicBezTo>
                  <a:cubicBezTo>
                    <a:pt x="271" y="1275"/>
                    <a:pt x="265" y="1278"/>
                    <a:pt x="266" y="1272"/>
                  </a:cubicBezTo>
                  <a:cubicBezTo>
                    <a:pt x="268" y="1272"/>
                    <a:pt x="269" y="1275"/>
                    <a:pt x="268" y="1271"/>
                  </a:cubicBezTo>
                  <a:cubicBezTo>
                    <a:pt x="266" y="1260"/>
                    <a:pt x="254" y="1254"/>
                    <a:pt x="248" y="1245"/>
                  </a:cubicBezTo>
                  <a:cubicBezTo>
                    <a:pt x="244" y="1238"/>
                    <a:pt x="242" y="1230"/>
                    <a:pt x="237" y="1223"/>
                  </a:cubicBezTo>
                  <a:cubicBezTo>
                    <a:pt x="231" y="1216"/>
                    <a:pt x="220" y="1208"/>
                    <a:pt x="214" y="1202"/>
                  </a:cubicBezTo>
                  <a:cubicBezTo>
                    <a:pt x="209" y="1198"/>
                    <a:pt x="204" y="1191"/>
                    <a:pt x="201" y="1187"/>
                  </a:cubicBezTo>
                  <a:cubicBezTo>
                    <a:pt x="193" y="1176"/>
                    <a:pt x="191" y="1162"/>
                    <a:pt x="182" y="1150"/>
                  </a:cubicBezTo>
                  <a:cubicBezTo>
                    <a:pt x="180" y="1147"/>
                    <a:pt x="177" y="1146"/>
                    <a:pt x="175" y="1144"/>
                  </a:cubicBezTo>
                  <a:cubicBezTo>
                    <a:pt x="171" y="1137"/>
                    <a:pt x="170" y="1129"/>
                    <a:pt x="165" y="1122"/>
                  </a:cubicBezTo>
                  <a:cubicBezTo>
                    <a:pt x="155" y="1116"/>
                    <a:pt x="153" y="1102"/>
                    <a:pt x="146" y="1094"/>
                  </a:cubicBezTo>
                  <a:cubicBezTo>
                    <a:pt x="145" y="1085"/>
                    <a:pt x="139" y="1081"/>
                    <a:pt x="136" y="1075"/>
                  </a:cubicBezTo>
                  <a:cubicBezTo>
                    <a:pt x="137" y="1068"/>
                    <a:pt x="133" y="1067"/>
                    <a:pt x="130" y="1064"/>
                  </a:cubicBezTo>
                  <a:cubicBezTo>
                    <a:pt x="122" y="1042"/>
                    <a:pt x="108" y="1020"/>
                    <a:pt x="110" y="990"/>
                  </a:cubicBezTo>
                  <a:cubicBezTo>
                    <a:pt x="111" y="968"/>
                    <a:pt x="125" y="947"/>
                    <a:pt x="123" y="923"/>
                  </a:cubicBezTo>
                  <a:cubicBezTo>
                    <a:pt x="122" y="920"/>
                    <a:pt x="120" y="917"/>
                    <a:pt x="120" y="913"/>
                  </a:cubicBezTo>
                  <a:cubicBezTo>
                    <a:pt x="119" y="905"/>
                    <a:pt x="120" y="896"/>
                    <a:pt x="120" y="887"/>
                  </a:cubicBezTo>
                  <a:cubicBezTo>
                    <a:pt x="120" y="855"/>
                    <a:pt x="122" y="823"/>
                    <a:pt x="133" y="797"/>
                  </a:cubicBezTo>
                  <a:cubicBezTo>
                    <a:pt x="133" y="795"/>
                    <a:pt x="129" y="796"/>
                    <a:pt x="129" y="792"/>
                  </a:cubicBezTo>
                  <a:cubicBezTo>
                    <a:pt x="132" y="789"/>
                    <a:pt x="131" y="781"/>
                    <a:pt x="131" y="775"/>
                  </a:cubicBezTo>
                  <a:cubicBezTo>
                    <a:pt x="127" y="771"/>
                    <a:pt x="123" y="769"/>
                    <a:pt x="119" y="767"/>
                  </a:cubicBezTo>
                  <a:cubicBezTo>
                    <a:pt x="119" y="766"/>
                    <a:pt x="118" y="765"/>
                    <a:pt x="118" y="764"/>
                  </a:cubicBezTo>
                  <a:cubicBezTo>
                    <a:pt x="120" y="763"/>
                    <a:pt x="120" y="765"/>
                    <a:pt x="122" y="765"/>
                  </a:cubicBezTo>
                  <a:cubicBezTo>
                    <a:pt x="120" y="760"/>
                    <a:pt x="125" y="758"/>
                    <a:pt x="125" y="752"/>
                  </a:cubicBezTo>
                  <a:cubicBezTo>
                    <a:pt x="126" y="748"/>
                    <a:pt x="121" y="742"/>
                    <a:pt x="124" y="737"/>
                  </a:cubicBezTo>
                  <a:cubicBezTo>
                    <a:pt x="116" y="733"/>
                    <a:pt x="117" y="722"/>
                    <a:pt x="115" y="716"/>
                  </a:cubicBezTo>
                  <a:cubicBezTo>
                    <a:pt x="111" y="715"/>
                    <a:pt x="112" y="718"/>
                    <a:pt x="109" y="719"/>
                  </a:cubicBezTo>
                  <a:cubicBezTo>
                    <a:pt x="106" y="716"/>
                    <a:pt x="108" y="715"/>
                    <a:pt x="108" y="711"/>
                  </a:cubicBezTo>
                  <a:cubicBezTo>
                    <a:pt x="104" y="711"/>
                    <a:pt x="104" y="707"/>
                    <a:pt x="103" y="704"/>
                  </a:cubicBezTo>
                  <a:cubicBezTo>
                    <a:pt x="98" y="704"/>
                    <a:pt x="98" y="704"/>
                    <a:pt x="98" y="704"/>
                  </a:cubicBezTo>
                  <a:cubicBezTo>
                    <a:pt x="93" y="698"/>
                    <a:pt x="96" y="692"/>
                    <a:pt x="96" y="686"/>
                  </a:cubicBezTo>
                  <a:cubicBezTo>
                    <a:pt x="96" y="684"/>
                    <a:pt x="94" y="683"/>
                    <a:pt x="94" y="681"/>
                  </a:cubicBezTo>
                  <a:cubicBezTo>
                    <a:pt x="91" y="660"/>
                    <a:pt x="98" y="633"/>
                    <a:pt x="108" y="621"/>
                  </a:cubicBezTo>
                  <a:cubicBezTo>
                    <a:pt x="110" y="623"/>
                    <a:pt x="114" y="624"/>
                    <a:pt x="116" y="626"/>
                  </a:cubicBezTo>
                  <a:cubicBezTo>
                    <a:pt x="115" y="630"/>
                    <a:pt x="112" y="632"/>
                    <a:pt x="112" y="637"/>
                  </a:cubicBezTo>
                  <a:cubicBezTo>
                    <a:pt x="117" y="639"/>
                    <a:pt x="119" y="633"/>
                    <a:pt x="118" y="627"/>
                  </a:cubicBezTo>
                  <a:cubicBezTo>
                    <a:pt x="119" y="626"/>
                    <a:pt x="122" y="629"/>
                    <a:pt x="124" y="626"/>
                  </a:cubicBezTo>
                  <a:cubicBezTo>
                    <a:pt x="123" y="616"/>
                    <a:pt x="135" y="614"/>
                    <a:pt x="139" y="607"/>
                  </a:cubicBezTo>
                  <a:cubicBezTo>
                    <a:pt x="142" y="600"/>
                    <a:pt x="142" y="593"/>
                    <a:pt x="148" y="587"/>
                  </a:cubicBezTo>
                  <a:cubicBezTo>
                    <a:pt x="149" y="594"/>
                    <a:pt x="155" y="582"/>
                    <a:pt x="157" y="579"/>
                  </a:cubicBezTo>
                  <a:cubicBezTo>
                    <a:pt x="153" y="565"/>
                    <a:pt x="166" y="554"/>
                    <a:pt x="171" y="543"/>
                  </a:cubicBezTo>
                  <a:cubicBezTo>
                    <a:pt x="169" y="540"/>
                    <a:pt x="168" y="538"/>
                    <a:pt x="172" y="536"/>
                  </a:cubicBezTo>
                  <a:cubicBezTo>
                    <a:pt x="180" y="539"/>
                    <a:pt x="191" y="525"/>
                    <a:pt x="196" y="521"/>
                  </a:cubicBezTo>
                  <a:cubicBezTo>
                    <a:pt x="197" y="519"/>
                    <a:pt x="200" y="519"/>
                    <a:pt x="202" y="518"/>
                  </a:cubicBezTo>
                  <a:cubicBezTo>
                    <a:pt x="213" y="509"/>
                    <a:pt x="220" y="483"/>
                    <a:pt x="233" y="480"/>
                  </a:cubicBezTo>
                  <a:cubicBezTo>
                    <a:pt x="239" y="479"/>
                    <a:pt x="243" y="485"/>
                    <a:pt x="249" y="482"/>
                  </a:cubicBezTo>
                  <a:cubicBezTo>
                    <a:pt x="251" y="477"/>
                    <a:pt x="258" y="477"/>
                    <a:pt x="262" y="475"/>
                  </a:cubicBezTo>
                  <a:cubicBezTo>
                    <a:pt x="266" y="472"/>
                    <a:pt x="268" y="466"/>
                    <a:pt x="272" y="463"/>
                  </a:cubicBezTo>
                  <a:cubicBezTo>
                    <a:pt x="277" y="459"/>
                    <a:pt x="285" y="458"/>
                    <a:pt x="290" y="455"/>
                  </a:cubicBezTo>
                  <a:cubicBezTo>
                    <a:pt x="294" y="451"/>
                    <a:pt x="296" y="444"/>
                    <a:pt x="300" y="441"/>
                  </a:cubicBezTo>
                  <a:cubicBezTo>
                    <a:pt x="304" y="438"/>
                    <a:pt x="308" y="440"/>
                    <a:pt x="312" y="437"/>
                  </a:cubicBezTo>
                  <a:cubicBezTo>
                    <a:pt x="314" y="435"/>
                    <a:pt x="314" y="431"/>
                    <a:pt x="317" y="428"/>
                  </a:cubicBezTo>
                  <a:cubicBezTo>
                    <a:pt x="325" y="419"/>
                    <a:pt x="338" y="420"/>
                    <a:pt x="338" y="407"/>
                  </a:cubicBezTo>
                  <a:cubicBezTo>
                    <a:pt x="334" y="405"/>
                    <a:pt x="335" y="399"/>
                    <a:pt x="332" y="397"/>
                  </a:cubicBezTo>
                  <a:cubicBezTo>
                    <a:pt x="339" y="382"/>
                    <a:pt x="347" y="367"/>
                    <a:pt x="361" y="359"/>
                  </a:cubicBezTo>
                  <a:cubicBezTo>
                    <a:pt x="361" y="356"/>
                    <a:pt x="359" y="356"/>
                    <a:pt x="360" y="354"/>
                  </a:cubicBezTo>
                  <a:cubicBezTo>
                    <a:pt x="365" y="351"/>
                    <a:pt x="370" y="348"/>
                    <a:pt x="374" y="344"/>
                  </a:cubicBezTo>
                  <a:cubicBezTo>
                    <a:pt x="374" y="341"/>
                    <a:pt x="370" y="342"/>
                    <a:pt x="371" y="337"/>
                  </a:cubicBezTo>
                  <a:cubicBezTo>
                    <a:pt x="388" y="325"/>
                    <a:pt x="401" y="308"/>
                    <a:pt x="408" y="286"/>
                  </a:cubicBezTo>
                  <a:cubicBezTo>
                    <a:pt x="413" y="284"/>
                    <a:pt x="417" y="281"/>
                    <a:pt x="422" y="279"/>
                  </a:cubicBezTo>
                  <a:cubicBezTo>
                    <a:pt x="424" y="297"/>
                    <a:pt x="412" y="301"/>
                    <a:pt x="406" y="311"/>
                  </a:cubicBezTo>
                  <a:cubicBezTo>
                    <a:pt x="403" y="317"/>
                    <a:pt x="402" y="325"/>
                    <a:pt x="398" y="329"/>
                  </a:cubicBezTo>
                  <a:cubicBezTo>
                    <a:pt x="396" y="331"/>
                    <a:pt x="393" y="331"/>
                    <a:pt x="391" y="334"/>
                  </a:cubicBezTo>
                  <a:cubicBezTo>
                    <a:pt x="391" y="343"/>
                    <a:pt x="386" y="348"/>
                    <a:pt x="384" y="357"/>
                  </a:cubicBezTo>
                  <a:cubicBezTo>
                    <a:pt x="376" y="358"/>
                    <a:pt x="374" y="364"/>
                    <a:pt x="373" y="372"/>
                  </a:cubicBezTo>
                  <a:cubicBezTo>
                    <a:pt x="375" y="372"/>
                    <a:pt x="375" y="374"/>
                    <a:pt x="378" y="373"/>
                  </a:cubicBezTo>
                  <a:cubicBezTo>
                    <a:pt x="383" y="372"/>
                    <a:pt x="380" y="368"/>
                    <a:pt x="382" y="365"/>
                  </a:cubicBezTo>
                  <a:cubicBezTo>
                    <a:pt x="388" y="356"/>
                    <a:pt x="405" y="350"/>
                    <a:pt x="400" y="338"/>
                  </a:cubicBezTo>
                  <a:cubicBezTo>
                    <a:pt x="403" y="335"/>
                    <a:pt x="407" y="331"/>
                    <a:pt x="410" y="327"/>
                  </a:cubicBezTo>
                  <a:cubicBezTo>
                    <a:pt x="416" y="327"/>
                    <a:pt x="423" y="320"/>
                    <a:pt x="427" y="314"/>
                  </a:cubicBezTo>
                  <a:cubicBezTo>
                    <a:pt x="423" y="314"/>
                    <a:pt x="422" y="316"/>
                    <a:pt x="419" y="316"/>
                  </a:cubicBezTo>
                  <a:cubicBezTo>
                    <a:pt x="414" y="306"/>
                    <a:pt x="425" y="301"/>
                    <a:pt x="432" y="296"/>
                  </a:cubicBezTo>
                  <a:cubicBezTo>
                    <a:pt x="440" y="280"/>
                    <a:pt x="440" y="261"/>
                    <a:pt x="455" y="252"/>
                  </a:cubicBezTo>
                  <a:cubicBezTo>
                    <a:pt x="463" y="252"/>
                    <a:pt x="465" y="246"/>
                    <a:pt x="472" y="245"/>
                  </a:cubicBezTo>
                  <a:cubicBezTo>
                    <a:pt x="470" y="233"/>
                    <a:pt x="485" y="234"/>
                    <a:pt x="481" y="223"/>
                  </a:cubicBezTo>
                  <a:cubicBezTo>
                    <a:pt x="483" y="221"/>
                    <a:pt x="486" y="221"/>
                    <a:pt x="486" y="216"/>
                  </a:cubicBezTo>
                  <a:cubicBezTo>
                    <a:pt x="487" y="213"/>
                    <a:pt x="482" y="216"/>
                    <a:pt x="483" y="213"/>
                  </a:cubicBezTo>
                  <a:cubicBezTo>
                    <a:pt x="491" y="213"/>
                    <a:pt x="494" y="204"/>
                    <a:pt x="492" y="196"/>
                  </a:cubicBezTo>
                  <a:cubicBezTo>
                    <a:pt x="493" y="194"/>
                    <a:pt x="497" y="194"/>
                    <a:pt x="497" y="191"/>
                  </a:cubicBezTo>
                  <a:cubicBezTo>
                    <a:pt x="497" y="186"/>
                    <a:pt x="492" y="186"/>
                    <a:pt x="492" y="182"/>
                  </a:cubicBezTo>
                  <a:cubicBezTo>
                    <a:pt x="495" y="167"/>
                    <a:pt x="487" y="159"/>
                    <a:pt x="484" y="146"/>
                  </a:cubicBezTo>
                  <a:cubicBezTo>
                    <a:pt x="484" y="141"/>
                    <a:pt x="491" y="134"/>
                    <a:pt x="487" y="130"/>
                  </a:cubicBezTo>
                  <a:cubicBezTo>
                    <a:pt x="498" y="125"/>
                    <a:pt x="507" y="118"/>
                    <a:pt x="512" y="111"/>
                  </a:cubicBezTo>
                  <a:cubicBezTo>
                    <a:pt x="507" y="109"/>
                    <a:pt x="503" y="115"/>
                    <a:pt x="498" y="116"/>
                  </a:cubicBezTo>
                  <a:cubicBezTo>
                    <a:pt x="498" y="114"/>
                    <a:pt x="498" y="114"/>
                    <a:pt x="499" y="113"/>
                  </a:cubicBezTo>
                  <a:cubicBezTo>
                    <a:pt x="492" y="118"/>
                    <a:pt x="487" y="126"/>
                    <a:pt x="479" y="130"/>
                  </a:cubicBezTo>
                  <a:cubicBezTo>
                    <a:pt x="478" y="133"/>
                    <a:pt x="481" y="132"/>
                    <a:pt x="482" y="134"/>
                  </a:cubicBezTo>
                  <a:cubicBezTo>
                    <a:pt x="479" y="133"/>
                    <a:pt x="478" y="135"/>
                    <a:pt x="476" y="135"/>
                  </a:cubicBezTo>
                  <a:cubicBezTo>
                    <a:pt x="477" y="137"/>
                    <a:pt x="478" y="141"/>
                    <a:pt x="474" y="141"/>
                  </a:cubicBezTo>
                  <a:cubicBezTo>
                    <a:pt x="472" y="135"/>
                    <a:pt x="473" y="130"/>
                    <a:pt x="478" y="125"/>
                  </a:cubicBezTo>
                  <a:cubicBezTo>
                    <a:pt x="480" y="123"/>
                    <a:pt x="484" y="123"/>
                    <a:pt x="487" y="121"/>
                  </a:cubicBezTo>
                  <a:cubicBezTo>
                    <a:pt x="489" y="120"/>
                    <a:pt x="489" y="118"/>
                    <a:pt x="490" y="117"/>
                  </a:cubicBezTo>
                  <a:cubicBezTo>
                    <a:pt x="496" y="112"/>
                    <a:pt x="503" y="113"/>
                    <a:pt x="508" y="108"/>
                  </a:cubicBezTo>
                  <a:cubicBezTo>
                    <a:pt x="503" y="106"/>
                    <a:pt x="506" y="101"/>
                    <a:pt x="510" y="99"/>
                  </a:cubicBezTo>
                  <a:cubicBezTo>
                    <a:pt x="509" y="100"/>
                    <a:pt x="519" y="101"/>
                    <a:pt x="516" y="97"/>
                  </a:cubicBezTo>
                  <a:cubicBezTo>
                    <a:pt x="514" y="96"/>
                    <a:pt x="512" y="100"/>
                    <a:pt x="511" y="97"/>
                  </a:cubicBezTo>
                  <a:cubicBezTo>
                    <a:pt x="511" y="95"/>
                    <a:pt x="510" y="95"/>
                    <a:pt x="511" y="94"/>
                  </a:cubicBezTo>
                  <a:cubicBezTo>
                    <a:pt x="515" y="96"/>
                    <a:pt x="520" y="97"/>
                    <a:pt x="523" y="93"/>
                  </a:cubicBezTo>
                  <a:cubicBezTo>
                    <a:pt x="521" y="91"/>
                    <a:pt x="519" y="95"/>
                    <a:pt x="519" y="93"/>
                  </a:cubicBezTo>
                  <a:cubicBezTo>
                    <a:pt x="517" y="87"/>
                    <a:pt x="525" y="87"/>
                    <a:pt x="529" y="82"/>
                  </a:cubicBezTo>
                  <a:cubicBezTo>
                    <a:pt x="531" y="78"/>
                    <a:pt x="530" y="72"/>
                    <a:pt x="534" y="71"/>
                  </a:cubicBezTo>
                  <a:cubicBezTo>
                    <a:pt x="535" y="71"/>
                    <a:pt x="538" y="78"/>
                    <a:pt x="539" y="73"/>
                  </a:cubicBezTo>
                  <a:cubicBezTo>
                    <a:pt x="539" y="69"/>
                    <a:pt x="537" y="71"/>
                    <a:pt x="537" y="66"/>
                  </a:cubicBezTo>
                  <a:cubicBezTo>
                    <a:pt x="540" y="66"/>
                    <a:pt x="539" y="64"/>
                    <a:pt x="541" y="64"/>
                  </a:cubicBezTo>
                  <a:cubicBezTo>
                    <a:pt x="541" y="67"/>
                    <a:pt x="538" y="68"/>
                    <a:pt x="540" y="70"/>
                  </a:cubicBezTo>
                  <a:cubicBezTo>
                    <a:pt x="543" y="70"/>
                    <a:pt x="542" y="67"/>
                    <a:pt x="545" y="68"/>
                  </a:cubicBezTo>
                  <a:cubicBezTo>
                    <a:pt x="543" y="69"/>
                    <a:pt x="541" y="74"/>
                    <a:pt x="545" y="74"/>
                  </a:cubicBezTo>
                  <a:cubicBezTo>
                    <a:pt x="549" y="70"/>
                    <a:pt x="548" y="67"/>
                    <a:pt x="551" y="63"/>
                  </a:cubicBezTo>
                  <a:cubicBezTo>
                    <a:pt x="547" y="63"/>
                    <a:pt x="544" y="67"/>
                    <a:pt x="542" y="63"/>
                  </a:cubicBezTo>
                  <a:cubicBezTo>
                    <a:pt x="547" y="61"/>
                    <a:pt x="548" y="62"/>
                    <a:pt x="554" y="59"/>
                  </a:cubicBezTo>
                  <a:cubicBezTo>
                    <a:pt x="553" y="60"/>
                    <a:pt x="552" y="61"/>
                    <a:pt x="554" y="62"/>
                  </a:cubicBezTo>
                  <a:cubicBezTo>
                    <a:pt x="568" y="51"/>
                    <a:pt x="591" y="49"/>
                    <a:pt x="609" y="42"/>
                  </a:cubicBezTo>
                  <a:cubicBezTo>
                    <a:pt x="609" y="43"/>
                    <a:pt x="611" y="43"/>
                    <a:pt x="612" y="43"/>
                  </a:cubicBezTo>
                  <a:cubicBezTo>
                    <a:pt x="611" y="44"/>
                    <a:pt x="611" y="45"/>
                    <a:pt x="612" y="47"/>
                  </a:cubicBezTo>
                  <a:cubicBezTo>
                    <a:pt x="622" y="44"/>
                    <a:pt x="628" y="50"/>
                    <a:pt x="635" y="48"/>
                  </a:cubicBezTo>
                  <a:cubicBezTo>
                    <a:pt x="635" y="45"/>
                    <a:pt x="631" y="48"/>
                    <a:pt x="633" y="44"/>
                  </a:cubicBezTo>
                  <a:cubicBezTo>
                    <a:pt x="637" y="45"/>
                    <a:pt x="640" y="47"/>
                    <a:pt x="645" y="47"/>
                  </a:cubicBezTo>
                  <a:cubicBezTo>
                    <a:pt x="646" y="48"/>
                    <a:pt x="646" y="49"/>
                    <a:pt x="645" y="50"/>
                  </a:cubicBezTo>
                  <a:cubicBezTo>
                    <a:pt x="649" y="50"/>
                    <a:pt x="651" y="52"/>
                    <a:pt x="653" y="54"/>
                  </a:cubicBezTo>
                  <a:cubicBezTo>
                    <a:pt x="648" y="58"/>
                    <a:pt x="643" y="48"/>
                    <a:pt x="639" y="54"/>
                  </a:cubicBezTo>
                  <a:cubicBezTo>
                    <a:pt x="646" y="57"/>
                    <a:pt x="652" y="62"/>
                    <a:pt x="661" y="59"/>
                  </a:cubicBezTo>
                  <a:cubicBezTo>
                    <a:pt x="661" y="52"/>
                    <a:pt x="653" y="59"/>
                    <a:pt x="652" y="55"/>
                  </a:cubicBezTo>
                  <a:cubicBezTo>
                    <a:pt x="672" y="52"/>
                    <a:pt x="695" y="70"/>
                    <a:pt x="717" y="64"/>
                  </a:cubicBezTo>
                  <a:cubicBezTo>
                    <a:pt x="725" y="68"/>
                    <a:pt x="736" y="69"/>
                    <a:pt x="747" y="71"/>
                  </a:cubicBezTo>
                  <a:cubicBezTo>
                    <a:pt x="744" y="64"/>
                    <a:pt x="738" y="68"/>
                    <a:pt x="732" y="67"/>
                  </a:cubicBezTo>
                  <a:close/>
                  <a:moveTo>
                    <a:pt x="60" y="652"/>
                  </a:moveTo>
                  <a:cubicBezTo>
                    <a:pt x="56" y="649"/>
                    <a:pt x="61" y="641"/>
                    <a:pt x="61" y="636"/>
                  </a:cubicBezTo>
                  <a:cubicBezTo>
                    <a:pt x="66" y="642"/>
                    <a:pt x="62" y="646"/>
                    <a:pt x="60" y="652"/>
                  </a:cubicBezTo>
                  <a:close/>
                  <a:moveTo>
                    <a:pt x="380" y="1401"/>
                  </a:moveTo>
                  <a:cubicBezTo>
                    <a:pt x="381" y="1407"/>
                    <a:pt x="388" y="1407"/>
                    <a:pt x="384" y="1414"/>
                  </a:cubicBezTo>
                  <a:cubicBezTo>
                    <a:pt x="381" y="1414"/>
                    <a:pt x="383" y="1410"/>
                    <a:pt x="381" y="1410"/>
                  </a:cubicBezTo>
                  <a:cubicBezTo>
                    <a:pt x="381" y="1409"/>
                    <a:pt x="383" y="1409"/>
                    <a:pt x="384" y="1409"/>
                  </a:cubicBezTo>
                  <a:cubicBezTo>
                    <a:pt x="382" y="1407"/>
                    <a:pt x="382" y="1405"/>
                    <a:pt x="379" y="1405"/>
                  </a:cubicBezTo>
                  <a:cubicBezTo>
                    <a:pt x="380" y="1407"/>
                    <a:pt x="373" y="1409"/>
                    <a:pt x="373" y="1404"/>
                  </a:cubicBezTo>
                  <a:cubicBezTo>
                    <a:pt x="377" y="1403"/>
                    <a:pt x="375" y="1402"/>
                    <a:pt x="380" y="1401"/>
                  </a:cubicBezTo>
                  <a:close/>
                  <a:moveTo>
                    <a:pt x="119" y="1239"/>
                  </a:moveTo>
                  <a:cubicBezTo>
                    <a:pt x="118" y="1237"/>
                    <a:pt x="117" y="1236"/>
                    <a:pt x="116" y="1234"/>
                  </a:cubicBezTo>
                  <a:cubicBezTo>
                    <a:pt x="116" y="1236"/>
                    <a:pt x="117" y="1238"/>
                    <a:pt x="119" y="1239"/>
                  </a:cubicBezTo>
                  <a:close/>
                  <a:moveTo>
                    <a:pt x="1279" y="110"/>
                  </a:moveTo>
                  <a:cubicBezTo>
                    <a:pt x="1291" y="112"/>
                    <a:pt x="1291" y="124"/>
                    <a:pt x="1301" y="127"/>
                  </a:cubicBezTo>
                  <a:cubicBezTo>
                    <a:pt x="1304" y="123"/>
                    <a:pt x="1297" y="119"/>
                    <a:pt x="1301" y="115"/>
                  </a:cubicBezTo>
                  <a:cubicBezTo>
                    <a:pt x="1292" y="82"/>
                    <a:pt x="1253" y="76"/>
                    <a:pt x="1235" y="55"/>
                  </a:cubicBezTo>
                  <a:cubicBezTo>
                    <a:pt x="1241" y="60"/>
                    <a:pt x="1248" y="64"/>
                    <a:pt x="1255" y="68"/>
                  </a:cubicBezTo>
                  <a:cubicBezTo>
                    <a:pt x="1256" y="65"/>
                    <a:pt x="1251" y="64"/>
                    <a:pt x="1254" y="63"/>
                  </a:cubicBezTo>
                  <a:cubicBezTo>
                    <a:pt x="1269" y="69"/>
                    <a:pt x="1280" y="82"/>
                    <a:pt x="1295" y="85"/>
                  </a:cubicBezTo>
                  <a:cubicBezTo>
                    <a:pt x="1294" y="85"/>
                    <a:pt x="1292" y="83"/>
                    <a:pt x="1294" y="83"/>
                  </a:cubicBezTo>
                  <a:cubicBezTo>
                    <a:pt x="1321" y="93"/>
                    <a:pt x="1341" y="109"/>
                    <a:pt x="1361" y="126"/>
                  </a:cubicBezTo>
                  <a:cubicBezTo>
                    <a:pt x="1363" y="128"/>
                    <a:pt x="1364" y="125"/>
                    <a:pt x="1366" y="127"/>
                  </a:cubicBezTo>
                  <a:cubicBezTo>
                    <a:pt x="1365" y="131"/>
                    <a:pt x="1368" y="130"/>
                    <a:pt x="1368" y="133"/>
                  </a:cubicBezTo>
                  <a:cubicBezTo>
                    <a:pt x="1365" y="131"/>
                    <a:pt x="1363" y="128"/>
                    <a:pt x="1359" y="127"/>
                  </a:cubicBezTo>
                  <a:cubicBezTo>
                    <a:pt x="1359" y="129"/>
                    <a:pt x="1359" y="131"/>
                    <a:pt x="1358" y="131"/>
                  </a:cubicBezTo>
                  <a:cubicBezTo>
                    <a:pt x="1355" y="128"/>
                    <a:pt x="1352" y="125"/>
                    <a:pt x="1348" y="122"/>
                  </a:cubicBezTo>
                  <a:cubicBezTo>
                    <a:pt x="1357" y="133"/>
                    <a:pt x="1366" y="147"/>
                    <a:pt x="1370" y="159"/>
                  </a:cubicBezTo>
                  <a:cubicBezTo>
                    <a:pt x="1370" y="158"/>
                    <a:pt x="1372" y="157"/>
                    <a:pt x="1373" y="157"/>
                  </a:cubicBezTo>
                  <a:cubicBezTo>
                    <a:pt x="1376" y="162"/>
                    <a:pt x="1381" y="165"/>
                    <a:pt x="1383" y="170"/>
                  </a:cubicBezTo>
                  <a:cubicBezTo>
                    <a:pt x="1383" y="175"/>
                    <a:pt x="1380" y="175"/>
                    <a:pt x="1383" y="179"/>
                  </a:cubicBezTo>
                  <a:cubicBezTo>
                    <a:pt x="1386" y="177"/>
                    <a:pt x="1390" y="179"/>
                    <a:pt x="1393" y="183"/>
                  </a:cubicBezTo>
                  <a:cubicBezTo>
                    <a:pt x="1386" y="167"/>
                    <a:pt x="1375" y="155"/>
                    <a:pt x="1367" y="141"/>
                  </a:cubicBezTo>
                  <a:cubicBezTo>
                    <a:pt x="1395" y="168"/>
                    <a:pt x="1421" y="203"/>
                    <a:pt x="1450" y="226"/>
                  </a:cubicBezTo>
                  <a:cubicBezTo>
                    <a:pt x="1454" y="228"/>
                    <a:pt x="1451" y="223"/>
                    <a:pt x="1453" y="223"/>
                  </a:cubicBezTo>
                  <a:cubicBezTo>
                    <a:pt x="1457" y="230"/>
                    <a:pt x="1464" y="234"/>
                    <a:pt x="1469" y="241"/>
                  </a:cubicBezTo>
                  <a:cubicBezTo>
                    <a:pt x="1476" y="250"/>
                    <a:pt x="1489" y="260"/>
                    <a:pt x="1492" y="268"/>
                  </a:cubicBezTo>
                  <a:cubicBezTo>
                    <a:pt x="1492" y="271"/>
                    <a:pt x="1493" y="277"/>
                    <a:pt x="1493" y="280"/>
                  </a:cubicBezTo>
                  <a:cubicBezTo>
                    <a:pt x="1495" y="288"/>
                    <a:pt x="1495" y="297"/>
                    <a:pt x="1499" y="303"/>
                  </a:cubicBezTo>
                  <a:cubicBezTo>
                    <a:pt x="1502" y="307"/>
                    <a:pt x="1509" y="308"/>
                    <a:pt x="1513" y="311"/>
                  </a:cubicBezTo>
                  <a:cubicBezTo>
                    <a:pt x="1515" y="313"/>
                    <a:pt x="1514" y="318"/>
                    <a:pt x="1518" y="316"/>
                  </a:cubicBezTo>
                  <a:cubicBezTo>
                    <a:pt x="1513" y="306"/>
                    <a:pt x="1511" y="297"/>
                    <a:pt x="1505" y="287"/>
                  </a:cubicBezTo>
                  <a:cubicBezTo>
                    <a:pt x="1508" y="285"/>
                    <a:pt x="1510" y="289"/>
                    <a:pt x="1511" y="287"/>
                  </a:cubicBezTo>
                  <a:cubicBezTo>
                    <a:pt x="1508" y="282"/>
                    <a:pt x="1502" y="276"/>
                    <a:pt x="1502" y="271"/>
                  </a:cubicBezTo>
                  <a:cubicBezTo>
                    <a:pt x="1509" y="270"/>
                    <a:pt x="1514" y="284"/>
                    <a:pt x="1519" y="285"/>
                  </a:cubicBezTo>
                  <a:cubicBezTo>
                    <a:pt x="1515" y="279"/>
                    <a:pt x="1511" y="273"/>
                    <a:pt x="1507" y="267"/>
                  </a:cubicBezTo>
                  <a:cubicBezTo>
                    <a:pt x="1517" y="278"/>
                    <a:pt x="1527" y="289"/>
                    <a:pt x="1536" y="301"/>
                  </a:cubicBezTo>
                  <a:cubicBezTo>
                    <a:pt x="1534" y="301"/>
                    <a:pt x="1533" y="299"/>
                    <a:pt x="1533" y="301"/>
                  </a:cubicBezTo>
                  <a:cubicBezTo>
                    <a:pt x="1534" y="303"/>
                    <a:pt x="1536" y="304"/>
                    <a:pt x="1537" y="308"/>
                  </a:cubicBezTo>
                  <a:cubicBezTo>
                    <a:pt x="1532" y="303"/>
                    <a:pt x="1529" y="298"/>
                    <a:pt x="1523" y="297"/>
                  </a:cubicBezTo>
                  <a:cubicBezTo>
                    <a:pt x="1532" y="309"/>
                    <a:pt x="1543" y="319"/>
                    <a:pt x="1550" y="333"/>
                  </a:cubicBezTo>
                  <a:cubicBezTo>
                    <a:pt x="1545" y="340"/>
                    <a:pt x="1555" y="346"/>
                    <a:pt x="1552" y="356"/>
                  </a:cubicBezTo>
                  <a:cubicBezTo>
                    <a:pt x="1553" y="358"/>
                    <a:pt x="1556" y="358"/>
                    <a:pt x="1558" y="359"/>
                  </a:cubicBezTo>
                  <a:cubicBezTo>
                    <a:pt x="1557" y="362"/>
                    <a:pt x="1554" y="361"/>
                    <a:pt x="1555" y="364"/>
                  </a:cubicBezTo>
                  <a:cubicBezTo>
                    <a:pt x="1557" y="367"/>
                    <a:pt x="1563" y="371"/>
                    <a:pt x="1562" y="374"/>
                  </a:cubicBezTo>
                  <a:cubicBezTo>
                    <a:pt x="1559" y="373"/>
                    <a:pt x="1558" y="369"/>
                    <a:pt x="1554" y="369"/>
                  </a:cubicBezTo>
                  <a:cubicBezTo>
                    <a:pt x="1555" y="375"/>
                    <a:pt x="1560" y="377"/>
                    <a:pt x="1561" y="383"/>
                  </a:cubicBezTo>
                  <a:cubicBezTo>
                    <a:pt x="1586" y="415"/>
                    <a:pt x="1596" y="460"/>
                    <a:pt x="1625" y="487"/>
                  </a:cubicBezTo>
                  <a:cubicBezTo>
                    <a:pt x="1625" y="486"/>
                    <a:pt x="1625" y="484"/>
                    <a:pt x="1626" y="484"/>
                  </a:cubicBezTo>
                  <a:cubicBezTo>
                    <a:pt x="1632" y="501"/>
                    <a:pt x="1644" y="510"/>
                    <a:pt x="1648" y="528"/>
                  </a:cubicBezTo>
                  <a:cubicBezTo>
                    <a:pt x="1651" y="524"/>
                    <a:pt x="1644" y="518"/>
                    <a:pt x="1647" y="514"/>
                  </a:cubicBezTo>
                  <a:cubicBezTo>
                    <a:pt x="1656" y="534"/>
                    <a:pt x="1671" y="555"/>
                    <a:pt x="1668" y="580"/>
                  </a:cubicBezTo>
                  <a:cubicBezTo>
                    <a:pt x="1668" y="585"/>
                    <a:pt x="1664" y="588"/>
                    <a:pt x="1663" y="592"/>
                  </a:cubicBezTo>
                  <a:cubicBezTo>
                    <a:pt x="1663" y="595"/>
                    <a:pt x="1665" y="598"/>
                    <a:pt x="1665" y="600"/>
                  </a:cubicBezTo>
                  <a:cubicBezTo>
                    <a:pt x="1668" y="621"/>
                    <a:pt x="1667" y="635"/>
                    <a:pt x="1672" y="650"/>
                  </a:cubicBezTo>
                  <a:cubicBezTo>
                    <a:pt x="1674" y="657"/>
                    <a:pt x="1679" y="663"/>
                    <a:pt x="1682" y="671"/>
                  </a:cubicBezTo>
                  <a:cubicBezTo>
                    <a:pt x="1684" y="682"/>
                    <a:pt x="1682" y="693"/>
                    <a:pt x="1689" y="701"/>
                  </a:cubicBezTo>
                  <a:cubicBezTo>
                    <a:pt x="1689" y="678"/>
                    <a:pt x="1689" y="678"/>
                    <a:pt x="1689" y="678"/>
                  </a:cubicBezTo>
                  <a:cubicBezTo>
                    <a:pt x="1695" y="680"/>
                    <a:pt x="1688" y="666"/>
                    <a:pt x="1693" y="663"/>
                  </a:cubicBezTo>
                  <a:cubicBezTo>
                    <a:pt x="1698" y="672"/>
                    <a:pt x="1697" y="688"/>
                    <a:pt x="1701" y="699"/>
                  </a:cubicBezTo>
                  <a:cubicBezTo>
                    <a:pt x="1696" y="644"/>
                    <a:pt x="1684" y="595"/>
                    <a:pt x="1668" y="548"/>
                  </a:cubicBezTo>
                  <a:cubicBezTo>
                    <a:pt x="1631" y="438"/>
                    <a:pt x="1580" y="350"/>
                    <a:pt x="1516" y="270"/>
                  </a:cubicBezTo>
                  <a:cubicBezTo>
                    <a:pt x="1452" y="190"/>
                    <a:pt x="1375" y="128"/>
                    <a:pt x="1285" y="73"/>
                  </a:cubicBezTo>
                  <a:cubicBezTo>
                    <a:pt x="1257" y="57"/>
                    <a:pt x="1214" y="32"/>
                    <a:pt x="1183" y="25"/>
                  </a:cubicBezTo>
                  <a:cubicBezTo>
                    <a:pt x="1172" y="14"/>
                    <a:pt x="1152" y="22"/>
                    <a:pt x="1135" y="23"/>
                  </a:cubicBezTo>
                  <a:cubicBezTo>
                    <a:pt x="1140" y="27"/>
                    <a:pt x="1147" y="29"/>
                    <a:pt x="1150" y="34"/>
                  </a:cubicBezTo>
                  <a:cubicBezTo>
                    <a:pt x="1155" y="30"/>
                    <a:pt x="1165" y="32"/>
                    <a:pt x="1168" y="29"/>
                  </a:cubicBezTo>
                  <a:cubicBezTo>
                    <a:pt x="1169" y="36"/>
                    <a:pt x="1178" y="35"/>
                    <a:pt x="1182" y="38"/>
                  </a:cubicBezTo>
                  <a:cubicBezTo>
                    <a:pt x="1178" y="38"/>
                    <a:pt x="1181" y="41"/>
                    <a:pt x="1178" y="44"/>
                  </a:cubicBezTo>
                  <a:cubicBezTo>
                    <a:pt x="1195" y="45"/>
                    <a:pt x="1207" y="59"/>
                    <a:pt x="1222" y="63"/>
                  </a:cubicBezTo>
                  <a:cubicBezTo>
                    <a:pt x="1223" y="63"/>
                    <a:pt x="1226" y="62"/>
                    <a:pt x="1227" y="62"/>
                  </a:cubicBezTo>
                  <a:cubicBezTo>
                    <a:pt x="1230" y="62"/>
                    <a:pt x="1233" y="65"/>
                    <a:pt x="1237" y="67"/>
                  </a:cubicBezTo>
                  <a:cubicBezTo>
                    <a:pt x="1237" y="67"/>
                    <a:pt x="1237" y="64"/>
                    <a:pt x="1238" y="65"/>
                  </a:cubicBezTo>
                  <a:cubicBezTo>
                    <a:pt x="1246" y="68"/>
                    <a:pt x="1253" y="73"/>
                    <a:pt x="1259" y="80"/>
                  </a:cubicBezTo>
                  <a:cubicBezTo>
                    <a:pt x="1257" y="81"/>
                    <a:pt x="1255" y="77"/>
                    <a:pt x="1254" y="80"/>
                  </a:cubicBezTo>
                  <a:cubicBezTo>
                    <a:pt x="1259" y="82"/>
                    <a:pt x="1257" y="86"/>
                    <a:pt x="1258" y="89"/>
                  </a:cubicBezTo>
                  <a:cubicBezTo>
                    <a:pt x="1264" y="90"/>
                    <a:pt x="1267" y="93"/>
                    <a:pt x="1268" y="99"/>
                  </a:cubicBezTo>
                  <a:cubicBezTo>
                    <a:pt x="1272" y="101"/>
                    <a:pt x="1276" y="102"/>
                    <a:pt x="1278" y="104"/>
                  </a:cubicBezTo>
                  <a:cubicBezTo>
                    <a:pt x="1278" y="107"/>
                    <a:pt x="1279" y="108"/>
                    <a:pt x="1279" y="110"/>
                  </a:cubicBezTo>
                  <a:close/>
                  <a:moveTo>
                    <a:pt x="1357" y="178"/>
                  </a:moveTo>
                  <a:cubicBezTo>
                    <a:pt x="1361" y="180"/>
                    <a:pt x="1366" y="187"/>
                    <a:pt x="1370" y="186"/>
                  </a:cubicBezTo>
                  <a:cubicBezTo>
                    <a:pt x="1366" y="183"/>
                    <a:pt x="1362" y="176"/>
                    <a:pt x="1357" y="178"/>
                  </a:cubicBezTo>
                  <a:close/>
                  <a:moveTo>
                    <a:pt x="1406" y="207"/>
                  </a:moveTo>
                  <a:cubicBezTo>
                    <a:pt x="1400" y="202"/>
                    <a:pt x="1401" y="190"/>
                    <a:pt x="1393" y="188"/>
                  </a:cubicBezTo>
                  <a:cubicBezTo>
                    <a:pt x="1392" y="190"/>
                    <a:pt x="1392" y="193"/>
                    <a:pt x="1391" y="194"/>
                  </a:cubicBezTo>
                  <a:cubicBezTo>
                    <a:pt x="1382" y="196"/>
                    <a:pt x="1379" y="193"/>
                    <a:pt x="1373" y="189"/>
                  </a:cubicBezTo>
                  <a:cubicBezTo>
                    <a:pt x="1375" y="193"/>
                    <a:pt x="1380" y="193"/>
                    <a:pt x="1382" y="195"/>
                  </a:cubicBezTo>
                  <a:cubicBezTo>
                    <a:pt x="1383" y="198"/>
                    <a:pt x="1381" y="198"/>
                    <a:pt x="1381" y="200"/>
                  </a:cubicBezTo>
                  <a:cubicBezTo>
                    <a:pt x="1389" y="204"/>
                    <a:pt x="1394" y="209"/>
                    <a:pt x="1400" y="215"/>
                  </a:cubicBezTo>
                  <a:cubicBezTo>
                    <a:pt x="1404" y="211"/>
                    <a:pt x="1409" y="213"/>
                    <a:pt x="1413" y="215"/>
                  </a:cubicBezTo>
                  <a:cubicBezTo>
                    <a:pt x="1413" y="217"/>
                    <a:pt x="1411" y="217"/>
                    <a:pt x="1410" y="216"/>
                  </a:cubicBezTo>
                  <a:cubicBezTo>
                    <a:pt x="1411" y="221"/>
                    <a:pt x="1415" y="222"/>
                    <a:pt x="1419" y="224"/>
                  </a:cubicBezTo>
                  <a:cubicBezTo>
                    <a:pt x="1416" y="217"/>
                    <a:pt x="1415" y="208"/>
                    <a:pt x="1406" y="207"/>
                  </a:cubicBezTo>
                  <a:close/>
                  <a:moveTo>
                    <a:pt x="1504" y="338"/>
                  </a:moveTo>
                  <a:cubicBezTo>
                    <a:pt x="1504" y="338"/>
                    <a:pt x="1503" y="338"/>
                    <a:pt x="1503" y="337"/>
                  </a:cubicBezTo>
                  <a:cubicBezTo>
                    <a:pt x="1503" y="338"/>
                    <a:pt x="1503" y="339"/>
                    <a:pt x="1504" y="338"/>
                  </a:cubicBezTo>
                  <a:close/>
                  <a:moveTo>
                    <a:pt x="1506" y="326"/>
                  </a:moveTo>
                  <a:cubicBezTo>
                    <a:pt x="1504" y="318"/>
                    <a:pt x="1500" y="311"/>
                    <a:pt x="1492" y="313"/>
                  </a:cubicBezTo>
                  <a:cubicBezTo>
                    <a:pt x="1493" y="323"/>
                    <a:pt x="1498" y="333"/>
                    <a:pt x="1503" y="337"/>
                  </a:cubicBezTo>
                  <a:cubicBezTo>
                    <a:pt x="1503" y="336"/>
                    <a:pt x="1503" y="334"/>
                    <a:pt x="1504" y="335"/>
                  </a:cubicBezTo>
                  <a:cubicBezTo>
                    <a:pt x="1506" y="336"/>
                    <a:pt x="1505" y="340"/>
                    <a:pt x="1509" y="340"/>
                  </a:cubicBezTo>
                  <a:cubicBezTo>
                    <a:pt x="1508" y="331"/>
                    <a:pt x="1504" y="330"/>
                    <a:pt x="1502" y="323"/>
                  </a:cubicBezTo>
                  <a:cubicBezTo>
                    <a:pt x="1504" y="323"/>
                    <a:pt x="1504" y="326"/>
                    <a:pt x="1506" y="326"/>
                  </a:cubicBezTo>
                  <a:close/>
                  <a:moveTo>
                    <a:pt x="1696" y="874"/>
                  </a:moveTo>
                  <a:cubicBezTo>
                    <a:pt x="1696" y="872"/>
                    <a:pt x="1697" y="872"/>
                    <a:pt x="1698" y="873"/>
                  </a:cubicBezTo>
                  <a:cubicBezTo>
                    <a:pt x="1698" y="869"/>
                    <a:pt x="1702" y="864"/>
                    <a:pt x="1699" y="861"/>
                  </a:cubicBezTo>
                  <a:cubicBezTo>
                    <a:pt x="1699" y="866"/>
                    <a:pt x="1695" y="872"/>
                    <a:pt x="1696" y="874"/>
                  </a:cubicBezTo>
                  <a:close/>
                  <a:moveTo>
                    <a:pt x="824" y="1523"/>
                  </a:moveTo>
                  <a:cubicBezTo>
                    <a:pt x="826" y="1525"/>
                    <a:pt x="831" y="1524"/>
                    <a:pt x="833" y="1523"/>
                  </a:cubicBezTo>
                  <a:cubicBezTo>
                    <a:pt x="833" y="1525"/>
                    <a:pt x="833" y="1526"/>
                    <a:pt x="834" y="1527"/>
                  </a:cubicBezTo>
                  <a:cubicBezTo>
                    <a:pt x="832" y="1527"/>
                    <a:pt x="830" y="1528"/>
                    <a:pt x="829" y="1530"/>
                  </a:cubicBezTo>
                  <a:cubicBezTo>
                    <a:pt x="836" y="1537"/>
                    <a:pt x="841" y="1523"/>
                    <a:pt x="845" y="1528"/>
                  </a:cubicBezTo>
                  <a:cubicBezTo>
                    <a:pt x="847" y="1522"/>
                    <a:pt x="852" y="1519"/>
                    <a:pt x="855" y="1515"/>
                  </a:cubicBezTo>
                  <a:cubicBezTo>
                    <a:pt x="846" y="1516"/>
                    <a:pt x="829" y="1515"/>
                    <a:pt x="824" y="1523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4" name="_color1"/>
            <p:cNvSpPr>
              <a:spLocks noEditPoints="1"/>
            </p:cNvSpPr>
            <p:nvPr/>
          </p:nvSpPr>
          <p:spPr bwMode="gray">
            <a:xfrm>
              <a:off x="2804400" y="1911431"/>
              <a:ext cx="3533540" cy="3535200"/>
            </a:xfrm>
            <a:custGeom>
              <a:avLst/>
              <a:gdLst/>
              <a:ahLst/>
              <a:cxnLst>
                <a:cxn ang="0">
                  <a:pos x="43" y="519"/>
                </a:cxn>
                <a:cxn ang="0">
                  <a:pos x="688" y="16"/>
                </a:cxn>
                <a:cxn ang="0">
                  <a:pos x="710" y="20"/>
                </a:cxn>
                <a:cxn ang="0">
                  <a:pos x="799" y="22"/>
                </a:cxn>
                <a:cxn ang="0">
                  <a:pos x="581" y="42"/>
                </a:cxn>
                <a:cxn ang="0">
                  <a:pos x="530" y="61"/>
                </a:cxn>
                <a:cxn ang="0">
                  <a:pos x="991" y="49"/>
                </a:cxn>
                <a:cxn ang="0">
                  <a:pos x="372" y="115"/>
                </a:cxn>
                <a:cxn ang="0">
                  <a:pos x="428" y="107"/>
                </a:cxn>
                <a:cxn ang="0">
                  <a:pos x="818" y="92"/>
                </a:cxn>
                <a:cxn ang="0">
                  <a:pos x="1055" y="192"/>
                </a:cxn>
                <a:cxn ang="0">
                  <a:pos x="825" y="120"/>
                </a:cxn>
                <a:cxn ang="0">
                  <a:pos x="386" y="131"/>
                </a:cxn>
                <a:cxn ang="0">
                  <a:pos x="360" y="122"/>
                </a:cxn>
                <a:cxn ang="0">
                  <a:pos x="307" y="157"/>
                </a:cxn>
                <a:cxn ang="0">
                  <a:pos x="1281" y="215"/>
                </a:cxn>
                <a:cxn ang="0">
                  <a:pos x="262" y="197"/>
                </a:cxn>
                <a:cxn ang="0">
                  <a:pos x="342" y="207"/>
                </a:cxn>
                <a:cxn ang="0">
                  <a:pos x="515" y="222"/>
                </a:cxn>
                <a:cxn ang="0">
                  <a:pos x="1092" y="232"/>
                </a:cxn>
                <a:cxn ang="0">
                  <a:pos x="1054" y="395"/>
                </a:cxn>
                <a:cxn ang="0">
                  <a:pos x="286" y="259"/>
                </a:cxn>
                <a:cxn ang="0">
                  <a:pos x="422" y="400"/>
                </a:cxn>
                <a:cxn ang="0">
                  <a:pos x="139" y="360"/>
                </a:cxn>
                <a:cxn ang="0">
                  <a:pos x="735" y="383"/>
                </a:cxn>
                <a:cxn ang="0">
                  <a:pos x="401" y="453"/>
                </a:cxn>
                <a:cxn ang="0">
                  <a:pos x="1275" y="515"/>
                </a:cxn>
                <a:cxn ang="0">
                  <a:pos x="965" y="472"/>
                </a:cxn>
                <a:cxn ang="0">
                  <a:pos x="1457" y="507"/>
                </a:cxn>
                <a:cxn ang="0">
                  <a:pos x="1123" y="716"/>
                </a:cxn>
                <a:cxn ang="0">
                  <a:pos x="1284" y="635"/>
                </a:cxn>
                <a:cxn ang="0">
                  <a:pos x="109" y="683"/>
                </a:cxn>
                <a:cxn ang="0">
                  <a:pos x="320" y="836"/>
                </a:cxn>
                <a:cxn ang="0">
                  <a:pos x="942" y="737"/>
                </a:cxn>
                <a:cxn ang="0">
                  <a:pos x="1520" y="791"/>
                </a:cxn>
                <a:cxn ang="0">
                  <a:pos x="1506" y="837"/>
                </a:cxn>
                <a:cxn ang="0">
                  <a:pos x="1392" y="910"/>
                </a:cxn>
                <a:cxn ang="0">
                  <a:pos x="1322" y="936"/>
                </a:cxn>
                <a:cxn ang="0">
                  <a:pos x="497" y="992"/>
                </a:cxn>
                <a:cxn ang="0">
                  <a:pos x="637" y="1004"/>
                </a:cxn>
                <a:cxn ang="0">
                  <a:pos x="75" y="1026"/>
                </a:cxn>
                <a:cxn ang="0">
                  <a:pos x="155" y="1216"/>
                </a:cxn>
                <a:cxn ang="0">
                  <a:pos x="1376" y="1175"/>
                </a:cxn>
                <a:cxn ang="0">
                  <a:pos x="187" y="1148"/>
                </a:cxn>
                <a:cxn ang="0">
                  <a:pos x="163" y="1223"/>
                </a:cxn>
                <a:cxn ang="0">
                  <a:pos x="363" y="1201"/>
                </a:cxn>
                <a:cxn ang="0">
                  <a:pos x="535" y="1295"/>
                </a:cxn>
                <a:cxn ang="0">
                  <a:pos x="170" y="1239"/>
                </a:cxn>
                <a:cxn ang="0">
                  <a:pos x="195" y="1266"/>
                </a:cxn>
                <a:cxn ang="0">
                  <a:pos x="224" y="1300"/>
                </a:cxn>
                <a:cxn ang="0">
                  <a:pos x="309" y="1356"/>
                </a:cxn>
                <a:cxn ang="0">
                  <a:pos x="1151" y="1402"/>
                </a:cxn>
                <a:cxn ang="0">
                  <a:pos x="618" y="1375"/>
                </a:cxn>
                <a:cxn ang="0">
                  <a:pos x="956" y="1397"/>
                </a:cxn>
                <a:cxn ang="0">
                  <a:pos x="1038" y="1391"/>
                </a:cxn>
                <a:cxn ang="0">
                  <a:pos x="697" y="1413"/>
                </a:cxn>
                <a:cxn ang="0">
                  <a:pos x="987" y="1439"/>
                </a:cxn>
                <a:cxn ang="0">
                  <a:pos x="513" y="1480"/>
                </a:cxn>
                <a:cxn ang="0">
                  <a:pos x="749" y="1462"/>
                </a:cxn>
                <a:cxn ang="0">
                  <a:pos x="975" y="1464"/>
                </a:cxn>
                <a:cxn ang="0">
                  <a:pos x="782" y="1475"/>
                </a:cxn>
                <a:cxn ang="0">
                  <a:pos x="738" y="1484"/>
                </a:cxn>
                <a:cxn ang="0">
                  <a:pos x="845" y="1510"/>
                </a:cxn>
              </a:cxnLst>
              <a:rect l="0" t="0" r="r" b="b"/>
              <a:pathLst>
                <a:path w="1525" h="1529">
                  <a:moveTo>
                    <a:pt x="760" y="11"/>
                  </a:moveTo>
                  <a:cubicBezTo>
                    <a:pt x="764" y="10"/>
                    <a:pt x="762" y="3"/>
                    <a:pt x="767" y="3"/>
                  </a:cubicBezTo>
                  <a:cubicBezTo>
                    <a:pt x="772" y="2"/>
                    <a:pt x="769" y="11"/>
                    <a:pt x="774" y="8"/>
                  </a:cubicBezTo>
                  <a:cubicBezTo>
                    <a:pt x="798" y="0"/>
                    <a:pt x="832" y="6"/>
                    <a:pt x="860" y="10"/>
                  </a:cubicBezTo>
                  <a:cubicBezTo>
                    <a:pt x="920" y="18"/>
                    <a:pt x="979" y="31"/>
                    <a:pt x="1027" y="50"/>
                  </a:cubicBezTo>
                  <a:cubicBezTo>
                    <a:pt x="1077" y="70"/>
                    <a:pt x="1124" y="92"/>
                    <a:pt x="1166" y="119"/>
                  </a:cubicBezTo>
                  <a:cubicBezTo>
                    <a:pt x="1181" y="129"/>
                    <a:pt x="1197" y="136"/>
                    <a:pt x="1209" y="145"/>
                  </a:cubicBezTo>
                  <a:cubicBezTo>
                    <a:pt x="1217" y="151"/>
                    <a:pt x="1224" y="160"/>
                    <a:pt x="1232" y="167"/>
                  </a:cubicBezTo>
                  <a:cubicBezTo>
                    <a:pt x="1281" y="205"/>
                    <a:pt x="1322" y="252"/>
                    <a:pt x="1362" y="301"/>
                  </a:cubicBezTo>
                  <a:cubicBezTo>
                    <a:pt x="1369" y="310"/>
                    <a:pt x="1378" y="316"/>
                    <a:pt x="1383" y="323"/>
                  </a:cubicBezTo>
                  <a:cubicBezTo>
                    <a:pt x="1388" y="331"/>
                    <a:pt x="1392" y="340"/>
                    <a:pt x="1398" y="348"/>
                  </a:cubicBezTo>
                  <a:cubicBezTo>
                    <a:pt x="1468" y="449"/>
                    <a:pt x="1525" y="587"/>
                    <a:pt x="1522" y="761"/>
                  </a:cubicBezTo>
                  <a:cubicBezTo>
                    <a:pt x="1522" y="773"/>
                    <a:pt x="1525" y="784"/>
                    <a:pt x="1524" y="795"/>
                  </a:cubicBezTo>
                  <a:cubicBezTo>
                    <a:pt x="1524" y="805"/>
                    <a:pt x="1520" y="815"/>
                    <a:pt x="1518" y="826"/>
                  </a:cubicBezTo>
                  <a:cubicBezTo>
                    <a:pt x="1515" y="857"/>
                    <a:pt x="1508" y="890"/>
                    <a:pt x="1502" y="919"/>
                  </a:cubicBezTo>
                  <a:cubicBezTo>
                    <a:pt x="1495" y="950"/>
                    <a:pt x="1489" y="979"/>
                    <a:pt x="1481" y="1007"/>
                  </a:cubicBezTo>
                  <a:cubicBezTo>
                    <a:pt x="1478" y="1017"/>
                    <a:pt x="1477" y="1028"/>
                    <a:pt x="1474" y="1037"/>
                  </a:cubicBezTo>
                  <a:cubicBezTo>
                    <a:pt x="1472" y="1045"/>
                    <a:pt x="1468" y="1051"/>
                    <a:pt x="1465" y="1058"/>
                  </a:cubicBezTo>
                  <a:cubicBezTo>
                    <a:pt x="1455" y="1079"/>
                    <a:pt x="1446" y="1102"/>
                    <a:pt x="1436" y="1122"/>
                  </a:cubicBezTo>
                  <a:cubicBezTo>
                    <a:pt x="1414" y="1164"/>
                    <a:pt x="1392" y="1199"/>
                    <a:pt x="1364" y="1233"/>
                  </a:cubicBezTo>
                  <a:cubicBezTo>
                    <a:pt x="1355" y="1245"/>
                    <a:pt x="1347" y="1257"/>
                    <a:pt x="1337" y="1268"/>
                  </a:cubicBezTo>
                  <a:cubicBezTo>
                    <a:pt x="1318" y="1289"/>
                    <a:pt x="1295" y="1305"/>
                    <a:pt x="1274" y="1326"/>
                  </a:cubicBezTo>
                  <a:cubicBezTo>
                    <a:pt x="1232" y="1368"/>
                    <a:pt x="1185" y="1404"/>
                    <a:pt x="1136" y="1434"/>
                  </a:cubicBezTo>
                  <a:cubicBezTo>
                    <a:pt x="1110" y="1450"/>
                    <a:pt x="1082" y="1460"/>
                    <a:pt x="1052" y="1471"/>
                  </a:cubicBezTo>
                  <a:cubicBezTo>
                    <a:pt x="1037" y="1477"/>
                    <a:pt x="1023" y="1484"/>
                    <a:pt x="1008" y="1488"/>
                  </a:cubicBezTo>
                  <a:cubicBezTo>
                    <a:pt x="992" y="1493"/>
                    <a:pt x="976" y="1494"/>
                    <a:pt x="958" y="1499"/>
                  </a:cubicBezTo>
                  <a:cubicBezTo>
                    <a:pt x="948" y="1502"/>
                    <a:pt x="940" y="1508"/>
                    <a:pt x="930" y="1511"/>
                  </a:cubicBezTo>
                  <a:cubicBezTo>
                    <a:pt x="904" y="1518"/>
                    <a:pt x="872" y="1514"/>
                    <a:pt x="846" y="1522"/>
                  </a:cubicBezTo>
                  <a:cubicBezTo>
                    <a:pt x="840" y="1524"/>
                    <a:pt x="835" y="1527"/>
                    <a:pt x="828" y="1528"/>
                  </a:cubicBezTo>
                  <a:cubicBezTo>
                    <a:pt x="823" y="1528"/>
                    <a:pt x="818" y="1526"/>
                    <a:pt x="813" y="1526"/>
                  </a:cubicBezTo>
                  <a:cubicBezTo>
                    <a:pt x="796" y="1525"/>
                    <a:pt x="777" y="1527"/>
                    <a:pt x="758" y="1528"/>
                  </a:cubicBezTo>
                  <a:cubicBezTo>
                    <a:pt x="735" y="1529"/>
                    <a:pt x="713" y="1524"/>
                    <a:pt x="691" y="1523"/>
                  </a:cubicBezTo>
                  <a:cubicBezTo>
                    <a:pt x="683" y="1523"/>
                    <a:pt x="676" y="1525"/>
                    <a:pt x="669" y="1524"/>
                  </a:cubicBezTo>
                  <a:cubicBezTo>
                    <a:pt x="656" y="1523"/>
                    <a:pt x="646" y="1514"/>
                    <a:pt x="635" y="1512"/>
                  </a:cubicBezTo>
                  <a:cubicBezTo>
                    <a:pt x="620" y="1510"/>
                    <a:pt x="607" y="1512"/>
                    <a:pt x="594" y="1511"/>
                  </a:cubicBezTo>
                  <a:cubicBezTo>
                    <a:pt x="571" y="1507"/>
                    <a:pt x="551" y="1496"/>
                    <a:pt x="531" y="1489"/>
                  </a:cubicBezTo>
                  <a:cubicBezTo>
                    <a:pt x="520" y="1486"/>
                    <a:pt x="508" y="1484"/>
                    <a:pt x="497" y="1481"/>
                  </a:cubicBezTo>
                  <a:cubicBezTo>
                    <a:pt x="454" y="1468"/>
                    <a:pt x="414" y="1451"/>
                    <a:pt x="380" y="1429"/>
                  </a:cubicBezTo>
                  <a:cubicBezTo>
                    <a:pt x="363" y="1418"/>
                    <a:pt x="347" y="1404"/>
                    <a:pt x="330" y="1393"/>
                  </a:cubicBezTo>
                  <a:cubicBezTo>
                    <a:pt x="287" y="1366"/>
                    <a:pt x="251" y="1334"/>
                    <a:pt x="216" y="1296"/>
                  </a:cubicBezTo>
                  <a:cubicBezTo>
                    <a:pt x="202" y="1282"/>
                    <a:pt x="187" y="1270"/>
                    <a:pt x="174" y="1252"/>
                  </a:cubicBezTo>
                  <a:cubicBezTo>
                    <a:pt x="169" y="1244"/>
                    <a:pt x="165" y="1234"/>
                    <a:pt x="159" y="1225"/>
                  </a:cubicBezTo>
                  <a:cubicBezTo>
                    <a:pt x="147" y="1209"/>
                    <a:pt x="133" y="1193"/>
                    <a:pt x="123" y="1177"/>
                  </a:cubicBezTo>
                  <a:cubicBezTo>
                    <a:pt x="60" y="1083"/>
                    <a:pt x="16" y="977"/>
                    <a:pt x="6" y="830"/>
                  </a:cubicBezTo>
                  <a:cubicBezTo>
                    <a:pt x="5" y="816"/>
                    <a:pt x="0" y="804"/>
                    <a:pt x="0" y="791"/>
                  </a:cubicBezTo>
                  <a:cubicBezTo>
                    <a:pt x="0" y="782"/>
                    <a:pt x="4" y="772"/>
                    <a:pt x="5" y="762"/>
                  </a:cubicBezTo>
                  <a:cubicBezTo>
                    <a:pt x="11" y="698"/>
                    <a:pt x="14" y="634"/>
                    <a:pt x="27" y="577"/>
                  </a:cubicBezTo>
                  <a:cubicBezTo>
                    <a:pt x="29" y="567"/>
                    <a:pt x="29" y="558"/>
                    <a:pt x="31" y="549"/>
                  </a:cubicBezTo>
                  <a:cubicBezTo>
                    <a:pt x="34" y="539"/>
                    <a:pt x="40" y="529"/>
                    <a:pt x="43" y="519"/>
                  </a:cubicBezTo>
                  <a:cubicBezTo>
                    <a:pt x="65" y="448"/>
                    <a:pt x="100" y="386"/>
                    <a:pt x="137" y="330"/>
                  </a:cubicBezTo>
                  <a:cubicBezTo>
                    <a:pt x="170" y="280"/>
                    <a:pt x="209" y="240"/>
                    <a:pt x="252" y="202"/>
                  </a:cubicBezTo>
                  <a:cubicBezTo>
                    <a:pt x="266" y="190"/>
                    <a:pt x="282" y="179"/>
                    <a:pt x="296" y="166"/>
                  </a:cubicBezTo>
                  <a:cubicBezTo>
                    <a:pt x="303" y="159"/>
                    <a:pt x="307" y="151"/>
                    <a:pt x="315" y="145"/>
                  </a:cubicBezTo>
                  <a:cubicBezTo>
                    <a:pt x="323" y="139"/>
                    <a:pt x="332" y="137"/>
                    <a:pt x="341" y="132"/>
                  </a:cubicBezTo>
                  <a:cubicBezTo>
                    <a:pt x="354" y="124"/>
                    <a:pt x="367" y="114"/>
                    <a:pt x="380" y="106"/>
                  </a:cubicBezTo>
                  <a:cubicBezTo>
                    <a:pt x="419" y="82"/>
                    <a:pt x="466" y="61"/>
                    <a:pt x="514" y="46"/>
                  </a:cubicBezTo>
                  <a:cubicBezTo>
                    <a:pt x="531" y="40"/>
                    <a:pt x="546" y="33"/>
                    <a:pt x="563" y="29"/>
                  </a:cubicBezTo>
                  <a:cubicBezTo>
                    <a:pt x="605" y="19"/>
                    <a:pt x="652" y="8"/>
                    <a:pt x="702" y="5"/>
                  </a:cubicBezTo>
                  <a:cubicBezTo>
                    <a:pt x="711" y="5"/>
                    <a:pt x="721" y="5"/>
                    <a:pt x="731" y="3"/>
                  </a:cubicBezTo>
                  <a:cubicBezTo>
                    <a:pt x="741" y="1"/>
                    <a:pt x="752" y="5"/>
                    <a:pt x="760" y="11"/>
                  </a:cubicBezTo>
                  <a:close/>
                  <a:moveTo>
                    <a:pt x="765" y="11"/>
                  </a:moveTo>
                  <a:cubicBezTo>
                    <a:pt x="767" y="11"/>
                    <a:pt x="769" y="11"/>
                    <a:pt x="770" y="9"/>
                  </a:cubicBezTo>
                  <a:cubicBezTo>
                    <a:pt x="768" y="9"/>
                    <a:pt x="769" y="6"/>
                    <a:pt x="767" y="5"/>
                  </a:cubicBezTo>
                  <a:cubicBezTo>
                    <a:pt x="766" y="7"/>
                    <a:pt x="764" y="8"/>
                    <a:pt x="765" y="11"/>
                  </a:cubicBezTo>
                  <a:close/>
                  <a:moveTo>
                    <a:pt x="737" y="6"/>
                  </a:moveTo>
                  <a:cubicBezTo>
                    <a:pt x="736" y="6"/>
                    <a:pt x="735" y="6"/>
                    <a:pt x="735" y="7"/>
                  </a:cubicBezTo>
                  <a:cubicBezTo>
                    <a:pt x="736" y="7"/>
                    <a:pt x="737" y="7"/>
                    <a:pt x="737" y="6"/>
                  </a:cubicBezTo>
                  <a:close/>
                  <a:moveTo>
                    <a:pt x="800" y="6"/>
                  </a:moveTo>
                  <a:cubicBezTo>
                    <a:pt x="790" y="5"/>
                    <a:pt x="794" y="9"/>
                    <a:pt x="800" y="6"/>
                  </a:cubicBezTo>
                  <a:close/>
                  <a:moveTo>
                    <a:pt x="744" y="7"/>
                  </a:moveTo>
                  <a:cubicBezTo>
                    <a:pt x="742" y="8"/>
                    <a:pt x="738" y="6"/>
                    <a:pt x="738" y="8"/>
                  </a:cubicBezTo>
                  <a:cubicBezTo>
                    <a:pt x="740" y="8"/>
                    <a:pt x="744" y="9"/>
                    <a:pt x="744" y="7"/>
                  </a:cubicBezTo>
                  <a:close/>
                  <a:moveTo>
                    <a:pt x="792" y="7"/>
                  </a:moveTo>
                  <a:cubicBezTo>
                    <a:pt x="790" y="8"/>
                    <a:pt x="785" y="6"/>
                    <a:pt x="785" y="8"/>
                  </a:cubicBezTo>
                  <a:cubicBezTo>
                    <a:pt x="787" y="8"/>
                    <a:pt x="791" y="9"/>
                    <a:pt x="792" y="7"/>
                  </a:cubicBezTo>
                  <a:close/>
                  <a:moveTo>
                    <a:pt x="727" y="8"/>
                  </a:moveTo>
                  <a:cubicBezTo>
                    <a:pt x="726" y="8"/>
                    <a:pt x="725" y="8"/>
                    <a:pt x="725" y="9"/>
                  </a:cubicBezTo>
                  <a:cubicBezTo>
                    <a:pt x="726" y="9"/>
                    <a:pt x="727" y="9"/>
                    <a:pt x="727" y="8"/>
                  </a:cubicBezTo>
                  <a:close/>
                  <a:moveTo>
                    <a:pt x="747" y="8"/>
                  </a:moveTo>
                  <a:cubicBezTo>
                    <a:pt x="746" y="8"/>
                    <a:pt x="745" y="8"/>
                    <a:pt x="745" y="9"/>
                  </a:cubicBezTo>
                  <a:cubicBezTo>
                    <a:pt x="745" y="9"/>
                    <a:pt x="747" y="9"/>
                    <a:pt x="747" y="8"/>
                  </a:cubicBezTo>
                  <a:close/>
                  <a:moveTo>
                    <a:pt x="784" y="8"/>
                  </a:moveTo>
                  <a:cubicBezTo>
                    <a:pt x="783" y="8"/>
                    <a:pt x="781" y="8"/>
                    <a:pt x="781" y="9"/>
                  </a:cubicBezTo>
                  <a:cubicBezTo>
                    <a:pt x="782" y="9"/>
                    <a:pt x="784" y="9"/>
                    <a:pt x="784" y="8"/>
                  </a:cubicBezTo>
                  <a:close/>
                  <a:moveTo>
                    <a:pt x="748" y="10"/>
                  </a:moveTo>
                  <a:cubicBezTo>
                    <a:pt x="747" y="10"/>
                    <a:pt x="748" y="11"/>
                    <a:pt x="748" y="10"/>
                  </a:cubicBezTo>
                  <a:close/>
                  <a:moveTo>
                    <a:pt x="778" y="10"/>
                  </a:moveTo>
                  <a:cubicBezTo>
                    <a:pt x="778" y="10"/>
                    <a:pt x="779" y="11"/>
                    <a:pt x="778" y="10"/>
                  </a:cubicBezTo>
                  <a:close/>
                  <a:moveTo>
                    <a:pt x="688" y="10"/>
                  </a:moveTo>
                  <a:cubicBezTo>
                    <a:pt x="686" y="11"/>
                    <a:pt x="682" y="9"/>
                    <a:pt x="682" y="11"/>
                  </a:cubicBezTo>
                  <a:cubicBezTo>
                    <a:pt x="684" y="10"/>
                    <a:pt x="688" y="12"/>
                    <a:pt x="688" y="10"/>
                  </a:cubicBezTo>
                  <a:close/>
                  <a:moveTo>
                    <a:pt x="841" y="11"/>
                  </a:moveTo>
                  <a:cubicBezTo>
                    <a:pt x="836" y="10"/>
                    <a:pt x="840" y="14"/>
                    <a:pt x="841" y="11"/>
                  </a:cubicBezTo>
                  <a:close/>
                  <a:moveTo>
                    <a:pt x="857" y="12"/>
                  </a:moveTo>
                  <a:cubicBezTo>
                    <a:pt x="856" y="12"/>
                    <a:pt x="854" y="12"/>
                    <a:pt x="854" y="13"/>
                  </a:cubicBezTo>
                  <a:cubicBezTo>
                    <a:pt x="855" y="13"/>
                    <a:pt x="857" y="13"/>
                    <a:pt x="857" y="12"/>
                  </a:cubicBezTo>
                  <a:close/>
                  <a:moveTo>
                    <a:pt x="688" y="16"/>
                  </a:moveTo>
                  <a:cubicBezTo>
                    <a:pt x="680" y="15"/>
                    <a:pt x="684" y="19"/>
                    <a:pt x="688" y="16"/>
                  </a:cubicBezTo>
                  <a:close/>
                  <a:moveTo>
                    <a:pt x="678" y="17"/>
                  </a:moveTo>
                  <a:cubicBezTo>
                    <a:pt x="676" y="17"/>
                    <a:pt x="671" y="16"/>
                    <a:pt x="671" y="18"/>
                  </a:cubicBezTo>
                  <a:cubicBezTo>
                    <a:pt x="673" y="17"/>
                    <a:pt x="677" y="19"/>
                    <a:pt x="678" y="17"/>
                  </a:cubicBezTo>
                  <a:close/>
                  <a:moveTo>
                    <a:pt x="842" y="17"/>
                  </a:moveTo>
                  <a:cubicBezTo>
                    <a:pt x="836" y="16"/>
                    <a:pt x="840" y="20"/>
                    <a:pt x="842" y="17"/>
                  </a:cubicBezTo>
                  <a:close/>
                  <a:moveTo>
                    <a:pt x="664" y="19"/>
                  </a:moveTo>
                  <a:cubicBezTo>
                    <a:pt x="674" y="17"/>
                    <a:pt x="664" y="18"/>
                    <a:pt x="658" y="19"/>
                  </a:cubicBezTo>
                  <a:cubicBezTo>
                    <a:pt x="655" y="19"/>
                    <a:pt x="652" y="18"/>
                    <a:pt x="651" y="21"/>
                  </a:cubicBezTo>
                  <a:cubicBezTo>
                    <a:pt x="656" y="20"/>
                    <a:pt x="660" y="19"/>
                    <a:pt x="664" y="19"/>
                  </a:cubicBezTo>
                  <a:close/>
                  <a:moveTo>
                    <a:pt x="700" y="19"/>
                  </a:moveTo>
                  <a:cubicBezTo>
                    <a:pt x="699" y="18"/>
                    <a:pt x="700" y="19"/>
                    <a:pt x="700" y="19"/>
                  </a:cubicBezTo>
                  <a:close/>
                  <a:moveTo>
                    <a:pt x="698" y="81"/>
                  </a:moveTo>
                  <a:cubicBezTo>
                    <a:pt x="716" y="81"/>
                    <a:pt x="734" y="81"/>
                    <a:pt x="751" y="81"/>
                  </a:cubicBezTo>
                  <a:cubicBezTo>
                    <a:pt x="753" y="60"/>
                    <a:pt x="757" y="36"/>
                    <a:pt x="759" y="18"/>
                  </a:cubicBezTo>
                  <a:cubicBezTo>
                    <a:pt x="733" y="34"/>
                    <a:pt x="714" y="56"/>
                    <a:pt x="698" y="81"/>
                  </a:cubicBezTo>
                  <a:close/>
                  <a:moveTo>
                    <a:pt x="852" y="19"/>
                  </a:moveTo>
                  <a:cubicBezTo>
                    <a:pt x="852" y="19"/>
                    <a:pt x="852" y="19"/>
                    <a:pt x="852" y="20"/>
                  </a:cubicBezTo>
                  <a:cubicBezTo>
                    <a:pt x="870" y="21"/>
                    <a:pt x="885" y="24"/>
                    <a:pt x="901" y="26"/>
                  </a:cubicBezTo>
                  <a:moveTo>
                    <a:pt x="901" y="26"/>
                  </a:moveTo>
                  <a:cubicBezTo>
                    <a:pt x="902" y="29"/>
                    <a:pt x="906" y="25"/>
                    <a:pt x="901" y="26"/>
                  </a:cubicBezTo>
                  <a:moveTo>
                    <a:pt x="901" y="26"/>
                  </a:moveTo>
                  <a:cubicBezTo>
                    <a:pt x="901" y="26"/>
                    <a:pt x="901" y="26"/>
                    <a:pt x="901" y="25"/>
                  </a:cubicBezTo>
                  <a:cubicBezTo>
                    <a:pt x="887" y="21"/>
                    <a:pt x="870" y="20"/>
                    <a:pt x="852" y="19"/>
                  </a:cubicBezTo>
                  <a:moveTo>
                    <a:pt x="852" y="19"/>
                  </a:moveTo>
                  <a:cubicBezTo>
                    <a:pt x="846" y="16"/>
                    <a:pt x="842" y="20"/>
                    <a:pt x="852" y="19"/>
                  </a:cubicBezTo>
                  <a:moveTo>
                    <a:pt x="693" y="19"/>
                  </a:moveTo>
                  <a:cubicBezTo>
                    <a:pt x="683" y="17"/>
                    <a:pt x="687" y="22"/>
                    <a:pt x="693" y="19"/>
                  </a:cubicBezTo>
                  <a:close/>
                  <a:moveTo>
                    <a:pt x="751" y="20"/>
                  </a:moveTo>
                  <a:cubicBezTo>
                    <a:pt x="751" y="19"/>
                    <a:pt x="752" y="20"/>
                    <a:pt x="751" y="20"/>
                  </a:cubicBezTo>
                  <a:close/>
                  <a:moveTo>
                    <a:pt x="754" y="81"/>
                  </a:moveTo>
                  <a:cubicBezTo>
                    <a:pt x="762" y="81"/>
                    <a:pt x="770" y="81"/>
                    <a:pt x="778" y="81"/>
                  </a:cubicBezTo>
                  <a:cubicBezTo>
                    <a:pt x="774" y="59"/>
                    <a:pt x="781" y="26"/>
                    <a:pt x="762" y="19"/>
                  </a:cubicBezTo>
                  <a:cubicBezTo>
                    <a:pt x="759" y="39"/>
                    <a:pt x="756" y="59"/>
                    <a:pt x="754" y="81"/>
                  </a:cubicBezTo>
                  <a:close/>
                  <a:moveTo>
                    <a:pt x="826" y="19"/>
                  </a:moveTo>
                  <a:cubicBezTo>
                    <a:pt x="820" y="18"/>
                    <a:pt x="824" y="22"/>
                    <a:pt x="826" y="19"/>
                  </a:cubicBezTo>
                  <a:close/>
                  <a:moveTo>
                    <a:pt x="641" y="21"/>
                  </a:moveTo>
                  <a:cubicBezTo>
                    <a:pt x="619" y="23"/>
                    <a:pt x="596" y="25"/>
                    <a:pt x="580" y="33"/>
                  </a:cubicBezTo>
                  <a:moveTo>
                    <a:pt x="580" y="33"/>
                  </a:moveTo>
                  <a:cubicBezTo>
                    <a:pt x="576" y="32"/>
                    <a:pt x="579" y="36"/>
                    <a:pt x="580" y="33"/>
                  </a:cubicBezTo>
                  <a:moveTo>
                    <a:pt x="580" y="33"/>
                  </a:moveTo>
                  <a:cubicBezTo>
                    <a:pt x="600" y="29"/>
                    <a:pt x="622" y="26"/>
                    <a:pt x="641" y="21"/>
                  </a:cubicBezTo>
                  <a:moveTo>
                    <a:pt x="641" y="21"/>
                  </a:moveTo>
                  <a:cubicBezTo>
                    <a:pt x="646" y="22"/>
                    <a:pt x="642" y="18"/>
                    <a:pt x="641" y="21"/>
                  </a:cubicBezTo>
                  <a:moveTo>
                    <a:pt x="632" y="29"/>
                  </a:moveTo>
                  <a:cubicBezTo>
                    <a:pt x="649" y="25"/>
                    <a:pt x="668" y="24"/>
                    <a:pt x="684" y="20"/>
                  </a:cubicBezTo>
                  <a:cubicBezTo>
                    <a:pt x="666" y="22"/>
                    <a:pt x="644" y="21"/>
                    <a:pt x="632" y="29"/>
                  </a:cubicBezTo>
                  <a:close/>
                  <a:moveTo>
                    <a:pt x="710" y="20"/>
                  </a:moveTo>
                  <a:cubicBezTo>
                    <a:pt x="709" y="20"/>
                    <a:pt x="707" y="19"/>
                    <a:pt x="707" y="21"/>
                  </a:cubicBezTo>
                  <a:cubicBezTo>
                    <a:pt x="708" y="20"/>
                    <a:pt x="710" y="21"/>
                    <a:pt x="710" y="20"/>
                  </a:cubicBezTo>
                  <a:close/>
                  <a:moveTo>
                    <a:pt x="726" y="21"/>
                  </a:moveTo>
                  <a:cubicBezTo>
                    <a:pt x="725" y="20"/>
                    <a:pt x="726" y="21"/>
                    <a:pt x="726" y="21"/>
                  </a:cubicBezTo>
                  <a:close/>
                  <a:moveTo>
                    <a:pt x="739" y="21"/>
                  </a:moveTo>
                  <a:cubicBezTo>
                    <a:pt x="739" y="20"/>
                    <a:pt x="740" y="21"/>
                    <a:pt x="739" y="21"/>
                  </a:cubicBezTo>
                  <a:close/>
                  <a:moveTo>
                    <a:pt x="749" y="21"/>
                  </a:moveTo>
                  <a:cubicBezTo>
                    <a:pt x="725" y="27"/>
                    <a:pt x="705" y="37"/>
                    <a:pt x="686" y="48"/>
                  </a:cubicBezTo>
                  <a:cubicBezTo>
                    <a:pt x="681" y="59"/>
                    <a:pt x="675" y="70"/>
                    <a:pt x="672" y="82"/>
                  </a:cubicBezTo>
                  <a:cubicBezTo>
                    <a:pt x="679" y="82"/>
                    <a:pt x="686" y="82"/>
                    <a:pt x="693" y="82"/>
                  </a:cubicBezTo>
                  <a:cubicBezTo>
                    <a:pt x="709" y="59"/>
                    <a:pt x="727" y="38"/>
                    <a:pt x="749" y="21"/>
                  </a:cubicBezTo>
                  <a:moveTo>
                    <a:pt x="749" y="21"/>
                  </a:moveTo>
                  <a:cubicBezTo>
                    <a:pt x="753" y="22"/>
                    <a:pt x="749" y="18"/>
                    <a:pt x="749" y="21"/>
                  </a:cubicBezTo>
                  <a:moveTo>
                    <a:pt x="793" y="21"/>
                  </a:moveTo>
                  <a:cubicBezTo>
                    <a:pt x="792" y="20"/>
                    <a:pt x="793" y="21"/>
                    <a:pt x="793" y="21"/>
                  </a:cubicBezTo>
                  <a:close/>
                  <a:moveTo>
                    <a:pt x="810" y="20"/>
                  </a:moveTo>
                  <a:cubicBezTo>
                    <a:pt x="809" y="20"/>
                    <a:pt x="808" y="20"/>
                    <a:pt x="808" y="21"/>
                  </a:cubicBezTo>
                  <a:cubicBezTo>
                    <a:pt x="809" y="20"/>
                    <a:pt x="810" y="21"/>
                    <a:pt x="810" y="20"/>
                  </a:cubicBezTo>
                  <a:close/>
                  <a:moveTo>
                    <a:pt x="837" y="21"/>
                  </a:moveTo>
                  <a:cubicBezTo>
                    <a:pt x="837" y="22"/>
                    <a:pt x="839" y="22"/>
                    <a:pt x="839" y="21"/>
                  </a:cubicBezTo>
                  <a:cubicBezTo>
                    <a:pt x="834" y="18"/>
                    <a:pt x="826" y="21"/>
                    <a:pt x="837" y="21"/>
                  </a:cubicBezTo>
                  <a:close/>
                  <a:moveTo>
                    <a:pt x="699" y="22"/>
                  </a:moveTo>
                  <a:cubicBezTo>
                    <a:pt x="667" y="27"/>
                    <a:pt x="629" y="26"/>
                    <a:pt x="610" y="45"/>
                  </a:cubicBezTo>
                  <a:moveTo>
                    <a:pt x="610" y="45"/>
                  </a:moveTo>
                  <a:cubicBezTo>
                    <a:pt x="606" y="44"/>
                    <a:pt x="610" y="47"/>
                    <a:pt x="610" y="45"/>
                  </a:cubicBezTo>
                  <a:moveTo>
                    <a:pt x="699" y="22"/>
                  </a:moveTo>
                  <a:cubicBezTo>
                    <a:pt x="668" y="28"/>
                    <a:pt x="639" y="36"/>
                    <a:pt x="610" y="45"/>
                  </a:cubicBezTo>
                  <a:moveTo>
                    <a:pt x="699" y="22"/>
                  </a:moveTo>
                  <a:cubicBezTo>
                    <a:pt x="703" y="22"/>
                    <a:pt x="699" y="19"/>
                    <a:pt x="699" y="22"/>
                  </a:cubicBezTo>
                  <a:moveTo>
                    <a:pt x="720" y="22"/>
                  </a:moveTo>
                  <a:cubicBezTo>
                    <a:pt x="713" y="23"/>
                    <a:pt x="705" y="22"/>
                    <a:pt x="702" y="26"/>
                  </a:cubicBezTo>
                  <a:cubicBezTo>
                    <a:pt x="708" y="25"/>
                    <a:pt x="714" y="24"/>
                    <a:pt x="720" y="22"/>
                  </a:cubicBezTo>
                  <a:moveTo>
                    <a:pt x="720" y="22"/>
                  </a:moveTo>
                  <a:cubicBezTo>
                    <a:pt x="725" y="23"/>
                    <a:pt x="721" y="19"/>
                    <a:pt x="720" y="22"/>
                  </a:cubicBezTo>
                  <a:moveTo>
                    <a:pt x="690" y="43"/>
                  </a:moveTo>
                  <a:cubicBezTo>
                    <a:pt x="689" y="43"/>
                    <a:pt x="690" y="44"/>
                    <a:pt x="690" y="43"/>
                  </a:cubicBezTo>
                  <a:moveTo>
                    <a:pt x="690" y="43"/>
                  </a:moveTo>
                  <a:cubicBezTo>
                    <a:pt x="705" y="35"/>
                    <a:pt x="721" y="28"/>
                    <a:pt x="737" y="21"/>
                  </a:cubicBezTo>
                  <a:cubicBezTo>
                    <a:pt x="720" y="26"/>
                    <a:pt x="695" y="25"/>
                    <a:pt x="690" y="43"/>
                  </a:cubicBezTo>
                  <a:moveTo>
                    <a:pt x="812" y="81"/>
                  </a:moveTo>
                  <a:cubicBezTo>
                    <a:pt x="830" y="82"/>
                    <a:pt x="849" y="82"/>
                    <a:pt x="867" y="83"/>
                  </a:cubicBezTo>
                  <a:cubicBezTo>
                    <a:pt x="844" y="58"/>
                    <a:pt x="811" y="35"/>
                    <a:pt x="774" y="21"/>
                  </a:cubicBezTo>
                  <a:cubicBezTo>
                    <a:pt x="788" y="40"/>
                    <a:pt x="803" y="58"/>
                    <a:pt x="812" y="81"/>
                  </a:cubicBezTo>
                  <a:close/>
                  <a:moveTo>
                    <a:pt x="852" y="66"/>
                  </a:moveTo>
                  <a:cubicBezTo>
                    <a:pt x="863" y="75"/>
                    <a:pt x="870" y="86"/>
                    <a:pt x="887" y="84"/>
                  </a:cubicBezTo>
                  <a:cubicBezTo>
                    <a:pt x="882" y="71"/>
                    <a:pt x="874" y="61"/>
                    <a:pt x="867" y="49"/>
                  </a:cubicBezTo>
                  <a:cubicBezTo>
                    <a:pt x="840" y="39"/>
                    <a:pt x="812" y="26"/>
                    <a:pt x="783" y="22"/>
                  </a:cubicBezTo>
                  <a:cubicBezTo>
                    <a:pt x="810" y="32"/>
                    <a:pt x="831" y="48"/>
                    <a:pt x="852" y="66"/>
                  </a:cubicBezTo>
                  <a:close/>
                  <a:moveTo>
                    <a:pt x="799" y="22"/>
                  </a:moveTo>
                  <a:cubicBezTo>
                    <a:pt x="821" y="29"/>
                    <a:pt x="844" y="36"/>
                    <a:pt x="863" y="46"/>
                  </a:cubicBezTo>
                  <a:cubicBezTo>
                    <a:pt x="854" y="26"/>
                    <a:pt x="823" y="27"/>
                    <a:pt x="799" y="22"/>
                  </a:cubicBezTo>
                  <a:moveTo>
                    <a:pt x="799" y="22"/>
                  </a:moveTo>
                  <a:cubicBezTo>
                    <a:pt x="797" y="19"/>
                    <a:pt x="793" y="23"/>
                    <a:pt x="799" y="22"/>
                  </a:cubicBezTo>
                  <a:moveTo>
                    <a:pt x="817" y="21"/>
                  </a:moveTo>
                  <a:cubicBezTo>
                    <a:pt x="811" y="19"/>
                    <a:pt x="815" y="24"/>
                    <a:pt x="817" y="21"/>
                  </a:cubicBezTo>
                  <a:close/>
                  <a:moveTo>
                    <a:pt x="928" y="41"/>
                  </a:moveTo>
                  <a:cubicBezTo>
                    <a:pt x="928" y="44"/>
                    <a:pt x="932" y="40"/>
                    <a:pt x="928" y="41"/>
                  </a:cubicBezTo>
                  <a:moveTo>
                    <a:pt x="928" y="41"/>
                  </a:moveTo>
                  <a:cubicBezTo>
                    <a:pt x="909" y="25"/>
                    <a:pt x="871" y="25"/>
                    <a:pt x="844" y="22"/>
                  </a:cubicBezTo>
                  <a:cubicBezTo>
                    <a:pt x="872" y="28"/>
                    <a:pt x="901" y="33"/>
                    <a:pt x="928" y="41"/>
                  </a:cubicBezTo>
                  <a:moveTo>
                    <a:pt x="901" y="21"/>
                  </a:moveTo>
                  <a:cubicBezTo>
                    <a:pt x="900" y="21"/>
                    <a:pt x="899" y="21"/>
                    <a:pt x="899" y="22"/>
                  </a:cubicBezTo>
                  <a:cubicBezTo>
                    <a:pt x="900" y="21"/>
                    <a:pt x="901" y="22"/>
                    <a:pt x="901" y="21"/>
                  </a:cubicBezTo>
                  <a:close/>
                  <a:moveTo>
                    <a:pt x="847" y="28"/>
                  </a:moveTo>
                  <a:cubicBezTo>
                    <a:pt x="848" y="30"/>
                    <a:pt x="849" y="28"/>
                    <a:pt x="847" y="28"/>
                  </a:cubicBezTo>
                  <a:moveTo>
                    <a:pt x="847" y="28"/>
                  </a:moveTo>
                  <a:cubicBezTo>
                    <a:pt x="842" y="22"/>
                    <a:pt x="827" y="22"/>
                    <a:pt x="818" y="23"/>
                  </a:cubicBezTo>
                  <a:cubicBezTo>
                    <a:pt x="829" y="23"/>
                    <a:pt x="837" y="27"/>
                    <a:pt x="847" y="28"/>
                  </a:cubicBezTo>
                  <a:moveTo>
                    <a:pt x="909" y="22"/>
                  </a:moveTo>
                  <a:cubicBezTo>
                    <a:pt x="904" y="21"/>
                    <a:pt x="908" y="24"/>
                    <a:pt x="909" y="22"/>
                  </a:cubicBezTo>
                  <a:close/>
                  <a:moveTo>
                    <a:pt x="916" y="23"/>
                  </a:moveTo>
                  <a:cubicBezTo>
                    <a:pt x="914" y="23"/>
                    <a:pt x="913" y="22"/>
                    <a:pt x="913" y="23"/>
                  </a:cubicBezTo>
                  <a:cubicBezTo>
                    <a:pt x="914" y="23"/>
                    <a:pt x="915" y="24"/>
                    <a:pt x="916" y="23"/>
                  </a:cubicBezTo>
                  <a:close/>
                  <a:moveTo>
                    <a:pt x="922" y="24"/>
                  </a:moveTo>
                  <a:cubicBezTo>
                    <a:pt x="922" y="25"/>
                    <a:pt x="922" y="25"/>
                    <a:pt x="922" y="25"/>
                  </a:cubicBezTo>
                  <a:cubicBezTo>
                    <a:pt x="927" y="25"/>
                    <a:pt x="928" y="27"/>
                    <a:pt x="932" y="26"/>
                  </a:cubicBezTo>
                  <a:moveTo>
                    <a:pt x="932" y="26"/>
                  </a:moveTo>
                  <a:cubicBezTo>
                    <a:pt x="934" y="29"/>
                    <a:pt x="938" y="25"/>
                    <a:pt x="932" y="26"/>
                  </a:cubicBezTo>
                  <a:moveTo>
                    <a:pt x="932" y="26"/>
                  </a:moveTo>
                  <a:cubicBezTo>
                    <a:pt x="932" y="26"/>
                    <a:pt x="932" y="26"/>
                    <a:pt x="932" y="25"/>
                  </a:cubicBezTo>
                  <a:cubicBezTo>
                    <a:pt x="928" y="26"/>
                    <a:pt x="927" y="24"/>
                    <a:pt x="922" y="24"/>
                  </a:cubicBezTo>
                  <a:moveTo>
                    <a:pt x="922" y="24"/>
                  </a:moveTo>
                  <a:cubicBezTo>
                    <a:pt x="919" y="22"/>
                    <a:pt x="915" y="26"/>
                    <a:pt x="922" y="24"/>
                  </a:cubicBezTo>
                  <a:moveTo>
                    <a:pt x="907" y="25"/>
                  </a:moveTo>
                  <a:cubicBezTo>
                    <a:pt x="907" y="26"/>
                    <a:pt x="907" y="26"/>
                    <a:pt x="907" y="26"/>
                  </a:cubicBezTo>
                  <a:cubicBezTo>
                    <a:pt x="934" y="34"/>
                    <a:pt x="965" y="42"/>
                    <a:pt x="990" y="47"/>
                  </a:cubicBezTo>
                  <a:cubicBezTo>
                    <a:pt x="967" y="36"/>
                    <a:pt x="938" y="29"/>
                    <a:pt x="907" y="25"/>
                  </a:cubicBezTo>
                  <a:moveTo>
                    <a:pt x="907" y="25"/>
                  </a:moveTo>
                  <a:cubicBezTo>
                    <a:pt x="907" y="23"/>
                    <a:pt x="903" y="26"/>
                    <a:pt x="907" y="25"/>
                  </a:cubicBezTo>
                  <a:moveTo>
                    <a:pt x="602" y="50"/>
                  </a:moveTo>
                  <a:cubicBezTo>
                    <a:pt x="598" y="55"/>
                    <a:pt x="592" y="59"/>
                    <a:pt x="587" y="64"/>
                  </a:cubicBezTo>
                  <a:cubicBezTo>
                    <a:pt x="583" y="68"/>
                    <a:pt x="576" y="75"/>
                    <a:pt x="577" y="78"/>
                  </a:cubicBezTo>
                  <a:cubicBezTo>
                    <a:pt x="587" y="77"/>
                    <a:pt x="597" y="71"/>
                    <a:pt x="606" y="66"/>
                  </a:cubicBezTo>
                  <a:cubicBezTo>
                    <a:pt x="631" y="53"/>
                    <a:pt x="656" y="41"/>
                    <a:pt x="683" y="32"/>
                  </a:cubicBezTo>
                  <a:cubicBezTo>
                    <a:pt x="687" y="31"/>
                    <a:pt x="696" y="31"/>
                    <a:pt x="695" y="25"/>
                  </a:cubicBezTo>
                  <a:cubicBezTo>
                    <a:pt x="662" y="32"/>
                    <a:pt x="632" y="41"/>
                    <a:pt x="602" y="50"/>
                  </a:cubicBezTo>
                  <a:close/>
                  <a:moveTo>
                    <a:pt x="530" y="58"/>
                  </a:moveTo>
                  <a:cubicBezTo>
                    <a:pt x="526" y="57"/>
                    <a:pt x="529" y="61"/>
                    <a:pt x="530" y="58"/>
                  </a:cubicBezTo>
                  <a:moveTo>
                    <a:pt x="530" y="58"/>
                  </a:moveTo>
                  <a:cubicBezTo>
                    <a:pt x="546" y="53"/>
                    <a:pt x="563" y="47"/>
                    <a:pt x="581" y="42"/>
                  </a:cubicBezTo>
                  <a:cubicBezTo>
                    <a:pt x="598" y="37"/>
                    <a:pt x="617" y="35"/>
                    <a:pt x="631" y="26"/>
                  </a:cubicBezTo>
                  <a:cubicBezTo>
                    <a:pt x="593" y="33"/>
                    <a:pt x="554" y="38"/>
                    <a:pt x="530" y="58"/>
                  </a:cubicBezTo>
                  <a:moveTo>
                    <a:pt x="969" y="73"/>
                  </a:moveTo>
                  <a:cubicBezTo>
                    <a:pt x="947" y="41"/>
                    <a:pt x="895" y="34"/>
                    <a:pt x="850" y="27"/>
                  </a:cubicBezTo>
                  <a:cubicBezTo>
                    <a:pt x="890" y="42"/>
                    <a:pt x="933" y="54"/>
                    <a:pt x="969" y="73"/>
                  </a:cubicBezTo>
                  <a:close/>
                  <a:moveTo>
                    <a:pt x="939" y="27"/>
                  </a:moveTo>
                  <a:cubicBezTo>
                    <a:pt x="938" y="28"/>
                    <a:pt x="937" y="27"/>
                    <a:pt x="937" y="28"/>
                  </a:cubicBezTo>
                  <a:cubicBezTo>
                    <a:pt x="937" y="28"/>
                    <a:pt x="939" y="28"/>
                    <a:pt x="939" y="27"/>
                  </a:cubicBezTo>
                  <a:close/>
                  <a:moveTo>
                    <a:pt x="574" y="32"/>
                  </a:moveTo>
                  <a:cubicBezTo>
                    <a:pt x="574" y="33"/>
                    <a:pt x="573" y="32"/>
                    <a:pt x="574" y="32"/>
                  </a:cubicBezTo>
                  <a:close/>
                  <a:moveTo>
                    <a:pt x="781" y="81"/>
                  </a:moveTo>
                  <a:cubicBezTo>
                    <a:pt x="790" y="80"/>
                    <a:pt x="801" y="82"/>
                    <a:pt x="808" y="80"/>
                  </a:cubicBezTo>
                  <a:cubicBezTo>
                    <a:pt x="798" y="63"/>
                    <a:pt x="789" y="45"/>
                    <a:pt x="776" y="31"/>
                  </a:cubicBezTo>
                  <a:cubicBezTo>
                    <a:pt x="778" y="48"/>
                    <a:pt x="779" y="65"/>
                    <a:pt x="781" y="81"/>
                  </a:cubicBezTo>
                  <a:close/>
                  <a:moveTo>
                    <a:pt x="526" y="47"/>
                  </a:moveTo>
                  <a:cubicBezTo>
                    <a:pt x="524" y="48"/>
                    <a:pt x="526" y="49"/>
                    <a:pt x="526" y="47"/>
                  </a:cubicBezTo>
                  <a:moveTo>
                    <a:pt x="526" y="47"/>
                  </a:moveTo>
                  <a:cubicBezTo>
                    <a:pt x="543" y="43"/>
                    <a:pt x="560" y="40"/>
                    <a:pt x="573" y="32"/>
                  </a:cubicBezTo>
                  <a:cubicBezTo>
                    <a:pt x="557" y="37"/>
                    <a:pt x="537" y="38"/>
                    <a:pt x="526" y="47"/>
                  </a:cubicBezTo>
                  <a:moveTo>
                    <a:pt x="963" y="32"/>
                  </a:moveTo>
                  <a:cubicBezTo>
                    <a:pt x="962" y="32"/>
                    <a:pt x="961" y="32"/>
                    <a:pt x="961" y="33"/>
                  </a:cubicBezTo>
                  <a:cubicBezTo>
                    <a:pt x="961" y="33"/>
                    <a:pt x="963" y="33"/>
                    <a:pt x="963" y="32"/>
                  </a:cubicBezTo>
                  <a:close/>
                  <a:moveTo>
                    <a:pt x="585" y="80"/>
                  </a:moveTo>
                  <a:cubicBezTo>
                    <a:pt x="601" y="82"/>
                    <a:pt x="616" y="87"/>
                    <a:pt x="632" y="84"/>
                  </a:cubicBezTo>
                  <a:cubicBezTo>
                    <a:pt x="648" y="70"/>
                    <a:pt x="665" y="58"/>
                    <a:pt x="683" y="47"/>
                  </a:cubicBezTo>
                  <a:cubicBezTo>
                    <a:pt x="683" y="42"/>
                    <a:pt x="693" y="36"/>
                    <a:pt x="689" y="33"/>
                  </a:cubicBezTo>
                  <a:cubicBezTo>
                    <a:pt x="652" y="46"/>
                    <a:pt x="617" y="61"/>
                    <a:pt x="585" y="80"/>
                  </a:cubicBezTo>
                  <a:close/>
                  <a:moveTo>
                    <a:pt x="966" y="34"/>
                  </a:moveTo>
                  <a:cubicBezTo>
                    <a:pt x="968" y="37"/>
                    <a:pt x="972" y="33"/>
                    <a:pt x="966" y="34"/>
                  </a:cubicBezTo>
                  <a:moveTo>
                    <a:pt x="966" y="34"/>
                  </a:moveTo>
                  <a:cubicBezTo>
                    <a:pt x="965" y="31"/>
                    <a:pt x="961" y="35"/>
                    <a:pt x="966" y="34"/>
                  </a:cubicBezTo>
                  <a:moveTo>
                    <a:pt x="575" y="35"/>
                  </a:moveTo>
                  <a:cubicBezTo>
                    <a:pt x="574" y="35"/>
                    <a:pt x="575" y="36"/>
                    <a:pt x="575" y="35"/>
                  </a:cubicBezTo>
                  <a:close/>
                  <a:moveTo>
                    <a:pt x="859" y="35"/>
                  </a:moveTo>
                  <a:cubicBezTo>
                    <a:pt x="861" y="40"/>
                    <a:pt x="866" y="43"/>
                    <a:pt x="869" y="48"/>
                  </a:cubicBezTo>
                  <a:cubicBezTo>
                    <a:pt x="878" y="53"/>
                    <a:pt x="889" y="57"/>
                    <a:pt x="900" y="64"/>
                  </a:cubicBezTo>
                  <a:cubicBezTo>
                    <a:pt x="909" y="69"/>
                    <a:pt x="921" y="80"/>
                    <a:pt x="930" y="81"/>
                  </a:cubicBezTo>
                  <a:cubicBezTo>
                    <a:pt x="940" y="82"/>
                    <a:pt x="953" y="76"/>
                    <a:pt x="965" y="73"/>
                  </a:cubicBezTo>
                  <a:cubicBezTo>
                    <a:pt x="931" y="59"/>
                    <a:pt x="898" y="44"/>
                    <a:pt x="859" y="35"/>
                  </a:cubicBezTo>
                  <a:moveTo>
                    <a:pt x="859" y="35"/>
                  </a:moveTo>
                  <a:cubicBezTo>
                    <a:pt x="858" y="34"/>
                    <a:pt x="858" y="35"/>
                    <a:pt x="859" y="35"/>
                  </a:cubicBezTo>
                  <a:moveTo>
                    <a:pt x="993" y="63"/>
                  </a:moveTo>
                  <a:cubicBezTo>
                    <a:pt x="997" y="61"/>
                    <a:pt x="1000" y="59"/>
                    <a:pt x="1001" y="55"/>
                  </a:cubicBezTo>
                  <a:cubicBezTo>
                    <a:pt x="977" y="47"/>
                    <a:pt x="949" y="38"/>
                    <a:pt x="924" y="35"/>
                  </a:cubicBezTo>
                  <a:cubicBezTo>
                    <a:pt x="943" y="48"/>
                    <a:pt x="970" y="54"/>
                    <a:pt x="993" y="63"/>
                  </a:cubicBezTo>
                  <a:close/>
                  <a:moveTo>
                    <a:pt x="973" y="35"/>
                  </a:moveTo>
                  <a:cubicBezTo>
                    <a:pt x="972" y="35"/>
                    <a:pt x="970" y="35"/>
                    <a:pt x="970" y="36"/>
                  </a:cubicBezTo>
                  <a:cubicBezTo>
                    <a:pt x="971" y="36"/>
                    <a:pt x="973" y="36"/>
                    <a:pt x="973" y="35"/>
                  </a:cubicBezTo>
                  <a:close/>
                  <a:moveTo>
                    <a:pt x="530" y="61"/>
                  </a:moveTo>
                  <a:cubicBezTo>
                    <a:pt x="542" y="76"/>
                    <a:pt x="556" y="66"/>
                    <a:pt x="573" y="59"/>
                  </a:cubicBezTo>
                  <a:cubicBezTo>
                    <a:pt x="588" y="53"/>
                    <a:pt x="599" y="49"/>
                    <a:pt x="608" y="42"/>
                  </a:cubicBezTo>
                  <a:cubicBezTo>
                    <a:pt x="611" y="39"/>
                    <a:pt x="617" y="37"/>
                    <a:pt x="614" y="36"/>
                  </a:cubicBezTo>
                  <a:cubicBezTo>
                    <a:pt x="585" y="43"/>
                    <a:pt x="557" y="52"/>
                    <a:pt x="530" y="61"/>
                  </a:cubicBezTo>
                  <a:close/>
                  <a:moveTo>
                    <a:pt x="976" y="36"/>
                  </a:moveTo>
                  <a:cubicBezTo>
                    <a:pt x="975" y="36"/>
                    <a:pt x="974" y="36"/>
                    <a:pt x="974" y="37"/>
                  </a:cubicBezTo>
                  <a:cubicBezTo>
                    <a:pt x="975" y="37"/>
                    <a:pt x="976" y="37"/>
                    <a:pt x="976" y="36"/>
                  </a:cubicBezTo>
                  <a:close/>
                  <a:moveTo>
                    <a:pt x="978" y="38"/>
                  </a:moveTo>
                  <a:cubicBezTo>
                    <a:pt x="978" y="37"/>
                    <a:pt x="979" y="39"/>
                    <a:pt x="978" y="38"/>
                  </a:cubicBezTo>
                  <a:close/>
                  <a:moveTo>
                    <a:pt x="982" y="39"/>
                  </a:moveTo>
                  <a:cubicBezTo>
                    <a:pt x="981" y="38"/>
                    <a:pt x="982" y="39"/>
                    <a:pt x="982" y="39"/>
                  </a:cubicBezTo>
                  <a:close/>
                  <a:moveTo>
                    <a:pt x="931" y="43"/>
                  </a:moveTo>
                  <a:cubicBezTo>
                    <a:pt x="931" y="42"/>
                    <a:pt x="932" y="43"/>
                    <a:pt x="931" y="43"/>
                  </a:cubicBezTo>
                  <a:close/>
                  <a:moveTo>
                    <a:pt x="985" y="43"/>
                  </a:moveTo>
                  <a:cubicBezTo>
                    <a:pt x="984" y="42"/>
                    <a:pt x="985" y="43"/>
                    <a:pt x="985" y="43"/>
                  </a:cubicBezTo>
                  <a:close/>
                  <a:moveTo>
                    <a:pt x="1000" y="48"/>
                  </a:moveTo>
                  <a:cubicBezTo>
                    <a:pt x="997" y="46"/>
                    <a:pt x="991" y="42"/>
                    <a:pt x="987" y="44"/>
                  </a:cubicBezTo>
                  <a:cubicBezTo>
                    <a:pt x="992" y="44"/>
                    <a:pt x="996" y="50"/>
                    <a:pt x="1000" y="48"/>
                  </a:cubicBezTo>
                  <a:close/>
                  <a:moveTo>
                    <a:pt x="489" y="60"/>
                  </a:moveTo>
                  <a:cubicBezTo>
                    <a:pt x="488" y="60"/>
                    <a:pt x="487" y="60"/>
                    <a:pt x="486" y="61"/>
                  </a:cubicBezTo>
                  <a:moveTo>
                    <a:pt x="486" y="61"/>
                  </a:moveTo>
                  <a:cubicBezTo>
                    <a:pt x="485" y="61"/>
                    <a:pt x="485" y="61"/>
                    <a:pt x="485" y="62"/>
                  </a:cubicBezTo>
                  <a:moveTo>
                    <a:pt x="485" y="62"/>
                  </a:moveTo>
                  <a:cubicBezTo>
                    <a:pt x="481" y="61"/>
                    <a:pt x="484" y="65"/>
                    <a:pt x="485" y="62"/>
                  </a:cubicBezTo>
                  <a:moveTo>
                    <a:pt x="485" y="62"/>
                  </a:moveTo>
                  <a:cubicBezTo>
                    <a:pt x="486" y="62"/>
                    <a:pt x="486" y="62"/>
                    <a:pt x="486" y="61"/>
                  </a:cubicBezTo>
                  <a:moveTo>
                    <a:pt x="486" y="61"/>
                  </a:moveTo>
                  <a:cubicBezTo>
                    <a:pt x="488" y="61"/>
                    <a:pt x="489" y="61"/>
                    <a:pt x="489" y="60"/>
                  </a:cubicBezTo>
                  <a:moveTo>
                    <a:pt x="489" y="60"/>
                  </a:moveTo>
                  <a:cubicBezTo>
                    <a:pt x="500" y="55"/>
                    <a:pt x="516" y="55"/>
                    <a:pt x="523" y="46"/>
                  </a:cubicBezTo>
                  <a:cubicBezTo>
                    <a:pt x="511" y="50"/>
                    <a:pt x="500" y="54"/>
                    <a:pt x="489" y="60"/>
                  </a:cubicBezTo>
                  <a:moveTo>
                    <a:pt x="542" y="47"/>
                  </a:moveTo>
                  <a:cubicBezTo>
                    <a:pt x="535" y="47"/>
                    <a:pt x="530" y="50"/>
                    <a:pt x="523" y="51"/>
                  </a:cubicBezTo>
                  <a:cubicBezTo>
                    <a:pt x="523" y="54"/>
                    <a:pt x="523" y="56"/>
                    <a:pt x="524" y="57"/>
                  </a:cubicBezTo>
                  <a:cubicBezTo>
                    <a:pt x="531" y="55"/>
                    <a:pt x="537" y="50"/>
                    <a:pt x="542" y="47"/>
                  </a:cubicBezTo>
                  <a:moveTo>
                    <a:pt x="542" y="47"/>
                  </a:moveTo>
                  <a:cubicBezTo>
                    <a:pt x="546" y="47"/>
                    <a:pt x="542" y="44"/>
                    <a:pt x="542" y="47"/>
                  </a:cubicBezTo>
                  <a:moveTo>
                    <a:pt x="1113" y="98"/>
                  </a:moveTo>
                  <a:cubicBezTo>
                    <a:pt x="1113" y="99"/>
                    <a:pt x="1115" y="99"/>
                    <a:pt x="1115" y="99"/>
                  </a:cubicBezTo>
                  <a:moveTo>
                    <a:pt x="1115" y="99"/>
                  </a:moveTo>
                  <a:cubicBezTo>
                    <a:pt x="1116" y="101"/>
                    <a:pt x="1116" y="99"/>
                    <a:pt x="1115" y="99"/>
                  </a:cubicBezTo>
                  <a:moveTo>
                    <a:pt x="1115" y="99"/>
                  </a:moveTo>
                  <a:cubicBezTo>
                    <a:pt x="1115" y="98"/>
                    <a:pt x="1114" y="99"/>
                    <a:pt x="1113" y="98"/>
                  </a:cubicBezTo>
                  <a:moveTo>
                    <a:pt x="1113" y="98"/>
                  </a:moveTo>
                  <a:cubicBezTo>
                    <a:pt x="1081" y="77"/>
                    <a:pt x="1043" y="57"/>
                    <a:pt x="1002" y="48"/>
                  </a:cubicBezTo>
                  <a:cubicBezTo>
                    <a:pt x="1008" y="57"/>
                    <a:pt x="1020" y="58"/>
                    <a:pt x="1029" y="62"/>
                  </a:cubicBezTo>
                  <a:cubicBezTo>
                    <a:pt x="1057" y="72"/>
                    <a:pt x="1086" y="86"/>
                    <a:pt x="1113" y="98"/>
                  </a:cubicBezTo>
                  <a:moveTo>
                    <a:pt x="991" y="49"/>
                  </a:moveTo>
                  <a:cubicBezTo>
                    <a:pt x="991" y="49"/>
                    <a:pt x="992" y="50"/>
                    <a:pt x="991" y="49"/>
                  </a:cubicBezTo>
                  <a:close/>
                  <a:moveTo>
                    <a:pt x="948" y="50"/>
                  </a:moveTo>
                  <a:cubicBezTo>
                    <a:pt x="957" y="57"/>
                    <a:pt x="965" y="65"/>
                    <a:pt x="974" y="71"/>
                  </a:cubicBezTo>
                  <a:cubicBezTo>
                    <a:pt x="979" y="69"/>
                    <a:pt x="987" y="69"/>
                    <a:pt x="990" y="64"/>
                  </a:cubicBezTo>
                  <a:cubicBezTo>
                    <a:pt x="975" y="60"/>
                    <a:pt x="963" y="54"/>
                    <a:pt x="948" y="50"/>
                  </a:cubicBezTo>
                  <a:moveTo>
                    <a:pt x="948" y="50"/>
                  </a:moveTo>
                  <a:cubicBezTo>
                    <a:pt x="948" y="49"/>
                    <a:pt x="947" y="50"/>
                    <a:pt x="948" y="50"/>
                  </a:cubicBezTo>
                  <a:moveTo>
                    <a:pt x="399" y="114"/>
                  </a:moveTo>
                  <a:cubicBezTo>
                    <a:pt x="405" y="112"/>
                    <a:pt x="411" y="111"/>
                    <a:pt x="416" y="110"/>
                  </a:cubicBezTo>
                  <a:cubicBezTo>
                    <a:pt x="433" y="101"/>
                    <a:pt x="450" y="91"/>
                    <a:pt x="468" y="83"/>
                  </a:cubicBezTo>
                  <a:cubicBezTo>
                    <a:pt x="486" y="75"/>
                    <a:pt x="506" y="70"/>
                    <a:pt x="522" y="58"/>
                  </a:cubicBezTo>
                  <a:cubicBezTo>
                    <a:pt x="520" y="58"/>
                    <a:pt x="520" y="56"/>
                    <a:pt x="520" y="53"/>
                  </a:cubicBezTo>
                  <a:cubicBezTo>
                    <a:pt x="473" y="66"/>
                    <a:pt x="432" y="86"/>
                    <a:pt x="399" y="114"/>
                  </a:cubicBezTo>
                  <a:close/>
                  <a:moveTo>
                    <a:pt x="593" y="54"/>
                  </a:moveTo>
                  <a:cubicBezTo>
                    <a:pt x="578" y="59"/>
                    <a:pt x="564" y="65"/>
                    <a:pt x="550" y="71"/>
                  </a:cubicBezTo>
                  <a:cubicBezTo>
                    <a:pt x="556" y="74"/>
                    <a:pt x="564" y="75"/>
                    <a:pt x="570" y="77"/>
                  </a:cubicBezTo>
                  <a:cubicBezTo>
                    <a:pt x="579" y="71"/>
                    <a:pt x="585" y="62"/>
                    <a:pt x="593" y="54"/>
                  </a:cubicBezTo>
                  <a:moveTo>
                    <a:pt x="593" y="54"/>
                  </a:moveTo>
                  <a:cubicBezTo>
                    <a:pt x="594" y="54"/>
                    <a:pt x="593" y="53"/>
                    <a:pt x="593" y="54"/>
                  </a:cubicBezTo>
                  <a:moveTo>
                    <a:pt x="637" y="84"/>
                  </a:moveTo>
                  <a:cubicBezTo>
                    <a:pt x="647" y="83"/>
                    <a:pt x="659" y="84"/>
                    <a:pt x="668" y="82"/>
                  </a:cubicBezTo>
                  <a:cubicBezTo>
                    <a:pt x="669" y="72"/>
                    <a:pt x="679" y="60"/>
                    <a:pt x="678" y="53"/>
                  </a:cubicBezTo>
                  <a:cubicBezTo>
                    <a:pt x="664" y="64"/>
                    <a:pt x="649" y="72"/>
                    <a:pt x="637" y="84"/>
                  </a:cubicBezTo>
                  <a:close/>
                  <a:moveTo>
                    <a:pt x="890" y="84"/>
                  </a:moveTo>
                  <a:cubicBezTo>
                    <a:pt x="901" y="85"/>
                    <a:pt x="916" y="86"/>
                    <a:pt x="924" y="81"/>
                  </a:cubicBezTo>
                  <a:cubicBezTo>
                    <a:pt x="907" y="73"/>
                    <a:pt x="890" y="59"/>
                    <a:pt x="872" y="54"/>
                  </a:cubicBezTo>
                  <a:cubicBezTo>
                    <a:pt x="879" y="63"/>
                    <a:pt x="885" y="73"/>
                    <a:pt x="890" y="84"/>
                  </a:cubicBezTo>
                  <a:close/>
                  <a:moveTo>
                    <a:pt x="1063" y="94"/>
                  </a:moveTo>
                  <a:cubicBezTo>
                    <a:pt x="1063" y="94"/>
                    <a:pt x="1063" y="94"/>
                    <a:pt x="1063" y="95"/>
                  </a:cubicBezTo>
                  <a:cubicBezTo>
                    <a:pt x="1064" y="95"/>
                    <a:pt x="1065" y="96"/>
                    <a:pt x="1066" y="95"/>
                  </a:cubicBezTo>
                  <a:moveTo>
                    <a:pt x="1066" y="95"/>
                  </a:moveTo>
                  <a:cubicBezTo>
                    <a:pt x="1067" y="97"/>
                    <a:pt x="1067" y="95"/>
                    <a:pt x="1066" y="95"/>
                  </a:cubicBezTo>
                  <a:moveTo>
                    <a:pt x="1066" y="95"/>
                  </a:moveTo>
                  <a:cubicBezTo>
                    <a:pt x="1066" y="94"/>
                    <a:pt x="1065" y="94"/>
                    <a:pt x="1063" y="94"/>
                  </a:cubicBezTo>
                  <a:moveTo>
                    <a:pt x="1063" y="94"/>
                  </a:moveTo>
                  <a:cubicBezTo>
                    <a:pt x="1046" y="79"/>
                    <a:pt x="1027" y="67"/>
                    <a:pt x="1006" y="56"/>
                  </a:cubicBezTo>
                  <a:cubicBezTo>
                    <a:pt x="1001" y="58"/>
                    <a:pt x="1000" y="63"/>
                    <a:pt x="996" y="65"/>
                  </a:cubicBezTo>
                  <a:cubicBezTo>
                    <a:pt x="1020" y="73"/>
                    <a:pt x="1041" y="84"/>
                    <a:pt x="1063" y="94"/>
                  </a:cubicBezTo>
                  <a:moveTo>
                    <a:pt x="482" y="60"/>
                  </a:moveTo>
                  <a:cubicBezTo>
                    <a:pt x="482" y="61"/>
                    <a:pt x="481" y="60"/>
                    <a:pt x="482" y="60"/>
                  </a:cubicBezTo>
                  <a:close/>
                  <a:moveTo>
                    <a:pt x="526" y="60"/>
                  </a:moveTo>
                  <a:cubicBezTo>
                    <a:pt x="526" y="61"/>
                    <a:pt x="525" y="60"/>
                    <a:pt x="526" y="60"/>
                  </a:cubicBezTo>
                  <a:close/>
                  <a:moveTo>
                    <a:pt x="479" y="61"/>
                  </a:moveTo>
                  <a:cubicBezTo>
                    <a:pt x="478" y="61"/>
                    <a:pt x="477" y="61"/>
                    <a:pt x="477" y="62"/>
                  </a:cubicBezTo>
                  <a:moveTo>
                    <a:pt x="477" y="62"/>
                  </a:moveTo>
                  <a:cubicBezTo>
                    <a:pt x="441" y="76"/>
                    <a:pt x="407" y="92"/>
                    <a:pt x="377" y="112"/>
                  </a:cubicBezTo>
                  <a:moveTo>
                    <a:pt x="377" y="112"/>
                  </a:moveTo>
                  <a:cubicBezTo>
                    <a:pt x="375" y="112"/>
                    <a:pt x="375" y="113"/>
                    <a:pt x="374" y="114"/>
                  </a:cubicBezTo>
                  <a:moveTo>
                    <a:pt x="374" y="114"/>
                  </a:moveTo>
                  <a:cubicBezTo>
                    <a:pt x="373" y="114"/>
                    <a:pt x="372" y="114"/>
                    <a:pt x="372" y="115"/>
                  </a:cubicBezTo>
                  <a:moveTo>
                    <a:pt x="372" y="115"/>
                  </a:moveTo>
                  <a:cubicBezTo>
                    <a:pt x="371" y="115"/>
                    <a:pt x="371" y="115"/>
                    <a:pt x="370" y="116"/>
                  </a:cubicBezTo>
                  <a:moveTo>
                    <a:pt x="370" y="116"/>
                  </a:moveTo>
                  <a:cubicBezTo>
                    <a:pt x="370" y="115"/>
                    <a:pt x="369" y="116"/>
                    <a:pt x="369" y="117"/>
                  </a:cubicBezTo>
                  <a:moveTo>
                    <a:pt x="369" y="117"/>
                  </a:moveTo>
                  <a:cubicBezTo>
                    <a:pt x="368" y="116"/>
                    <a:pt x="368" y="117"/>
                    <a:pt x="367" y="118"/>
                  </a:cubicBezTo>
                  <a:moveTo>
                    <a:pt x="367" y="118"/>
                  </a:moveTo>
                  <a:cubicBezTo>
                    <a:pt x="366" y="118"/>
                    <a:pt x="368" y="119"/>
                    <a:pt x="367" y="118"/>
                  </a:cubicBezTo>
                  <a:moveTo>
                    <a:pt x="367" y="118"/>
                  </a:moveTo>
                  <a:cubicBezTo>
                    <a:pt x="369" y="118"/>
                    <a:pt x="369" y="117"/>
                    <a:pt x="369" y="117"/>
                  </a:cubicBezTo>
                  <a:moveTo>
                    <a:pt x="369" y="117"/>
                  </a:moveTo>
                  <a:cubicBezTo>
                    <a:pt x="370" y="117"/>
                    <a:pt x="370" y="116"/>
                    <a:pt x="370" y="116"/>
                  </a:cubicBezTo>
                  <a:moveTo>
                    <a:pt x="370" y="116"/>
                  </a:moveTo>
                  <a:cubicBezTo>
                    <a:pt x="371" y="116"/>
                    <a:pt x="372" y="115"/>
                    <a:pt x="372" y="115"/>
                  </a:cubicBezTo>
                  <a:moveTo>
                    <a:pt x="372" y="115"/>
                  </a:moveTo>
                  <a:cubicBezTo>
                    <a:pt x="373" y="115"/>
                    <a:pt x="374" y="114"/>
                    <a:pt x="374" y="114"/>
                  </a:cubicBezTo>
                  <a:moveTo>
                    <a:pt x="374" y="114"/>
                  </a:moveTo>
                  <a:cubicBezTo>
                    <a:pt x="376" y="114"/>
                    <a:pt x="377" y="113"/>
                    <a:pt x="377" y="112"/>
                  </a:cubicBezTo>
                  <a:moveTo>
                    <a:pt x="377" y="112"/>
                  </a:moveTo>
                  <a:cubicBezTo>
                    <a:pt x="409" y="94"/>
                    <a:pt x="445" y="80"/>
                    <a:pt x="477" y="62"/>
                  </a:cubicBezTo>
                  <a:moveTo>
                    <a:pt x="477" y="62"/>
                  </a:moveTo>
                  <a:cubicBezTo>
                    <a:pt x="478" y="62"/>
                    <a:pt x="479" y="62"/>
                    <a:pt x="479" y="61"/>
                  </a:cubicBezTo>
                  <a:moveTo>
                    <a:pt x="479" y="61"/>
                  </a:moveTo>
                  <a:cubicBezTo>
                    <a:pt x="483" y="62"/>
                    <a:pt x="479" y="58"/>
                    <a:pt x="479" y="61"/>
                  </a:cubicBezTo>
                  <a:moveTo>
                    <a:pt x="481" y="64"/>
                  </a:moveTo>
                  <a:cubicBezTo>
                    <a:pt x="480" y="63"/>
                    <a:pt x="481" y="64"/>
                    <a:pt x="481" y="64"/>
                  </a:cubicBezTo>
                  <a:close/>
                  <a:moveTo>
                    <a:pt x="524" y="63"/>
                  </a:moveTo>
                  <a:cubicBezTo>
                    <a:pt x="510" y="69"/>
                    <a:pt x="495" y="80"/>
                    <a:pt x="484" y="90"/>
                  </a:cubicBezTo>
                  <a:cubicBezTo>
                    <a:pt x="480" y="92"/>
                    <a:pt x="475" y="96"/>
                    <a:pt x="476" y="99"/>
                  </a:cubicBezTo>
                  <a:cubicBezTo>
                    <a:pt x="504" y="96"/>
                    <a:pt x="519" y="80"/>
                    <a:pt x="542" y="71"/>
                  </a:cubicBezTo>
                  <a:cubicBezTo>
                    <a:pt x="535" y="69"/>
                    <a:pt x="530" y="65"/>
                    <a:pt x="524" y="63"/>
                  </a:cubicBezTo>
                  <a:close/>
                  <a:moveTo>
                    <a:pt x="479" y="65"/>
                  </a:moveTo>
                  <a:cubicBezTo>
                    <a:pt x="478" y="64"/>
                    <a:pt x="479" y="65"/>
                    <a:pt x="479" y="65"/>
                  </a:cubicBezTo>
                  <a:close/>
                  <a:moveTo>
                    <a:pt x="1028" y="65"/>
                  </a:moveTo>
                  <a:cubicBezTo>
                    <a:pt x="1048" y="78"/>
                    <a:pt x="1066" y="92"/>
                    <a:pt x="1086" y="106"/>
                  </a:cubicBezTo>
                  <a:cubicBezTo>
                    <a:pt x="1106" y="107"/>
                    <a:pt x="1124" y="115"/>
                    <a:pt x="1141" y="117"/>
                  </a:cubicBezTo>
                  <a:cubicBezTo>
                    <a:pt x="1105" y="97"/>
                    <a:pt x="1069" y="79"/>
                    <a:pt x="1028" y="65"/>
                  </a:cubicBezTo>
                  <a:moveTo>
                    <a:pt x="1028" y="65"/>
                  </a:moveTo>
                  <a:cubicBezTo>
                    <a:pt x="1028" y="62"/>
                    <a:pt x="1024" y="66"/>
                    <a:pt x="1028" y="65"/>
                  </a:cubicBezTo>
                  <a:moveTo>
                    <a:pt x="993" y="66"/>
                  </a:moveTo>
                  <a:cubicBezTo>
                    <a:pt x="989" y="70"/>
                    <a:pt x="981" y="71"/>
                    <a:pt x="975" y="74"/>
                  </a:cubicBezTo>
                  <a:cubicBezTo>
                    <a:pt x="984" y="83"/>
                    <a:pt x="999" y="87"/>
                    <a:pt x="1009" y="95"/>
                  </a:cubicBezTo>
                  <a:cubicBezTo>
                    <a:pt x="1032" y="95"/>
                    <a:pt x="1054" y="102"/>
                    <a:pt x="1074" y="102"/>
                  </a:cubicBezTo>
                  <a:cubicBezTo>
                    <a:pt x="1048" y="89"/>
                    <a:pt x="1021" y="77"/>
                    <a:pt x="993" y="66"/>
                  </a:cubicBezTo>
                  <a:close/>
                  <a:moveTo>
                    <a:pt x="504" y="71"/>
                  </a:moveTo>
                  <a:cubicBezTo>
                    <a:pt x="503" y="71"/>
                    <a:pt x="504" y="72"/>
                    <a:pt x="504" y="71"/>
                  </a:cubicBezTo>
                  <a:close/>
                  <a:moveTo>
                    <a:pt x="502" y="72"/>
                  </a:moveTo>
                  <a:cubicBezTo>
                    <a:pt x="476" y="83"/>
                    <a:pt x="450" y="93"/>
                    <a:pt x="428" y="107"/>
                  </a:cubicBezTo>
                  <a:moveTo>
                    <a:pt x="428" y="107"/>
                  </a:moveTo>
                  <a:cubicBezTo>
                    <a:pt x="424" y="106"/>
                    <a:pt x="428" y="110"/>
                    <a:pt x="428" y="107"/>
                  </a:cubicBezTo>
                  <a:moveTo>
                    <a:pt x="428" y="107"/>
                  </a:moveTo>
                  <a:cubicBezTo>
                    <a:pt x="442" y="105"/>
                    <a:pt x="455" y="103"/>
                    <a:pt x="468" y="100"/>
                  </a:cubicBezTo>
                  <a:cubicBezTo>
                    <a:pt x="479" y="91"/>
                    <a:pt x="490" y="82"/>
                    <a:pt x="502" y="72"/>
                  </a:cubicBezTo>
                  <a:moveTo>
                    <a:pt x="502" y="72"/>
                  </a:moveTo>
                  <a:cubicBezTo>
                    <a:pt x="503" y="72"/>
                    <a:pt x="502" y="71"/>
                    <a:pt x="502" y="72"/>
                  </a:cubicBezTo>
                  <a:moveTo>
                    <a:pt x="544" y="73"/>
                  </a:moveTo>
                  <a:cubicBezTo>
                    <a:pt x="530" y="79"/>
                    <a:pt x="513" y="89"/>
                    <a:pt x="501" y="95"/>
                  </a:cubicBezTo>
                  <a:cubicBezTo>
                    <a:pt x="522" y="94"/>
                    <a:pt x="540" y="90"/>
                    <a:pt x="561" y="90"/>
                  </a:cubicBezTo>
                  <a:cubicBezTo>
                    <a:pt x="565" y="87"/>
                    <a:pt x="567" y="83"/>
                    <a:pt x="570" y="79"/>
                  </a:cubicBezTo>
                  <a:cubicBezTo>
                    <a:pt x="561" y="81"/>
                    <a:pt x="551" y="71"/>
                    <a:pt x="544" y="73"/>
                  </a:cubicBezTo>
                  <a:close/>
                  <a:moveTo>
                    <a:pt x="933" y="85"/>
                  </a:moveTo>
                  <a:cubicBezTo>
                    <a:pt x="948" y="90"/>
                    <a:pt x="970" y="89"/>
                    <a:pt x="988" y="92"/>
                  </a:cubicBezTo>
                  <a:cubicBezTo>
                    <a:pt x="981" y="71"/>
                    <a:pt x="952" y="78"/>
                    <a:pt x="933" y="85"/>
                  </a:cubicBezTo>
                  <a:close/>
                  <a:moveTo>
                    <a:pt x="569" y="86"/>
                  </a:moveTo>
                  <a:cubicBezTo>
                    <a:pt x="568" y="86"/>
                    <a:pt x="569" y="87"/>
                    <a:pt x="569" y="86"/>
                  </a:cubicBezTo>
                  <a:moveTo>
                    <a:pt x="569" y="86"/>
                  </a:moveTo>
                  <a:cubicBezTo>
                    <a:pt x="572" y="85"/>
                    <a:pt x="575" y="84"/>
                    <a:pt x="577" y="81"/>
                  </a:cubicBezTo>
                  <a:cubicBezTo>
                    <a:pt x="574" y="81"/>
                    <a:pt x="575" y="79"/>
                    <a:pt x="572" y="80"/>
                  </a:cubicBezTo>
                  <a:cubicBezTo>
                    <a:pt x="572" y="84"/>
                    <a:pt x="569" y="82"/>
                    <a:pt x="569" y="86"/>
                  </a:cubicBezTo>
                  <a:moveTo>
                    <a:pt x="573" y="88"/>
                  </a:moveTo>
                  <a:cubicBezTo>
                    <a:pt x="569" y="87"/>
                    <a:pt x="573" y="91"/>
                    <a:pt x="573" y="88"/>
                  </a:cubicBezTo>
                  <a:moveTo>
                    <a:pt x="573" y="88"/>
                  </a:moveTo>
                  <a:cubicBezTo>
                    <a:pt x="583" y="87"/>
                    <a:pt x="594" y="88"/>
                    <a:pt x="602" y="85"/>
                  </a:cubicBezTo>
                  <a:cubicBezTo>
                    <a:pt x="590" y="84"/>
                    <a:pt x="579" y="79"/>
                    <a:pt x="573" y="88"/>
                  </a:cubicBezTo>
                  <a:moveTo>
                    <a:pt x="1092" y="83"/>
                  </a:moveTo>
                  <a:cubicBezTo>
                    <a:pt x="1092" y="83"/>
                    <a:pt x="1093" y="84"/>
                    <a:pt x="1092" y="83"/>
                  </a:cubicBezTo>
                  <a:close/>
                  <a:moveTo>
                    <a:pt x="695" y="84"/>
                  </a:moveTo>
                  <a:cubicBezTo>
                    <a:pt x="694" y="87"/>
                    <a:pt x="692" y="89"/>
                    <a:pt x="690" y="92"/>
                  </a:cubicBezTo>
                  <a:cubicBezTo>
                    <a:pt x="710" y="92"/>
                    <a:pt x="729" y="93"/>
                    <a:pt x="750" y="93"/>
                  </a:cubicBezTo>
                  <a:cubicBezTo>
                    <a:pt x="750" y="88"/>
                    <a:pt x="752" y="87"/>
                    <a:pt x="751" y="83"/>
                  </a:cubicBezTo>
                  <a:cubicBezTo>
                    <a:pt x="732" y="82"/>
                    <a:pt x="715" y="85"/>
                    <a:pt x="695" y="84"/>
                  </a:cubicBezTo>
                  <a:close/>
                  <a:moveTo>
                    <a:pt x="753" y="94"/>
                  </a:moveTo>
                  <a:cubicBezTo>
                    <a:pt x="763" y="94"/>
                    <a:pt x="770" y="92"/>
                    <a:pt x="779" y="93"/>
                  </a:cubicBezTo>
                  <a:cubicBezTo>
                    <a:pt x="780" y="89"/>
                    <a:pt x="778" y="87"/>
                    <a:pt x="778" y="83"/>
                  </a:cubicBezTo>
                  <a:cubicBezTo>
                    <a:pt x="768" y="84"/>
                    <a:pt x="749" y="77"/>
                    <a:pt x="753" y="94"/>
                  </a:cubicBezTo>
                  <a:close/>
                  <a:moveTo>
                    <a:pt x="781" y="93"/>
                  </a:moveTo>
                  <a:cubicBezTo>
                    <a:pt x="792" y="92"/>
                    <a:pt x="805" y="94"/>
                    <a:pt x="814" y="92"/>
                  </a:cubicBezTo>
                  <a:cubicBezTo>
                    <a:pt x="812" y="90"/>
                    <a:pt x="811" y="87"/>
                    <a:pt x="810" y="84"/>
                  </a:cubicBezTo>
                  <a:cubicBezTo>
                    <a:pt x="800" y="84"/>
                    <a:pt x="792" y="82"/>
                    <a:pt x="781" y="83"/>
                  </a:cubicBezTo>
                  <a:cubicBezTo>
                    <a:pt x="781" y="86"/>
                    <a:pt x="781" y="89"/>
                    <a:pt x="781" y="93"/>
                  </a:cubicBezTo>
                  <a:close/>
                  <a:moveTo>
                    <a:pt x="1094" y="84"/>
                  </a:moveTo>
                  <a:cubicBezTo>
                    <a:pt x="1095" y="85"/>
                    <a:pt x="1094" y="84"/>
                    <a:pt x="1094" y="84"/>
                  </a:cubicBezTo>
                  <a:close/>
                  <a:moveTo>
                    <a:pt x="670" y="85"/>
                  </a:moveTo>
                  <a:cubicBezTo>
                    <a:pt x="671" y="88"/>
                    <a:pt x="668" y="87"/>
                    <a:pt x="669" y="90"/>
                  </a:cubicBezTo>
                  <a:cubicBezTo>
                    <a:pt x="675" y="90"/>
                    <a:pt x="681" y="91"/>
                    <a:pt x="688" y="91"/>
                  </a:cubicBezTo>
                  <a:cubicBezTo>
                    <a:pt x="688" y="88"/>
                    <a:pt x="691" y="86"/>
                    <a:pt x="692" y="84"/>
                  </a:cubicBezTo>
                  <a:cubicBezTo>
                    <a:pt x="685" y="84"/>
                    <a:pt x="678" y="85"/>
                    <a:pt x="670" y="85"/>
                  </a:cubicBezTo>
                  <a:close/>
                  <a:moveTo>
                    <a:pt x="818" y="92"/>
                  </a:moveTo>
                  <a:cubicBezTo>
                    <a:pt x="837" y="91"/>
                    <a:pt x="856" y="90"/>
                    <a:pt x="873" y="88"/>
                  </a:cubicBezTo>
                  <a:cubicBezTo>
                    <a:pt x="858" y="83"/>
                    <a:pt x="832" y="84"/>
                    <a:pt x="814" y="85"/>
                  </a:cubicBezTo>
                  <a:cubicBezTo>
                    <a:pt x="816" y="86"/>
                    <a:pt x="816" y="90"/>
                    <a:pt x="818" y="92"/>
                  </a:cubicBezTo>
                  <a:close/>
                  <a:moveTo>
                    <a:pt x="1096" y="85"/>
                  </a:moveTo>
                  <a:cubicBezTo>
                    <a:pt x="1096" y="85"/>
                    <a:pt x="1097" y="86"/>
                    <a:pt x="1096" y="85"/>
                  </a:cubicBezTo>
                  <a:close/>
                  <a:moveTo>
                    <a:pt x="639" y="88"/>
                  </a:moveTo>
                  <a:cubicBezTo>
                    <a:pt x="648" y="88"/>
                    <a:pt x="656" y="89"/>
                    <a:pt x="665" y="90"/>
                  </a:cubicBezTo>
                  <a:cubicBezTo>
                    <a:pt x="664" y="87"/>
                    <a:pt x="666" y="87"/>
                    <a:pt x="666" y="85"/>
                  </a:cubicBezTo>
                  <a:cubicBezTo>
                    <a:pt x="658" y="87"/>
                    <a:pt x="645" y="84"/>
                    <a:pt x="639" y="88"/>
                  </a:cubicBezTo>
                  <a:close/>
                  <a:moveTo>
                    <a:pt x="931" y="86"/>
                  </a:moveTo>
                  <a:cubicBezTo>
                    <a:pt x="930" y="85"/>
                    <a:pt x="923" y="84"/>
                    <a:pt x="922" y="86"/>
                  </a:cubicBezTo>
                  <a:cubicBezTo>
                    <a:pt x="926" y="85"/>
                    <a:pt x="929" y="89"/>
                    <a:pt x="931" y="86"/>
                  </a:cubicBezTo>
                  <a:close/>
                  <a:moveTo>
                    <a:pt x="988" y="86"/>
                  </a:moveTo>
                  <a:cubicBezTo>
                    <a:pt x="988" y="86"/>
                    <a:pt x="988" y="87"/>
                    <a:pt x="988" y="87"/>
                  </a:cubicBezTo>
                  <a:cubicBezTo>
                    <a:pt x="990" y="88"/>
                    <a:pt x="991" y="90"/>
                    <a:pt x="992" y="93"/>
                  </a:cubicBezTo>
                  <a:cubicBezTo>
                    <a:pt x="995" y="93"/>
                    <a:pt x="998" y="93"/>
                    <a:pt x="1000" y="93"/>
                  </a:cubicBezTo>
                  <a:moveTo>
                    <a:pt x="1000" y="93"/>
                  </a:moveTo>
                  <a:cubicBezTo>
                    <a:pt x="1001" y="94"/>
                    <a:pt x="1001" y="93"/>
                    <a:pt x="1000" y="93"/>
                  </a:cubicBezTo>
                  <a:moveTo>
                    <a:pt x="1000" y="93"/>
                  </a:moveTo>
                  <a:cubicBezTo>
                    <a:pt x="996" y="90"/>
                    <a:pt x="993" y="87"/>
                    <a:pt x="988" y="86"/>
                  </a:cubicBezTo>
                  <a:moveTo>
                    <a:pt x="988" y="86"/>
                  </a:moveTo>
                  <a:cubicBezTo>
                    <a:pt x="987" y="84"/>
                    <a:pt x="986" y="86"/>
                    <a:pt x="988" y="86"/>
                  </a:cubicBezTo>
                  <a:moveTo>
                    <a:pt x="1173" y="127"/>
                  </a:moveTo>
                  <a:cubicBezTo>
                    <a:pt x="1173" y="128"/>
                    <a:pt x="1174" y="128"/>
                    <a:pt x="1175" y="128"/>
                  </a:cubicBezTo>
                  <a:moveTo>
                    <a:pt x="1175" y="128"/>
                  </a:moveTo>
                  <a:cubicBezTo>
                    <a:pt x="1175" y="130"/>
                    <a:pt x="1176" y="128"/>
                    <a:pt x="1175" y="128"/>
                  </a:cubicBezTo>
                  <a:moveTo>
                    <a:pt x="1175" y="128"/>
                  </a:moveTo>
                  <a:cubicBezTo>
                    <a:pt x="1175" y="127"/>
                    <a:pt x="1174" y="127"/>
                    <a:pt x="1173" y="127"/>
                  </a:cubicBezTo>
                  <a:moveTo>
                    <a:pt x="1173" y="127"/>
                  </a:moveTo>
                  <a:cubicBezTo>
                    <a:pt x="1150" y="112"/>
                    <a:pt x="1124" y="95"/>
                    <a:pt x="1098" y="86"/>
                  </a:cubicBezTo>
                  <a:cubicBezTo>
                    <a:pt x="1125" y="98"/>
                    <a:pt x="1141" y="120"/>
                    <a:pt x="1173" y="127"/>
                  </a:cubicBezTo>
                  <a:moveTo>
                    <a:pt x="885" y="86"/>
                  </a:moveTo>
                  <a:cubicBezTo>
                    <a:pt x="882" y="86"/>
                    <a:pt x="877" y="85"/>
                    <a:pt x="875" y="87"/>
                  </a:cubicBezTo>
                  <a:cubicBezTo>
                    <a:pt x="877" y="88"/>
                    <a:pt x="885" y="90"/>
                    <a:pt x="885" y="86"/>
                  </a:cubicBezTo>
                  <a:close/>
                  <a:moveTo>
                    <a:pt x="430" y="89"/>
                  </a:moveTo>
                  <a:cubicBezTo>
                    <a:pt x="429" y="88"/>
                    <a:pt x="430" y="89"/>
                    <a:pt x="430" y="89"/>
                  </a:cubicBezTo>
                  <a:close/>
                  <a:moveTo>
                    <a:pt x="564" y="92"/>
                  </a:moveTo>
                  <a:cubicBezTo>
                    <a:pt x="535" y="128"/>
                    <a:pt x="514" y="173"/>
                    <a:pt x="497" y="221"/>
                  </a:cubicBezTo>
                  <a:cubicBezTo>
                    <a:pt x="502" y="220"/>
                    <a:pt x="508" y="220"/>
                    <a:pt x="513" y="219"/>
                  </a:cubicBezTo>
                  <a:cubicBezTo>
                    <a:pt x="545" y="174"/>
                    <a:pt x="578" y="131"/>
                    <a:pt x="619" y="95"/>
                  </a:cubicBezTo>
                  <a:cubicBezTo>
                    <a:pt x="620" y="94"/>
                    <a:pt x="628" y="90"/>
                    <a:pt x="624" y="89"/>
                  </a:cubicBezTo>
                  <a:cubicBezTo>
                    <a:pt x="604" y="86"/>
                    <a:pt x="584" y="91"/>
                    <a:pt x="564" y="92"/>
                  </a:cubicBezTo>
                  <a:close/>
                  <a:moveTo>
                    <a:pt x="1055" y="192"/>
                  </a:moveTo>
                  <a:cubicBezTo>
                    <a:pt x="1019" y="154"/>
                    <a:pt x="980" y="120"/>
                    <a:pt x="937" y="90"/>
                  </a:cubicBezTo>
                  <a:cubicBezTo>
                    <a:pt x="922" y="89"/>
                    <a:pt x="906" y="86"/>
                    <a:pt x="893" y="90"/>
                  </a:cubicBezTo>
                  <a:cubicBezTo>
                    <a:pt x="901" y="111"/>
                    <a:pt x="911" y="126"/>
                    <a:pt x="923" y="142"/>
                  </a:cubicBezTo>
                  <a:cubicBezTo>
                    <a:pt x="942" y="166"/>
                    <a:pt x="959" y="189"/>
                    <a:pt x="973" y="216"/>
                  </a:cubicBezTo>
                  <a:cubicBezTo>
                    <a:pt x="1006" y="219"/>
                    <a:pt x="1038" y="222"/>
                    <a:pt x="1069" y="226"/>
                  </a:cubicBezTo>
                  <a:cubicBezTo>
                    <a:pt x="1065" y="214"/>
                    <a:pt x="1059" y="204"/>
                    <a:pt x="1055" y="192"/>
                  </a:cubicBezTo>
                  <a:close/>
                  <a:moveTo>
                    <a:pt x="366" y="122"/>
                  </a:moveTo>
                  <a:cubicBezTo>
                    <a:pt x="394" y="118"/>
                    <a:pt x="410" y="101"/>
                    <a:pt x="429" y="89"/>
                  </a:cubicBezTo>
                  <a:cubicBezTo>
                    <a:pt x="407" y="99"/>
                    <a:pt x="386" y="110"/>
                    <a:pt x="366" y="122"/>
                  </a:cubicBezTo>
                  <a:close/>
                  <a:moveTo>
                    <a:pt x="631" y="90"/>
                  </a:moveTo>
                  <a:cubicBezTo>
                    <a:pt x="632" y="88"/>
                    <a:pt x="629" y="90"/>
                    <a:pt x="629" y="91"/>
                  </a:cubicBezTo>
                  <a:cubicBezTo>
                    <a:pt x="589" y="125"/>
                    <a:pt x="552" y="168"/>
                    <a:pt x="523" y="212"/>
                  </a:cubicBezTo>
                  <a:cubicBezTo>
                    <a:pt x="522" y="214"/>
                    <a:pt x="517" y="216"/>
                    <a:pt x="519" y="219"/>
                  </a:cubicBezTo>
                  <a:cubicBezTo>
                    <a:pt x="554" y="215"/>
                    <a:pt x="591" y="214"/>
                    <a:pt x="629" y="212"/>
                  </a:cubicBezTo>
                  <a:cubicBezTo>
                    <a:pt x="645" y="177"/>
                    <a:pt x="650" y="130"/>
                    <a:pt x="663" y="93"/>
                  </a:cubicBezTo>
                  <a:cubicBezTo>
                    <a:pt x="653" y="91"/>
                    <a:pt x="643" y="90"/>
                    <a:pt x="631" y="90"/>
                  </a:cubicBezTo>
                  <a:close/>
                  <a:moveTo>
                    <a:pt x="899" y="111"/>
                  </a:moveTo>
                  <a:cubicBezTo>
                    <a:pt x="900" y="112"/>
                    <a:pt x="900" y="111"/>
                    <a:pt x="899" y="111"/>
                  </a:cubicBezTo>
                  <a:moveTo>
                    <a:pt x="899" y="111"/>
                  </a:moveTo>
                  <a:cubicBezTo>
                    <a:pt x="897" y="103"/>
                    <a:pt x="893" y="97"/>
                    <a:pt x="891" y="90"/>
                  </a:cubicBezTo>
                  <a:cubicBezTo>
                    <a:pt x="886" y="90"/>
                    <a:pt x="882" y="89"/>
                    <a:pt x="880" y="92"/>
                  </a:cubicBezTo>
                  <a:cubicBezTo>
                    <a:pt x="887" y="97"/>
                    <a:pt x="892" y="105"/>
                    <a:pt x="899" y="111"/>
                  </a:cubicBezTo>
                  <a:moveTo>
                    <a:pt x="943" y="91"/>
                  </a:moveTo>
                  <a:cubicBezTo>
                    <a:pt x="979" y="114"/>
                    <a:pt x="1013" y="148"/>
                    <a:pt x="1044" y="177"/>
                  </a:cubicBezTo>
                  <a:cubicBezTo>
                    <a:pt x="1045" y="178"/>
                    <a:pt x="1047" y="183"/>
                    <a:pt x="1049" y="180"/>
                  </a:cubicBezTo>
                  <a:cubicBezTo>
                    <a:pt x="1032" y="150"/>
                    <a:pt x="1014" y="120"/>
                    <a:pt x="991" y="95"/>
                  </a:cubicBezTo>
                  <a:cubicBezTo>
                    <a:pt x="975" y="94"/>
                    <a:pt x="961" y="91"/>
                    <a:pt x="943" y="91"/>
                  </a:cubicBezTo>
                  <a:moveTo>
                    <a:pt x="943" y="91"/>
                  </a:moveTo>
                  <a:cubicBezTo>
                    <a:pt x="943" y="88"/>
                    <a:pt x="939" y="92"/>
                    <a:pt x="943" y="91"/>
                  </a:cubicBezTo>
                  <a:moveTo>
                    <a:pt x="904" y="120"/>
                  </a:moveTo>
                  <a:cubicBezTo>
                    <a:pt x="894" y="111"/>
                    <a:pt x="886" y="98"/>
                    <a:pt x="874" y="91"/>
                  </a:cubicBezTo>
                  <a:cubicBezTo>
                    <a:pt x="857" y="93"/>
                    <a:pt x="838" y="94"/>
                    <a:pt x="820" y="95"/>
                  </a:cubicBezTo>
                  <a:cubicBezTo>
                    <a:pt x="835" y="132"/>
                    <a:pt x="849" y="170"/>
                    <a:pt x="860" y="211"/>
                  </a:cubicBezTo>
                  <a:cubicBezTo>
                    <a:pt x="885" y="210"/>
                    <a:pt x="907" y="212"/>
                    <a:pt x="931" y="214"/>
                  </a:cubicBezTo>
                  <a:cubicBezTo>
                    <a:pt x="924" y="180"/>
                    <a:pt x="914" y="150"/>
                    <a:pt x="904" y="120"/>
                  </a:cubicBezTo>
                  <a:close/>
                  <a:moveTo>
                    <a:pt x="558" y="93"/>
                  </a:moveTo>
                  <a:cubicBezTo>
                    <a:pt x="558" y="92"/>
                    <a:pt x="559" y="93"/>
                    <a:pt x="558" y="93"/>
                  </a:cubicBezTo>
                  <a:close/>
                  <a:moveTo>
                    <a:pt x="492" y="99"/>
                  </a:moveTo>
                  <a:cubicBezTo>
                    <a:pt x="485" y="102"/>
                    <a:pt x="476" y="109"/>
                    <a:pt x="468" y="114"/>
                  </a:cubicBezTo>
                  <a:cubicBezTo>
                    <a:pt x="460" y="119"/>
                    <a:pt x="450" y="123"/>
                    <a:pt x="444" y="128"/>
                  </a:cubicBezTo>
                  <a:cubicBezTo>
                    <a:pt x="432" y="139"/>
                    <a:pt x="421" y="155"/>
                    <a:pt x="411" y="169"/>
                  </a:cubicBezTo>
                  <a:cubicBezTo>
                    <a:pt x="400" y="185"/>
                    <a:pt x="389" y="201"/>
                    <a:pt x="382" y="216"/>
                  </a:cubicBezTo>
                  <a:cubicBezTo>
                    <a:pt x="390" y="219"/>
                    <a:pt x="399" y="220"/>
                    <a:pt x="407" y="223"/>
                  </a:cubicBezTo>
                  <a:cubicBezTo>
                    <a:pt x="452" y="175"/>
                    <a:pt x="501" y="130"/>
                    <a:pt x="558" y="93"/>
                  </a:cubicBezTo>
                  <a:cubicBezTo>
                    <a:pt x="533" y="97"/>
                    <a:pt x="512" y="93"/>
                    <a:pt x="492" y="99"/>
                  </a:cubicBezTo>
                  <a:close/>
                  <a:moveTo>
                    <a:pt x="667" y="93"/>
                  </a:moveTo>
                  <a:cubicBezTo>
                    <a:pt x="661" y="115"/>
                    <a:pt x="652" y="139"/>
                    <a:pt x="650" y="163"/>
                  </a:cubicBezTo>
                  <a:cubicBezTo>
                    <a:pt x="660" y="138"/>
                    <a:pt x="673" y="116"/>
                    <a:pt x="685" y="94"/>
                  </a:cubicBezTo>
                  <a:cubicBezTo>
                    <a:pt x="678" y="94"/>
                    <a:pt x="674" y="92"/>
                    <a:pt x="667" y="93"/>
                  </a:cubicBezTo>
                  <a:close/>
                  <a:moveTo>
                    <a:pt x="639" y="211"/>
                  </a:moveTo>
                  <a:cubicBezTo>
                    <a:pt x="674" y="211"/>
                    <a:pt x="707" y="208"/>
                    <a:pt x="743" y="209"/>
                  </a:cubicBezTo>
                  <a:cubicBezTo>
                    <a:pt x="745" y="170"/>
                    <a:pt x="747" y="132"/>
                    <a:pt x="750" y="95"/>
                  </a:cubicBezTo>
                  <a:cubicBezTo>
                    <a:pt x="729" y="96"/>
                    <a:pt x="708" y="95"/>
                    <a:pt x="689" y="94"/>
                  </a:cubicBezTo>
                  <a:cubicBezTo>
                    <a:pt x="669" y="129"/>
                    <a:pt x="646" y="162"/>
                    <a:pt x="639" y="211"/>
                  </a:cubicBezTo>
                  <a:close/>
                  <a:moveTo>
                    <a:pt x="825" y="120"/>
                  </a:moveTo>
                  <a:cubicBezTo>
                    <a:pt x="823" y="113"/>
                    <a:pt x="819" y="96"/>
                    <a:pt x="811" y="95"/>
                  </a:cubicBezTo>
                  <a:cubicBezTo>
                    <a:pt x="803" y="93"/>
                    <a:pt x="791" y="98"/>
                    <a:pt x="782" y="95"/>
                  </a:cubicBezTo>
                  <a:cubicBezTo>
                    <a:pt x="784" y="133"/>
                    <a:pt x="786" y="171"/>
                    <a:pt x="787" y="209"/>
                  </a:cubicBezTo>
                  <a:cubicBezTo>
                    <a:pt x="811" y="208"/>
                    <a:pt x="832" y="210"/>
                    <a:pt x="855" y="210"/>
                  </a:cubicBezTo>
                  <a:cubicBezTo>
                    <a:pt x="848" y="183"/>
                    <a:pt x="836" y="148"/>
                    <a:pt x="825" y="120"/>
                  </a:cubicBezTo>
                  <a:close/>
                  <a:moveTo>
                    <a:pt x="499" y="96"/>
                  </a:moveTo>
                  <a:cubicBezTo>
                    <a:pt x="499" y="96"/>
                    <a:pt x="500" y="97"/>
                    <a:pt x="499" y="96"/>
                  </a:cubicBezTo>
                  <a:close/>
                  <a:moveTo>
                    <a:pt x="752" y="98"/>
                  </a:moveTo>
                  <a:cubicBezTo>
                    <a:pt x="750" y="135"/>
                    <a:pt x="747" y="171"/>
                    <a:pt x="746" y="209"/>
                  </a:cubicBezTo>
                  <a:cubicBezTo>
                    <a:pt x="758" y="209"/>
                    <a:pt x="771" y="209"/>
                    <a:pt x="784" y="209"/>
                  </a:cubicBezTo>
                  <a:cubicBezTo>
                    <a:pt x="783" y="170"/>
                    <a:pt x="781" y="133"/>
                    <a:pt x="779" y="95"/>
                  </a:cubicBezTo>
                  <a:cubicBezTo>
                    <a:pt x="771" y="97"/>
                    <a:pt x="756" y="92"/>
                    <a:pt x="752" y="98"/>
                  </a:cubicBezTo>
                  <a:close/>
                  <a:moveTo>
                    <a:pt x="1056" y="191"/>
                  </a:moveTo>
                  <a:cubicBezTo>
                    <a:pt x="1069" y="202"/>
                    <a:pt x="1077" y="217"/>
                    <a:pt x="1090" y="228"/>
                  </a:cubicBezTo>
                  <a:cubicBezTo>
                    <a:pt x="1115" y="224"/>
                    <a:pt x="1137" y="218"/>
                    <a:pt x="1159" y="212"/>
                  </a:cubicBezTo>
                  <a:cubicBezTo>
                    <a:pt x="1152" y="199"/>
                    <a:pt x="1138" y="190"/>
                    <a:pt x="1126" y="180"/>
                  </a:cubicBezTo>
                  <a:cubicBezTo>
                    <a:pt x="1101" y="159"/>
                    <a:pt x="1078" y="141"/>
                    <a:pt x="1049" y="122"/>
                  </a:cubicBezTo>
                  <a:cubicBezTo>
                    <a:pt x="1032" y="112"/>
                    <a:pt x="1016" y="96"/>
                    <a:pt x="996" y="96"/>
                  </a:cubicBezTo>
                  <a:cubicBezTo>
                    <a:pt x="1020" y="124"/>
                    <a:pt x="1040" y="155"/>
                    <a:pt x="1056" y="191"/>
                  </a:cubicBezTo>
                  <a:close/>
                  <a:moveTo>
                    <a:pt x="1095" y="150"/>
                  </a:moveTo>
                  <a:cubicBezTo>
                    <a:pt x="1112" y="165"/>
                    <a:pt x="1132" y="180"/>
                    <a:pt x="1149" y="195"/>
                  </a:cubicBezTo>
                  <a:cubicBezTo>
                    <a:pt x="1154" y="200"/>
                    <a:pt x="1159" y="209"/>
                    <a:pt x="1167" y="209"/>
                  </a:cubicBezTo>
                  <a:cubicBezTo>
                    <a:pt x="1146" y="171"/>
                    <a:pt x="1113" y="136"/>
                    <a:pt x="1081" y="107"/>
                  </a:cubicBezTo>
                  <a:cubicBezTo>
                    <a:pt x="1060" y="104"/>
                    <a:pt x="1036" y="99"/>
                    <a:pt x="1015" y="98"/>
                  </a:cubicBezTo>
                  <a:cubicBezTo>
                    <a:pt x="1044" y="113"/>
                    <a:pt x="1069" y="132"/>
                    <a:pt x="1095" y="150"/>
                  </a:cubicBezTo>
                  <a:close/>
                  <a:moveTo>
                    <a:pt x="555" y="99"/>
                  </a:moveTo>
                  <a:cubicBezTo>
                    <a:pt x="506" y="130"/>
                    <a:pt x="457" y="172"/>
                    <a:pt x="418" y="216"/>
                  </a:cubicBezTo>
                  <a:cubicBezTo>
                    <a:pt x="417" y="218"/>
                    <a:pt x="411" y="220"/>
                    <a:pt x="414" y="224"/>
                  </a:cubicBezTo>
                  <a:cubicBezTo>
                    <a:pt x="438" y="232"/>
                    <a:pt x="467" y="223"/>
                    <a:pt x="494" y="221"/>
                  </a:cubicBezTo>
                  <a:cubicBezTo>
                    <a:pt x="510" y="176"/>
                    <a:pt x="530" y="135"/>
                    <a:pt x="555" y="99"/>
                  </a:cubicBezTo>
                  <a:moveTo>
                    <a:pt x="555" y="99"/>
                  </a:moveTo>
                  <a:cubicBezTo>
                    <a:pt x="556" y="99"/>
                    <a:pt x="555" y="98"/>
                    <a:pt x="555" y="99"/>
                  </a:cubicBezTo>
                  <a:moveTo>
                    <a:pt x="484" y="101"/>
                  </a:moveTo>
                  <a:cubicBezTo>
                    <a:pt x="483" y="101"/>
                    <a:pt x="484" y="102"/>
                    <a:pt x="484" y="101"/>
                  </a:cubicBezTo>
                  <a:close/>
                  <a:moveTo>
                    <a:pt x="1118" y="101"/>
                  </a:moveTo>
                  <a:cubicBezTo>
                    <a:pt x="1119" y="103"/>
                    <a:pt x="1119" y="101"/>
                    <a:pt x="1118" y="101"/>
                  </a:cubicBezTo>
                  <a:moveTo>
                    <a:pt x="1118" y="101"/>
                  </a:moveTo>
                  <a:cubicBezTo>
                    <a:pt x="1118" y="100"/>
                    <a:pt x="1117" y="101"/>
                    <a:pt x="1118" y="101"/>
                  </a:cubicBezTo>
                  <a:moveTo>
                    <a:pt x="454" y="119"/>
                  </a:moveTo>
                  <a:cubicBezTo>
                    <a:pt x="452" y="119"/>
                    <a:pt x="454" y="120"/>
                    <a:pt x="454" y="119"/>
                  </a:cubicBezTo>
                  <a:moveTo>
                    <a:pt x="454" y="119"/>
                  </a:moveTo>
                  <a:cubicBezTo>
                    <a:pt x="464" y="113"/>
                    <a:pt x="474" y="108"/>
                    <a:pt x="483" y="101"/>
                  </a:cubicBezTo>
                  <a:cubicBezTo>
                    <a:pt x="466" y="100"/>
                    <a:pt x="462" y="111"/>
                    <a:pt x="454" y="119"/>
                  </a:cubicBezTo>
                  <a:moveTo>
                    <a:pt x="1120" y="103"/>
                  </a:moveTo>
                  <a:cubicBezTo>
                    <a:pt x="1120" y="103"/>
                    <a:pt x="1121" y="104"/>
                    <a:pt x="1120" y="103"/>
                  </a:cubicBezTo>
                  <a:close/>
                  <a:moveTo>
                    <a:pt x="1075" y="104"/>
                  </a:moveTo>
                  <a:cubicBezTo>
                    <a:pt x="1075" y="104"/>
                    <a:pt x="1076" y="105"/>
                    <a:pt x="1075" y="104"/>
                  </a:cubicBezTo>
                  <a:close/>
                  <a:moveTo>
                    <a:pt x="417" y="112"/>
                  </a:moveTo>
                  <a:cubicBezTo>
                    <a:pt x="407" y="115"/>
                    <a:pt x="396" y="125"/>
                    <a:pt x="386" y="131"/>
                  </a:cubicBezTo>
                  <a:cubicBezTo>
                    <a:pt x="357" y="148"/>
                    <a:pt x="335" y="165"/>
                    <a:pt x="317" y="191"/>
                  </a:cubicBezTo>
                  <a:cubicBezTo>
                    <a:pt x="325" y="195"/>
                    <a:pt x="332" y="200"/>
                    <a:pt x="342" y="203"/>
                  </a:cubicBezTo>
                  <a:cubicBezTo>
                    <a:pt x="374" y="176"/>
                    <a:pt x="406" y="149"/>
                    <a:pt x="442" y="127"/>
                  </a:cubicBezTo>
                  <a:cubicBezTo>
                    <a:pt x="445" y="123"/>
                    <a:pt x="449" y="119"/>
                    <a:pt x="453" y="115"/>
                  </a:cubicBezTo>
                  <a:cubicBezTo>
                    <a:pt x="455" y="112"/>
                    <a:pt x="466" y="105"/>
                    <a:pt x="461" y="104"/>
                  </a:cubicBezTo>
                  <a:cubicBezTo>
                    <a:pt x="446" y="109"/>
                    <a:pt x="430" y="107"/>
                    <a:pt x="417" y="112"/>
                  </a:cubicBezTo>
                  <a:close/>
                  <a:moveTo>
                    <a:pt x="1210" y="188"/>
                  </a:moveTo>
                  <a:cubicBezTo>
                    <a:pt x="1213" y="187"/>
                    <a:pt x="1214" y="184"/>
                    <a:pt x="1216" y="183"/>
                  </a:cubicBezTo>
                  <a:cubicBezTo>
                    <a:pt x="1210" y="171"/>
                    <a:pt x="1197" y="162"/>
                    <a:pt x="1185" y="152"/>
                  </a:cubicBezTo>
                  <a:cubicBezTo>
                    <a:pt x="1175" y="143"/>
                    <a:pt x="1164" y="130"/>
                    <a:pt x="1151" y="123"/>
                  </a:cubicBezTo>
                  <a:cubicBezTo>
                    <a:pt x="1135" y="116"/>
                    <a:pt x="1116" y="117"/>
                    <a:pt x="1097" y="110"/>
                  </a:cubicBezTo>
                  <a:cubicBezTo>
                    <a:pt x="1096" y="110"/>
                    <a:pt x="1094" y="110"/>
                    <a:pt x="1094" y="111"/>
                  </a:cubicBezTo>
                  <a:cubicBezTo>
                    <a:pt x="1136" y="132"/>
                    <a:pt x="1174" y="163"/>
                    <a:pt x="1210" y="188"/>
                  </a:cubicBezTo>
                  <a:close/>
                  <a:moveTo>
                    <a:pt x="1090" y="112"/>
                  </a:moveTo>
                  <a:cubicBezTo>
                    <a:pt x="1090" y="112"/>
                    <a:pt x="1090" y="113"/>
                    <a:pt x="1090" y="113"/>
                  </a:cubicBezTo>
                  <a:cubicBezTo>
                    <a:pt x="1124" y="138"/>
                    <a:pt x="1146" y="175"/>
                    <a:pt x="1173" y="207"/>
                  </a:cubicBezTo>
                  <a:cubicBezTo>
                    <a:pt x="1185" y="202"/>
                    <a:pt x="1198" y="198"/>
                    <a:pt x="1206" y="190"/>
                  </a:cubicBezTo>
                  <a:cubicBezTo>
                    <a:pt x="1170" y="161"/>
                    <a:pt x="1132" y="134"/>
                    <a:pt x="1090" y="112"/>
                  </a:cubicBezTo>
                  <a:moveTo>
                    <a:pt x="1090" y="112"/>
                  </a:moveTo>
                  <a:cubicBezTo>
                    <a:pt x="1090" y="110"/>
                    <a:pt x="1089" y="112"/>
                    <a:pt x="1090" y="112"/>
                  </a:cubicBezTo>
                  <a:moveTo>
                    <a:pt x="405" y="116"/>
                  </a:moveTo>
                  <a:cubicBezTo>
                    <a:pt x="389" y="116"/>
                    <a:pt x="383" y="126"/>
                    <a:pt x="374" y="134"/>
                  </a:cubicBezTo>
                  <a:moveTo>
                    <a:pt x="374" y="134"/>
                  </a:moveTo>
                  <a:cubicBezTo>
                    <a:pt x="373" y="134"/>
                    <a:pt x="372" y="135"/>
                    <a:pt x="371" y="136"/>
                  </a:cubicBezTo>
                  <a:moveTo>
                    <a:pt x="371" y="136"/>
                  </a:moveTo>
                  <a:cubicBezTo>
                    <a:pt x="370" y="136"/>
                    <a:pt x="370" y="136"/>
                    <a:pt x="370" y="137"/>
                  </a:cubicBezTo>
                  <a:moveTo>
                    <a:pt x="370" y="137"/>
                  </a:moveTo>
                  <a:cubicBezTo>
                    <a:pt x="369" y="137"/>
                    <a:pt x="370" y="138"/>
                    <a:pt x="370" y="137"/>
                  </a:cubicBezTo>
                  <a:moveTo>
                    <a:pt x="370" y="137"/>
                  </a:moveTo>
                  <a:cubicBezTo>
                    <a:pt x="371" y="137"/>
                    <a:pt x="371" y="136"/>
                    <a:pt x="371" y="136"/>
                  </a:cubicBezTo>
                  <a:moveTo>
                    <a:pt x="371" y="136"/>
                  </a:moveTo>
                  <a:cubicBezTo>
                    <a:pt x="373" y="136"/>
                    <a:pt x="374" y="135"/>
                    <a:pt x="374" y="134"/>
                  </a:cubicBezTo>
                  <a:moveTo>
                    <a:pt x="374" y="134"/>
                  </a:moveTo>
                  <a:cubicBezTo>
                    <a:pt x="385" y="129"/>
                    <a:pt x="395" y="122"/>
                    <a:pt x="405" y="116"/>
                  </a:cubicBezTo>
                  <a:moveTo>
                    <a:pt x="405" y="116"/>
                  </a:moveTo>
                  <a:cubicBezTo>
                    <a:pt x="409" y="117"/>
                    <a:pt x="405" y="113"/>
                    <a:pt x="405" y="116"/>
                  </a:cubicBezTo>
                  <a:moveTo>
                    <a:pt x="1142" y="119"/>
                  </a:moveTo>
                  <a:cubicBezTo>
                    <a:pt x="1142" y="118"/>
                    <a:pt x="1143" y="119"/>
                    <a:pt x="1142" y="119"/>
                  </a:cubicBezTo>
                  <a:close/>
                  <a:moveTo>
                    <a:pt x="365" y="119"/>
                  </a:moveTo>
                  <a:cubicBezTo>
                    <a:pt x="364" y="119"/>
                    <a:pt x="365" y="120"/>
                    <a:pt x="365" y="119"/>
                  </a:cubicBezTo>
                  <a:close/>
                  <a:moveTo>
                    <a:pt x="363" y="120"/>
                  </a:moveTo>
                  <a:cubicBezTo>
                    <a:pt x="361" y="121"/>
                    <a:pt x="363" y="122"/>
                    <a:pt x="363" y="120"/>
                  </a:cubicBezTo>
                  <a:moveTo>
                    <a:pt x="363" y="120"/>
                  </a:moveTo>
                  <a:cubicBezTo>
                    <a:pt x="364" y="120"/>
                    <a:pt x="363" y="119"/>
                    <a:pt x="363" y="120"/>
                  </a:cubicBezTo>
                  <a:moveTo>
                    <a:pt x="326" y="147"/>
                  </a:moveTo>
                  <a:cubicBezTo>
                    <a:pt x="312" y="157"/>
                    <a:pt x="291" y="166"/>
                    <a:pt x="308" y="182"/>
                  </a:cubicBezTo>
                  <a:cubicBezTo>
                    <a:pt x="333" y="161"/>
                    <a:pt x="362" y="143"/>
                    <a:pt x="385" y="120"/>
                  </a:cubicBezTo>
                  <a:cubicBezTo>
                    <a:pt x="360" y="124"/>
                    <a:pt x="343" y="136"/>
                    <a:pt x="326" y="147"/>
                  </a:cubicBezTo>
                  <a:close/>
                  <a:moveTo>
                    <a:pt x="360" y="122"/>
                  </a:moveTo>
                  <a:cubicBezTo>
                    <a:pt x="359" y="122"/>
                    <a:pt x="360" y="123"/>
                    <a:pt x="360" y="122"/>
                  </a:cubicBezTo>
                  <a:close/>
                  <a:moveTo>
                    <a:pt x="365" y="123"/>
                  </a:moveTo>
                  <a:cubicBezTo>
                    <a:pt x="364" y="123"/>
                    <a:pt x="365" y="124"/>
                    <a:pt x="365" y="123"/>
                  </a:cubicBezTo>
                  <a:close/>
                  <a:moveTo>
                    <a:pt x="357" y="124"/>
                  </a:moveTo>
                  <a:cubicBezTo>
                    <a:pt x="356" y="124"/>
                    <a:pt x="358" y="125"/>
                    <a:pt x="357" y="124"/>
                  </a:cubicBezTo>
                  <a:close/>
                  <a:moveTo>
                    <a:pt x="354" y="126"/>
                  </a:moveTo>
                  <a:cubicBezTo>
                    <a:pt x="354" y="126"/>
                    <a:pt x="355" y="127"/>
                    <a:pt x="354" y="126"/>
                  </a:cubicBezTo>
                  <a:close/>
                  <a:moveTo>
                    <a:pt x="910" y="129"/>
                  </a:moveTo>
                  <a:cubicBezTo>
                    <a:pt x="919" y="156"/>
                    <a:pt x="927" y="184"/>
                    <a:pt x="934" y="214"/>
                  </a:cubicBezTo>
                  <a:cubicBezTo>
                    <a:pt x="946" y="215"/>
                    <a:pt x="959" y="215"/>
                    <a:pt x="970" y="216"/>
                  </a:cubicBezTo>
                  <a:cubicBezTo>
                    <a:pt x="952" y="185"/>
                    <a:pt x="933" y="155"/>
                    <a:pt x="910" y="129"/>
                  </a:cubicBezTo>
                  <a:moveTo>
                    <a:pt x="910" y="129"/>
                  </a:moveTo>
                  <a:cubicBezTo>
                    <a:pt x="911" y="125"/>
                    <a:pt x="907" y="129"/>
                    <a:pt x="910" y="129"/>
                  </a:cubicBezTo>
                  <a:moveTo>
                    <a:pt x="1166" y="129"/>
                  </a:moveTo>
                  <a:cubicBezTo>
                    <a:pt x="1166" y="129"/>
                    <a:pt x="1167" y="130"/>
                    <a:pt x="1166" y="129"/>
                  </a:cubicBezTo>
                  <a:close/>
                  <a:moveTo>
                    <a:pt x="1222" y="166"/>
                  </a:moveTo>
                  <a:cubicBezTo>
                    <a:pt x="1218" y="155"/>
                    <a:pt x="1206" y="150"/>
                    <a:pt x="1198" y="144"/>
                  </a:cubicBezTo>
                  <a:cubicBezTo>
                    <a:pt x="1189" y="138"/>
                    <a:pt x="1180" y="130"/>
                    <a:pt x="1168" y="130"/>
                  </a:cubicBezTo>
                  <a:cubicBezTo>
                    <a:pt x="1187" y="141"/>
                    <a:pt x="1204" y="154"/>
                    <a:pt x="1222" y="166"/>
                  </a:cubicBezTo>
                  <a:close/>
                  <a:moveTo>
                    <a:pt x="1165" y="132"/>
                  </a:moveTo>
                  <a:cubicBezTo>
                    <a:pt x="1166" y="133"/>
                    <a:pt x="1165" y="132"/>
                    <a:pt x="1165" y="132"/>
                  </a:cubicBezTo>
                  <a:close/>
                  <a:moveTo>
                    <a:pt x="1169" y="134"/>
                  </a:moveTo>
                  <a:cubicBezTo>
                    <a:pt x="1187" y="147"/>
                    <a:pt x="1204" y="167"/>
                    <a:pt x="1220" y="178"/>
                  </a:cubicBezTo>
                  <a:cubicBezTo>
                    <a:pt x="1220" y="175"/>
                    <a:pt x="1223" y="174"/>
                    <a:pt x="1222" y="170"/>
                  </a:cubicBezTo>
                  <a:cubicBezTo>
                    <a:pt x="1206" y="157"/>
                    <a:pt x="1188" y="145"/>
                    <a:pt x="1169" y="134"/>
                  </a:cubicBezTo>
                  <a:moveTo>
                    <a:pt x="1169" y="134"/>
                  </a:moveTo>
                  <a:cubicBezTo>
                    <a:pt x="1168" y="132"/>
                    <a:pt x="1168" y="134"/>
                    <a:pt x="1169" y="134"/>
                  </a:cubicBezTo>
                  <a:moveTo>
                    <a:pt x="434" y="136"/>
                  </a:moveTo>
                  <a:cubicBezTo>
                    <a:pt x="433" y="136"/>
                    <a:pt x="433" y="136"/>
                    <a:pt x="433" y="137"/>
                  </a:cubicBezTo>
                  <a:moveTo>
                    <a:pt x="433" y="137"/>
                  </a:moveTo>
                  <a:cubicBezTo>
                    <a:pt x="401" y="157"/>
                    <a:pt x="372" y="180"/>
                    <a:pt x="345" y="205"/>
                  </a:cubicBezTo>
                  <a:cubicBezTo>
                    <a:pt x="357" y="209"/>
                    <a:pt x="367" y="213"/>
                    <a:pt x="379" y="215"/>
                  </a:cubicBezTo>
                  <a:cubicBezTo>
                    <a:pt x="394" y="187"/>
                    <a:pt x="413" y="162"/>
                    <a:pt x="433" y="137"/>
                  </a:cubicBezTo>
                  <a:moveTo>
                    <a:pt x="433" y="137"/>
                  </a:moveTo>
                  <a:cubicBezTo>
                    <a:pt x="434" y="137"/>
                    <a:pt x="434" y="136"/>
                    <a:pt x="434" y="136"/>
                  </a:cubicBezTo>
                  <a:moveTo>
                    <a:pt x="434" y="136"/>
                  </a:moveTo>
                  <a:cubicBezTo>
                    <a:pt x="435" y="135"/>
                    <a:pt x="434" y="135"/>
                    <a:pt x="434" y="136"/>
                  </a:cubicBezTo>
                  <a:moveTo>
                    <a:pt x="327" y="142"/>
                  </a:moveTo>
                  <a:cubicBezTo>
                    <a:pt x="327" y="141"/>
                    <a:pt x="328" y="142"/>
                    <a:pt x="327" y="142"/>
                  </a:cubicBezTo>
                  <a:close/>
                  <a:moveTo>
                    <a:pt x="325" y="143"/>
                  </a:moveTo>
                  <a:cubicBezTo>
                    <a:pt x="319" y="146"/>
                    <a:pt x="312" y="150"/>
                    <a:pt x="308" y="156"/>
                  </a:cubicBezTo>
                  <a:moveTo>
                    <a:pt x="308" y="156"/>
                  </a:moveTo>
                  <a:cubicBezTo>
                    <a:pt x="307" y="156"/>
                    <a:pt x="307" y="156"/>
                    <a:pt x="307" y="157"/>
                  </a:cubicBezTo>
                  <a:moveTo>
                    <a:pt x="307" y="157"/>
                  </a:moveTo>
                  <a:cubicBezTo>
                    <a:pt x="306" y="157"/>
                    <a:pt x="306" y="157"/>
                    <a:pt x="306" y="158"/>
                  </a:cubicBezTo>
                  <a:moveTo>
                    <a:pt x="306" y="158"/>
                  </a:moveTo>
                  <a:cubicBezTo>
                    <a:pt x="305" y="158"/>
                    <a:pt x="306" y="159"/>
                    <a:pt x="306" y="158"/>
                  </a:cubicBezTo>
                  <a:moveTo>
                    <a:pt x="306" y="158"/>
                  </a:moveTo>
                  <a:cubicBezTo>
                    <a:pt x="307" y="158"/>
                    <a:pt x="307" y="158"/>
                    <a:pt x="307" y="157"/>
                  </a:cubicBezTo>
                  <a:moveTo>
                    <a:pt x="307" y="157"/>
                  </a:moveTo>
                  <a:cubicBezTo>
                    <a:pt x="308" y="157"/>
                    <a:pt x="308" y="157"/>
                    <a:pt x="308" y="156"/>
                  </a:cubicBezTo>
                  <a:moveTo>
                    <a:pt x="308" y="156"/>
                  </a:moveTo>
                  <a:cubicBezTo>
                    <a:pt x="314" y="152"/>
                    <a:pt x="320" y="147"/>
                    <a:pt x="325" y="143"/>
                  </a:cubicBezTo>
                  <a:moveTo>
                    <a:pt x="325" y="143"/>
                  </a:moveTo>
                  <a:cubicBezTo>
                    <a:pt x="327" y="142"/>
                    <a:pt x="325" y="141"/>
                    <a:pt x="325" y="143"/>
                  </a:cubicBezTo>
                  <a:moveTo>
                    <a:pt x="338" y="163"/>
                  </a:moveTo>
                  <a:cubicBezTo>
                    <a:pt x="337" y="163"/>
                    <a:pt x="337" y="163"/>
                    <a:pt x="337" y="164"/>
                  </a:cubicBezTo>
                  <a:moveTo>
                    <a:pt x="337" y="164"/>
                  </a:moveTo>
                  <a:cubicBezTo>
                    <a:pt x="327" y="170"/>
                    <a:pt x="317" y="176"/>
                    <a:pt x="310" y="185"/>
                  </a:cubicBezTo>
                  <a:cubicBezTo>
                    <a:pt x="312" y="185"/>
                    <a:pt x="312" y="188"/>
                    <a:pt x="315" y="188"/>
                  </a:cubicBezTo>
                  <a:cubicBezTo>
                    <a:pt x="322" y="180"/>
                    <a:pt x="330" y="172"/>
                    <a:pt x="337" y="164"/>
                  </a:cubicBezTo>
                  <a:moveTo>
                    <a:pt x="337" y="164"/>
                  </a:moveTo>
                  <a:cubicBezTo>
                    <a:pt x="338" y="164"/>
                    <a:pt x="338" y="163"/>
                    <a:pt x="338" y="163"/>
                  </a:cubicBezTo>
                  <a:moveTo>
                    <a:pt x="338" y="163"/>
                  </a:moveTo>
                  <a:cubicBezTo>
                    <a:pt x="339" y="162"/>
                    <a:pt x="338" y="162"/>
                    <a:pt x="338" y="163"/>
                  </a:cubicBezTo>
                  <a:moveTo>
                    <a:pt x="648" y="165"/>
                  </a:moveTo>
                  <a:cubicBezTo>
                    <a:pt x="647" y="164"/>
                    <a:pt x="648" y="165"/>
                    <a:pt x="648" y="165"/>
                  </a:cubicBezTo>
                  <a:close/>
                  <a:moveTo>
                    <a:pt x="1279" y="213"/>
                  </a:moveTo>
                  <a:cubicBezTo>
                    <a:pt x="1279" y="213"/>
                    <a:pt x="1280" y="214"/>
                    <a:pt x="1280" y="214"/>
                  </a:cubicBezTo>
                  <a:moveTo>
                    <a:pt x="1280" y="214"/>
                  </a:moveTo>
                  <a:cubicBezTo>
                    <a:pt x="1280" y="214"/>
                    <a:pt x="1281" y="214"/>
                    <a:pt x="1281" y="215"/>
                  </a:cubicBezTo>
                  <a:moveTo>
                    <a:pt x="1281" y="215"/>
                  </a:moveTo>
                  <a:cubicBezTo>
                    <a:pt x="1281" y="215"/>
                    <a:pt x="1282" y="215"/>
                    <a:pt x="1282" y="215"/>
                  </a:cubicBezTo>
                  <a:moveTo>
                    <a:pt x="1282" y="215"/>
                  </a:moveTo>
                  <a:cubicBezTo>
                    <a:pt x="1282" y="216"/>
                    <a:pt x="1283" y="216"/>
                    <a:pt x="1283" y="216"/>
                  </a:cubicBezTo>
                  <a:moveTo>
                    <a:pt x="1283" y="216"/>
                  </a:moveTo>
                  <a:cubicBezTo>
                    <a:pt x="1283" y="217"/>
                    <a:pt x="1284" y="217"/>
                    <a:pt x="1284" y="217"/>
                  </a:cubicBezTo>
                  <a:moveTo>
                    <a:pt x="1284" y="217"/>
                  </a:moveTo>
                  <a:cubicBezTo>
                    <a:pt x="1284" y="218"/>
                    <a:pt x="1285" y="218"/>
                    <a:pt x="1285" y="218"/>
                  </a:cubicBezTo>
                  <a:moveTo>
                    <a:pt x="1285" y="218"/>
                  </a:moveTo>
                  <a:cubicBezTo>
                    <a:pt x="1285" y="219"/>
                    <a:pt x="1286" y="219"/>
                    <a:pt x="1286" y="219"/>
                  </a:cubicBezTo>
                  <a:moveTo>
                    <a:pt x="1286" y="219"/>
                  </a:moveTo>
                  <a:cubicBezTo>
                    <a:pt x="1286" y="220"/>
                    <a:pt x="1287" y="220"/>
                    <a:pt x="1287" y="220"/>
                  </a:cubicBezTo>
                  <a:moveTo>
                    <a:pt x="1287" y="220"/>
                  </a:moveTo>
                  <a:cubicBezTo>
                    <a:pt x="1288" y="222"/>
                    <a:pt x="1288" y="220"/>
                    <a:pt x="1287" y="220"/>
                  </a:cubicBezTo>
                  <a:moveTo>
                    <a:pt x="1287" y="220"/>
                  </a:moveTo>
                  <a:cubicBezTo>
                    <a:pt x="1287" y="219"/>
                    <a:pt x="1287" y="219"/>
                    <a:pt x="1286" y="219"/>
                  </a:cubicBezTo>
                  <a:moveTo>
                    <a:pt x="1286" y="219"/>
                  </a:moveTo>
                  <a:cubicBezTo>
                    <a:pt x="1286" y="219"/>
                    <a:pt x="1286" y="218"/>
                    <a:pt x="1285" y="218"/>
                  </a:cubicBezTo>
                  <a:moveTo>
                    <a:pt x="1285" y="218"/>
                  </a:moveTo>
                  <a:cubicBezTo>
                    <a:pt x="1285" y="218"/>
                    <a:pt x="1285" y="217"/>
                    <a:pt x="1284" y="217"/>
                  </a:cubicBezTo>
                  <a:moveTo>
                    <a:pt x="1284" y="217"/>
                  </a:moveTo>
                  <a:cubicBezTo>
                    <a:pt x="1284" y="217"/>
                    <a:pt x="1284" y="216"/>
                    <a:pt x="1283" y="216"/>
                  </a:cubicBezTo>
                  <a:moveTo>
                    <a:pt x="1283" y="216"/>
                  </a:moveTo>
                  <a:cubicBezTo>
                    <a:pt x="1283" y="216"/>
                    <a:pt x="1283" y="216"/>
                    <a:pt x="1282" y="215"/>
                  </a:cubicBezTo>
                  <a:moveTo>
                    <a:pt x="1282" y="215"/>
                  </a:moveTo>
                  <a:cubicBezTo>
                    <a:pt x="1283" y="215"/>
                    <a:pt x="1282" y="215"/>
                    <a:pt x="1281" y="215"/>
                  </a:cubicBezTo>
                  <a:moveTo>
                    <a:pt x="1281" y="215"/>
                  </a:moveTo>
                  <a:cubicBezTo>
                    <a:pt x="1282" y="214"/>
                    <a:pt x="1281" y="214"/>
                    <a:pt x="1280" y="214"/>
                  </a:cubicBezTo>
                  <a:moveTo>
                    <a:pt x="1280" y="214"/>
                  </a:moveTo>
                  <a:cubicBezTo>
                    <a:pt x="1281" y="213"/>
                    <a:pt x="1280" y="213"/>
                    <a:pt x="1279" y="213"/>
                  </a:cubicBezTo>
                  <a:moveTo>
                    <a:pt x="1279" y="213"/>
                  </a:moveTo>
                  <a:cubicBezTo>
                    <a:pt x="1262" y="195"/>
                    <a:pt x="1245" y="179"/>
                    <a:pt x="1225" y="165"/>
                  </a:cubicBezTo>
                  <a:cubicBezTo>
                    <a:pt x="1226" y="171"/>
                    <a:pt x="1233" y="175"/>
                    <a:pt x="1237" y="178"/>
                  </a:cubicBezTo>
                  <a:cubicBezTo>
                    <a:pt x="1251" y="189"/>
                    <a:pt x="1265" y="201"/>
                    <a:pt x="1279" y="213"/>
                  </a:cubicBezTo>
                  <a:moveTo>
                    <a:pt x="188" y="288"/>
                  </a:moveTo>
                  <a:cubicBezTo>
                    <a:pt x="205" y="283"/>
                    <a:pt x="212" y="269"/>
                    <a:pt x="223" y="257"/>
                  </a:cubicBezTo>
                  <a:cubicBezTo>
                    <a:pt x="250" y="230"/>
                    <a:pt x="277" y="206"/>
                    <a:pt x="305" y="183"/>
                  </a:cubicBezTo>
                  <a:cubicBezTo>
                    <a:pt x="301" y="179"/>
                    <a:pt x="300" y="173"/>
                    <a:pt x="298" y="167"/>
                  </a:cubicBezTo>
                  <a:cubicBezTo>
                    <a:pt x="257" y="204"/>
                    <a:pt x="219" y="243"/>
                    <a:pt x="188" y="288"/>
                  </a:cubicBezTo>
                  <a:close/>
                  <a:moveTo>
                    <a:pt x="1351" y="296"/>
                  </a:moveTo>
                  <a:cubicBezTo>
                    <a:pt x="1351" y="297"/>
                    <a:pt x="1352" y="297"/>
                    <a:pt x="1352" y="297"/>
                  </a:cubicBezTo>
                  <a:moveTo>
                    <a:pt x="1352" y="297"/>
                  </a:moveTo>
                  <a:cubicBezTo>
                    <a:pt x="1353" y="298"/>
                    <a:pt x="1354" y="297"/>
                    <a:pt x="1352" y="297"/>
                  </a:cubicBezTo>
                  <a:moveTo>
                    <a:pt x="1352" y="297"/>
                  </a:moveTo>
                  <a:cubicBezTo>
                    <a:pt x="1353" y="296"/>
                    <a:pt x="1352" y="296"/>
                    <a:pt x="1351" y="296"/>
                  </a:cubicBezTo>
                  <a:moveTo>
                    <a:pt x="1351" y="296"/>
                  </a:moveTo>
                  <a:cubicBezTo>
                    <a:pt x="1351" y="295"/>
                    <a:pt x="1351" y="293"/>
                    <a:pt x="1350" y="293"/>
                  </a:cubicBezTo>
                  <a:cubicBezTo>
                    <a:pt x="1320" y="252"/>
                    <a:pt x="1281" y="217"/>
                    <a:pt x="1241" y="185"/>
                  </a:cubicBezTo>
                  <a:cubicBezTo>
                    <a:pt x="1236" y="181"/>
                    <a:pt x="1231" y="174"/>
                    <a:pt x="1224" y="173"/>
                  </a:cubicBezTo>
                  <a:cubicBezTo>
                    <a:pt x="1218" y="183"/>
                    <a:pt x="1228" y="188"/>
                    <a:pt x="1233" y="194"/>
                  </a:cubicBezTo>
                  <a:cubicBezTo>
                    <a:pt x="1239" y="201"/>
                    <a:pt x="1244" y="208"/>
                    <a:pt x="1250" y="214"/>
                  </a:cubicBezTo>
                  <a:cubicBezTo>
                    <a:pt x="1267" y="233"/>
                    <a:pt x="1280" y="256"/>
                    <a:pt x="1300" y="274"/>
                  </a:cubicBezTo>
                  <a:cubicBezTo>
                    <a:pt x="1319" y="279"/>
                    <a:pt x="1335" y="288"/>
                    <a:pt x="1351" y="296"/>
                  </a:cubicBezTo>
                  <a:moveTo>
                    <a:pt x="1218" y="184"/>
                  </a:moveTo>
                  <a:cubicBezTo>
                    <a:pt x="1217" y="187"/>
                    <a:pt x="1213" y="188"/>
                    <a:pt x="1211" y="191"/>
                  </a:cubicBezTo>
                  <a:cubicBezTo>
                    <a:pt x="1231" y="205"/>
                    <a:pt x="1249" y="226"/>
                    <a:pt x="1267" y="239"/>
                  </a:cubicBezTo>
                  <a:cubicBezTo>
                    <a:pt x="1250" y="220"/>
                    <a:pt x="1237" y="199"/>
                    <a:pt x="1218" y="184"/>
                  </a:cubicBezTo>
                  <a:close/>
                  <a:moveTo>
                    <a:pt x="207" y="280"/>
                  </a:moveTo>
                  <a:cubicBezTo>
                    <a:pt x="206" y="280"/>
                    <a:pt x="207" y="281"/>
                    <a:pt x="207" y="280"/>
                  </a:cubicBezTo>
                  <a:moveTo>
                    <a:pt x="207" y="280"/>
                  </a:moveTo>
                  <a:cubicBezTo>
                    <a:pt x="225" y="274"/>
                    <a:pt x="241" y="267"/>
                    <a:pt x="260" y="263"/>
                  </a:cubicBezTo>
                  <a:cubicBezTo>
                    <a:pt x="272" y="244"/>
                    <a:pt x="285" y="224"/>
                    <a:pt x="299" y="206"/>
                  </a:cubicBezTo>
                  <a:cubicBezTo>
                    <a:pt x="304" y="200"/>
                    <a:pt x="311" y="196"/>
                    <a:pt x="312" y="189"/>
                  </a:cubicBezTo>
                  <a:cubicBezTo>
                    <a:pt x="306" y="183"/>
                    <a:pt x="301" y="190"/>
                    <a:pt x="297" y="193"/>
                  </a:cubicBezTo>
                  <a:cubicBezTo>
                    <a:pt x="268" y="218"/>
                    <a:pt x="231" y="250"/>
                    <a:pt x="207" y="280"/>
                  </a:cubicBezTo>
                  <a:moveTo>
                    <a:pt x="267" y="192"/>
                  </a:moveTo>
                  <a:cubicBezTo>
                    <a:pt x="266" y="192"/>
                    <a:pt x="266" y="193"/>
                    <a:pt x="266" y="193"/>
                  </a:cubicBezTo>
                  <a:moveTo>
                    <a:pt x="266" y="193"/>
                  </a:moveTo>
                  <a:cubicBezTo>
                    <a:pt x="265" y="193"/>
                    <a:pt x="265" y="194"/>
                    <a:pt x="265" y="194"/>
                  </a:cubicBezTo>
                  <a:moveTo>
                    <a:pt x="265" y="194"/>
                  </a:moveTo>
                  <a:cubicBezTo>
                    <a:pt x="264" y="194"/>
                    <a:pt x="264" y="195"/>
                    <a:pt x="264" y="195"/>
                  </a:cubicBezTo>
                  <a:moveTo>
                    <a:pt x="264" y="195"/>
                  </a:moveTo>
                  <a:cubicBezTo>
                    <a:pt x="263" y="195"/>
                    <a:pt x="263" y="196"/>
                    <a:pt x="263" y="196"/>
                  </a:cubicBezTo>
                  <a:moveTo>
                    <a:pt x="263" y="196"/>
                  </a:moveTo>
                  <a:cubicBezTo>
                    <a:pt x="262" y="196"/>
                    <a:pt x="262" y="197"/>
                    <a:pt x="262" y="197"/>
                  </a:cubicBezTo>
                  <a:moveTo>
                    <a:pt x="262" y="197"/>
                  </a:moveTo>
                  <a:cubicBezTo>
                    <a:pt x="261" y="197"/>
                    <a:pt x="261" y="198"/>
                    <a:pt x="261" y="198"/>
                  </a:cubicBezTo>
                  <a:moveTo>
                    <a:pt x="261" y="198"/>
                  </a:moveTo>
                  <a:cubicBezTo>
                    <a:pt x="222" y="229"/>
                    <a:pt x="189" y="265"/>
                    <a:pt x="159" y="305"/>
                  </a:cubicBezTo>
                  <a:moveTo>
                    <a:pt x="159" y="305"/>
                  </a:moveTo>
                  <a:cubicBezTo>
                    <a:pt x="158" y="305"/>
                    <a:pt x="158" y="305"/>
                    <a:pt x="158" y="306"/>
                  </a:cubicBezTo>
                  <a:moveTo>
                    <a:pt x="158" y="306"/>
                  </a:moveTo>
                  <a:cubicBezTo>
                    <a:pt x="157" y="306"/>
                    <a:pt x="158" y="307"/>
                    <a:pt x="158" y="306"/>
                  </a:cubicBezTo>
                  <a:moveTo>
                    <a:pt x="158" y="306"/>
                  </a:moveTo>
                  <a:cubicBezTo>
                    <a:pt x="159" y="306"/>
                    <a:pt x="159" y="305"/>
                    <a:pt x="159" y="305"/>
                  </a:cubicBezTo>
                  <a:moveTo>
                    <a:pt x="159" y="305"/>
                  </a:moveTo>
                  <a:cubicBezTo>
                    <a:pt x="167" y="301"/>
                    <a:pt x="173" y="295"/>
                    <a:pt x="182" y="292"/>
                  </a:cubicBezTo>
                  <a:cubicBezTo>
                    <a:pt x="205" y="258"/>
                    <a:pt x="232" y="227"/>
                    <a:pt x="261" y="198"/>
                  </a:cubicBezTo>
                  <a:moveTo>
                    <a:pt x="261" y="198"/>
                  </a:moveTo>
                  <a:cubicBezTo>
                    <a:pt x="262" y="198"/>
                    <a:pt x="262" y="198"/>
                    <a:pt x="262" y="197"/>
                  </a:cubicBezTo>
                  <a:moveTo>
                    <a:pt x="262" y="197"/>
                  </a:moveTo>
                  <a:cubicBezTo>
                    <a:pt x="263" y="197"/>
                    <a:pt x="263" y="197"/>
                    <a:pt x="263" y="196"/>
                  </a:cubicBezTo>
                  <a:moveTo>
                    <a:pt x="263" y="196"/>
                  </a:moveTo>
                  <a:cubicBezTo>
                    <a:pt x="264" y="196"/>
                    <a:pt x="264" y="196"/>
                    <a:pt x="264" y="195"/>
                  </a:cubicBezTo>
                  <a:moveTo>
                    <a:pt x="264" y="195"/>
                  </a:moveTo>
                  <a:cubicBezTo>
                    <a:pt x="265" y="195"/>
                    <a:pt x="265" y="195"/>
                    <a:pt x="265" y="194"/>
                  </a:cubicBezTo>
                  <a:moveTo>
                    <a:pt x="265" y="194"/>
                  </a:moveTo>
                  <a:cubicBezTo>
                    <a:pt x="266" y="195"/>
                    <a:pt x="266" y="194"/>
                    <a:pt x="266" y="193"/>
                  </a:cubicBezTo>
                  <a:moveTo>
                    <a:pt x="266" y="193"/>
                  </a:moveTo>
                  <a:cubicBezTo>
                    <a:pt x="266" y="194"/>
                    <a:pt x="267" y="193"/>
                    <a:pt x="267" y="192"/>
                  </a:cubicBezTo>
                  <a:moveTo>
                    <a:pt x="267" y="192"/>
                  </a:moveTo>
                  <a:cubicBezTo>
                    <a:pt x="268" y="192"/>
                    <a:pt x="267" y="191"/>
                    <a:pt x="267" y="192"/>
                  </a:cubicBezTo>
                  <a:moveTo>
                    <a:pt x="265" y="261"/>
                  </a:moveTo>
                  <a:cubicBezTo>
                    <a:pt x="263" y="261"/>
                    <a:pt x="265" y="262"/>
                    <a:pt x="265" y="261"/>
                  </a:cubicBezTo>
                  <a:moveTo>
                    <a:pt x="265" y="261"/>
                  </a:moveTo>
                  <a:cubicBezTo>
                    <a:pt x="274" y="259"/>
                    <a:pt x="281" y="256"/>
                    <a:pt x="291" y="255"/>
                  </a:cubicBezTo>
                  <a:cubicBezTo>
                    <a:pt x="305" y="236"/>
                    <a:pt x="324" y="222"/>
                    <a:pt x="340" y="205"/>
                  </a:cubicBezTo>
                  <a:cubicBezTo>
                    <a:pt x="330" y="202"/>
                    <a:pt x="323" y="196"/>
                    <a:pt x="315" y="192"/>
                  </a:cubicBezTo>
                  <a:cubicBezTo>
                    <a:pt x="296" y="214"/>
                    <a:pt x="279" y="236"/>
                    <a:pt x="265" y="261"/>
                  </a:cubicBezTo>
                  <a:moveTo>
                    <a:pt x="1208" y="192"/>
                  </a:moveTo>
                  <a:cubicBezTo>
                    <a:pt x="1198" y="200"/>
                    <a:pt x="1184" y="204"/>
                    <a:pt x="1173" y="211"/>
                  </a:cubicBezTo>
                  <a:cubicBezTo>
                    <a:pt x="1184" y="223"/>
                    <a:pt x="1187" y="240"/>
                    <a:pt x="1203" y="247"/>
                  </a:cubicBezTo>
                  <a:cubicBezTo>
                    <a:pt x="1215" y="253"/>
                    <a:pt x="1231" y="253"/>
                    <a:pt x="1246" y="257"/>
                  </a:cubicBezTo>
                  <a:cubicBezTo>
                    <a:pt x="1260" y="261"/>
                    <a:pt x="1274" y="266"/>
                    <a:pt x="1287" y="269"/>
                  </a:cubicBezTo>
                  <a:cubicBezTo>
                    <a:pt x="1267" y="238"/>
                    <a:pt x="1237" y="216"/>
                    <a:pt x="1208" y="192"/>
                  </a:cubicBezTo>
                  <a:close/>
                  <a:moveTo>
                    <a:pt x="637" y="198"/>
                  </a:moveTo>
                  <a:cubicBezTo>
                    <a:pt x="636" y="202"/>
                    <a:pt x="630" y="210"/>
                    <a:pt x="633" y="212"/>
                  </a:cubicBezTo>
                  <a:cubicBezTo>
                    <a:pt x="638" y="210"/>
                    <a:pt x="636" y="203"/>
                    <a:pt x="637" y="198"/>
                  </a:cubicBezTo>
                  <a:moveTo>
                    <a:pt x="637" y="198"/>
                  </a:moveTo>
                  <a:cubicBezTo>
                    <a:pt x="640" y="198"/>
                    <a:pt x="636" y="194"/>
                    <a:pt x="637" y="198"/>
                  </a:cubicBezTo>
                  <a:moveTo>
                    <a:pt x="1072" y="226"/>
                  </a:moveTo>
                  <a:cubicBezTo>
                    <a:pt x="1076" y="226"/>
                    <a:pt x="1083" y="228"/>
                    <a:pt x="1085" y="227"/>
                  </a:cubicBezTo>
                  <a:cubicBezTo>
                    <a:pt x="1077" y="219"/>
                    <a:pt x="1070" y="209"/>
                    <a:pt x="1062" y="201"/>
                  </a:cubicBezTo>
                  <a:cubicBezTo>
                    <a:pt x="1065" y="210"/>
                    <a:pt x="1069" y="217"/>
                    <a:pt x="1072" y="226"/>
                  </a:cubicBezTo>
                  <a:close/>
                  <a:moveTo>
                    <a:pt x="342" y="207"/>
                  </a:moveTo>
                  <a:cubicBezTo>
                    <a:pt x="327" y="222"/>
                    <a:pt x="310" y="236"/>
                    <a:pt x="296" y="253"/>
                  </a:cubicBezTo>
                  <a:cubicBezTo>
                    <a:pt x="319" y="247"/>
                    <a:pt x="343" y="243"/>
                    <a:pt x="366" y="239"/>
                  </a:cubicBezTo>
                  <a:cubicBezTo>
                    <a:pt x="370" y="231"/>
                    <a:pt x="374" y="225"/>
                    <a:pt x="377" y="217"/>
                  </a:cubicBezTo>
                  <a:cubicBezTo>
                    <a:pt x="364" y="215"/>
                    <a:pt x="354" y="210"/>
                    <a:pt x="342" y="207"/>
                  </a:cubicBezTo>
                  <a:close/>
                  <a:moveTo>
                    <a:pt x="745" y="212"/>
                  </a:moveTo>
                  <a:cubicBezTo>
                    <a:pt x="745" y="226"/>
                    <a:pt x="744" y="240"/>
                    <a:pt x="743" y="254"/>
                  </a:cubicBezTo>
                  <a:cubicBezTo>
                    <a:pt x="757" y="253"/>
                    <a:pt x="774" y="255"/>
                    <a:pt x="786" y="253"/>
                  </a:cubicBezTo>
                  <a:cubicBezTo>
                    <a:pt x="784" y="241"/>
                    <a:pt x="786" y="224"/>
                    <a:pt x="784" y="212"/>
                  </a:cubicBezTo>
                  <a:cubicBezTo>
                    <a:pt x="773" y="210"/>
                    <a:pt x="756" y="210"/>
                    <a:pt x="745" y="212"/>
                  </a:cubicBezTo>
                  <a:close/>
                  <a:moveTo>
                    <a:pt x="1176" y="220"/>
                  </a:moveTo>
                  <a:cubicBezTo>
                    <a:pt x="1176" y="221"/>
                    <a:pt x="1176" y="221"/>
                    <a:pt x="1177" y="221"/>
                  </a:cubicBezTo>
                  <a:moveTo>
                    <a:pt x="1177" y="221"/>
                  </a:moveTo>
                  <a:cubicBezTo>
                    <a:pt x="1177" y="223"/>
                    <a:pt x="1178" y="221"/>
                    <a:pt x="1177" y="221"/>
                  </a:cubicBezTo>
                  <a:moveTo>
                    <a:pt x="1177" y="221"/>
                  </a:moveTo>
                  <a:cubicBezTo>
                    <a:pt x="1177" y="220"/>
                    <a:pt x="1176" y="220"/>
                    <a:pt x="1176" y="220"/>
                  </a:cubicBezTo>
                  <a:moveTo>
                    <a:pt x="1176" y="220"/>
                  </a:moveTo>
                  <a:cubicBezTo>
                    <a:pt x="1174" y="216"/>
                    <a:pt x="1171" y="207"/>
                    <a:pt x="1166" y="213"/>
                  </a:cubicBezTo>
                  <a:cubicBezTo>
                    <a:pt x="1170" y="214"/>
                    <a:pt x="1172" y="218"/>
                    <a:pt x="1176" y="220"/>
                  </a:cubicBezTo>
                  <a:moveTo>
                    <a:pt x="639" y="214"/>
                  </a:moveTo>
                  <a:cubicBezTo>
                    <a:pt x="637" y="225"/>
                    <a:pt x="635" y="238"/>
                    <a:pt x="633" y="251"/>
                  </a:cubicBezTo>
                  <a:cubicBezTo>
                    <a:pt x="669" y="252"/>
                    <a:pt x="704" y="254"/>
                    <a:pt x="741" y="254"/>
                  </a:cubicBezTo>
                  <a:cubicBezTo>
                    <a:pt x="741" y="239"/>
                    <a:pt x="742" y="225"/>
                    <a:pt x="743" y="212"/>
                  </a:cubicBezTo>
                  <a:cubicBezTo>
                    <a:pt x="707" y="211"/>
                    <a:pt x="673" y="213"/>
                    <a:pt x="639" y="214"/>
                  </a:cubicBezTo>
                  <a:close/>
                  <a:moveTo>
                    <a:pt x="787" y="212"/>
                  </a:moveTo>
                  <a:cubicBezTo>
                    <a:pt x="786" y="227"/>
                    <a:pt x="789" y="239"/>
                    <a:pt x="788" y="254"/>
                  </a:cubicBezTo>
                  <a:cubicBezTo>
                    <a:pt x="815" y="254"/>
                    <a:pt x="840" y="252"/>
                    <a:pt x="867" y="252"/>
                  </a:cubicBezTo>
                  <a:cubicBezTo>
                    <a:pt x="863" y="238"/>
                    <a:pt x="860" y="225"/>
                    <a:pt x="856" y="213"/>
                  </a:cubicBezTo>
                  <a:cubicBezTo>
                    <a:pt x="834" y="212"/>
                    <a:pt x="811" y="211"/>
                    <a:pt x="787" y="212"/>
                  </a:cubicBezTo>
                  <a:close/>
                  <a:moveTo>
                    <a:pt x="870" y="251"/>
                  </a:moveTo>
                  <a:cubicBezTo>
                    <a:pt x="891" y="251"/>
                    <a:pt x="917" y="249"/>
                    <a:pt x="938" y="247"/>
                  </a:cubicBezTo>
                  <a:cubicBezTo>
                    <a:pt x="937" y="236"/>
                    <a:pt x="934" y="227"/>
                    <a:pt x="932" y="216"/>
                  </a:cubicBezTo>
                  <a:cubicBezTo>
                    <a:pt x="909" y="214"/>
                    <a:pt x="884" y="214"/>
                    <a:pt x="861" y="213"/>
                  </a:cubicBezTo>
                  <a:cubicBezTo>
                    <a:pt x="864" y="226"/>
                    <a:pt x="868" y="237"/>
                    <a:pt x="870" y="251"/>
                  </a:cubicBezTo>
                  <a:close/>
                  <a:moveTo>
                    <a:pt x="1190" y="244"/>
                  </a:moveTo>
                  <a:cubicBezTo>
                    <a:pt x="1191" y="246"/>
                    <a:pt x="1191" y="244"/>
                    <a:pt x="1190" y="244"/>
                  </a:cubicBezTo>
                  <a:moveTo>
                    <a:pt x="1190" y="244"/>
                  </a:moveTo>
                  <a:cubicBezTo>
                    <a:pt x="1184" y="231"/>
                    <a:pt x="1173" y="222"/>
                    <a:pt x="1162" y="213"/>
                  </a:cubicBezTo>
                  <a:cubicBezTo>
                    <a:pt x="1143" y="221"/>
                    <a:pt x="1120" y="224"/>
                    <a:pt x="1099" y="230"/>
                  </a:cubicBezTo>
                  <a:cubicBezTo>
                    <a:pt x="1131" y="233"/>
                    <a:pt x="1160" y="239"/>
                    <a:pt x="1190" y="244"/>
                  </a:cubicBezTo>
                  <a:moveTo>
                    <a:pt x="632" y="214"/>
                  </a:moveTo>
                  <a:cubicBezTo>
                    <a:pt x="625" y="223"/>
                    <a:pt x="622" y="237"/>
                    <a:pt x="618" y="250"/>
                  </a:cubicBezTo>
                  <a:cubicBezTo>
                    <a:pt x="622" y="250"/>
                    <a:pt x="626" y="250"/>
                    <a:pt x="630" y="250"/>
                  </a:cubicBezTo>
                  <a:cubicBezTo>
                    <a:pt x="631" y="238"/>
                    <a:pt x="633" y="225"/>
                    <a:pt x="635" y="214"/>
                  </a:cubicBezTo>
                  <a:cubicBezTo>
                    <a:pt x="634" y="214"/>
                    <a:pt x="633" y="214"/>
                    <a:pt x="632" y="214"/>
                  </a:cubicBezTo>
                  <a:close/>
                  <a:moveTo>
                    <a:pt x="515" y="222"/>
                  </a:moveTo>
                  <a:cubicBezTo>
                    <a:pt x="512" y="228"/>
                    <a:pt x="507" y="233"/>
                    <a:pt x="505" y="239"/>
                  </a:cubicBezTo>
                  <a:cubicBezTo>
                    <a:pt x="541" y="243"/>
                    <a:pt x="576" y="248"/>
                    <a:pt x="615" y="249"/>
                  </a:cubicBezTo>
                  <a:cubicBezTo>
                    <a:pt x="619" y="237"/>
                    <a:pt x="623" y="226"/>
                    <a:pt x="628" y="215"/>
                  </a:cubicBezTo>
                  <a:cubicBezTo>
                    <a:pt x="589" y="216"/>
                    <a:pt x="552" y="218"/>
                    <a:pt x="515" y="222"/>
                  </a:cubicBezTo>
                  <a:close/>
                  <a:moveTo>
                    <a:pt x="941" y="247"/>
                  </a:moveTo>
                  <a:cubicBezTo>
                    <a:pt x="956" y="246"/>
                    <a:pt x="972" y="245"/>
                    <a:pt x="986" y="242"/>
                  </a:cubicBezTo>
                  <a:cubicBezTo>
                    <a:pt x="980" y="235"/>
                    <a:pt x="978" y="225"/>
                    <a:pt x="971" y="219"/>
                  </a:cubicBezTo>
                  <a:cubicBezTo>
                    <a:pt x="960" y="218"/>
                    <a:pt x="947" y="217"/>
                    <a:pt x="935" y="216"/>
                  </a:cubicBezTo>
                  <a:cubicBezTo>
                    <a:pt x="936" y="227"/>
                    <a:pt x="939" y="236"/>
                    <a:pt x="941" y="247"/>
                  </a:cubicBezTo>
                  <a:close/>
                  <a:moveTo>
                    <a:pt x="370" y="238"/>
                  </a:moveTo>
                  <a:cubicBezTo>
                    <a:pt x="369" y="238"/>
                    <a:pt x="370" y="239"/>
                    <a:pt x="370" y="238"/>
                  </a:cubicBezTo>
                  <a:moveTo>
                    <a:pt x="370" y="238"/>
                  </a:moveTo>
                  <a:cubicBezTo>
                    <a:pt x="384" y="235"/>
                    <a:pt x="401" y="237"/>
                    <a:pt x="406" y="225"/>
                  </a:cubicBezTo>
                  <a:cubicBezTo>
                    <a:pt x="396" y="224"/>
                    <a:pt x="389" y="220"/>
                    <a:pt x="379" y="219"/>
                  </a:cubicBezTo>
                  <a:cubicBezTo>
                    <a:pt x="377" y="226"/>
                    <a:pt x="372" y="230"/>
                    <a:pt x="370" y="238"/>
                  </a:cubicBezTo>
                  <a:moveTo>
                    <a:pt x="989" y="242"/>
                  </a:moveTo>
                  <a:cubicBezTo>
                    <a:pt x="1017" y="239"/>
                    <a:pt x="1047" y="238"/>
                    <a:pt x="1071" y="230"/>
                  </a:cubicBezTo>
                  <a:cubicBezTo>
                    <a:pt x="1042" y="224"/>
                    <a:pt x="1008" y="222"/>
                    <a:pt x="976" y="219"/>
                  </a:cubicBezTo>
                  <a:cubicBezTo>
                    <a:pt x="980" y="227"/>
                    <a:pt x="984" y="235"/>
                    <a:pt x="989" y="242"/>
                  </a:cubicBezTo>
                  <a:close/>
                  <a:moveTo>
                    <a:pt x="497" y="223"/>
                  </a:moveTo>
                  <a:cubicBezTo>
                    <a:pt x="494" y="227"/>
                    <a:pt x="494" y="233"/>
                    <a:pt x="491" y="238"/>
                  </a:cubicBezTo>
                  <a:cubicBezTo>
                    <a:pt x="495" y="237"/>
                    <a:pt x="497" y="239"/>
                    <a:pt x="502" y="239"/>
                  </a:cubicBezTo>
                  <a:cubicBezTo>
                    <a:pt x="504" y="232"/>
                    <a:pt x="509" y="228"/>
                    <a:pt x="511" y="222"/>
                  </a:cubicBezTo>
                  <a:cubicBezTo>
                    <a:pt x="507" y="223"/>
                    <a:pt x="503" y="224"/>
                    <a:pt x="497" y="223"/>
                  </a:cubicBezTo>
                  <a:close/>
                  <a:moveTo>
                    <a:pt x="1178" y="224"/>
                  </a:moveTo>
                  <a:cubicBezTo>
                    <a:pt x="1177" y="224"/>
                    <a:pt x="1178" y="225"/>
                    <a:pt x="1178" y="224"/>
                  </a:cubicBezTo>
                  <a:close/>
                  <a:moveTo>
                    <a:pt x="445" y="231"/>
                  </a:moveTo>
                  <a:cubicBezTo>
                    <a:pt x="460" y="233"/>
                    <a:pt x="475" y="235"/>
                    <a:pt x="489" y="238"/>
                  </a:cubicBezTo>
                  <a:cubicBezTo>
                    <a:pt x="490" y="232"/>
                    <a:pt x="492" y="229"/>
                    <a:pt x="493" y="224"/>
                  </a:cubicBezTo>
                  <a:cubicBezTo>
                    <a:pt x="477" y="226"/>
                    <a:pt x="459" y="226"/>
                    <a:pt x="445" y="231"/>
                  </a:cubicBezTo>
                  <a:close/>
                  <a:moveTo>
                    <a:pt x="421" y="230"/>
                  </a:moveTo>
                  <a:cubicBezTo>
                    <a:pt x="423" y="230"/>
                    <a:pt x="429" y="229"/>
                    <a:pt x="424" y="229"/>
                  </a:cubicBezTo>
                  <a:cubicBezTo>
                    <a:pt x="419" y="228"/>
                    <a:pt x="414" y="227"/>
                    <a:pt x="409" y="226"/>
                  </a:cubicBezTo>
                  <a:cubicBezTo>
                    <a:pt x="407" y="229"/>
                    <a:pt x="404" y="230"/>
                    <a:pt x="403" y="233"/>
                  </a:cubicBezTo>
                  <a:cubicBezTo>
                    <a:pt x="409" y="232"/>
                    <a:pt x="416" y="231"/>
                    <a:pt x="421" y="230"/>
                  </a:cubicBezTo>
                  <a:close/>
                  <a:moveTo>
                    <a:pt x="1079" y="230"/>
                  </a:moveTo>
                  <a:cubicBezTo>
                    <a:pt x="1078" y="229"/>
                    <a:pt x="1073" y="228"/>
                    <a:pt x="1073" y="230"/>
                  </a:cubicBezTo>
                  <a:cubicBezTo>
                    <a:pt x="1074" y="231"/>
                    <a:pt x="1078" y="232"/>
                    <a:pt x="1079" y="230"/>
                  </a:cubicBezTo>
                  <a:close/>
                  <a:moveTo>
                    <a:pt x="309" y="418"/>
                  </a:moveTo>
                  <a:cubicBezTo>
                    <a:pt x="307" y="419"/>
                    <a:pt x="309" y="419"/>
                    <a:pt x="309" y="418"/>
                  </a:cubicBezTo>
                  <a:moveTo>
                    <a:pt x="309" y="418"/>
                  </a:moveTo>
                  <a:cubicBezTo>
                    <a:pt x="345" y="412"/>
                    <a:pt x="381" y="406"/>
                    <a:pt x="418" y="401"/>
                  </a:cubicBezTo>
                  <a:cubicBezTo>
                    <a:pt x="436" y="359"/>
                    <a:pt x="455" y="318"/>
                    <a:pt x="477" y="281"/>
                  </a:cubicBezTo>
                  <a:cubicBezTo>
                    <a:pt x="479" y="266"/>
                    <a:pt x="484" y="253"/>
                    <a:pt x="488" y="239"/>
                  </a:cubicBezTo>
                  <a:cubicBezTo>
                    <a:pt x="458" y="236"/>
                    <a:pt x="431" y="227"/>
                    <a:pt x="401" y="236"/>
                  </a:cubicBezTo>
                  <a:cubicBezTo>
                    <a:pt x="376" y="263"/>
                    <a:pt x="355" y="294"/>
                    <a:pt x="333" y="324"/>
                  </a:cubicBezTo>
                  <a:cubicBezTo>
                    <a:pt x="324" y="355"/>
                    <a:pt x="314" y="384"/>
                    <a:pt x="309" y="418"/>
                  </a:cubicBezTo>
                  <a:moveTo>
                    <a:pt x="1092" y="232"/>
                  </a:moveTo>
                  <a:cubicBezTo>
                    <a:pt x="1137" y="288"/>
                    <a:pt x="1175" y="350"/>
                    <a:pt x="1208" y="417"/>
                  </a:cubicBezTo>
                  <a:cubicBezTo>
                    <a:pt x="1224" y="419"/>
                    <a:pt x="1240" y="426"/>
                    <a:pt x="1256" y="425"/>
                  </a:cubicBezTo>
                  <a:cubicBezTo>
                    <a:pt x="1244" y="360"/>
                    <a:pt x="1220" y="299"/>
                    <a:pt x="1192" y="247"/>
                  </a:cubicBezTo>
                  <a:cubicBezTo>
                    <a:pt x="1159" y="242"/>
                    <a:pt x="1128" y="235"/>
                    <a:pt x="1092" y="232"/>
                  </a:cubicBezTo>
                  <a:moveTo>
                    <a:pt x="1092" y="232"/>
                  </a:moveTo>
                  <a:cubicBezTo>
                    <a:pt x="1092" y="230"/>
                    <a:pt x="1091" y="232"/>
                    <a:pt x="1092" y="232"/>
                  </a:cubicBezTo>
                  <a:moveTo>
                    <a:pt x="1104" y="252"/>
                  </a:moveTo>
                  <a:cubicBezTo>
                    <a:pt x="1096" y="241"/>
                    <a:pt x="1089" y="225"/>
                    <a:pt x="1075" y="235"/>
                  </a:cubicBezTo>
                  <a:cubicBezTo>
                    <a:pt x="1096" y="285"/>
                    <a:pt x="1109" y="342"/>
                    <a:pt x="1119" y="403"/>
                  </a:cubicBezTo>
                  <a:cubicBezTo>
                    <a:pt x="1148" y="406"/>
                    <a:pt x="1178" y="413"/>
                    <a:pt x="1205" y="415"/>
                  </a:cubicBezTo>
                  <a:cubicBezTo>
                    <a:pt x="1178" y="360"/>
                    <a:pt x="1141" y="300"/>
                    <a:pt x="1104" y="252"/>
                  </a:cubicBezTo>
                  <a:close/>
                  <a:moveTo>
                    <a:pt x="990" y="245"/>
                  </a:moveTo>
                  <a:cubicBezTo>
                    <a:pt x="1015" y="293"/>
                    <a:pt x="1038" y="342"/>
                    <a:pt x="1057" y="395"/>
                  </a:cubicBezTo>
                  <a:cubicBezTo>
                    <a:pt x="1077" y="398"/>
                    <a:pt x="1097" y="399"/>
                    <a:pt x="1116" y="403"/>
                  </a:cubicBezTo>
                  <a:cubicBezTo>
                    <a:pt x="1108" y="349"/>
                    <a:pt x="1096" y="297"/>
                    <a:pt x="1080" y="252"/>
                  </a:cubicBezTo>
                  <a:cubicBezTo>
                    <a:pt x="1078" y="246"/>
                    <a:pt x="1076" y="238"/>
                    <a:pt x="1070" y="235"/>
                  </a:cubicBezTo>
                  <a:cubicBezTo>
                    <a:pt x="1044" y="239"/>
                    <a:pt x="1018" y="243"/>
                    <a:pt x="990" y="245"/>
                  </a:cubicBezTo>
                  <a:close/>
                  <a:moveTo>
                    <a:pt x="368" y="240"/>
                  </a:moveTo>
                  <a:cubicBezTo>
                    <a:pt x="357" y="263"/>
                    <a:pt x="345" y="288"/>
                    <a:pt x="339" y="312"/>
                  </a:cubicBezTo>
                  <a:cubicBezTo>
                    <a:pt x="353" y="289"/>
                    <a:pt x="373" y="265"/>
                    <a:pt x="390" y="245"/>
                  </a:cubicBezTo>
                  <a:cubicBezTo>
                    <a:pt x="392" y="243"/>
                    <a:pt x="395" y="239"/>
                    <a:pt x="394" y="237"/>
                  </a:cubicBezTo>
                  <a:cubicBezTo>
                    <a:pt x="386" y="238"/>
                    <a:pt x="378" y="240"/>
                    <a:pt x="368" y="240"/>
                  </a:cubicBezTo>
                  <a:close/>
                  <a:moveTo>
                    <a:pt x="483" y="268"/>
                  </a:moveTo>
                  <a:cubicBezTo>
                    <a:pt x="480" y="268"/>
                    <a:pt x="484" y="272"/>
                    <a:pt x="483" y="268"/>
                  </a:cubicBezTo>
                  <a:moveTo>
                    <a:pt x="483" y="268"/>
                  </a:moveTo>
                  <a:cubicBezTo>
                    <a:pt x="489" y="260"/>
                    <a:pt x="494" y="251"/>
                    <a:pt x="499" y="241"/>
                  </a:cubicBezTo>
                  <a:cubicBezTo>
                    <a:pt x="496" y="241"/>
                    <a:pt x="494" y="240"/>
                    <a:pt x="490" y="240"/>
                  </a:cubicBezTo>
                  <a:cubicBezTo>
                    <a:pt x="488" y="250"/>
                    <a:pt x="484" y="258"/>
                    <a:pt x="483" y="268"/>
                  </a:cubicBezTo>
                  <a:moveTo>
                    <a:pt x="327" y="249"/>
                  </a:moveTo>
                  <a:cubicBezTo>
                    <a:pt x="315" y="252"/>
                    <a:pt x="301" y="252"/>
                    <a:pt x="294" y="256"/>
                  </a:cubicBezTo>
                  <a:cubicBezTo>
                    <a:pt x="288" y="259"/>
                    <a:pt x="279" y="270"/>
                    <a:pt x="273" y="277"/>
                  </a:cubicBezTo>
                  <a:cubicBezTo>
                    <a:pt x="242" y="313"/>
                    <a:pt x="211" y="348"/>
                    <a:pt x="198" y="402"/>
                  </a:cubicBezTo>
                  <a:cubicBezTo>
                    <a:pt x="222" y="411"/>
                    <a:pt x="245" y="420"/>
                    <a:pt x="271" y="426"/>
                  </a:cubicBezTo>
                  <a:cubicBezTo>
                    <a:pt x="285" y="399"/>
                    <a:pt x="300" y="372"/>
                    <a:pt x="316" y="347"/>
                  </a:cubicBezTo>
                  <a:cubicBezTo>
                    <a:pt x="321" y="339"/>
                    <a:pt x="328" y="330"/>
                    <a:pt x="332" y="322"/>
                  </a:cubicBezTo>
                  <a:cubicBezTo>
                    <a:pt x="344" y="296"/>
                    <a:pt x="348" y="268"/>
                    <a:pt x="365" y="243"/>
                  </a:cubicBezTo>
                  <a:cubicBezTo>
                    <a:pt x="364" y="243"/>
                    <a:pt x="365" y="241"/>
                    <a:pt x="364" y="241"/>
                  </a:cubicBezTo>
                  <a:cubicBezTo>
                    <a:pt x="353" y="243"/>
                    <a:pt x="340" y="246"/>
                    <a:pt x="327" y="249"/>
                  </a:cubicBezTo>
                  <a:close/>
                  <a:moveTo>
                    <a:pt x="504" y="242"/>
                  </a:moveTo>
                  <a:cubicBezTo>
                    <a:pt x="472" y="274"/>
                    <a:pt x="465" y="338"/>
                    <a:pt x="457" y="396"/>
                  </a:cubicBezTo>
                  <a:cubicBezTo>
                    <a:pt x="495" y="392"/>
                    <a:pt x="535" y="389"/>
                    <a:pt x="575" y="385"/>
                  </a:cubicBezTo>
                  <a:cubicBezTo>
                    <a:pt x="587" y="340"/>
                    <a:pt x="599" y="294"/>
                    <a:pt x="614" y="252"/>
                  </a:cubicBezTo>
                  <a:cubicBezTo>
                    <a:pt x="576" y="250"/>
                    <a:pt x="540" y="246"/>
                    <a:pt x="504" y="242"/>
                  </a:cubicBezTo>
                  <a:close/>
                  <a:moveTo>
                    <a:pt x="1194" y="244"/>
                  </a:moveTo>
                  <a:cubicBezTo>
                    <a:pt x="1194" y="245"/>
                    <a:pt x="1194" y="245"/>
                    <a:pt x="1195" y="245"/>
                  </a:cubicBezTo>
                  <a:moveTo>
                    <a:pt x="1195" y="245"/>
                  </a:moveTo>
                  <a:cubicBezTo>
                    <a:pt x="1196" y="247"/>
                    <a:pt x="1196" y="245"/>
                    <a:pt x="1195" y="245"/>
                  </a:cubicBezTo>
                  <a:moveTo>
                    <a:pt x="1195" y="245"/>
                  </a:moveTo>
                  <a:cubicBezTo>
                    <a:pt x="1195" y="244"/>
                    <a:pt x="1195" y="244"/>
                    <a:pt x="1194" y="244"/>
                  </a:cubicBezTo>
                  <a:moveTo>
                    <a:pt x="1194" y="244"/>
                  </a:moveTo>
                  <a:cubicBezTo>
                    <a:pt x="1193" y="243"/>
                    <a:pt x="1193" y="244"/>
                    <a:pt x="1194" y="244"/>
                  </a:cubicBezTo>
                  <a:moveTo>
                    <a:pt x="942" y="250"/>
                  </a:moveTo>
                  <a:cubicBezTo>
                    <a:pt x="949" y="294"/>
                    <a:pt x="955" y="339"/>
                    <a:pt x="960" y="386"/>
                  </a:cubicBezTo>
                  <a:cubicBezTo>
                    <a:pt x="991" y="389"/>
                    <a:pt x="1024" y="391"/>
                    <a:pt x="1054" y="395"/>
                  </a:cubicBezTo>
                  <a:cubicBezTo>
                    <a:pt x="1035" y="342"/>
                    <a:pt x="1013" y="293"/>
                    <a:pt x="988" y="246"/>
                  </a:cubicBezTo>
                  <a:cubicBezTo>
                    <a:pt x="972" y="247"/>
                    <a:pt x="957" y="249"/>
                    <a:pt x="942" y="250"/>
                  </a:cubicBezTo>
                  <a:close/>
                  <a:moveTo>
                    <a:pt x="1259" y="424"/>
                  </a:moveTo>
                  <a:cubicBezTo>
                    <a:pt x="1279" y="419"/>
                    <a:pt x="1296" y="412"/>
                    <a:pt x="1314" y="407"/>
                  </a:cubicBezTo>
                  <a:cubicBezTo>
                    <a:pt x="1282" y="347"/>
                    <a:pt x="1242" y="296"/>
                    <a:pt x="1198" y="249"/>
                  </a:cubicBezTo>
                  <a:cubicBezTo>
                    <a:pt x="1197" y="249"/>
                    <a:pt x="1196" y="249"/>
                    <a:pt x="1196" y="250"/>
                  </a:cubicBezTo>
                  <a:cubicBezTo>
                    <a:pt x="1224" y="301"/>
                    <a:pt x="1245" y="359"/>
                    <a:pt x="1259" y="424"/>
                  </a:cubicBezTo>
                  <a:close/>
                  <a:moveTo>
                    <a:pt x="871" y="255"/>
                  </a:moveTo>
                  <a:cubicBezTo>
                    <a:pt x="883" y="296"/>
                    <a:pt x="891" y="339"/>
                    <a:pt x="899" y="383"/>
                  </a:cubicBezTo>
                  <a:cubicBezTo>
                    <a:pt x="918" y="384"/>
                    <a:pt x="938" y="384"/>
                    <a:pt x="957" y="386"/>
                  </a:cubicBezTo>
                  <a:cubicBezTo>
                    <a:pt x="953" y="345"/>
                    <a:pt x="948" y="301"/>
                    <a:pt x="942" y="264"/>
                  </a:cubicBezTo>
                  <a:cubicBezTo>
                    <a:pt x="941" y="260"/>
                    <a:pt x="941" y="252"/>
                    <a:pt x="936" y="250"/>
                  </a:cubicBezTo>
                  <a:cubicBezTo>
                    <a:pt x="915" y="253"/>
                    <a:pt x="892" y="252"/>
                    <a:pt x="871" y="255"/>
                  </a:cubicBezTo>
                  <a:close/>
                  <a:moveTo>
                    <a:pt x="1317" y="405"/>
                  </a:moveTo>
                  <a:cubicBezTo>
                    <a:pt x="1328" y="400"/>
                    <a:pt x="1340" y="395"/>
                    <a:pt x="1350" y="388"/>
                  </a:cubicBezTo>
                  <a:cubicBezTo>
                    <a:pt x="1332" y="347"/>
                    <a:pt x="1314" y="307"/>
                    <a:pt x="1289" y="273"/>
                  </a:cubicBezTo>
                  <a:cubicBezTo>
                    <a:pt x="1263" y="264"/>
                    <a:pt x="1231" y="255"/>
                    <a:pt x="1204" y="251"/>
                  </a:cubicBezTo>
                  <a:cubicBezTo>
                    <a:pt x="1247" y="297"/>
                    <a:pt x="1284" y="348"/>
                    <a:pt x="1317" y="405"/>
                  </a:cubicBezTo>
                  <a:close/>
                  <a:moveTo>
                    <a:pt x="616" y="253"/>
                  </a:moveTo>
                  <a:cubicBezTo>
                    <a:pt x="602" y="296"/>
                    <a:pt x="589" y="340"/>
                    <a:pt x="578" y="385"/>
                  </a:cubicBezTo>
                  <a:cubicBezTo>
                    <a:pt x="591" y="385"/>
                    <a:pt x="603" y="384"/>
                    <a:pt x="617" y="383"/>
                  </a:cubicBezTo>
                  <a:cubicBezTo>
                    <a:pt x="619" y="338"/>
                    <a:pt x="624" y="295"/>
                    <a:pt x="630" y="253"/>
                  </a:cubicBezTo>
                  <a:cubicBezTo>
                    <a:pt x="625" y="254"/>
                    <a:pt x="618" y="252"/>
                    <a:pt x="616" y="253"/>
                  </a:cubicBezTo>
                  <a:close/>
                  <a:moveTo>
                    <a:pt x="632" y="256"/>
                  </a:moveTo>
                  <a:cubicBezTo>
                    <a:pt x="628" y="298"/>
                    <a:pt x="623" y="339"/>
                    <a:pt x="621" y="383"/>
                  </a:cubicBezTo>
                  <a:cubicBezTo>
                    <a:pt x="658" y="381"/>
                    <a:pt x="697" y="381"/>
                    <a:pt x="735" y="380"/>
                  </a:cubicBezTo>
                  <a:cubicBezTo>
                    <a:pt x="737" y="339"/>
                    <a:pt x="739" y="298"/>
                    <a:pt x="740" y="257"/>
                  </a:cubicBezTo>
                  <a:cubicBezTo>
                    <a:pt x="704" y="257"/>
                    <a:pt x="670" y="255"/>
                    <a:pt x="634" y="254"/>
                  </a:cubicBezTo>
                  <a:cubicBezTo>
                    <a:pt x="634" y="252"/>
                    <a:pt x="632" y="254"/>
                    <a:pt x="632" y="256"/>
                  </a:cubicBezTo>
                  <a:close/>
                  <a:moveTo>
                    <a:pt x="788" y="257"/>
                  </a:moveTo>
                  <a:cubicBezTo>
                    <a:pt x="789" y="297"/>
                    <a:pt x="790" y="338"/>
                    <a:pt x="790" y="380"/>
                  </a:cubicBezTo>
                  <a:cubicBezTo>
                    <a:pt x="825" y="380"/>
                    <a:pt x="860" y="381"/>
                    <a:pt x="894" y="383"/>
                  </a:cubicBezTo>
                  <a:cubicBezTo>
                    <a:pt x="888" y="338"/>
                    <a:pt x="878" y="296"/>
                    <a:pt x="868" y="255"/>
                  </a:cubicBezTo>
                  <a:cubicBezTo>
                    <a:pt x="841" y="255"/>
                    <a:pt x="815" y="257"/>
                    <a:pt x="788" y="257"/>
                  </a:cubicBezTo>
                  <a:close/>
                  <a:moveTo>
                    <a:pt x="744" y="257"/>
                  </a:moveTo>
                  <a:cubicBezTo>
                    <a:pt x="740" y="296"/>
                    <a:pt x="740" y="339"/>
                    <a:pt x="738" y="380"/>
                  </a:cubicBezTo>
                  <a:cubicBezTo>
                    <a:pt x="755" y="380"/>
                    <a:pt x="771" y="380"/>
                    <a:pt x="788" y="380"/>
                  </a:cubicBezTo>
                  <a:cubicBezTo>
                    <a:pt x="788" y="338"/>
                    <a:pt x="786" y="298"/>
                    <a:pt x="786" y="257"/>
                  </a:cubicBezTo>
                  <a:cubicBezTo>
                    <a:pt x="772" y="257"/>
                    <a:pt x="758" y="257"/>
                    <a:pt x="744" y="257"/>
                  </a:cubicBezTo>
                  <a:close/>
                  <a:moveTo>
                    <a:pt x="286" y="259"/>
                  </a:moveTo>
                  <a:cubicBezTo>
                    <a:pt x="277" y="260"/>
                    <a:pt x="270" y="263"/>
                    <a:pt x="262" y="264"/>
                  </a:cubicBezTo>
                  <a:cubicBezTo>
                    <a:pt x="249" y="285"/>
                    <a:pt x="237" y="306"/>
                    <a:pt x="227" y="329"/>
                  </a:cubicBezTo>
                  <a:moveTo>
                    <a:pt x="227" y="329"/>
                  </a:moveTo>
                  <a:cubicBezTo>
                    <a:pt x="226" y="329"/>
                    <a:pt x="227" y="330"/>
                    <a:pt x="226" y="331"/>
                  </a:cubicBezTo>
                  <a:moveTo>
                    <a:pt x="226" y="331"/>
                  </a:moveTo>
                  <a:cubicBezTo>
                    <a:pt x="225" y="331"/>
                    <a:pt x="226" y="332"/>
                    <a:pt x="226" y="331"/>
                  </a:cubicBezTo>
                  <a:moveTo>
                    <a:pt x="226" y="331"/>
                  </a:moveTo>
                  <a:cubicBezTo>
                    <a:pt x="227" y="331"/>
                    <a:pt x="227" y="330"/>
                    <a:pt x="227" y="329"/>
                  </a:cubicBezTo>
                  <a:moveTo>
                    <a:pt x="286" y="259"/>
                  </a:moveTo>
                  <a:cubicBezTo>
                    <a:pt x="266" y="281"/>
                    <a:pt x="246" y="305"/>
                    <a:pt x="227" y="329"/>
                  </a:cubicBezTo>
                  <a:moveTo>
                    <a:pt x="286" y="259"/>
                  </a:moveTo>
                  <a:cubicBezTo>
                    <a:pt x="287" y="258"/>
                    <a:pt x="286" y="258"/>
                    <a:pt x="286" y="259"/>
                  </a:cubicBezTo>
                  <a:moveTo>
                    <a:pt x="257" y="266"/>
                  </a:moveTo>
                  <a:cubicBezTo>
                    <a:pt x="237" y="271"/>
                    <a:pt x="219" y="278"/>
                    <a:pt x="201" y="286"/>
                  </a:cubicBezTo>
                  <a:cubicBezTo>
                    <a:pt x="180" y="309"/>
                    <a:pt x="160" y="334"/>
                    <a:pt x="143" y="361"/>
                  </a:cubicBezTo>
                  <a:cubicBezTo>
                    <a:pt x="152" y="377"/>
                    <a:pt x="168" y="386"/>
                    <a:pt x="184" y="394"/>
                  </a:cubicBezTo>
                  <a:cubicBezTo>
                    <a:pt x="194" y="377"/>
                    <a:pt x="205" y="359"/>
                    <a:pt x="218" y="344"/>
                  </a:cubicBezTo>
                  <a:cubicBezTo>
                    <a:pt x="228" y="316"/>
                    <a:pt x="243" y="291"/>
                    <a:pt x="257" y="266"/>
                  </a:cubicBezTo>
                  <a:moveTo>
                    <a:pt x="257" y="266"/>
                  </a:moveTo>
                  <a:cubicBezTo>
                    <a:pt x="258" y="266"/>
                    <a:pt x="257" y="265"/>
                    <a:pt x="257" y="266"/>
                  </a:cubicBezTo>
                  <a:moveTo>
                    <a:pt x="1292" y="270"/>
                  </a:moveTo>
                  <a:cubicBezTo>
                    <a:pt x="1293" y="272"/>
                    <a:pt x="1293" y="270"/>
                    <a:pt x="1292" y="270"/>
                  </a:cubicBezTo>
                  <a:moveTo>
                    <a:pt x="1292" y="270"/>
                  </a:moveTo>
                  <a:cubicBezTo>
                    <a:pt x="1291" y="269"/>
                    <a:pt x="1291" y="270"/>
                    <a:pt x="1292" y="270"/>
                  </a:cubicBezTo>
                  <a:moveTo>
                    <a:pt x="1295" y="275"/>
                  </a:moveTo>
                  <a:cubicBezTo>
                    <a:pt x="1316" y="310"/>
                    <a:pt x="1336" y="347"/>
                    <a:pt x="1351" y="387"/>
                  </a:cubicBezTo>
                  <a:cubicBezTo>
                    <a:pt x="1360" y="383"/>
                    <a:pt x="1368" y="378"/>
                    <a:pt x="1373" y="371"/>
                  </a:cubicBezTo>
                  <a:cubicBezTo>
                    <a:pt x="1349" y="337"/>
                    <a:pt x="1324" y="306"/>
                    <a:pt x="1298" y="275"/>
                  </a:cubicBezTo>
                  <a:cubicBezTo>
                    <a:pt x="1297" y="275"/>
                    <a:pt x="1296" y="275"/>
                    <a:pt x="1295" y="275"/>
                  </a:cubicBezTo>
                  <a:moveTo>
                    <a:pt x="1295" y="275"/>
                  </a:moveTo>
                  <a:cubicBezTo>
                    <a:pt x="1294" y="274"/>
                    <a:pt x="1294" y="275"/>
                    <a:pt x="1295" y="275"/>
                  </a:cubicBezTo>
                  <a:moveTo>
                    <a:pt x="1375" y="370"/>
                  </a:moveTo>
                  <a:cubicBezTo>
                    <a:pt x="1380" y="364"/>
                    <a:pt x="1385" y="359"/>
                    <a:pt x="1387" y="350"/>
                  </a:cubicBezTo>
                  <a:cubicBezTo>
                    <a:pt x="1378" y="334"/>
                    <a:pt x="1367" y="319"/>
                    <a:pt x="1357" y="303"/>
                  </a:cubicBezTo>
                  <a:cubicBezTo>
                    <a:pt x="1341" y="294"/>
                    <a:pt x="1322" y="283"/>
                    <a:pt x="1303" y="279"/>
                  </a:cubicBezTo>
                  <a:cubicBezTo>
                    <a:pt x="1330" y="307"/>
                    <a:pt x="1352" y="339"/>
                    <a:pt x="1375" y="370"/>
                  </a:cubicBezTo>
                  <a:close/>
                  <a:moveTo>
                    <a:pt x="194" y="289"/>
                  </a:moveTo>
                  <a:cubicBezTo>
                    <a:pt x="177" y="295"/>
                    <a:pt x="173" y="313"/>
                    <a:pt x="164" y="326"/>
                  </a:cubicBezTo>
                  <a:moveTo>
                    <a:pt x="164" y="326"/>
                  </a:moveTo>
                  <a:cubicBezTo>
                    <a:pt x="163" y="326"/>
                    <a:pt x="163" y="326"/>
                    <a:pt x="163" y="327"/>
                  </a:cubicBezTo>
                  <a:moveTo>
                    <a:pt x="163" y="327"/>
                  </a:moveTo>
                  <a:cubicBezTo>
                    <a:pt x="162" y="327"/>
                    <a:pt x="162" y="328"/>
                    <a:pt x="162" y="329"/>
                  </a:cubicBezTo>
                  <a:moveTo>
                    <a:pt x="162" y="329"/>
                  </a:moveTo>
                  <a:cubicBezTo>
                    <a:pt x="161" y="329"/>
                    <a:pt x="162" y="330"/>
                    <a:pt x="162" y="329"/>
                  </a:cubicBezTo>
                  <a:moveTo>
                    <a:pt x="162" y="329"/>
                  </a:moveTo>
                  <a:cubicBezTo>
                    <a:pt x="163" y="329"/>
                    <a:pt x="163" y="328"/>
                    <a:pt x="163" y="327"/>
                  </a:cubicBezTo>
                  <a:moveTo>
                    <a:pt x="163" y="327"/>
                  </a:moveTo>
                  <a:cubicBezTo>
                    <a:pt x="164" y="327"/>
                    <a:pt x="164" y="326"/>
                    <a:pt x="164" y="326"/>
                  </a:cubicBezTo>
                  <a:moveTo>
                    <a:pt x="164" y="326"/>
                  </a:moveTo>
                  <a:cubicBezTo>
                    <a:pt x="174" y="314"/>
                    <a:pt x="184" y="302"/>
                    <a:pt x="194" y="289"/>
                  </a:cubicBezTo>
                  <a:moveTo>
                    <a:pt x="194" y="289"/>
                  </a:moveTo>
                  <a:cubicBezTo>
                    <a:pt x="195" y="289"/>
                    <a:pt x="194" y="288"/>
                    <a:pt x="194" y="289"/>
                  </a:cubicBezTo>
                  <a:moveTo>
                    <a:pt x="472" y="295"/>
                  </a:moveTo>
                  <a:cubicBezTo>
                    <a:pt x="472" y="295"/>
                    <a:pt x="471" y="295"/>
                    <a:pt x="471" y="295"/>
                  </a:cubicBezTo>
                  <a:cubicBezTo>
                    <a:pt x="454" y="329"/>
                    <a:pt x="436" y="362"/>
                    <a:pt x="422" y="400"/>
                  </a:cubicBezTo>
                  <a:moveTo>
                    <a:pt x="422" y="400"/>
                  </a:moveTo>
                  <a:cubicBezTo>
                    <a:pt x="421" y="400"/>
                    <a:pt x="422" y="401"/>
                    <a:pt x="422" y="400"/>
                  </a:cubicBezTo>
                  <a:moveTo>
                    <a:pt x="422" y="400"/>
                  </a:moveTo>
                  <a:cubicBezTo>
                    <a:pt x="434" y="400"/>
                    <a:pt x="442" y="397"/>
                    <a:pt x="454" y="397"/>
                  </a:cubicBezTo>
                  <a:cubicBezTo>
                    <a:pt x="458" y="361"/>
                    <a:pt x="466" y="329"/>
                    <a:pt x="472" y="295"/>
                  </a:cubicBezTo>
                  <a:moveTo>
                    <a:pt x="472" y="295"/>
                  </a:moveTo>
                  <a:cubicBezTo>
                    <a:pt x="475" y="295"/>
                    <a:pt x="471" y="291"/>
                    <a:pt x="472" y="295"/>
                  </a:cubicBezTo>
                  <a:moveTo>
                    <a:pt x="178" y="297"/>
                  </a:moveTo>
                  <a:cubicBezTo>
                    <a:pt x="158" y="308"/>
                    <a:pt x="126" y="328"/>
                    <a:pt x="141" y="359"/>
                  </a:cubicBezTo>
                  <a:cubicBezTo>
                    <a:pt x="153" y="338"/>
                    <a:pt x="165" y="317"/>
                    <a:pt x="178" y="297"/>
                  </a:cubicBezTo>
                  <a:moveTo>
                    <a:pt x="178" y="297"/>
                  </a:moveTo>
                  <a:cubicBezTo>
                    <a:pt x="180" y="296"/>
                    <a:pt x="178" y="296"/>
                    <a:pt x="178" y="297"/>
                  </a:cubicBezTo>
                  <a:moveTo>
                    <a:pt x="1364" y="309"/>
                  </a:moveTo>
                  <a:cubicBezTo>
                    <a:pt x="1364" y="309"/>
                    <a:pt x="1364" y="310"/>
                    <a:pt x="1365" y="310"/>
                  </a:cubicBezTo>
                  <a:moveTo>
                    <a:pt x="1365" y="310"/>
                  </a:moveTo>
                  <a:cubicBezTo>
                    <a:pt x="1365" y="310"/>
                    <a:pt x="1365" y="310"/>
                    <a:pt x="1366" y="311"/>
                  </a:cubicBezTo>
                  <a:moveTo>
                    <a:pt x="1366" y="311"/>
                  </a:moveTo>
                  <a:cubicBezTo>
                    <a:pt x="1366" y="312"/>
                    <a:pt x="1366" y="312"/>
                    <a:pt x="1367" y="312"/>
                  </a:cubicBezTo>
                  <a:moveTo>
                    <a:pt x="1367" y="312"/>
                  </a:moveTo>
                  <a:cubicBezTo>
                    <a:pt x="1367" y="313"/>
                    <a:pt x="1367" y="313"/>
                    <a:pt x="1368" y="313"/>
                  </a:cubicBezTo>
                  <a:moveTo>
                    <a:pt x="1368" y="313"/>
                  </a:moveTo>
                  <a:cubicBezTo>
                    <a:pt x="1374" y="324"/>
                    <a:pt x="1380" y="335"/>
                    <a:pt x="1388" y="345"/>
                  </a:cubicBezTo>
                  <a:cubicBezTo>
                    <a:pt x="1386" y="330"/>
                    <a:pt x="1375" y="324"/>
                    <a:pt x="1368" y="313"/>
                  </a:cubicBezTo>
                  <a:moveTo>
                    <a:pt x="1368" y="313"/>
                  </a:moveTo>
                  <a:cubicBezTo>
                    <a:pt x="1368" y="313"/>
                    <a:pt x="1367" y="312"/>
                    <a:pt x="1367" y="312"/>
                  </a:cubicBezTo>
                  <a:moveTo>
                    <a:pt x="1367" y="312"/>
                  </a:moveTo>
                  <a:cubicBezTo>
                    <a:pt x="1367" y="311"/>
                    <a:pt x="1367" y="311"/>
                    <a:pt x="1366" y="311"/>
                  </a:cubicBezTo>
                  <a:moveTo>
                    <a:pt x="1366" y="311"/>
                  </a:moveTo>
                  <a:cubicBezTo>
                    <a:pt x="1366" y="310"/>
                    <a:pt x="1365" y="310"/>
                    <a:pt x="1365" y="310"/>
                  </a:cubicBezTo>
                  <a:moveTo>
                    <a:pt x="1365" y="310"/>
                  </a:moveTo>
                  <a:cubicBezTo>
                    <a:pt x="1365" y="309"/>
                    <a:pt x="1365" y="309"/>
                    <a:pt x="1364" y="309"/>
                  </a:cubicBezTo>
                  <a:moveTo>
                    <a:pt x="1364" y="309"/>
                  </a:moveTo>
                  <a:cubicBezTo>
                    <a:pt x="1363" y="307"/>
                    <a:pt x="1363" y="309"/>
                    <a:pt x="1364" y="309"/>
                  </a:cubicBezTo>
                  <a:moveTo>
                    <a:pt x="1379" y="323"/>
                  </a:moveTo>
                  <a:cubicBezTo>
                    <a:pt x="1380" y="324"/>
                    <a:pt x="1380" y="323"/>
                    <a:pt x="1379" y="323"/>
                  </a:cubicBezTo>
                  <a:moveTo>
                    <a:pt x="1379" y="323"/>
                  </a:moveTo>
                  <a:cubicBezTo>
                    <a:pt x="1379" y="322"/>
                    <a:pt x="1378" y="323"/>
                    <a:pt x="1379" y="323"/>
                  </a:cubicBezTo>
                  <a:moveTo>
                    <a:pt x="160" y="332"/>
                  </a:moveTo>
                  <a:cubicBezTo>
                    <a:pt x="159" y="332"/>
                    <a:pt x="160" y="333"/>
                    <a:pt x="160" y="332"/>
                  </a:cubicBezTo>
                  <a:moveTo>
                    <a:pt x="160" y="332"/>
                  </a:moveTo>
                  <a:cubicBezTo>
                    <a:pt x="161" y="331"/>
                    <a:pt x="160" y="330"/>
                    <a:pt x="160" y="332"/>
                  </a:cubicBezTo>
                  <a:moveTo>
                    <a:pt x="224" y="334"/>
                  </a:moveTo>
                  <a:cubicBezTo>
                    <a:pt x="224" y="333"/>
                    <a:pt x="225" y="334"/>
                    <a:pt x="224" y="334"/>
                  </a:cubicBezTo>
                  <a:close/>
                  <a:moveTo>
                    <a:pt x="326" y="336"/>
                  </a:moveTo>
                  <a:cubicBezTo>
                    <a:pt x="307" y="364"/>
                    <a:pt x="290" y="395"/>
                    <a:pt x="274" y="426"/>
                  </a:cubicBezTo>
                  <a:cubicBezTo>
                    <a:pt x="285" y="423"/>
                    <a:pt x="296" y="421"/>
                    <a:pt x="306" y="419"/>
                  </a:cubicBezTo>
                  <a:cubicBezTo>
                    <a:pt x="311" y="390"/>
                    <a:pt x="319" y="364"/>
                    <a:pt x="326" y="336"/>
                  </a:cubicBezTo>
                  <a:moveTo>
                    <a:pt x="326" y="336"/>
                  </a:moveTo>
                  <a:cubicBezTo>
                    <a:pt x="329" y="336"/>
                    <a:pt x="325" y="332"/>
                    <a:pt x="326" y="336"/>
                  </a:cubicBezTo>
                  <a:moveTo>
                    <a:pt x="44" y="524"/>
                  </a:moveTo>
                  <a:cubicBezTo>
                    <a:pt x="49" y="523"/>
                    <a:pt x="54" y="514"/>
                    <a:pt x="59" y="510"/>
                  </a:cubicBezTo>
                  <a:cubicBezTo>
                    <a:pt x="80" y="455"/>
                    <a:pt x="109" y="407"/>
                    <a:pt x="139" y="360"/>
                  </a:cubicBezTo>
                  <a:cubicBezTo>
                    <a:pt x="134" y="356"/>
                    <a:pt x="135" y="347"/>
                    <a:pt x="133" y="339"/>
                  </a:cubicBezTo>
                  <a:cubicBezTo>
                    <a:pt x="97" y="394"/>
                    <a:pt x="66" y="454"/>
                    <a:pt x="44" y="524"/>
                  </a:cubicBezTo>
                  <a:close/>
                  <a:moveTo>
                    <a:pt x="1483" y="528"/>
                  </a:moveTo>
                  <a:cubicBezTo>
                    <a:pt x="1482" y="532"/>
                    <a:pt x="1486" y="529"/>
                    <a:pt x="1483" y="528"/>
                  </a:cubicBezTo>
                  <a:moveTo>
                    <a:pt x="1483" y="528"/>
                  </a:moveTo>
                  <a:cubicBezTo>
                    <a:pt x="1460" y="465"/>
                    <a:pt x="1432" y="396"/>
                    <a:pt x="1393" y="347"/>
                  </a:cubicBezTo>
                  <a:cubicBezTo>
                    <a:pt x="1393" y="347"/>
                    <a:pt x="1391" y="343"/>
                    <a:pt x="1390" y="345"/>
                  </a:cubicBezTo>
                  <a:cubicBezTo>
                    <a:pt x="1401" y="371"/>
                    <a:pt x="1415" y="395"/>
                    <a:pt x="1425" y="421"/>
                  </a:cubicBezTo>
                  <a:cubicBezTo>
                    <a:pt x="1436" y="447"/>
                    <a:pt x="1448" y="473"/>
                    <a:pt x="1455" y="503"/>
                  </a:cubicBezTo>
                  <a:cubicBezTo>
                    <a:pt x="1466" y="510"/>
                    <a:pt x="1474" y="519"/>
                    <a:pt x="1483" y="528"/>
                  </a:cubicBezTo>
                  <a:moveTo>
                    <a:pt x="1376" y="374"/>
                  </a:moveTo>
                  <a:cubicBezTo>
                    <a:pt x="1396" y="402"/>
                    <a:pt x="1417" y="437"/>
                    <a:pt x="1432" y="470"/>
                  </a:cubicBezTo>
                  <a:cubicBezTo>
                    <a:pt x="1437" y="481"/>
                    <a:pt x="1440" y="496"/>
                    <a:pt x="1452" y="499"/>
                  </a:cubicBezTo>
                  <a:cubicBezTo>
                    <a:pt x="1435" y="446"/>
                    <a:pt x="1415" y="397"/>
                    <a:pt x="1389" y="354"/>
                  </a:cubicBezTo>
                  <a:cubicBezTo>
                    <a:pt x="1386" y="362"/>
                    <a:pt x="1380" y="367"/>
                    <a:pt x="1376" y="374"/>
                  </a:cubicBezTo>
                  <a:close/>
                  <a:moveTo>
                    <a:pt x="212" y="356"/>
                  </a:moveTo>
                  <a:cubicBezTo>
                    <a:pt x="212" y="355"/>
                    <a:pt x="213" y="356"/>
                    <a:pt x="212" y="356"/>
                  </a:cubicBezTo>
                  <a:close/>
                  <a:moveTo>
                    <a:pt x="211" y="358"/>
                  </a:moveTo>
                  <a:cubicBezTo>
                    <a:pt x="202" y="370"/>
                    <a:pt x="193" y="382"/>
                    <a:pt x="186" y="396"/>
                  </a:cubicBezTo>
                  <a:cubicBezTo>
                    <a:pt x="190" y="396"/>
                    <a:pt x="192" y="399"/>
                    <a:pt x="196" y="400"/>
                  </a:cubicBezTo>
                  <a:cubicBezTo>
                    <a:pt x="201" y="386"/>
                    <a:pt x="206" y="372"/>
                    <a:pt x="211" y="358"/>
                  </a:cubicBezTo>
                  <a:moveTo>
                    <a:pt x="211" y="358"/>
                  </a:moveTo>
                  <a:cubicBezTo>
                    <a:pt x="212" y="357"/>
                    <a:pt x="211" y="356"/>
                    <a:pt x="211" y="358"/>
                  </a:cubicBezTo>
                  <a:moveTo>
                    <a:pt x="94" y="487"/>
                  </a:moveTo>
                  <a:cubicBezTo>
                    <a:pt x="109" y="477"/>
                    <a:pt x="127" y="470"/>
                    <a:pt x="146" y="463"/>
                  </a:cubicBezTo>
                  <a:cubicBezTo>
                    <a:pt x="156" y="439"/>
                    <a:pt x="170" y="418"/>
                    <a:pt x="182" y="396"/>
                  </a:cubicBezTo>
                  <a:cubicBezTo>
                    <a:pt x="166" y="389"/>
                    <a:pt x="152" y="378"/>
                    <a:pt x="141" y="365"/>
                  </a:cubicBezTo>
                  <a:cubicBezTo>
                    <a:pt x="123" y="403"/>
                    <a:pt x="103" y="444"/>
                    <a:pt x="94" y="487"/>
                  </a:cubicBezTo>
                  <a:close/>
                  <a:moveTo>
                    <a:pt x="132" y="376"/>
                  </a:moveTo>
                  <a:cubicBezTo>
                    <a:pt x="132" y="375"/>
                    <a:pt x="133" y="376"/>
                    <a:pt x="132" y="376"/>
                  </a:cubicBezTo>
                  <a:close/>
                  <a:moveTo>
                    <a:pt x="1374" y="375"/>
                  </a:moveTo>
                  <a:cubicBezTo>
                    <a:pt x="1368" y="382"/>
                    <a:pt x="1359" y="386"/>
                    <a:pt x="1352" y="391"/>
                  </a:cubicBezTo>
                  <a:cubicBezTo>
                    <a:pt x="1362" y="413"/>
                    <a:pt x="1369" y="437"/>
                    <a:pt x="1375" y="462"/>
                  </a:cubicBezTo>
                  <a:cubicBezTo>
                    <a:pt x="1398" y="469"/>
                    <a:pt x="1420" y="482"/>
                    <a:pt x="1439" y="490"/>
                  </a:cubicBezTo>
                  <a:cubicBezTo>
                    <a:pt x="1419" y="450"/>
                    <a:pt x="1399" y="409"/>
                    <a:pt x="1374" y="375"/>
                  </a:cubicBezTo>
                  <a:close/>
                  <a:moveTo>
                    <a:pt x="131" y="378"/>
                  </a:moveTo>
                  <a:cubicBezTo>
                    <a:pt x="131" y="378"/>
                    <a:pt x="131" y="378"/>
                    <a:pt x="130" y="378"/>
                  </a:cubicBezTo>
                  <a:cubicBezTo>
                    <a:pt x="106" y="418"/>
                    <a:pt x="82" y="459"/>
                    <a:pt x="64" y="505"/>
                  </a:cubicBezTo>
                  <a:moveTo>
                    <a:pt x="64" y="505"/>
                  </a:moveTo>
                  <a:cubicBezTo>
                    <a:pt x="63" y="506"/>
                    <a:pt x="64" y="507"/>
                    <a:pt x="64" y="505"/>
                  </a:cubicBezTo>
                  <a:moveTo>
                    <a:pt x="64" y="505"/>
                  </a:moveTo>
                  <a:cubicBezTo>
                    <a:pt x="73" y="500"/>
                    <a:pt x="80" y="494"/>
                    <a:pt x="90" y="489"/>
                  </a:cubicBezTo>
                  <a:cubicBezTo>
                    <a:pt x="100" y="448"/>
                    <a:pt x="116" y="413"/>
                    <a:pt x="131" y="378"/>
                  </a:cubicBezTo>
                  <a:moveTo>
                    <a:pt x="131" y="378"/>
                  </a:moveTo>
                  <a:cubicBezTo>
                    <a:pt x="133" y="377"/>
                    <a:pt x="131" y="377"/>
                    <a:pt x="131" y="378"/>
                  </a:cubicBezTo>
                  <a:moveTo>
                    <a:pt x="620" y="385"/>
                  </a:moveTo>
                  <a:cubicBezTo>
                    <a:pt x="619" y="415"/>
                    <a:pt x="617" y="444"/>
                    <a:pt x="616" y="473"/>
                  </a:cubicBezTo>
                  <a:cubicBezTo>
                    <a:pt x="654" y="475"/>
                    <a:pt x="693" y="476"/>
                    <a:pt x="732" y="477"/>
                  </a:cubicBezTo>
                  <a:cubicBezTo>
                    <a:pt x="733" y="445"/>
                    <a:pt x="734" y="414"/>
                    <a:pt x="735" y="383"/>
                  </a:cubicBezTo>
                  <a:cubicBezTo>
                    <a:pt x="695" y="382"/>
                    <a:pt x="658" y="384"/>
                    <a:pt x="620" y="385"/>
                  </a:cubicBezTo>
                  <a:close/>
                  <a:moveTo>
                    <a:pt x="739" y="383"/>
                  </a:moveTo>
                  <a:cubicBezTo>
                    <a:pt x="736" y="412"/>
                    <a:pt x="736" y="445"/>
                    <a:pt x="735" y="477"/>
                  </a:cubicBezTo>
                  <a:cubicBezTo>
                    <a:pt x="753" y="477"/>
                    <a:pt x="771" y="477"/>
                    <a:pt x="789" y="477"/>
                  </a:cubicBezTo>
                  <a:cubicBezTo>
                    <a:pt x="789" y="445"/>
                    <a:pt x="787" y="415"/>
                    <a:pt x="788" y="383"/>
                  </a:cubicBezTo>
                  <a:cubicBezTo>
                    <a:pt x="772" y="383"/>
                    <a:pt x="755" y="383"/>
                    <a:pt x="739" y="383"/>
                  </a:cubicBezTo>
                  <a:close/>
                  <a:moveTo>
                    <a:pt x="792" y="383"/>
                  </a:moveTo>
                  <a:cubicBezTo>
                    <a:pt x="790" y="412"/>
                    <a:pt x="791" y="446"/>
                    <a:pt x="791" y="477"/>
                  </a:cubicBezTo>
                  <a:cubicBezTo>
                    <a:pt x="831" y="476"/>
                    <a:pt x="871" y="475"/>
                    <a:pt x="910" y="473"/>
                  </a:cubicBezTo>
                  <a:cubicBezTo>
                    <a:pt x="905" y="443"/>
                    <a:pt x="901" y="414"/>
                    <a:pt x="895" y="385"/>
                  </a:cubicBezTo>
                  <a:cubicBezTo>
                    <a:pt x="862" y="384"/>
                    <a:pt x="827" y="382"/>
                    <a:pt x="792" y="383"/>
                  </a:cubicBezTo>
                  <a:close/>
                  <a:moveTo>
                    <a:pt x="616" y="385"/>
                  </a:moveTo>
                  <a:cubicBezTo>
                    <a:pt x="616" y="385"/>
                    <a:pt x="615" y="385"/>
                    <a:pt x="615" y="385"/>
                  </a:cubicBezTo>
                  <a:cubicBezTo>
                    <a:pt x="603" y="387"/>
                    <a:pt x="589" y="387"/>
                    <a:pt x="577" y="388"/>
                  </a:cubicBezTo>
                  <a:cubicBezTo>
                    <a:pt x="571" y="416"/>
                    <a:pt x="564" y="441"/>
                    <a:pt x="559" y="470"/>
                  </a:cubicBezTo>
                  <a:cubicBezTo>
                    <a:pt x="578" y="470"/>
                    <a:pt x="595" y="472"/>
                    <a:pt x="613" y="473"/>
                  </a:cubicBezTo>
                  <a:cubicBezTo>
                    <a:pt x="612" y="443"/>
                    <a:pt x="617" y="409"/>
                    <a:pt x="616" y="385"/>
                  </a:cubicBezTo>
                  <a:close/>
                  <a:moveTo>
                    <a:pt x="914" y="473"/>
                  </a:moveTo>
                  <a:cubicBezTo>
                    <a:pt x="930" y="472"/>
                    <a:pt x="946" y="470"/>
                    <a:pt x="963" y="470"/>
                  </a:cubicBezTo>
                  <a:cubicBezTo>
                    <a:pt x="960" y="443"/>
                    <a:pt x="960" y="414"/>
                    <a:pt x="957" y="388"/>
                  </a:cubicBezTo>
                  <a:cubicBezTo>
                    <a:pt x="937" y="388"/>
                    <a:pt x="919" y="386"/>
                    <a:pt x="900" y="385"/>
                  </a:cubicBezTo>
                  <a:cubicBezTo>
                    <a:pt x="904" y="415"/>
                    <a:pt x="910" y="442"/>
                    <a:pt x="914" y="473"/>
                  </a:cubicBezTo>
                  <a:close/>
                  <a:moveTo>
                    <a:pt x="456" y="399"/>
                  </a:moveTo>
                  <a:cubicBezTo>
                    <a:pt x="454" y="419"/>
                    <a:pt x="451" y="438"/>
                    <a:pt x="450" y="459"/>
                  </a:cubicBezTo>
                  <a:cubicBezTo>
                    <a:pt x="486" y="462"/>
                    <a:pt x="520" y="467"/>
                    <a:pt x="557" y="469"/>
                  </a:cubicBezTo>
                  <a:cubicBezTo>
                    <a:pt x="561" y="441"/>
                    <a:pt x="569" y="416"/>
                    <a:pt x="574" y="388"/>
                  </a:cubicBezTo>
                  <a:cubicBezTo>
                    <a:pt x="534" y="391"/>
                    <a:pt x="494" y="394"/>
                    <a:pt x="456" y="399"/>
                  </a:cubicBezTo>
                  <a:close/>
                  <a:moveTo>
                    <a:pt x="960" y="389"/>
                  </a:moveTo>
                  <a:cubicBezTo>
                    <a:pt x="962" y="415"/>
                    <a:pt x="964" y="441"/>
                    <a:pt x="965" y="469"/>
                  </a:cubicBezTo>
                  <a:cubicBezTo>
                    <a:pt x="1003" y="467"/>
                    <a:pt x="1042" y="464"/>
                    <a:pt x="1076" y="457"/>
                  </a:cubicBezTo>
                  <a:cubicBezTo>
                    <a:pt x="1068" y="438"/>
                    <a:pt x="1062" y="417"/>
                    <a:pt x="1055" y="397"/>
                  </a:cubicBezTo>
                  <a:cubicBezTo>
                    <a:pt x="1023" y="395"/>
                    <a:pt x="993" y="391"/>
                    <a:pt x="960" y="389"/>
                  </a:cubicBezTo>
                  <a:close/>
                  <a:moveTo>
                    <a:pt x="1349" y="392"/>
                  </a:moveTo>
                  <a:cubicBezTo>
                    <a:pt x="1340" y="398"/>
                    <a:pt x="1329" y="402"/>
                    <a:pt x="1319" y="407"/>
                  </a:cubicBezTo>
                  <a:cubicBezTo>
                    <a:pt x="1327" y="421"/>
                    <a:pt x="1335" y="436"/>
                    <a:pt x="1343" y="451"/>
                  </a:cubicBezTo>
                  <a:cubicBezTo>
                    <a:pt x="1354" y="453"/>
                    <a:pt x="1362" y="458"/>
                    <a:pt x="1373" y="460"/>
                  </a:cubicBezTo>
                  <a:cubicBezTo>
                    <a:pt x="1366" y="439"/>
                    <a:pt x="1359" y="407"/>
                    <a:pt x="1349" y="392"/>
                  </a:cubicBezTo>
                  <a:close/>
                  <a:moveTo>
                    <a:pt x="184" y="398"/>
                  </a:moveTo>
                  <a:cubicBezTo>
                    <a:pt x="173" y="419"/>
                    <a:pt x="160" y="439"/>
                    <a:pt x="150" y="461"/>
                  </a:cubicBezTo>
                  <a:cubicBezTo>
                    <a:pt x="160" y="458"/>
                    <a:pt x="170" y="454"/>
                    <a:pt x="181" y="451"/>
                  </a:cubicBezTo>
                  <a:cubicBezTo>
                    <a:pt x="185" y="434"/>
                    <a:pt x="190" y="419"/>
                    <a:pt x="195" y="403"/>
                  </a:cubicBezTo>
                  <a:cubicBezTo>
                    <a:pt x="191" y="401"/>
                    <a:pt x="188" y="399"/>
                    <a:pt x="184" y="398"/>
                  </a:cubicBezTo>
                  <a:close/>
                  <a:moveTo>
                    <a:pt x="1079" y="458"/>
                  </a:moveTo>
                  <a:cubicBezTo>
                    <a:pt x="1094" y="457"/>
                    <a:pt x="1108" y="454"/>
                    <a:pt x="1123" y="453"/>
                  </a:cubicBezTo>
                  <a:cubicBezTo>
                    <a:pt x="1122" y="436"/>
                    <a:pt x="1119" y="421"/>
                    <a:pt x="1117" y="405"/>
                  </a:cubicBezTo>
                  <a:cubicBezTo>
                    <a:pt x="1097" y="404"/>
                    <a:pt x="1077" y="398"/>
                    <a:pt x="1058" y="399"/>
                  </a:cubicBezTo>
                  <a:cubicBezTo>
                    <a:pt x="1066" y="417"/>
                    <a:pt x="1071" y="439"/>
                    <a:pt x="1079" y="458"/>
                  </a:cubicBezTo>
                  <a:close/>
                  <a:moveTo>
                    <a:pt x="420" y="403"/>
                  </a:moveTo>
                  <a:cubicBezTo>
                    <a:pt x="414" y="419"/>
                    <a:pt x="407" y="435"/>
                    <a:pt x="401" y="453"/>
                  </a:cubicBezTo>
                  <a:cubicBezTo>
                    <a:pt x="417" y="454"/>
                    <a:pt x="431" y="457"/>
                    <a:pt x="447" y="458"/>
                  </a:cubicBezTo>
                  <a:cubicBezTo>
                    <a:pt x="449" y="438"/>
                    <a:pt x="451" y="418"/>
                    <a:pt x="454" y="399"/>
                  </a:cubicBezTo>
                  <a:cubicBezTo>
                    <a:pt x="453" y="399"/>
                    <a:pt x="453" y="399"/>
                    <a:pt x="452" y="399"/>
                  </a:cubicBezTo>
                  <a:cubicBezTo>
                    <a:pt x="442" y="401"/>
                    <a:pt x="431" y="402"/>
                    <a:pt x="420" y="403"/>
                  </a:cubicBezTo>
                  <a:close/>
                  <a:moveTo>
                    <a:pt x="185" y="450"/>
                  </a:moveTo>
                  <a:cubicBezTo>
                    <a:pt x="210" y="440"/>
                    <a:pt x="240" y="435"/>
                    <a:pt x="266" y="427"/>
                  </a:cubicBezTo>
                  <a:cubicBezTo>
                    <a:pt x="241" y="421"/>
                    <a:pt x="219" y="413"/>
                    <a:pt x="198" y="404"/>
                  </a:cubicBezTo>
                  <a:cubicBezTo>
                    <a:pt x="193" y="418"/>
                    <a:pt x="187" y="436"/>
                    <a:pt x="185" y="450"/>
                  </a:cubicBezTo>
                  <a:close/>
                  <a:moveTo>
                    <a:pt x="308" y="421"/>
                  </a:moveTo>
                  <a:cubicBezTo>
                    <a:pt x="307" y="425"/>
                    <a:pt x="307" y="430"/>
                    <a:pt x="305" y="434"/>
                  </a:cubicBezTo>
                  <a:cubicBezTo>
                    <a:pt x="335" y="441"/>
                    <a:pt x="366" y="447"/>
                    <a:pt x="398" y="452"/>
                  </a:cubicBezTo>
                  <a:cubicBezTo>
                    <a:pt x="401" y="444"/>
                    <a:pt x="405" y="436"/>
                    <a:pt x="408" y="428"/>
                  </a:cubicBezTo>
                  <a:cubicBezTo>
                    <a:pt x="411" y="419"/>
                    <a:pt x="416" y="410"/>
                    <a:pt x="414" y="404"/>
                  </a:cubicBezTo>
                  <a:cubicBezTo>
                    <a:pt x="378" y="409"/>
                    <a:pt x="343" y="415"/>
                    <a:pt x="308" y="421"/>
                  </a:cubicBezTo>
                  <a:close/>
                  <a:moveTo>
                    <a:pt x="1126" y="452"/>
                  </a:moveTo>
                  <a:cubicBezTo>
                    <a:pt x="1156" y="447"/>
                    <a:pt x="1185" y="442"/>
                    <a:pt x="1213" y="435"/>
                  </a:cubicBezTo>
                  <a:cubicBezTo>
                    <a:pt x="1212" y="429"/>
                    <a:pt x="1208" y="425"/>
                    <a:pt x="1206" y="419"/>
                  </a:cubicBezTo>
                  <a:cubicBezTo>
                    <a:pt x="1178" y="415"/>
                    <a:pt x="1148" y="407"/>
                    <a:pt x="1119" y="407"/>
                  </a:cubicBezTo>
                  <a:cubicBezTo>
                    <a:pt x="1123" y="420"/>
                    <a:pt x="1123" y="437"/>
                    <a:pt x="1126" y="452"/>
                  </a:cubicBezTo>
                  <a:close/>
                  <a:moveTo>
                    <a:pt x="1317" y="408"/>
                  </a:moveTo>
                  <a:cubicBezTo>
                    <a:pt x="1298" y="416"/>
                    <a:pt x="1277" y="420"/>
                    <a:pt x="1260" y="429"/>
                  </a:cubicBezTo>
                  <a:cubicBezTo>
                    <a:pt x="1288" y="434"/>
                    <a:pt x="1313" y="441"/>
                    <a:pt x="1338" y="449"/>
                  </a:cubicBezTo>
                  <a:cubicBezTo>
                    <a:pt x="1332" y="434"/>
                    <a:pt x="1323" y="423"/>
                    <a:pt x="1317" y="408"/>
                  </a:cubicBezTo>
                  <a:close/>
                  <a:moveTo>
                    <a:pt x="1216" y="434"/>
                  </a:moveTo>
                  <a:cubicBezTo>
                    <a:pt x="1226" y="433"/>
                    <a:pt x="1237" y="431"/>
                    <a:pt x="1245" y="427"/>
                  </a:cubicBezTo>
                  <a:cubicBezTo>
                    <a:pt x="1232" y="426"/>
                    <a:pt x="1220" y="420"/>
                    <a:pt x="1209" y="421"/>
                  </a:cubicBezTo>
                  <a:cubicBezTo>
                    <a:pt x="1213" y="424"/>
                    <a:pt x="1214" y="430"/>
                    <a:pt x="1216" y="434"/>
                  </a:cubicBezTo>
                  <a:close/>
                  <a:moveTo>
                    <a:pt x="279" y="427"/>
                  </a:moveTo>
                  <a:cubicBezTo>
                    <a:pt x="285" y="431"/>
                    <a:pt x="295" y="431"/>
                    <a:pt x="303" y="433"/>
                  </a:cubicBezTo>
                  <a:cubicBezTo>
                    <a:pt x="303" y="429"/>
                    <a:pt x="305" y="426"/>
                    <a:pt x="305" y="422"/>
                  </a:cubicBezTo>
                  <a:cubicBezTo>
                    <a:pt x="296" y="423"/>
                    <a:pt x="289" y="426"/>
                    <a:pt x="279" y="427"/>
                  </a:cubicBezTo>
                  <a:close/>
                  <a:moveTo>
                    <a:pt x="1218" y="437"/>
                  </a:moveTo>
                  <a:cubicBezTo>
                    <a:pt x="1240" y="486"/>
                    <a:pt x="1259" y="538"/>
                    <a:pt x="1277" y="593"/>
                  </a:cubicBezTo>
                  <a:cubicBezTo>
                    <a:pt x="1275" y="533"/>
                    <a:pt x="1270" y="478"/>
                    <a:pt x="1257" y="430"/>
                  </a:cubicBezTo>
                  <a:cubicBezTo>
                    <a:pt x="1244" y="429"/>
                    <a:pt x="1232" y="435"/>
                    <a:pt x="1218" y="437"/>
                  </a:cubicBezTo>
                  <a:close/>
                  <a:moveTo>
                    <a:pt x="183" y="453"/>
                  </a:moveTo>
                  <a:cubicBezTo>
                    <a:pt x="169" y="514"/>
                    <a:pt x="159" y="583"/>
                    <a:pt x="163" y="659"/>
                  </a:cubicBezTo>
                  <a:cubicBezTo>
                    <a:pt x="171" y="655"/>
                    <a:pt x="179" y="652"/>
                    <a:pt x="188" y="650"/>
                  </a:cubicBezTo>
                  <a:cubicBezTo>
                    <a:pt x="208" y="570"/>
                    <a:pt x="235" y="496"/>
                    <a:pt x="270" y="430"/>
                  </a:cubicBezTo>
                  <a:cubicBezTo>
                    <a:pt x="269" y="430"/>
                    <a:pt x="268" y="430"/>
                    <a:pt x="268" y="430"/>
                  </a:cubicBezTo>
                  <a:cubicBezTo>
                    <a:pt x="239" y="437"/>
                    <a:pt x="210" y="444"/>
                    <a:pt x="183" y="453"/>
                  </a:cubicBezTo>
                  <a:close/>
                  <a:moveTo>
                    <a:pt x="192" y="648"/>
                  </a:moveTo>
                  <a:cubicBezTo>
                    <a:pt x="190" y="649"/>
                    <a:pt x="192" y="650"/>
                    <a:pt x="192" y="648"/>
                  </a:cubicBezTo>
                  <a:moveTo>
                    <a:pt x="192" y="648"/>
                  </a:moveTo>
                  <a:cubicBezTo>
                    <a:pt x="223" y="640"/>
                    <a:pt x="254" y="630"/>
                    <a:pt x="289" y="623"/>
                  </a:cubicBezTo>
                  <a:cubicBezTo>
                    <a:pt x="287" y="555"/>
                    <a:pt x="293" y="494"/>
                    <a:pt x="302" y="436"/>
                  </a:cubicBezTo>
                  <a:cubicBezTo>
                    <a:pt x="292" y="434"/>
                    <a:pt x="283" y="431"/>
                    <a:pt x="272" y="430"/>
                  </a:cubicBezTo>
                  <a:cubicBezTo>
                    <a:pt x="239" y="496"/>
                    <a:pt x="211" y="568"/>
                    <a:pt x="192" y="648"/>
                  </a:cubicBezTo>
                  <a:moveTo>
                    <a:pt x="1275" y="515"/>
                  </a:moveTo>
                  <a:cubicBezTo>
                    <a:pt x="1279" y="557"/>
                    <a:pt x="1276" y="605"/>
                    <a:pt x="1288" y="636"/>
                  </a:cubicBezTo>
                  <a:cubicBezTo>
                    <a:pt x="1316" y="643"/>
                    <a:pt x="1341" y="652"/>
                    <a:pt x="1367" y="660"/>
                  </a:cubicBezTo>
                  <a:cubicBezTo>
                    <a:pt x="1377" y="657"/>
                    <a:pt x="1386" y="652"/>
                    <a:pt x="1397" y="648"/>
                  </a:cubicBezTo>
                  <a:cubicBezTo>
                    <a:pt x="1395" y="622"/>
                    <a:pt x="1398" y="600"/>
                    <a:pt x="1394" y="577"/>
                  </a:cubicBezTo>
                  <a:cubicBezTo>
                    <a:pt x="1392" y="567"/>
                    <a:pt x="1386" y="555"/>
                    <a:pt x="1382" y="545"/>
                  </a:cubicBezTo>
                  <a:cubicBezTo>
                    <a:pt x="1370" y="512"/>
                    <a:pt x="1354" y="481"/>
                    <a:pt x="1340" y="452"/>
                  </a:cubicBezTo>
                  <a:cubicBezTo>
                    <a:pt x="1314" y="444"/>
                    <a:pt x="1288" y="437"/>
                    <a:pt x="1261" y="431"/>
                  </a:cubicBezTo>
                  <a:cubicBezTo>
                    <a:pt x="1266" y="456"/>
                    <a:pt x="1272" y="485"/>
                    <a:pt x="1275" y="515"/>
                  </a:cubicBezTo>
                  <a:close/>
                  <a:moveTo>
                    <a:pt x="305" y="437"/>
                  </a:moveTo>
                  <a:cubicBezTo>
                    <a:pt x="295" y="493"/>
                    <a:pt x="288" y="559"/>
                    <a:pt x="293" y="623"/>
                  </a:cubicBezTo>
                  <a:cubicBezTo>
                    <a:pt x="311" y="617"/>
                    <a:pt x="332" y="615"/>
                    <a:pt x="351" y="610"/>
                  </a:cubicBezTo>
                  <a:cubicBezTo>
                    <a:pt x="364" y="556"/>
                    <a:pt x="379" y="504"/>
                    <a:pt x="397" y="455"/>
                  </a:cubicBezTo>
                  <a:cubicBezTo>
                    <a:pt x="366" y="449"/>
                    <a:pt x="335" y="444"/>
                    <a:pt x="305" y="437"/>
                  </a:cubicBezTo>
                  <a:close/>
                  <a:moveTo>
                    <a:pt x="1126" y="455"/>
                  </a:moveTo>
                  <a:cubicBezTo>
                    <a:pt x="1131" y="501"/>
                    <a:pt x="1133" y="551"/>
                    <a:pt x="1133" y="603"/>
                  </a:cubicBezTo>
                  <a:cubicBezTo>
                    <a:pt x="1182" y="612"/>
                    <a:pt x="1231" y="620"/>
                    <a:pt x="1277" y="633"/>
                  </a:cubicBezTo>
                  <a:cubicBezTo>
                    <a:pt x="1279" y="602"/>
                    <a:pt x="1270" y="583"/>
                    <a:pt x="1263" y="561"/>
                  </a:cubicBezTo>
                  <a:cubicBezTo>
                    <a:pt x="1248" y="517"/>
                    <a:pt x="1234" y="477"/>
                    <a:pt x="1215" y="438"/>
                  </a:cubicBezTo>
                  <a:cubicBezTo>
                    <a:pt x="1214" y="438"/>
                    <a:pt x="1214" y="438"/>
                    <a:pt x="1213" y="438"/>
                  </a:cubicBezTo>
                  <a:cubicBezTo>
                    <a:pt x="1185" y="445"/>
                    <a:pt x="1156" y="450"/>
                    <a:pt x="1126" y="455"/>
                  </a:cubicBezTo>
                  <a:close/>
                  <a:moveTo>
                    <a:pt x="179" y="454"/>
                  </a:moveTo>
                  <a:cubicBezTo>
                    <a:pt x="168" y="457"/>
                    <a:pt x="158" y="461"/>
                    <a:pt x="147" y="465"/>
                  </a:cubicBezTo>
                  <a:cubicBezTo>
                    <a:pt x="123" y="516"/>
                    <a:pt x="101" y="568"/>
                    <a:pt x="85" y="627"/>
                  </a:cubicBezTo>
                  <a:cubicBezTo>
                    <a:pt x="108" y="640"/>
                    <a:pt x="131" y="652"/>
                    <a:pt x="159" y="660"/>
                  </a:cubicBezTo>
                  <a:cubicBezTo>
                    <a:pt x="157" y="583"/>
                    <a:pt x="168" y="513"/>
                    <a:pt x="179" y="454"/>
                  </a:cubicBezTo>
                  <a:close/>
                  <a:moveTo>
                    <a:pt x="1392" y="564"/>
                  </a:moveTo>
                  <a:cubicBezTo>
                    <a:pt x="1388" y="528"/>
                    <a:pt x="1381" y="495"/>
                    <a:pt x="1374" y="463"/>
                  </a:cubicBezTo>
                  <a:cubicBezTo>
                    <a:pt x="1363" y="461"/>
                    <a:pt x="1354" y="457"/>
                    <a:pt x="1345" y="454"/>
                  </a:cubicBezTo>
                  <a:cubicBezTo>
                    <a:pt x="1362" y="489"/>
                    <a:pt x="1378" y="525"/>
                    <a:pt x="1392" y="564"/>
                  </a:cubicBezTo>
                  <a:close/>
                  <a:moveTo>
                    <a:pt x="401" y="455"/>
                  </a:moveTo>
                  <a:cubicBezTo>
                    <a:pt x="382" y="503"/>
                    <a:pt x="367" y="556"/>
                    <a:pt x="354" y="610"/>
                  </a:cubicBezTo>
                  <a:cubicBezTo>
                    <a:pt x="383" y="605"/>
                    <a:pt x="412" y="600"/>
                    <a:pt x="442" y="597"/>
                  </a:cubicBezTo>
                  <a:cubicBezTo>
                    <a:pt x="442" y="550"/>
                    <a:pt x="443" y="504"/>
                    <a:pt x="447" y="461"/>
                  </a:cubicBezTo>
                  <a:cubicBezTo>
                    <a:pt x="432" y="459"/>
                    <a:pt x="415" y="458"/>
                    <a:pt x="401" y="455"/>
                  </a:cubicBezTo>
                  <a:close/>
                  <a:moveTo>
                    <a:pt x="1080" y="461"/>
                  </a:moveTo>
                  <a:cubicBezTo>
                    <a:pt x="1093" y="507"/>
                    <a:pt x="1106" y="553"/>
                    <a:pt x="1116" y="601"/>
                  </a:cubicBezTo>
                  <a:cubicBezTo>
                    <a:pt x="1121" y="602"/>
                    <a:pt x="1125" y="602"/>
                    <a:pt x="1130" y="603"/>
                  </a:cubicBezTo>
                  <a:cubicBezTo>
                    <a:pt x="1130" y="551"/>
                    <a:pt x="1129" y="501"/>
                    <a:pt x="1123" y="455"/>
                  </a:cubicBezTo>
                  <a:cubicBezTo>
                    <a:pt x="1108" y="457"/>
                    <a:pt x="1094" y="459"/>
                    <a:pt x="1080" y="461"/>
                  </a:cubicBezTo>
                  <a:close/>
                  <a:moveTo>
                    <a:pt x="445" y="596"/>
                  </a:moveTo>
                  <a:cubicBezTo>
                    <a:pt x="475" y="592"/>
                    <a:pt x="505" y="589"/>
                    <a:pt x="535" y="586"/>
                  </a:cubicBezTo>
                  <a:cubicBezTo>
                    <a:pt x="542" y="548"/>
                    <a:pt x="548" y="509"/>
                    <a:pt x="556" y="472"/>
                  </a:cubicBezTo>
                  <a:cubicBezTo>
                    <a:pt x="519" y="469"/>
                    <a:pt x="483" y="466"/>
                    <a:pt x="449" y="461"/>
                  </a:cubicBezTo>
                  <a:cubicBezTo>
                    <a:pt x="446" y="504"/>
                    <a:pt x="444" y="549"/>
                    <a:pt x="445" y="596"/>
                  </a:cubicBezTo>
                  <a:close/>
                  <a:moveTo>
                    <a:pt x="965" y="472"/>
                  </a:moveTo>
                  <a:cubicBezTo>
                    <a:pt x="967" y="507"/>
                    <a:pt x="966" y="546"/>
                    <a:pt x="966" y="584"/>
                  </a:cubicBezTo>
                  <a:cubicBezTo>
                    <a:pt x="1016" y="589"/>
                    <a:pt x="1065" y="594"/>
                    <a:pt x="1113" y="600"/>
                  </a:cubicBezTo>
                  <a:cubicBezTo>
                    <a:pt x="1102" y="553"/>
                    <a:pt x="1092" y="503"/>
                    <a:pt x="1075" y="461"/>
                  </a:cubicBezTo>
                  <a:cubicBezTo>
                    <a:pt x="1039" y="466"/>
                    <a:pt x="1003" y="470"/>
                    <a:pt x="965" y="472"/>
                  </a:cubicBezTo>
                  <a:close/>
                  <a:moveTo>
                    <a:pt x="1388" y="521"/>
                  </a:moveTo>
                  <a:cubicBezTo>
                    <a:pt x="1391" y="540"/>
                    <a:pt x="1392" y="559"/>
                    <a:pt x="1396" y="577"/>
                  </a:cubicBezTo>
                  <a:cubicBezTo>
                    <a:pt x="1400" y="600"/>
                    <a:pt x="1412" y="620"/>
                    <a:pt x="1416" y="640"/>
                  </a:cubicBezTo>
                  <a:cubicBezTo>
                    <a:pt x="1437" y="628"/>
                    <a:pt x="1459" y="617"/>
                    <a:pt x="1473" y="599"/>
                  </a:cubicBezTo>
                  <a:cubicBezTo>
                    <a:pt x="1470" y="557"/>
                    <a:pt x="1454" y="529"/>
                    <a:pt x="1442" y="496"/>
                  </a:cubicBezTo>
                  <a:cubicBezTo>
                    <a:pt x="1421" y="484"/>
                    <a:pt x="1400" y="473"/>
                    <a:pt x="1376" y="465"/>
                  </a:cubicBezTo>
                  <a:cubicBezTo>
                    <a:pt x="1381" y="483"/>
                    <a:pt x="1385" y="502"/>
                    <a:pt x="1388" y="521"/>
                  </a:cubicBezTo>
                  <a:close/>
                  <a:moveTo>
                    <a:pt x="91" y="491"/>
                  </a:moveTo>
                  <a:cubicBezTo>
                    <a:pt x="82" y="531"/>
                    <a:pt x="72" y="570"/>
                    <a:pt x="69" y="616"/>
                  </a:cubicBezTo>
                  <a:cubicBezTo>
                    <a:pt x="73" y="619"/>
                    <a:pt x="78" y="623"/>
                    <a:pt x="83" y="625"/>
                  </a:cubicBezTo>
                  <a:cubicBezTo>
                    <a:pt x="98" y="568"/>
                    <a:pt x="121" y="515"/>
                    <a:pt x="142" y="467"/>
                  </a:cubicBezTo>
                  <a:cubicBezTo>
                    <a:pt x="124" y="474"/>
                    <a:pt x="107" y="482"/>
                    <a:pt x="91" y="491"/>
                  </a:cubicBezTo>
                  <a:close/>
                  <a:moveTo>
                    <a:pt x="558" y="472"/>
                  </a:moveTo>
                  <a:cubicBezTo>
                    <a:pt x="551" y="509"/>
                    <a:pt x="545" y="548"/>
                    <a:pt x="538" y="586"/>
                  </a:cubicBezTo>
                  <a:cubicBezTo>
                    <a:pt x="562" y="584"/>
                    <a:pt x="586" y="582"/>
                    <a:pt x="611" y="581"/>
                  </a:cubicBezTo>
                  <a:cubicBezTo>
                    <a:pt x="611" y="545"/>
                    <a:pt x="613" y="511"/>
                    <a:pt x="612" y="476"/>
                  </a:cubicBezTo>
                  <a:cubicBezTo>
                    <a:pt x="594" y="474"/>
                    <a:pt x="576" y="474"/>
                    <a:pt x="558" y="472"/>
                  </a:cubicBezTo>
                  <a:close/>
                  <a:moveTo>
                    <a:pt x="915" y="476"/>
                  </a:moveTo>
                  <a:cubicBezTo>
                    <a:pt x="919" y="511"/>
                    <a:pt x="925" y="546"/>
                    <a:pt x="928" y="582"/>
                  </a:cubicBezTo>
                  <a:cubicBezTo>
                    <a:pt x="941" y="582"/>
                    <a:pt x="952" y="584"/>
                    <a:pt x="965" y="584"/>
                  </a:cubicBezTo>
                  <a:cubicBezTo>
                    <a:pt x="965" y="546"/>
                    <a:pt x="963" y="510"/>
                    <a:pt x="963" y="473"/>
                  </a:cubicBezTo>
                  <a:cubicBezTo>
                    <a:pt x="946" y="473"/>
                    <a:pt x="930" y="474"/>
                    <a:pt x="915" y="476"/>
                  </a:cubicBezTo>
                  <a:close/>
                  <a:moveTo>
                    <a:pt x="617" y="476"/>
                  </a:moveTo>
                  <a:cubicBezTo>
                    <a:pt x="614" y="508"/>
                    <a:pt x="615" y="545"/>
                    <a:pt x="615" y="580"/>
                  </a:cubicBezTo>
                  <a:cubicBezTo>
                    <a:pt x="653" y="579"/>
                    <a:pt x="691" y="577"/>
                    <a:pt x="729" y="576"/>
                  </a:cubicBezTo>
                  <a:cubicBezTo>
                    <a:pt x="731" y="545"/>
                    <a:pt x="731" y="511"/>
                    <a:pt x="732" y="479"/>
                  </a:cubicBezTo>
                  <a:cubicBezTo>
                    <a:pt x="693" y="479"/>
                    <a:pt x="654" y="478"/>
                    <a:pt x="617" y="476"/>
                  </a:cubicBezTo>
                  <a:close/>
                  <a:moveTo>
                    <a:pt x="791" y="479"/>
                  </a:moveTo>
                  <a:cubicBezTo>
                    <a:pt x="791" y="513"/>
                    <a:pt x="791" y="544"/>
                    <a:pt x="791" y="576"/>
                  </a:cubicBezTo>
                  <a:cubicBezTo>
                    <a:pt x="836" y="577"/>
                    <a:pt x="881" y="579"/>
                    <a:pt x="924" y="581"/>
                  </a:cubicBezTo>
                  <a:cubicBezTo>
                    <a:pt x="920" y="546"/>
                    <a:pt x="915" y="511"/>
                    <a:pt x="911" y="476"/>
                  </a:cubicBezTo>
                  <a:cubicBezTo>
                    <a:pt x="872" y="478"/>
                    <a:pt x="831" y="479"/>
                    <a:pt x="791" y="479"/>
                  </a:cubicBezTo>
                  <a:close/>
                  <a:moveTo>
                    <a:pt x="736" y="479"/>
                  </a:moveTo>
                  <a:cubicBezTo>
                    <a:pt x="732" y="509"/>
                    <a:pt x="734" y="545"/>
                    <a:pt x="732" y="576"/>
                  </a:cubicBezTo>
                  <a:cubicBezTo>
                    <a:pt x="751" y="576"/>
                    <a:pt x="770" y="576"/>
                    <a:pt x="789" y="576"/>
                  </a:cubicBezTo>
                  <a:cubicBezTo>
                    <a:pt x="789" y="544"/>
                    <a:pt x="789" y="512"/>
                    <a:pt x="789" y="479"/>
                  </a:cubicBezTo>
                  <a:cubicBezTo>
                    <a:pt x="771" y="479"/>
                    <a:pt x="754" y="479"/>
                    <a:pt x="736" y="479"/>
                  </a:cubicBezTo>
                  <a:close/>
                  <a:moveTo>
                    <a:pt x="60" y="512"/>
                  </a:moveTo>
                  <a:cubicBezTo>
                    <a:pt x="53" y="535"/>
                    <a:pt x="44" y="556"/>
                    <a:pt x="37" y="580"/>
                  </a:cubicBezTo>
                  <a:cubicBezTo>
                    <a:pt x="45" y="593"/>
                    <a:pt x="53" y="606"/>
                    <a:pt x="67" y="613"/>
                  </a:cubicBezTo>
                  <a:cubicBezTo>
                    <a:pt x="69" y="569"/>
                    <a:pt x="81" y="529"/>
                    <a:pt x="87" y="493"/>
                  </a:cubicBezTo>
                  <a:cubicBezTo>
                    <a:pt x="78" y="499"/>
                    <a:pt x="69" y="505"/>
                    <a:pt x="60" y="512"/>
                  </a:cubicBezTo>
                  <a:close/>
                  <a:moveTo>
                    <a:pt x="1462" y="539"/>
                  </a:moveTo>
                  <a:cubicBezTo>
                    <a:pt x="1461" y="543"/>
                    <a:pt x="1465" y="539"/>
                    <a:pt x="1462" y="539"/>
                  </a:cubicBezTo>
                  <a:moveTo>
                    <a:pt x="1462" y="539"/>
                  </a:moveTo>
                  <a:cubicBezTo>
                    <a:pt x="1458" y="526"/>
                    <a:pt x="1458" y="502"/>
                    <a:pt x="1446" y="501"/>
                  </a:cubicBezTo>
                  <a:cubicBezTo>
                    <a:pt x="1452" y="512"/>
                    <a:pt x="1456" y="526"/>
                    <a:pt x="1462" y="539"/>
                  </a:cubicBezTo>
                  <a:moveTo>
                    <a:pt x="1480" y="592"/>
                  </a:moveTo>
                  <a:cubicBezTo>
                    <a:pt x="1504" y="563"/>
                    <a:pt x="1482" y="521"/>
                    <a:pt x="1457" y="507"/>
                  </a:cubicBezTo>
                  <a:cubicBezTo>
                    <a:pt x="1465" y="535"/>
                    <a:pt x="1469" y="567"/>
                    <a:pt x="1480" y="592"/>
                  </a:cubicBezTo>
                  <a:close/>
                  <a:moveTo>
                    <a:pt x="36" y="575"/>
                  </a:moveTo>
                  <a:cubicBezTo>
                    <a:pt x="40" y="555"/>
                    <a:pt x="51" y="536"/>
                    <a:pt x="54" y="517"/>
                  </a:cubicBezTo>
                  <a:cubicBezTo>
                    <a:pt x="42" y="529"/>
                    <a:pt x="28" y="553"/>
                    <a:pt x="36" y="575"/>
                  </a:cubicBezTo>
                  <a:close/>
                  <a:moveTo>
                    <a:pt x="1463" y="544"/>
                  </a:moveTo>
                  <a:cubicBezTo>
                    <a:pt x="1462" y="543"/>
                    <a:pt x="1463" y="544"/>
                    <a:pt x="1463" y="544"/>
                  </a:cubicBezTo>
                  <a:close/>
                  <a:moveTo>
                    <a:pt x="1480" y="597"/>
                  </a:moveTo>
                  <a:cubicBezTo>
                    <a:pt x="1494" y="642"/>
                    <a:pt x="1503" y="692"/>
                    <a:pt x="1508" y="747"/>
                  </a:cubicBezTo>
                  <a:cubicBezTo>
                    <a:pt x="1512" y="753"/>
                    <a:pt x="1516" y="760"/>
                    <a:pt x="1519" y="767"/>
                  </a:cubicBezTo>
                  <a:cubicBezTo>
                    <a:pt x="1521" y="690"/>
                    <a:pt x="1511" y="622"/>
                    <a:pt x="1494" y="563"/>
                  </a:cubicBezTo>
                  <a:cubicBezTo>
                    <a:pt x="1493" y="578"/>
                    <a:pt x="1486" y="587"/>
                    <a:pt x="1480" y="597"/>
                  </a:cubicBezTo>
                  <a:close/>
                  <a:moveTo>
                    <a:pt x="17" y="654"/>
                  </a:moveTo>
                  <a:cubicBezTo>
                    <a:pt x="21" y="628"/>
                    <a:pt x="28" y="604"/>
                    <a:pt x="34" y="580"/>
                  </a:cubicBezTo>
                  <a:cubicBezTo>
                    <a:pt x="33" y="577"/>
                    <a:pt x="32" y="573"/>
                    <a:pt x="30" y="570"/>
                  </a:cubicBezTo>
                  <a:cubicBezTo>
                    <a:pt x="26" y="597"/>
                    <a:pt x="18" y="626"/>
                    <a:pt x="17" y="654"/>
                  </a:cubicBezTo>
                  <a:close/>
                  <a:moveTo>
                    <a:pt x="615" y="583"/>
                  </a:moveTo>
                  <a:cubicBezTo>
                    <a:pt x="616" y="635"/>
                    <a:pt x="617" y="686"/>
                    <a:pt x="620" y="736"/>
                  </a:cubicBezTo>
                  <a:cubicBezTo>
                    <a:pt x="655" y="737"/>
                    <a:pt x="690" y="739"/>
                    <a:pt x="726" y="739"/>
                  </a:cubicBezTo>
                  <a:cubicBezTo>
                    <a:pt x="728" y="686"/>
                    <a:pt x="729" y="633"/>
                    <a:pt x="729" y="579"/>
                  </a:cubicBezTo>
                  <a:cubicBezTo>
                    <a:pt x="690" y="580"/>
                    <a:pt x="652" y="581"/>
                    <a:pt x="615" y="583"/>
                  </a:cubicBezTo>
                  <a:close/>
                  <a:moveTo>
                    <a:pt x="729" y="739"/>
                  </a:moveTo>
                  <a:cubicBezTo>
                    <a:pt x="750" y="738"/>
                    <a:pt x="769" y="740"/>
                    <a:pt x="788" y="739"/>
                  </a:cubicBezTo>
                  <a:cubicBezTo>
                    <a:pt x="788" y="685"/>
                    <a:pt x="790" y="633"/>
                    <a:pt x="789" y="579"/>
                  </a:cubicBezTo>
                  <a:cubicBezTo>
                    <a:pt x="770" y="579"/>
                    <a:pt x="752" y="579"/>
                    <a:pt x="733" y="579"/>
                  </a:cubicBezTo>
                  <a:cubicBezTo>
                    <a:pt x="730" y="630"/>
                    <a:pt x="731" y="686"/>
                    <a:pt x="729" y="739"/>
                  </a:cubicBezTo>
                  <a:close/>
                  <a:moveTo>
                    <a:pt x="791" y="582"/>
                  </a:moveTo>
                  <a:cubicBezTo>
                    <a:pt x="791" y="634"/>
                    <a:pt x="791" y="687"/>
                    <a:pt x="791" y="739"/>
                  </a:cubicBezTo>
                  <a:cubicBezTo>
                    <a:pt x="842" y="739"/>
                    <a:pt x="890" y="736"/>
                    <a:pt x="938" y="734"/>
                  </a:cubicBezTo>
                  <a:cubicBezTo>
                    <a:pt x="934" y="683"/>
                    <a:pt x="930" y="633"/>
                    <a:pt x="924" y="584"/>
                  </a:cubicBezTo>
                  <a:cubicBezTo>
                    <a:pt x="881" y="581"/>
                    <a:pt x="837" y="580"/>
                    <a:pt x="792" y="579"/>
                  </a:cubicBezTo>
                  <a:cubicBezTo>
                    <a:pt x="791" y="579"/>
                    <a:pt x="791" y="581"/>
                    <a:pt x="791" y="582"/>
                  </a:cubicBezTo>
                  <a:close/>
                  <a:moveTo>
                    <a:pt x="538" y="588"/>
                  </a:moveTo>
                  <a:cubicBezTo>
                    <a:pt x="531" y="634"/>
                    <a:pt x="526" y="681"/>
                    <a:pt x="521" y="729"/>
                  </a:cubicBezTo>
                  <a:cubicBezTo>
                    <a:pt x="552" y="732"/>
                    <a:pt x="584" y="734"/>
                    <a:pt x="616" y="736"/>
                  </a:cubicBezTo>
                  <a:cubicBezTo>
                    <a:pt x="612" y="686"/>
                    <a:pt x="615" y="630"/>
                    <a:pt x="609" y="583"/>
                  </a:cubicBezTo>
                  <a:cubicBezTo>
                    <a:pt x="586" y="585"/>
                    <a:pt x="562" y="587"/>
                    <a:pt x="538" y="588"/>
                  </a:cubicBezTo>
                  <a:close/>
                  <a:moveTo>
                    <a:pt x="929" y="584"/>
                  </a:moveTo>
                  <a:cubicBezTo>
                    <a:pt x="933" y="634"/>
                    <a:pt x="939" y="682"/>
                    <a:pt x="942" y="734"/>
                  </a:cubicBezTo>
                  <a:cubicBezTo>
                    <a:pt x="946" y="733"/>
                    <a:pt x="953" y="733"/>
                    <a:pt x="959" y="733"/>
                  </a:cubicBezTo>
                  <a:cubicBezTo>
                    <a:pt x="962" y="685"/>
                    <a:pt x="963" y="636"/>
                    <a:pt x="965" y="587"/>
                  </a:cubicBezTo>
                  <a:cubicBezTo>
                    <a:pt x="953" y="585"/>
                    <a:pt x="941" y="585"/>
                    <a:pt x="929" y="584"/>
                  </a:cubicBezTo>
                  <a:close/>
                  <a:moveTo>
                    <a:pt x="13" y="752"/>
                  </a:moveTo>
                  <a:cubicBezTo>
                    <a:pt x="25" y="732"/>
                    <a:pt x="46" y="719"/>
                    <a:pt x="63" y="704"/>
                  </a:cubicBezTo>
                  <a:cubicBezTo>
                    <a:pt x="63" y="674"/>
                    <a:pt x="63" y="645"/>
                    <a:pt x="66" y="618"/>
                  </a:cubicBezTo>
                  <a:cubicBezTo>
                    <a:pt x="54" y="609"/>
                    <a:pt x="45" y="597"/>
                    <a:pt x="35" y="585"/>
                  </a:cubicBezTo>
                  <a:cubicBezTo>
                    <a:pt x="23" y="635"/>
                    <a:pt x="7" y="690"/>
                    <a:pt x="13" y="752"/>
                  </a:cubicBezTo>
                  <a:close/>
                  <a:moveTo>
                    <a:pt x="967" y="587"/>
                  </a:moveTo>
                  <a:cubicBezTo>
                    <a:pt x="965" y="635"/>
                    <a:pt x="965" y="686"/>
                    <a:pt x="961" y="732"/>
                  </a:cubicBezTo>
                  <a:cubicBezTo>
                    <a:pt x="1017" y="729"/>
                    <a:pt x="1071" y="723"/>
                    <a:pt x="1123" y="716"/>
                  </a:cubicBezTo>
                  <a:cubicBezTo>
                    <a:pt x="1132" y="675"/>
                    <a:pt x="1121" y="639"/>
                    <a:pt x="1114" y="603"/>
                  </a:cubicBezTo>
                  <a:cubicBezTo>
                    <a:pt x="1067" y="597"/>
                    <a:pt x="1018" y="591"/>
                    <a:pt x="967" y="587"/>
                  </a:cubicBezTo>
                  <a:close/>
                  <a:moveTo>
                    <a:pt x="1476" y="597"/>
                  </a:moveTo>
                  <a:cubicBezTo>
                    <a:pt x="1478" y="594"/>
                    <a:pt x="1476" y="589"/>
                    <a:pt x="1474" y="587"/>
                  </a:cubicBezTo>
                  <a:cubicBezTo>
                    <a:pt x="1475" y="590"/>
                    <a:pt x="1475" y="594"/>
                    <a:pt x="1476" y="597"/>
                  </a:cubicBezTo>
                  <a:close/>
                  <a:moveTo>
                    <a:pt x="445" y="599"/>
                  </a:moveTo>
                  <a:cubicBezTo>
                    <a:pt x="446" y="641"/>
                    <a:pt x="448" y="683"/>
                    <a:pt x="452" y="722"/>
                  </a:cubicBezTo>
                  <a:cubicBezTo>
                    <a:pt x="474" y="725"/>
                    <a:pt x="496" y="727"/>
                    <a:pt x="518" y="729"/>
                  </a:cubicBezTo>
                  <a:cubicBezTo>
                    <a:pt x="523" y="682"/>
                    <a:pt x="528" y="634"/>
                    <a:pt x="535" y="589"/>
                  </a:cubicBezTo>
                  <a:cubicBezTo>
                    <a:pt x="504" y="591"/>
                    <a:pt x="475" y="595"/>
                    <a:pt x="445" y="599"/>
                  </a:cubicBezTo>
                  <a:close/>
                  <a:moveTo>
                    <a:pt x="1398" y="592"/>
                  </a:moveTo>
                  <a:cubicBezTo>
                    <a:pt x="1398" y="610"/>
                    <a:pt x="1399" y="628"/>
                    <a:pt x="1399" y="647"/>
                  </a:cubicBezTo>
                  <a:cubicBezTo>
                    <a:pt x="1404" y="644"/>
                    <a:pt x="1410" y="644"/>
                    <a:pt x="1412" y="640"/>
                  </a:cubicBezTo>
                  <a:cubicBezTo>
                    <a:pt x="1407" y="624"/>
                    <a:pt x="1403" y="607"/>
                    <a:pt x="1398" y="592"/>
                  </a:cubicBezTo>
                  <a:moveTo>
                    <a:pt x="1398" y="592"/>
                  </a:moveTo>
                  <a:cubicBezTo>
                    <a:pt x="1399" y="587"/>
                    <a:pt x="1395" y="591"/>
                    <a:pt x="1398" y="592"/>
                  </a:cubicBezTo>
                  <a:moveTo>
                    <a:pt x="354" y="612"/>
                  </a:moveTo>
                  <a:cubicBezTo>
                    <a:pt x="346" y="641"/>
                    <a:pt x="341" y="673"/>
                    <a:pt x="335" y="705"/>
                  </a:cubicBezTo>
                  <a:cubicBezTo>
                    <a:pt x="372" y="712"/>
                    <a:pt x="409" y="718"/>
                    <a:pt x="449" y="721"/>
                  </a:cubicBezTo>
                  <a:cubicBezTo>
                    <a:pt x="445" y="682"/>
                    <a:pt x="445" y="639"/>
                    <a:pt x="441" y="599"/>
                  </a:cubicBezTo>
                  <a:cubicBezTo>
                    <a:pt x="412" y="603"/>
                    <a:pt x="383" y="607"/>
                    <a:pt x="354" y="612"/>
                  </a:cubicBezTo>
                  <a:close/>
                  <a:moveTo>
                    <a:pt x="1483" y="721"/>
                  </a:moveTo>
                  <a:cubicBezTo>
                    <a:pt x="1487" y="724"/>
                    <a:pt x="1490" y="729"/>
                    <a:pt x="1494" y="733"/>
                  </a:cubicBezTo>
                  <a:cubicBezTo>
                    <a:pt x="1498" y="736"/>
                    <a:pt x="1504" y="743"/>
                    <a:pt x="1505" y="742"/>
                  </a:cubicBezTo>
                  <a:cubicBezTo>
                    <a:pt x="1499" y="690"/>
                    <a:pt x="1492" y="641"/>
                    <a:pt x="1477" y="599"/>
                  </a:cubicBezTo>
                  <a:cubicBezTo>
                    <a:pt x="1480" y="635"/>
                    <a:pt x="1484" y="678"/>
                    <a:pt x="1483" y="721"/>
                  </a:cubicBezTo>
                  <a:close/>
                  <a:moveTo>
                    <a:pt x="1416" y="642"/>
                  </a:moveTo>
                  <a:cubicBezTo>
                    <a:pt x="1419" y="657"/>
                    <a:pt x="1423" y="671"/>
                    <a:pt x="1425" y="686"/>
                  </a:cubicBezTo>
                  <a:cubicBezTo>
                    <a:pt x="1441" y="692"/>
                    <a:pt x="1456" y="703"/>
                    <a:pt x="1468" y="711"/>
                  </a:cubicBezTo>
                  <a:cubicBezTo>
                    <a:pt x="1472" y="714"/>
                    <a:pt x="1478" y="718"/>
                    <a:pt x="1480" y="718"/>
                  </a:cubicBezTo>
                  <a:cubicBezTo>
                    <a:pt x="1480" y="677"/>
                    <a:pt x="1480" y="637"/>
                    <a:pt x="1473" y="603"/>
                  </a:cubicBezTo>
                  <a:cubicBezTo>
                    <a:pt x="1457" y="619"/>
                    <a:pt x="1438" y="632"/>
                    <a:pt x="1416" y="642"/>
                  </a:cubicBezTo>
                  <a:close/>
                  <a:moveTo>
                    <a:pt x="1128" y="658"/>
                  </a:moveTo>
                  <a:cubicBezTo>
                    <a:pt x="1128" y="640"/>
                    <a:pt x="1129" y="623"/>
                    <a:pt x="1130" y="605"/>
                  </a:cubicBezTo>
                  <a:cubicBezTo>
                    <a:pt x="1124" y="606"/>
                    <a:pt x="1122" y="604"/>
                    <a:pt x="1117" y="604"/>
                  </a:cubicBezTo>
                  <a:cubicBezTo>
                    <a:pt x="1120" y="623"/>
                    <a:pt x="1124" y="640"/>
                    <a:pt x="1128" y="658"/>
                  </a:cubicBezTo>
                  <a:close/>
                  <a:moveTo>
                    <a:pt x="1134" y="606"/>
                  </a:moveTo>
                  <a:cubicBezTo>
                    <a:pt x="1132" y="607"/>
                    <a:pt x="1132" y="607"/>
                    <a:pt x="1132" y="609"/>
                  </a:cubicBezTo>
                  <a:cubicBezTo>
                    <a:pt x="1131" y="648"/>
                    <a:pt x="1128" y="682"/>
                    <a:pt x="1136" y="714"/>
                  </a:cubicBezTo>
                  <a:cubicBezTo>
                    <a:pt x="1184" y="707"/>
                    <a:pt x="1230" y="698"/>
                    <a:pt x="1274" y="688"/>
                  </a:cubicBezTo>
                  <a:cubicBezTo>
                    <a:pt x="1276" y="671"/>
                    <a:pt x="1276" y="653"/>
                    <a:pt x="1277" y="635"/>
                  </a:cubicBezTo>
                  <a:cubicBezTo>
                    <a:pt x="1230" y="624"/>
                    <a:pt x="1183" y="614"/>
                    <a:pt x="1134" y="606"/>
                  </a:cubicBezTo>
                  <a:close/>
                  <a:moveTo>
                    <a:pt x="349" y="613"/>
                  </a:moveTo>
                  <a:cubicBezTo>
                    <a:pt x="330" y="617"/>
                    <a:pt x="311" y="621"/>
                    <a:pt x="292" y="624"/>
                  </a:cubicBezTo>
                  <a:cubicBezTo>
                    <a:pt x="292" y="650"/>
                    <a:pt x="293" y="674"/>
                    <a:pt x="295" y="697"/>
                  </a:cubicBezTo>
                  <a:cubicBezTo>
                    <a:pt x="307" y="700"/>
                    <a:pt x="319" y="703"/>
                    <a:pt x="332" y="704"/>
                  </a:cubicBezTo>
                  <a:cubicBezTo>
                    <a:pt x="337" y="674"/>
                    <a:pt x="345" y="641"/>
                    <a:pt x="349" y="613"/>
                  </a:cubicBezTo>
                  <a:close/>
                  <a:moveTo>
                    <a:pt x="1279" y="634"/>
                  </a:moveTo>
                  <a:cubicBezTo>
                    <a:pt x="1282" y="634"/>
                    <a:pt x="1283" y="634"/>
                    <a:pt x="1284" y="635"/>
                  </a:cubicBezTo>
                  <a:cubicBezTo>
                    <a:pt x="1283" y="628"/>
                    <a:pt x="1282" y="622"/>
                    <a:pt x="1279" y="617"/>
                  </a:cubicBezTo>
                  <a:cubicBezTo>
                    <a:pt x="1279" y="623"/>
                    <a:pt x="1279" y="628"/>
                    <a:pt x="1279" y="634"/>
                  </a:cubicBezTo>
                  <a:close/>
                  <a:moveTo>
                    <a:pt x="67" y="699"/>
                  </a:moveTo>
                  <a:cubicBezTo>
                    <a:pt x="70" y="674"/>
                    <a:pt x="76" y="651"/>
                    <a:pt x="82" y="628"/>
                  </a:cubicBezTo>
                  <a:cubicBezTo>
                    <a:pt x="77" y="626"/>
                    <a:pt x="74" y="621"/>
                    <a:pt x="68" y="620"/>
                  </a:cubicBezTo>
                  <a:cubicBezTo>
                    <a:pt x="67" y="645"/>
                    <a:pt x="64" y="674"/>
                    <a:pt x="67" y="699"/>
                  </a:cubicBezTo>
                  <a:close/>
                  <a:moveTo>
                    <a:pt x="288" y="625"/>
                  </a:moveTo>
                  <a:cubicBezTo>
                    <a:pt x="255" y="634"/>
                    <a:pt x="221" y="642"/>
                    <a:pt x="190" y="652"/>
                  </a:cubicBezTo>
                  <a:cubicBezTo>
                    <a:pt x="189" y="659"/>
                    <a:pt x="188" y="664"/>
                    <a:pt x="186" y="670"/>
                  </a:cubicBezTo>
                  <a:cubicBezTo>
                    <a:pt x="220" y="680"/>
                    <a:pt x="255" y="690"/>
                    <a:pt x="293" y="696"/>
                  </a:cubicBezTo>
                  <a:cubicBezTo>
                    <a:pt x="290" y="673"/>
                    <a:pt x="291" y="648"/>
                    <a:pt x="288" y="625"/>
                  </a:cubicBezTo>
                  <a:close/>
                  <a:moveTo>
                    <a:pt x="69" y="701"/>
                  </a:moveTo>
                  <a:cubicBezTo>
                    <a:pt x="95" y="687"/>
                    <a:pt x="122" y="673"/>
                    <a:pt x="152" y="663"/>
                  </a:cubicBezTo>
                  <a:cubicBezTo>
                    <a:pt x="130" y="651"/>
                    <a:pt x="104" y="643"/>
                    <a:pt x="84" y="629"/>
                  </a:cubicBezTo>
                  <a:cubicBezTo>
                    <a:pt x="79" y="653"/>
                    <a:pt x="73" y="676"/>
                    <a:pt x="69" y="701"/>
                  </a:cubicBezTo>
                  <a:close/>
                  <a:moveTo>
                    <a:pt x="1277" y="687"/>
                  </a:moveTo>
                  <a:cubicBezTo>
                    <a:pt x="1283" y="685"/>
                    <a:pt x="1289" y="684"/>
                    <a:pt x="1296" y="682"/>
                  </a:cubicBezTo>
                  <a:cubicBezTo>
                    <a:pt x="1292" y="667"/>
                    <a:pt x="1290" y="652"/>
                    <a:pt x="1285" y="638"/>
                  </a:cubicBezTo>
                  <a:cubicBezTo>
                    <a:pt x="1284" y="637"/>
                    <a:pt x="1281" y="637"/>
                    <a:pt x="1279" y="636"/>
                  </a:cubicBezTo>
                  <a:cubicBezTo>
                    <a:pt x="1278" y="652"/>
                    <a:pt x="1278" y="670"/>
                    <a:pt x="1277" y="687"/>
                  </a:cubicBezTo>
                  <a:close/>
                  <a:moveTo>
                    <a:pt x="1298" y="681"/>
                  </a:moveTo>
                  <a:cubicBezTo>
                    <a:pt x="1320" y="675"/>
                    <a:pt x="1342" y="670"/>
                    <a:pt x="1362" y="661"/>
                  </a:cubicBezTo>
                  <a:cubicBezTo>
                    <a:pt x="1338" y="654"/>
                    <a:pt x="1315" y="645"/>
                    <a:pt x="1289" y="639"/>
                  </a:cubicBezTo>
                  <a:cubicBezTo>
                    <a:pt x="1291" y="653"/>
                    <a:pt x="1296" y="666"/>
                    <a:pt x="1298" y="681"/>
                  </a:cubicBezTo>
                  <a:close/>
                  <a:moveTo>
                    <a:pt x="1399" y="649"/>
                  </a:moveTo>
                  <a:cubicBezTo>
                    <a:pt x="1399" y="657"/>
                    <a:pt x="1399" y="665"/>
                    <a:pt x="1399" y="673"/>
                  </a:cubicBezTo>
                  <a:cubicBezTo>
                    <a:pt x="1407" y="677"/>
                    <a:pt x="1415" y="680"/>
                    <a:pt x="1422" y="684"/>
                  </a:cubicBezTo>
                  <a:cubicBezTo>
                    <a:pt x="1419" y="671"/>
                    <a:pt x="1418" y="655"/>
                    <a:pt x="1412" y="644"/>
                  </a:cubicBezTo>
                  <a:cubicBezTo>
                    <a:pt x="1409" y="646"/>
                    <a:pt x="1404" y="648"/>
                    <a:pt x="1399" y="649"/>
                  </a:cubicBezTo>
                  <a:close/>
                  <a:moveTo>
                    <a:pt x="1371" y="662"/>
                  </a:moveTo>
                  <a:cubicBezTo>
                    <a:pt x="1379" y="665"/>
                    <a:pt x="1388" y="668"/>
                    <a:pt x="1397" y="672"/>
                  </a:cubicBezTo>
                  <a:cubicBezTo>
                    <a:pt x="1396" y="666"/>
                    <a:pt x="1398" y="656"/>
                    <a:pt x="1396" y="651"/>
                  </a:cubicBezTo>
                  <a:cubicBezTo>
                    <a:pt x="1388" y="655"/>
                    <a:pt x="1379" y="658"/>
                    <a:pt x="1371" y="662"/>
                  </a:cubicBezTo>
                  <a:close/>
                  <a:moveTo>
                    <a:pt x="162" y="662"/>
                  </a:moveTo>
                  <a:cubicBezTo>
                    <a:pt x="169" y="664"/>
                    <a:pt x="175" y="668"/>
                    <a:pt x="184" y="669"/>
                  </a:cubicBezTo>
                  <a:cubicBezTo>
                    <a:pt x="184" y="663"/>
                    <a:pt x="187" y="659"/>
                    <a:pt x="187" y="653"/>
                  </a:cubicBezTo>
                  <a:cubicBezTo>
                    <a:pt x="178" y="656"/>
                    <a:pt x="170" y="658"/>
                    <a:pt x="162" y="662"/>
                  </a:cubicBezTo>
                  <a:close/>
                  <a:moveTo>
                    <a:pt x="109" y="683"/>
                  </a:moveTo>
                  <a:cubicBezTo>
                    <a:pt x="98" y="688"/>
                    <a:pt x="72" y="698"/>
                    <a:pt x="68" y="707"/>
                  </a:cubicBezTo>
                  <a:cubicBezTo>
                    <a:pt x="63" y="717"/>
                    <a:pt x="68" y="742"/>
                    <a:pt x="70" y="755"/>
                  </a:cubicBezTo>
                  <a:cubicBezTo>
                    <a:pt x="76" y="807"/>
                    <a:pt x="83" y="853"/>
                    <a:pt x="96" y="893"/>
                  </a:cubicBezTo>
                  <a:cubicBezTo>
                    <a:pt x="107" y="898"/>
                    <a:pt x="117" y="903"/>
                    <a:pt x="127" y="908"/>
                  </a:cubicBezTo>
                  <a:cubicBezTo>
                    <a:pt x="138" y="901"/>
                    <a:pt x="150" y="898"/>
                    <a:pt x="158" y="889"/>
                  </a:cubicBezTo>
                  <a:cubicBezTo>
                    <a:pt x="157" y="859"/>
                    <a:pt x="160" y="834"/>
                    <a:pt x="162" y="808"/>
                  </a:cubicBezTo>
                  <a:cubicBezTo>
                    <a:pt x="163" y="790"/>
                    <a:pt x="168" y="772"/>
                    <a:pt x="168" y="756"/>
                  </a:cubicBezTo>
                  <a:cubicBezTo>
                    <a:pt x="168" y="741"/>
                    <a:pt x="163" y="727"/>
                    <a:pt x="162" y="712"/>
                  </a:cubicBezTo>
                  <a:cubicBezTo>
                    <a:pt x="161" y="696"/>
                    <a:pt x="161" y="681"/>
                    <a:pt x="159" y="665"/>
                  </a:cubicBezTo>
                  <a:cubicBezTo>
                    <a:pt x="159" y="664"/>
                    <a:pt x="159" y="664"/>
                    <a:pt x="158" y="664"/>
                  </a:cubicBezTo>
                  <a:cubicBezTo>
                    <a:pt x="145" y="667"/>
                    <a:pt x="128" y="674"/>
                    <a:pt x="109" y="683"/>
                  </a:cubicBezTo>
                  <a:close/>
                  <a:moveTo>
                    <a:pt x="1367" y="664"/>
                  </a:moveTo>
                  <a:cubicBezTo>
                    <a:pt x="1347" y="670"/>
                    <a:pt x="1321" y="678"/>
                    <a:pt x="1299" y="685"/>
                  </a:cubicBezTo>
                  <a:cubicBezTo>
                    <a:pt x="1311" y="742"/>
                    <a:pt x="1319" y="805"/>
                    <a:pt x="1322" y="872"/>
                  </a:cubicBezTo>
                  <a:cubicBezTo>
                    <a:pt x="1336" y="877"/>
                    <a:pt x="1347" y="884"/>
                    <a:pt x="1362" y="888"/>
                  </a:cubicBezTo>
                  <a:cubicBezTo>
                    <a:pt x="1380" y="824"/>
                    <a:pt x="1394" y="754"/>
                    <a:pt x="1397" y="674"/>
                  </a:cubicBezTo>
                  <a:cubicBezTo>
                    <a:pt x="1386" y="672"/>
                    <a:pt x="1378" y="666"/>
                    <a:pt x="1367" y="664"/>
                  </a:cubicBezTo>
                  <a:close/>
                  <a:moveTo>
                    <a:pt x="170" y="745"/>
                  </a:moveTo>
                  <a:cubicBezTo>
                    <a:pt x="172" y="719"/>
                    <a:pt x="178" y="695"/>
                    <a:pt x="183" y="671"/>
                  </a:cubicBezTo>
                  <a:cubicBezTo>
                    <a:pt x="175" y="670"/>
                    <a:pt x="169" y="667"/>
                    <a:pt x="162" y="665"/>
                  </a:cubicBezTo>
                  <a:cubicBezTo>
                    <a:pt x="164" y="692"/>
                    <a:pt x="164" y="722"/>
                    <a:pt x="170" y="745"/>
                  </a:cubicBezTo>
                  <a:close/>
                  <a:moveTo>
                    <a:pt x="185" y="672"/>
                  </a:moveTo>
                  <a:cubicBezTo>
                    <a:pt x="185" y="673"/>
                    <a:pt x="185" y="674"/>
                    <a:pt x="185" y="675"/>
                  </a:cubicBezTo>
                  <a:cubicBezTo>
                    <a:pt x="182" y="704"/>
                    <a:pt x="169" y="731"/>
                    <a:pt x="171" y="761"/>
                  </a:cubicBezTo>
                  <a:cubicBezTo>
                    <a:pt x="172" y="801"/>
                    <a:pt x="188" y="839"/>
                    <a:pt x="195" y="875"/>
                  </a:cubicBezTo>
                  <a:cubicBezTo>
                    <a:pt x="232" y="860"/>
                    <a:pt x="272" y="848"/>
                    <a:pt x="314" y="837"/>
                  </a:cubicBezTo>
                  <a:cubicBezTo>
                    <a:pt x="306" y="792"/>
                    <a:pt x="297" y="749"/>
                    <a:pt x="294" y="700"/>
                  </a:cubicBezTo>
                  <a:cubicBezTo>
                    <a:pt x="256" y="692"/>
                    <a:pt x="219" y="683"/>
                    <a:pt x="185" y="672"/>
                  </a:cubicBezTo>
                  <a:close/>
                  <a:moveTo>
                    <a:pt x="1364" y="890"/>
                  </a:moveTo>
                  <a:cubicBezTo>
                    <a:pt x="1375" y="896"/>
                    <a:pt x="1385" y="902"/>
                    <a:pt x="1397" y="908"/>
                  </a:cubicBezTo>
                  <a:cubicBezTo>
                    <a:pt x="1411" y="900"/>
                    <a:pt x="1428" y="894"/>
                    <a:pt x="1441" y="885"/>
                  </a:cubicBezTo>
                  <a:cubicBezTo>
                    <a:pt x="1442" y="811"/>
                    <a:pt x="1435" y="747"/>
                    <a:pt x="1423" y="687"/>
                  </a:cubicBezTo>
                  <a:cubicBezTo>
                    <a:pt x="1415" y="684"/>
                    <a:pt x="1408" y="679"/>
                    <a:pt x="1398" y="676"/>
                  </a:cubicBezTo>
                  <a:cubicBezTo>
                    <a:pt x="1397" y="757"/>
                    <a:pt x="1382" y="826"/>
                    <a:pt x="1364" y="890"/>
                  </a:cubicBezTo>
                  <a:close/>
                  <a:moveTo>
                    <a:pt x="1127" y="716"/>
                  </a:moveTo>
                  <a:cubicBezTo>
                    <a:pt x="1127" y="713"/>
                    <a:pt x="1132" y="715"/>
                    <a:pt x="1134" y="715"/>
                  </a:cubicBezTo>
                  <a:cubicBezTo>
                    <a:pt x="1132" y="705"/>
                    <a:pt x="1131" y="694"/>
                    <a:pt x="1129" y="685"/>
                  </a:cubicBezTo>
                  <a:cubicBezTo>
                    <a:pt x="1128" y="694"/>
                    <a:pt x="1125" y="707"/>
                    <a:pt x="1127" y="716"/>
                  </a:cubicBezTo>
                  <a:close/>
                  <a:moveTo>
                    <a:pt x="1277" y="690"/>
                  </a:moveTo>
                  <a:cubicBezTo>
                    <a:pt x="1272" y="746"/>
                    <a:pt x="1263" y="798"/>
                    <a:pt x="1252" y="848"/>
                  </a:cubicBezTo>
                  <a:cubicBezTo>
                    <a:pt x="1275" y="855"/>
                    <a:pt x="1298" y="862"/>
                    <a:pt x="1319" y="871"/>
                  </a:cubicBezTo>
                  <a:cubicBezTo>
                    <a:pt x="1316" y="804"/>
                    <a:pt x="1310" y="740"/>
                    <a:pt x="1295" y="685"/>
                  </a:cubicBezTo>
                  <a:cubicBezTo>
                    <a:pt x="1289" y="687"/>
                    <a:pt x="1283" y="688"/>
                    <a:pt x="1277" y="690"/>
                  </a:cubicBezTo>
                  <a:close/>
                  <a:moveTo>
                    <a:pt x="1443" y="884"/>
                  </a:moveTo>
                  <a:cubicBezTo>
                    <a:pt x="1447" y="884"/>
                    <a:pt x="1454" y="877"/>
                    <a:pt x="1459" y="875"/>
                  </a:cubicBezTo>
                  <a:cubicBezTo>
                    <a:pt x="1470" y="828"/>
                    <a:pt x="1478" y="779"/>
                    <a:pt x="1480" y="723"/>
                  </a:cubicBezTo>
                  <a:cubicBezTo>
                    <a:pt x="1465" y="709"/>
                    <a:pt x="1446" y="699"/>
                    <a:pt x="1426" y="689"/>
                  </a:cubicBezTo>
                  <a:cubicBezTo>
                    <a:pt x="1437" y="748"/>
                    <a:pt x="1446" y="814"/>
                    <a:pt x="1443" y="884"/>
                  </a:cubicBezTo>
                  <a:close/>
                  <a:moveTo>
                    <a:pt x="1136" y="718"/>
                  </a:moveTo>
                  <a:cubicBezTo>
                    <a:pt x="1142" y="751"/>
                    <a:pt x="1146" y="785"/>
                    <a:pt x="1148" y="822"/>
                  </a:cubicBezTo>
                  <a:cubicBezTo>
                    <a:pt x="1182" y="830"/>
                    <a:pt x="1216" y="838"/>
                    <a:pt x="1249" y="847"/>
                  </a:cubicBezTo>
                  <a:cubicBezTo>
                    <a:pt x="1260" y="798"/>
                    <a:pt x="1269" y="747"/>
                    <a:pt x="1274" y="691"/>
                  </a:cubicBezTo>
                  <a:cubicBezTo>
                    <a:pt x="1273" y="691"/>
                    <a:pt x="1272" y="691"/>
                    <a:pt x="1272" y="691"/>
                  </a:cubicBezTo>
                  <a:cubicBezTo>
                    <a:pt x="1229" y="702"/>
                    <a:pt x="1181" y="708"/>
                    <a:pt x="1136" y="718"/>
                  </a:cubicBezTo>
                  <a:close/>
                  <a:moveTo>
                    <a:pt x="317" y="834"/>
                  </a:moveTo>
                  <a:cubicBezTo>
                    <a:pt x="320" y="790"/>
                    <a:pt x="325" y="747"/>
                    <a:pt x="332" y="707"/>
                  </a:cubicBezTo>
                  <a:cubicBezTo>
                    <a:pt x="319" y="706"/>
                    <a:pt x="307" y="703"/>
                    <a:pt x="295" y="700"/>
                  </a:cubicBezTo>
                  <a:cubicBezTo>
                    <a:pt x="301" y="747"/>
                    <a:pt x="306" y="792"/>
                    <a:pt x="317" y="834"/>
                  </a:cubicBezTo>
                  <a:close/>
                  <a:moveTo>
                    <a:pt x="334" y="708"/>
                  </a:moveTo>
                  <a:cubicBezTo>
                    <a:pt x="329" y="749"/>
                    <a:pt x="320" y="792"/>
                    <a:pt x="320" y="836"/>
                  </a:cubicBezTo>
                  <a:cubicBezTo>
                    <a:pt x="364" y="824"/>
                    <a:pt x="411" y="815"/>
                    <a:pt x="460" y="809"/>
                  </a:cubicBezTo>
                  <a:cubicBezTo>
                    <a:pt x="456" y="781"/>
                    <a:pt x="452" y="754"/>
                    <a:pt x="450" y="724"/>
                  </a:cubicBezTo>
                  <a:cubicBezTo>
                    <a:pt x="410" y="721"/>
                    <a:pt x="372" y="714"/>
                    <a:pt x="334" y="708"/>
                  </a:cubicBezTo>
                  <a:close/>
                  <a:moveTo>
                    <a:pt x="12" y="759"/>
                  </a:moveTo>
                  <a:cubicBezTo>
                    <a:pt x="10" y="769"/>
                    <a:pt x="13" y="784"/>
                    <a:pt x="14" y="796"/>
                  </a:cubicBezTo>
                  <a:cubicBezTo>
                    <a:pt x="15" y="809"/>
                    <a:pt x="15" y="823"/>
                    <a:pt x="18" y="833"/>
                  </a:cubicBezTo>
                  <a:cubicBezTo>
                    <a:pt x="21" y="843"/>
                    <a:pt x="38" y="854"/>
                    <a:pt x="45" y="860"/>
                  </a:cubicBezTo>
                  <a:cubicBezTo>
                    <a:pt x="48" y="862"/>
                    <a:pt x="50" y="867"/>
                    <a:pt x="54" y="865"/>
                  </a:cubicBezTo>
                  <a:cubicBezTo>
                    <a:pt x="52" y="809"/>
                    <a:pt x="59" y="757"/>
                    <a:pt x="63" y="710"/>
                  </a:cubicBezTo>
                  <a:cubicBezTo>
                    <a:pt x="63" y="709"/>
                    <a:pt x="63" y="709"/>
                    <a:pt x="62" y="709"/>
                  </a:cubicBezTo>
                  <a:cubicBezTo>
                    <a:pt x="50" y="719"/>
                    <a:pt x="16" y="741"/>
                    <a:pt x="12" y="759"/>
                  </a:cubicBezTo>
                  <a:close/>
                  <a:moveTo>
                    <a:pt x="1134" y="718"/>
                  </a:moveTo>
                  <a:cubicBezTo>
                    <a:pt x="1133" y="716"/>
                    <a:pt x="1129" y="719"/>
                    <a:pt x="1126" y="718"/>
                  </a:cubicBezTo>
                  <a:cubicBezTo>
                    <a:pt x="1122" y="751"/>
                    <a:pt x="1118" y="785"/>
                    <a:pt x="1112" y="816"/>
                  </a:cubicBezTo>
                  <a:cubicBezTo>
                    <a:pt x="1124" y="818"/>
                    <a:pt x="1134" y="821"/>
                    <a:pt x="1146" y="822"/>
                  </a:cubicBezTo>
                  <a:cubicBezTo>
                    <a:pt x="1143" y="787"/>
                    <a:pt x="1139" y="752"/>
                    <a:pt x="1134" y="718"/>
                  </a:cubicBezTo>
                  <a:close/>
                  <a:moveTo>
                    <a:pt x="961" y="735"/>
                  </a:moveTo>
                  <a:cubicBezTo>
                    <a:pt x="960" y="755"/>
                    <a:pt x="958" y="775"/>
                    <a:pt x="956" y="795"/>
                  </a:cubicBezTo>
                  <a:cubicBezTo>
                    <a:pt x="1009" y="801"/>
                    <a:pt x="1060" y="807"/>
                    <a:pt x="1110" y="815"/>
                  </a:cubicBezTo>
                  <a:cubicBezTo>
                    <a:pt x="1113" y="784"/>
                    <a:pt x="1123" y="748"/>
                    <a:pt x="1121" y="719"/>
                  </a:cubicBezTo>
                  <a:cubicBezTo>
                    <a:pt x="1070" y="726"/>
                    <a:pt x="1016" y="732"/>
                    <a:pt x="961" y="735"/>
                  </a:cubicBezTo>
                  <a:close/>
                  <a:moveTo>
                    <a:pt x="1462" y="872"/>
                  </a:moveTo>
                  <a:cubicBezTo>
                    <a:pt x="1480" y="862"/>
                    <a:pt x="1495" y="848"/>
                    <a:pt x="1507" y="832"/>
                  </a:cubicBezTo>
                  <a:cubicBezTo>
                    <a:pt x="1507" y="814"/>
                    <a:pt x="1508" y="802"/>
                    <a:pt x="1507" y="786"/>
                  </a:cubicBezTo>
                  <a:cubicBezTo>
                    <a:pt x="1506" y="773"/>
                    <a:pt x="1508" y="759"/>
                    <a:pt x="1506" y="750"/>
                  </a:cubicBezTo>
                  <a:cubicBezTo>
                    <a:pt x="1503" y="738"/>
                    <a:pt x="1488" y="733"/>
                    <a:pt x="1482" y="724"/>
                  </a:cubicBezTo>
                  <a:cubicBezTo>
                    <a:pt x="1481" y="779"/>
                    <a:pt x="1472" y="827"/>
                    <a:pt x="1462" y="872"/>
                  </a:cubicBezTo>
                  <a:close/>
                  <a:moveTo>
                    <a:pt x="462" y="808"/>
                  </a:moveTo>
                  <a:cubicBezTo>
                    <a:pt x="479" y="806"/>
                    <a:pt x="496" y="804"/>
                    <a:pt x="512" y="801"/>
                  </a:cubicBezTo>
                  <a:cubicBezTo>
                    <a:pt x="515" y="778"/>
                    <a:pt x="516" y="755"/>
                    <a:pt x="518" y="732"/>
                  </a:cubicBezTo>
                  <a:cubicBezTo>
                    <a:pt x="496" y="729"/>
                    <a:pt x="474" y="727"/>
                    <a:pt x="452" y="725"/>
                  </a:cubicBezTo>
                  <a:cubicBezTo>
                    <a:pt x="455" y="753"/>
                    <a:pt x="458" y="780"/>
                    <a:pt x="462" y="808"/>
                  </a:cubicBezTo>
                  <a:close/>
                  <a:moveTo>
                    <a:pt x="56" y="868"/>
                  </a:moveTo>
                  <a:cubicBezTo>
                    <a:pt x="66" y="877"/>
                    <a:pt x="79" y="884"/>
                    <a:pt x="92" y="890"/>
                  </a:cubicBezTo>
                  <a:cubicBezTo>
                    <a:pt x="79" y="840"/>
                    <a:pt x="69" y="787"/>
                    <a:pt x="64" y="728"/>
                  </a:cubicBezTo>
                  <a:cubicBezTo>
                    <a:pt x="58" y="772"/>
                    <a:pt x="55" y="818"/>
                    <a:pt x="56" y="868"/>
                  </a:cubicBezTo>
                  <a:close/>
                  <a:moveTo>
                    <a:pt x="522" y="732"/>
                  </a:moveTo>
                  <a:cubicBezTo>
                    <a:pt x="518" y="753"/>
                    <a:pt x="518" y="778"/>
                    <a:pt x="515" y="801"/>
                  </a:cubicBezTo>
                  <a:cubicBezTo>
                    <a:pt x="549" y="797"/>
                    <a:pt x="584" y="794"/>
                    <a:pt x="619" y="791"/>
                  </a:cubicBezTo>
                  <a:cubicBezTo>
                    <a:pt x="619" y="773"/>
                    <a:pt x="617" y="756"/>
                    <a:pt x="616" y="739"/>
                  </a:cubicBezTo>
                  <a:cubicBezTo>
                    <a:pt x="585" y="736"/>
                    <a:pt x="553" y="735"/>
                    <a:pt x="522" y="732"/>
                  </a:cubicBezTo>
                  <a:close/>
                  <a:moveTo>
                    <a:pt x="8" y="761"/>
                  </a:moveTo>
                  <a:cubicBezTo>
                    <a:pt x="10" y="754"/>
                    <a:pt x="10" y="740"/>
                    <a:pt x="8" y="733"/>
                  </a:cubicBezTo>
                  <a:cubicBezTo>
                    <a:pt x="10" y="743"/>
                    <a:pt x="6" y="753"/>
                    <a:pt x="8" y="761"/>
                  </a:cubicBezTo>
                  <a:close/>
                  <a:moveTo>
                    <a:pt x="942" y="737"/>
                  </a:moveTo>
                  <a:cubicBezTo>
                    <a:pt x="943" y="757"/>
                    <a:pt x="945" y="775"/>
                    <a:pt x="945" y="795"/>
                  </a:cubicBezTo>
                  <a:cubicBezTo>
                    <a:pt x="948" y="795"/>
                    <a:pt x="950" y="795"/>
                    <a:pt x="953" y="795"/>
                  </a:cubicBezTo>
                  <a:cubicBezTo>
                    <a:pt x="956" y="776"/>
                    <a:pt x="957" y="756"/>
                    <a:pt x="958" y="736"/>
                  </a:cubicBezTo>
                  <a:cubicBezTo>
                    <a:pt x="953" y="736"/>
                    <a:pt x="946" y="735"/>
                    <a:pt x="942" y="737"/>
                  </a:cubicBezTo>
                  <a:close/>
                  <a:moveTo>
                    <a:pt x="790" y="742"/>
                  </a:moveTo>
                  <a:cubicBezTo>
                    <a:pt x="790" y="757"/>
                    <a:pt x="790" y="772"/>
                    <a:pt x="790" y="788"/>
                  </a:cubicBezTo>
                  <a:cubicBezTo>
                    <a:pt x="843" y="788"/>
                    <a:pt x="892" y="791"/>
                    <a:pt x="942" y="794"/>
                  </a:cubicBezTo>
                  <a:cubicBezTo>
                    <a:pt x="940" y="776"/>
                    <a:pt x="940" y="755"/>
                    <a:pt x="938" y="737"/>
                  </a:cubicBezTo>
                  <a:cubicBezTo>
                    <a:pt x="889" y="739"/>
                    <a:pt x="841" y="742"/>
                    <a:pt x="790" y="742"/>
                  </a:cubicBezTo>
                  <a:close/>
                  <a:moveTo>
                    <a:pt x="621" y="739"/>
                  </a:moveTo>
                  <a:cubicBezTo>
                    <a:pt x="619" y="755"/>
                    <a:pt x="623" y="774"/>
                    <a:pt x="623" y="791"/>
                  </a:cubicBezTo>
                  <a:cubicBezTo>
                    <a:pt x="657" y="790"/>
                    <a:pt x="691" y="788"/>
                    <a:pt x="726" y="788"/>
                  </a:cubicBezTo>
                  <a:cubicBezTo>
                    <a:pt x="726" y="772"/>
                    <a:pt x="726" y="757"/>
                    <a:pt x="726" y="742"/>
                  </a:cubicBezTo>
                  <a:cubicBezTo>
                    <a:pt x="690" y="742"/>
                    <a:pt x="656" y="740"/>
                    <a:pt x="621" y="739"/>
                  </a:cubicBezTo>
                  <a:close/>
                  <a:moveTo>
                    <a:pt x="729" y="742"/>
                  </a:moveTo>
                  <a:cubicBezTo>
                    <a:pt x="729" y="757"/>
                    <a:pt x="729" y="772"/>
                    <a:pt x="729" y="788"/>
                  </a:cubicBezTo>
                  <a:cubicBezTo>
                    <a:pt x="749" y="788"/>
                    <a:pt x="768" y="788"/>
                    <a:pt x="787" y="788"/>
                  </a:cubicBezTo>
                  <a:cubicBezTo>
                    <a:pt x="788" y="773"/>
                    <a:pt x="788" y="757"/>
                    <a:pt x="788" y="742"/>
                  </a:cubicBezTo>
                  <a:cubicBezTo>
                    <a:pt x="768" y="742"/>
                    <a:pt x="749" y="742"/>
                    <a:pt x="729" y="742"/>
                  </a:cubicBezTo>
                  <a:close/>
                  <a:moveTo>
                    <a:pt x="1508" y="753"/>
                  </a:moveTo>
                  <a:cubicBezTo>
                    <a:pt x="1508" y="753"/>
                    <a:pt x="1509" y="754"/>
                    <a:pt x="1508" y="753"/>
                  </a:cubicBezTo>
                  <a:close/>
                  <a:moveTo>
                    <a:pt x="1511" y="827"/>
                  </a:moveTo>
                  <a:cubicBezTo>
                    <a:pt x="1520" y="808"/>
                    <a:pt x="1524" y="768"/>
                    <a:pt x="1509" y="754"/>
                  </a:cubicBezTo>
                  <a:cubicBezTo>
                    <a:pt x="1510" y="778"/>
                    <a:pt x="1509" y="804"/>
                    <a:pt x="1511" y="827"/>
                  </a:cubicBezTo>
                  <a:close/>
                  <a:moveTo>
                    <a:pt x="15" y="828"/>
                  </a:moveTo>
                  <a:cubicBezTo>
                    <a:pt x="12" y="808"/>
                    <a:pt x="12" y="784"/>
                    <a:pt x="8" y="765"/>
                  </a:cubicBezTo>
                  <a:cubicBezTo>
                    <a:pt x="6" y="784"/>
                    <a:pt x="4" y="816"/>
                    <a:pt x="15" y="828"/>
                  </a:cubicBezTo>
                  <a:close/>
                  <a:moveTo>
                    <a:pt x="162" y="890"/>
                  </a:moveTo>
                  <a:cubicBezTo>
                    <a:pt x="171" y="884"/>
                    <a:pt x="184" y="881"/>
                    <a:pt x="193" y="875"/>
                  </a:cubicBezTo>
                  <a:cubicBezTo>
                    <a:pt x="182" y="842"/>
                    <a:pt x="176" y="805"/>
                    <a:pt x="169" y="768"/>
                  </a:cubicBezTo>
                  <a:cubicBezTo>
                    <a:pt x="165" y="806"/>
                    <a:pt x="159" y="852"/>
                    <a:pt x="162" y="890"/>
                  </a:cubicBezTo>
                  <a:close/>
                  <a:moveTo>
                    <a:pt x="5" y="797"/>
                  </a:moveTo>
                  <a:cubicBezTo>
                    <a:pt x="5" y="793"/>
                    <a:pt x="5" y="784"/>
                    <a:pt x="4" y="780"/>
                  </a:cubicBezTo>
                  <a:cubicBezTo>
                    <a:pt x="2" y="787"/>
                    <a:pt x="4" y="811"/>
                    <a:pt x="5" y="797"/>
                  </a:cubicBezTo>
                  <a:close/>
                  <a:moveTo>
                    <a:pt x="624" y="794"/>
                  </a:moveTo>
                  <a:cubicBezTo>
                    <a:pt x="627" y="863"/>
                    <a:pt x="635" y="934"/>
                    <a:pt x="643" y="1001"/>
                  </a:cubicBezTo>
                  <a:cubicBezTo>
                    <a:pt x="670" y="999"/>
                    <a:pt x="698" y="998"/>
                    <a:pt x="726" y="997"/>
                  </a:cubicBezTo>
                  <a:cubicBezTo>
                    <a:pt x="726" y="928"/>
                    <a:pt x="725" y="858"/>
                    <a:pt x="726" y="791"/>
                  </a:cubicBezTo>
                  <a:cubicBezTo>
                    <a:pt x="694" y="790"/>
                    <a:pt x="656" y="792"/>
                    <a:pt x="624" y="794"/>
                  </a:cubicBezTo>
                  <a:close/>
                  <a:moveTo>
                    <a:pt x="729" y="792"/>
                  </a:moveTo>
                  <a:cubicBezTo>
                    <a:pt x="727" y="859"/>
                    <a:pt x="729" y="929"/>
                    <a:pt x="728" y="997"/>
                  </a:cubicBezTo>
                  <a:cubicBezTo>
                    <a:pt x="747" y="997"/>
                    <a:pt x="765" y="997"/>
                    <a:pt x="783" y="997"/>
                  </a:cubicBezTo>
                  <a:cubicBezTo>
                    <a:pt x="785" y="929"/>
                    <a:pt x="787" y="860"/>
                    <a:pt x="787" y="790"/>
                  </a:cubicBezTo>
                  <a:cubicBezTo>
                    <a:pt x="768" y="790"/>
                    <a:pt x="749" y="790"/>
                    <a:pt x="730" y="790"/>
                  </a:cubicBezTo>
                  <a:cubicBezTo>
                    <a:pt x="729" y="790"/>
                    <a:pt x="729" y="791"/>
                    <a:pt x="729" y="792"/>
                  </a:cubicBezTo>
                  <a:close/>
                  <a:moveTo>
                    <a:pt x="790" y="792"/>
                  </a:moveTo>
                  <a:cubicBezTo>
                    <a:pt x="789" y="861"/>
                    <a:pt x="788" y="929"/>
                    <a:pt x="786" y="997"/>
                  </a:cubicBezTo>
                  <a:cubicBezTo>
                    <a:pt x="834" y="997"/>
                    <a:pt x="881" y="1003"/>
                    <a:pt x="927" y="998"/>
                  </a:cubicBezTo>
                  <a:cubicBezTo>
                    <a:pt x="937" y="935"/>
                    <a:pt x="950" y="870"/>
                    <a:pt x="942" y="797"/>
                  </a:cubicBezTo>
                  <a:cubicBezTo>
                    <a:pt x="894" y="792"/>
                    <a:pt x="842" y="791"/>
                    <a:pt x="791" y="790"/>
                  </a:cubicBezTo>
                  <a:cubicBezTo>
                    <a:pt x="790" y="790"/>
                    <a:pt x="790" y="791"/>
                    <a:pt x="790" y="792"/>
                  </a:cubicBezTo>
                  <a:close/>
                  <a:moveTo>
                    <a:pt x="1521" y="796"/>
                  </a:moveTo>
                  <a:cubicBezTo>
                    <a:pt x="1521" y="795"/>
                    <a:pt x="1522" y="788"/>
                    <a:pt x="1520" y="791"/>
                  </a:cubicBezTo>
                  <a:cubicBezTo>
                    <a:pt x="1520" y="793"/>
                    <a:pt x="1520" y="799"/>
                    <a:pt x="1521" y="796"/>
                  </a:cubicBezTo>
                  <a:close/>
                  <a:moveTo>
                    <a:pt x="515" y="804"/>
                  </a:moveTo>
                  <a:cubicBezTo>
                    <a:pt x="511" y="864"/>
                    <a:pt x="510" y="926"/>
                    <a:pt x="510" y="991"/>
                  </a:cubicBezTo>
                  <a:cubicBezTo>
                    <a:pt x="552" y="995"/>
                    <a:pt x="598" y="999"/>
                    <a:pt x="640" y="1000"/>
                  </a:cubicBezTo>
                  <a:cubicBezTo>
                    <a:pt x="631" y="934"/>
                    <a:pt x="624" y="865"/>
                    <a:pt x="620" y="794"/>
                  </a:cubicBezTo>
                  <a:cubicBezTo>
                    <a:pt x="584" y="797"/>
                    <a:pt x="549" y="799"/>
                    <a:pt x="515" y="804"/>
                  </a:cubicBezTo>
                  <a:close/>
                  <a:moveTo>
                    <a:pt x="948" y="845"/>
                  </a:moveTo>
                  <a:cubicBezTo>
                    <a:pt x="950" y="830"/>
                    <a:pt x="952" y="814"/>
                    <a:pt x="953" y="798"/>
                  </a:cubicBezTo>
                  <a:cubicBezTo>
                    <a:pt x="950" y="798"/>
                    <a:pt x="949" y="797"/>
                    <a:pt x="945" y="797"/>
                  </a:cubicBezTo>
                  <a:cubicBezTo>
                    <a:pt x="947" y="812"/>
                    <a:pt x="946" y="830"/>
                    <a:pt x="948" y="845"/>
                  </a:cubicBezTo>
                  <a:close/>
                  <a:moveTo>
                    <a:pt x="950" y="997"/>
                  </a:moveTo>
                  <a:cubicBezTo>
                    <a:pt x="991" y="993"/>
                    <a:pt x="1030" y="989"/>
                    <a:pt x="1070" y="985"/>
                  </a:cubicBezTo>
                  <a:cubicBezTo>
                    <a:pt x="1087" y="933"/>
                    <a:pt x="1099" y="877"/>
                    <a:pt x="1110" y="818"/>
                  </a:cubicBezTo>
                  <a:cubicBezTo>
                    <a:pt x="1061" y="809"/>
                    <a:pt x="1009" y="803"/>
                    <a:pt x="957" y="798"/>
                  </a:cubicBezTo>
                  <a:cubicBezTo>
                    <a:pt x="944" y="857"/>
                    <a:pt x="952" y="927"/>
                    <a:pt x="950" y="997"/>
                  </a:cubicBezTo>
                  <a:close/>
                  <a:moveTo>
                    <a:pt x="462" y="811"/>
                  </a:moveTo>
                  <a:cubicBezTo>
                    <a:pt x="470" y="866"/>
                    <a:pt x="483" y="925"/>
                    <a:pt x="495" y="975"/>
                  </a:cubicBezTo>
                  <a:cubicBezTo>
                    <a:pt x="497" y="982"/>
                    <a:pt x="496" y="993"/>
                    <a:pt x="508" y="991"/>
                  </a:cubicBezTo>
                  <a:cubicBezTo>
                    <a:pt x="507" y="935"/>
                    <a:pt x="508" y="873"/>
                    <a:pt x="511" y="820"/>
                  </a:cubicBezTo>
                  <a:cubicBezTo>
                    <a:pt x="512" y="816"/>
                    <a:pt x="515" y="807"/>
                    <a:pt x="510" y="804"/>
                  </a:cubicBezTo>
                  <a:cubicBezTo>
                    <a:pt x="494" y="807"/>
                    <a:pt x="477" y="808"/>
                    <a:pt x="462" y="811"/>
                  </a:cubicBezTo>
                  <a:close/>
                  <a:moveTo>
                    <a:pt x="318" y="839"/>
                  </a:moveTo>
                  <a:cubicBezTo>
                    <a:pt x="326" y="887"/>
                    <a:pt x="341" y="928"/>
                    <a:pt x="354" y="970"/>
                  </a:cubicBezTo>
                  <a:cubicBezTo>
                    <a:pt x="400" y="977"/>
                    <a:pt x="448" y="987"/>
                    <a:pt x="496" y="988"/>
                  </a:cubicBezTo>
                  <a:cubicBezTo>
                    <a:pt x="480" y="933"/>
                    <a:pt x="470" y="871"/>
                    <a:pt x="459" y="811"/>
                  </a:cubicBezTo>
                  <a:cubicBezTo>
                    <a:pt x="411" y="819"/>
                    <a:pt x="363" y="827"/>
                    <a:pt x="318" y="839"/>
                  </a:cubicBezTo>
                  <a:close/>
                  <a:moveTo>
                    <a:pt x="1113" y="819"/>
                  </a:moveTo>
                  <a:cubicBezTo>
                    <a:pt x="1113" y="819"/>
                    <a:pt x="1113" y="818"/>
                    <a:pt x="1112" y="818"/>
                  </a:cubicBezTo>
                  <a:cubicBezTo>
                    <a:pt x="1102" y="876"/>
                    <a:pt x="1089" y="932"/>
                    <a:pt x="1074" y="984"/>
                  </a:cubicBezTo>
                  <a:cubicBezTo>
                    <a:pt x="1100" y="981"/>
                    <a:pt x="1126" y="978"/>
                    <a:pt x="1151" y="973"/>
                  </a:cubicBezTo>
                  <a:cubicBezTo>
                    <a:pt x="1151" y="922"/>
                    <a:pt x="1149" y="873"/>
                    <a:pt x="1146" y="825"/>
                  </a:cubicBezTo>
                  <a:cubicBezTo>
                    <a:pt x="1135" y="823"/>
                    <a:pt x="1125" y="820"/>
                    <a:pt x="1113" y="819"/>
                  </a:cubicBezTo>
                  <a:close/>
                  <a:moveTo>
                    <a:pt x="46" y="1018"/>
                  </a:moveTo>
                  <a:cubicBezTo>
                    <a:pt x="45" y="1002"/>
                    <a:pt x="48" y="990"/>
                    <a:pt x="54" y="980"/>
                  </a:cubicBezTo>
                  <a:cubicBezTo>
                    <a:pt x="37" y="936"/>
                    <a:pt x="24" y="889"/>
                    <a:pt x="17" y="837"/>
                  </a:cubicBezTo>
                  <a:cubicBezTo>
                    <a:pt x="13" y="832"/>
                    <a:pt x="11" y="826"/>
                    <a:pt x="7" y="821"/>
                  </a:cubicBezTo>
                  <a:cubicBezTo>
                    <a:pt x="12" y="895"/>
                    <a:pt x="24" y="961"/>
                    <a:pt x="46" y="1018"/>
                  </a:cubicBezTo>
                  <a:close/>
                  <a:moveTo>
                    <a:pt x="1507" y="887"/>
                  </a:moveTo>
                  <a:cubicBezTo>
                    <a:pt x="1509" y="865"/>
                    <a:pt x="1516" y="844"/>
                    <a:pt x="1515" y="823"/>
                  </a:cubicBezTo>
                  <a:cubicBezTo>
                    <a:pt x="1506" y="838"/>
                    <a:pt x="1508" y="868"/>
                    <a:pt x="1507" y="887"/>
                  </a:cubicBezTo>
                  <a:close/>
                  <a:moveTo>
                    <a:pt x="1149" y="826"/>
                  </a:moveTo>
                  <a:cubicBezTo>
                    <a:pt x="1152" y="873"/>
                    <a:pt x="1154" y="922"/>
                    <a:pt x="1154" y="973"/>
                  </a:cubicBezTo>
                  <a:cubicBezTo>
                    <a:pt x="1174" y="969"/>
                    <a:pt x="1195" y="965"/>
                    <a:pt x="1215" y="961"/>
                  </a:cubicBezTo>
                  <a:cubicBezTo>
                    <a:pt x="1227" y="925"/>
                    <a:pt x="1240" y="889"/>
                    <a:pt x="1248" y="849"/>
                  </a:cubicBezTo>
                  <a:cubicBezTo>
                    <a:pt x="1215" y="841"/>
                    <a:pt x="1184" y="832"/>
                    <a:pt x="1149" y="826"/>
                  </a:cubicBezTo>
                  <a:close/>
                  <a:moveTo>
                    <a:pt x="1461" y="878"/>
                  </a:moveTo>
                  <a:cubicBezTo>
                    <a:pt x="1455" y="899"/>
                    <a:pt x="1449" y="921"/>
                    <a:pt x="1442" y="941"/>
                  </a:cubicBezTo>
                  <a:cubicBezTo>
                    <a:pt x="1456" y="956"/>
                    <a:pt x="1469" y="972"/>
                    <a:pt x="1476" y="993"/>
                  </a:cubicBezTo>
                  <a:cubicBezTo>
                    <a:pt x="1493" y="949"/>
                    <a:pt x="1507" y="896"/>
                    <a:pt x="1506" y="837"/>
                  </a:cubicBezTo>
                  <a:cubicBezTo>
                    <a:pt x="1495" y="854"/>
                    <a:pt x="1476" y="865"/>
                    <a:pt x="1461" y="878"/>
                  </a:cubicBezTo>
                  <a:close/>
                  <a:moveTo>
                    <a:pt x="196" y="877"/>
                  </a:moveTo>
                  <a:cubicBezTo>
                    <a:pt x="201" y="898"/>
                    <a:pt x="208" y="918"/>
                    <a:pt x="215" y="938"/>
                  </a:cubicBezTo>
                  <a:cubicBezTo>
                    <a:pt x="247" y="946"/>
                    <a:pt x="278" y="956"/>
                    <a:pt x="313" y="961"/>
                  </a:cubicBezTo>
                  <a:cubicBezTo>
                    <a:pt x="311" y="919"/>
                    <a:pt x="316" y="878"/>
                    <a:pt x="315" y="839"/>
                  </a:cubicBezTo>
                  <a:cubicBezTo>
                    <a:pt x="314" y="839"/>
                    <a:pt x="313" y="839"/>
                    <a:pt x="313" y="839"/>
                  </a:cubicBezTo>
                  <a:cubicBezTo>
                    <a:pt x="272" y="850"/>
                    <a:pt x="233" y="863"/>
                    <a:pt x="196" y="877"/>
                  </a:cubicBezTo>
                  <a:close/>
                  <a:moveTo>
                    <a:pt x="55" y="977"/>
                  </a:moveTo>
                  <a:cubicBezTo>
                    <a:pt x="56" y="970"/>
                    <a:pt x="61" y="968"/>
                    <a:pt x="63" y="962"/>
                  </a:cubicBezTo>
                  <a:cubicBezTo>
                    <a:pt x="57" y="935"/>
                    <a:pt x="56" y="902"/>
                    <a:pt x="54" y="871"/>
                  </a:cubicBezTo>
                  <a:cubicBezTo>
                    <a:pt x="42" y="861"/>
                    <a:pt x="30" y="852"/>
                    <a:pt x="20" y="840"/>
                  </a:cubicBezTo>
                  <a:cubicBezTo>
                    <a:pt x="27" y="890"/>
                    <a:pt x="39" y="936"/>
                    <a:pt x="55" y="977"/>
                  </a:cubicBezTo>
                  <a:close/>
                  <a:moveTo>
                    <a:pt x="1251" y="851"/>
                  </a:moveTo>
                  <a:cubicBezTo>
                    <a:pt x="1241" y="889"/>
                    <a:pt x="1230" y="925"/>
                    <a:pt x="1218" y="960"/>
                  </a:cubicBezTo>
                  <a:cubicBezTo>
                    <a:pt x="1253" y="953"/>
                    <a:pt x="1288" y="945"/>
                    <a:pt x="1320" y="935"/>
                  </a:cubicBezTo>
                  <a:cubicBezTo>
                    <a:pt x="1320" y="914"/>
                    <a:pt x="1320" y="893"/>
                    <a:pt x="1319" y="873"/>
                  </a:cubicBezTo>
                  <a:cubicBezTo>
                    <a:pt x="1296" y="866"/>
                    <a:pt x="1275" y="857"/>
                    <a:pt x="1251" y="851"/>
                  </a:cubicBezTo>
                  <a:close/>
                  <a:moveTo>
                    <a:pt x="316" y="962"/>
                  </a:moveTo>
                  <a:cubicBezTo>
                    <a:pt x="327" y="965"/>
                    <a:pt x="339" y="967"/>
                    <a:pt x="351" y="969"/>
                  </a:cubicBezTo>
                  <a:cubicBezTo>
                    <a:pt x="338" y="932"/>
                    <a:pt x="328" y="893"/>
                    <a:pt x="318" y="853"/>
                  </a:cubicBezTo>
                  <a:cubicBezTo>
                    <a:pt x="316" y="889"/>
                    <a:pt x="315" y="925"/>
                    <a:pt x="316" y="962"/>
                  </a:cubicBezTo>
                  <a:close/>
                  <a:moveTo>
                    <a:pt x="65" y="959"/>
                  </a:moveTo>
                  <a:cubicBezTo>
                    <a:pt x="75" y="948"/>
                    <a:pt x="90" y="935"/>
                    <a:pt x="102" y="923"/>
                  </a:cubicBezTo>
                  <a:cubicBezTo>
                    <a:pt x="99" y="914"/>
                    <a:pt x="96" y="904"/>
                    <a:pt x="94" y="894"/>
                  </a:cubicBezTo>
                  <a:cubicBezTo>
                    <a:pt x="80" y="889"/>
                    <a:pt x="69" y="880"/>
                    <a:pt x="56" y="873"/>
                  </a:cubicBezTo>
                  <a:cubicBezTo>
                    <a:pt x="59" y="902"/>
                    <a:pt x="60" y="932"/>
                    <a:pt x="65" y="959"/>
                  </a:cubicBezTo>
                  <a:close/>
                  <a:moveTo>
                    <a:pt x="1322" y="934"/>
                  </a:moveTo>
                  <a:cubicBezTo>
                    <a:pt x="1332" y="932"/>
                    <a:pt x="1340" y="928"/>
                    <a:pt x="1350" y="925"/>
                  </a:cubicBezTo>
                  <a:cubicBezTo>
                    <a:pt x="1354" y="914"/>
                    <a:pt x="1357" y="903"/>
                    <a:pt x="1360" y="891"/>
                  </a:cubicBezTo>
                  <a:cubicBezTo>
                    <a:pt x="1347" y="886"/>
                    <a:pt x="1335" y="880"/>
                    <a:pt x="1322" y="875"/>
                  </a:cubicBezTo>
                  <a:cubicBezTo>
                    <a:pt x="1323" y="895"/>
                    <a:pt x="1323" y="913"/>
                    <a:pt x="1322" y="934"/>
                  </a:cubicBezTo>
                  <a:close/>
                  <a:moveTo>
                    <a:pt x="194" y="879"/>
                  </a:moveTo>
                  <a:cubicBezTo>
                    <a:pt x="181" y="882"/>
                    <a:pt x="173" y="889"/>
                    <a:pt x="161" y="892"/>
                  </a:cubicBezTo>
                  <a:cubicBezTo>
                    <a:pt x="161" y="902"/>
                    <a:pt x="161" y="911"/>
                    <a:pt x="161" y="921"/>
                  </a:cubicBezTo>
                  <a:cubicBezTo>
                    <a:pt x="179" y="925"/>
                    <a:pt x="195" y="935"/>
                    <a:pt x="212" y="935"/>
                  </a:cubicBezTo>
                  <a:cubicBezTo>
                    <a:pt x="205" y="917"/>
                    <a:pt x="199" y="899"/>
                    <a:pt x="194" y="879"/>
                  </a:cubicBezTo>
                  <a:close/>
                  <a:moveTo>
                    <a:pt x="1457" y="881"/>
                  </a:moveTo>
                  <a:cubicBezTo>
                    <a:pt x="1457" y="880"/>
                    <a:pt x="1456" y="880"/>
                    <a:pt x="1455" y="880"/>
                  </a:cubicBezTo>
                  <a:cubicBezTo>
                    <a:pt x="1452" y="883"/>
                    <a:pt x="1447" y="885"/>
                    <a:pt x="1443" y="887"/>
                  </a:cubicBezTo>
                  <a:cubicBezTo>
                    <a:pt x="1443" y="905"/>
                    <a:pt x="1440" y="923"/>
                    <a:pt x="1441" y="937"/>
                  </a:cubicBezTo>
                  <a:cubicBezTo>
                    <a:pt x="1443" y="919"/>
                    <a:pt x="1456" y="899"/>
                    <a:pt x="1457" y="881"/>
                  </a:cubicBezTo>
                  <a:close/>
                  <a:moveTo>
                    <a:pt x="1505" y="889"/>
                  </a:moveTo>
                  <a:cubicBezTo>
                    <a:pt x="1506" y="893"/>
                    <a:pt x="1506" y="886"/>
                    <a:pt x="1505" y="889"/>
                  </a:cubicBezTo>
                  <a:close/>
                  <a:moveTo>
                    <a:pt x="1399" y="909"/>
                  </a:moveTo>
                  <a:cubicBezTo>
                    <a:pt x="1411" y="918"/>
                    <a:pt x="1425" y="927"/>
                    <a:pt x="1437" y="936"/>
                  </a:cubicBezTo>
                  <a:cubicBezTo>
                    <a:pt x="1438" y="922"/>
                    <a:pt x="1441" y="904"/>
                    <a:pt x="1439" y="889"/>
                  </a:cubicBezTo>
                  <a:cubicBezTo>
                    <a:pt x="1427" y="897"/>
                    <a:pt x="1413" y="903"/>
                    <a:pt x="1399" y="909"/>
                  </a:cubicBezTo>
                  <a:close/>
                  <a:moveTo>
                    <a:pt x="1354" y="924"/>
                  </a:moveTo>
                  <a:cubicBezTo>
                    <a:pt x="1366" y="919"/>
                    <a:pt x="1379" y="914"/>
                    <a:pt x="1392" y="910"/>
                  </a:cubicBezTo>
                  <a:cubicBezTo>
                    <a:pt x="1384" y="902"/>
                    <a:pt x="1373" y="898"/>
                    <a:pt x="1363" y="893"/>
                  </a:cubicBezTo>
                  <a:cubicBezTo>
                    <a:pt x="1360" y="903"/>
                    <a:pt x="1354" y="915"/>
                    <a:pt x="1354" y="924"/>
                  </a:cubicBezTo>
                  <a:close/>
                  <a:moveTo>
                    <a:pt x="131" y="910"/>
                  </a:moveTo>
                  <a:cubicBezTo>
                    <a:pt x="141" y="912"/>
                    <a:pt x="148" y="917"/>
                    <a:pt x="158" y="919"/>
                  </a:cubicBezTo>
                  <a:cubicBezTo>
                    <a:pt x="158" y="911"/>
                    <a:pt x="159" y="901"/>
                    <a:pt x="157" y="894"/>
                  </a:cubicBezTo>
                  <a:cubicBezTo>
                    <a:pt x="149" y="900"/>
                    <a:pt x="139" y="903"/>
                    <a:pt x="131" y="910"/>
                  </a:cubicBezTo>
                  <a:close/>
                  <a:moveTo>
                    <a:pt x="929" y="998"/>
                  </a:moveTo>
                  <a:cubicBezTo>
                    <a:pt x="936" y="999"/>
                    <a:pt x="939" y="996"/>
                    <a:pt x="945" y="997"/>
                  </a:cubicBezTo>
                  <a:cubicBezTo>
                    <a:pt x="947" y="964"/>
                    <a:pt x="945" y="928"/>
                    <a:pt x="944" y="895"/>
                  </a:cubicBezTo>
                  <a:cubicBezTo>
                    <a:pt x="941" y="931"/>
                    <a:pt x="935" y="964"/>
                    <a:pt x="929" y="998"/>
                  </a:cubicBezTo>
                  <a:close/>
                  <a:moveTo>
                    <a:pt x="98" y="897"/>
                  </a:moveTo>
                  <a:cubicBezTo>
                    <a:pt x="99" y="906"/>
                    <a:pt x="103" y="913"/>
                    <a:pt x="104" y="922"/>
                  </a:cubicBezTo>
                  <a:cubicBezTo>
                    <a:pt x="112" y="918"/>
                    <a:pt x="119" y="915"/>
                    <a:pt x="125" y="909"/>
                  </a:cubicBezTo>
                  <a:cubicBezTo>
                    <a:pt x="115" y="906"/>
                    <a:pt x="107" y="900"/>
                    <a:pt x="98" y="897"/>
                  </a:cubicBezTo>
                  <a:moveTo>
                    <a:pt x="98" y="897"/>
                  </a:moveTo>
                  <a:cubicBezTo>
                    <a:pt x="97" y="896"/>
                    <a:pt x="97" y="897"/>
                    <a:pt x="98" y="897"/>
                  </a:cubicBezTo>
                  <a:moveTo>
                    <a:pt x="128" y="911"/>
                  </a:moveTo>
                  <a:cubicBezTo>
                    <a:pt x="121" y="916"/>
                    <a:pt x="111" y="919"/>
                    <a:pt x="106" y="927"/>
                  </a:cubicBezTo>
                  <a:cubicBezTo>
                    <a:pt x="126" y="981"/>
                    <a:pt x="148" y="1032"/>
                    <a:pt x="176" y="1078"/>
                  </a:cubicBezTo>
                  <a:cubicBezTo>
                    <a:pt x="166" y="1030"/>
                    <a:pt x="160" y="978"/>
                    <a:pt x="158" y="922"/>
                  </a:cubicBezTo>
                  <a:cubicBezTo>
                    <a:pt x="148" y="919"/>
                    <a:pt x="138" y="915"/>
                    <a:pt x="128" y="911"/>
                  </a:cubicBezTo>
                  <a:close/>
                  <a:moveTo>
                    <a:pt x="1396" y="911"/>
                  </a:moveTo>
                  <a:cubicBezTo>
                    <a:pt x="1381" y="916"/>
                    <a:pt x="1367" y="923"/>
                    <a:pt x="1351" y="927"/>
                  </a:cubicBezTo>
                  <a:cubicBezTo>
                    <a:pt x="1341" y="957"/>
                    <a:pt x="1330" y="985"/>
                    <a:pt x="1317" y="1011"/>
                  </a:cubicBezTo>
                  <a:cubicBezTo>
                    <a:pt x="1313" y="1047"/>
                    <a:pt x="1308" y="1080"/>
                    <a:pt x="1301" y="1111"/>
                  </a:cubicBezTo>
                  <a:cubicBezTo>
                    <a:pt x="1314" y="1119"/>
                    <a:pt x="1324" y="1130"/>
                    <a:pt x="1336" y="1139"/>
                  </a:cubicBezTo>
                  <a:cubicBezTo>
                    <a:pt x="1376" y="1079"/>
                    <a:pt x="1414" y="1018"/>
                    <a:pt x="1437" y="941"/>
                  </a:cubicBezTo>
                  <a:cubicBezTo>
                    <a:pt x="1425" y="929"/>
                    <a:pt x="1410" y="920"/>
                    <a:pt x="1396" y="911"/>
                  </a:cubicBezTo>
                  <a:close/>
                  <a:moveTo>
                    <a:pt x="161" y="927"/>
                  </a:moveTo>
                  <a:cubicBezTo>
                    <a:pt x="163" y="985"/>
                    <a:pt x="170" y="1038"/>
                    <a:pt x="181" y="1087"/>
                  </a:cubicBezTo>
                  <a:cubicBezTo>
                    <a:pt x="190" y="1099"/>
                    <a:pt x="197" y="1113"/>
                    <a:pt x="206" y="1125"/>
                  </a:cubicBezTo>
                  <a:cubicBezTo>
                    <a:pt x="227" y="1107"/>
                    <a:pt x="251" y="1093"/>
                    <a:pt x="277" y="1081"/>
                  </a:cubicBezTo>
                  <a:cubicBezTo>
                    <a:pt x="255" y="1036"/>
                    <a:pt x="231" y="992"/>
                    <a:pt x="214" y="940"/>
                  </a:cubicBezTo>
                  <a:cubicBezTo>
                    <a:pt x="195" y="936"/>
                    <a:pt x="179" y="929"/>
                    <a:pt x="161" y="924"/>
                  </a:cubicBezTo>
                  <a:cubicBezTo>
                    <a:pt x="161" y="925"/>
                    <a:pt x="161" y="926"/>
                    <a:pt x="161" y="927"/>
                  </a:cubicBezTo>
                  <a:close/>
                  <a:moveTo>
                    <a:pt x="66" y="965"/>
                  </a:moveTo>
                  <a:cubicBezTo>
                    <a:pt x="64" y="977"/>
                    <a:pt x="71" y="992"/>
                    <a:pt x="74" y="1005"/>
                  </a:cubicBezTo>
                  <a:cubicBezTo>
                    <a:pt x="77" y="1019"/>
                    <a:pt x="78" y="1032"/>
                    <a:pt x="82" y="1043"/>
                  </a:cubicBezTo>
                  <a:cubicBezTo>
                    <a:pt x="93" y="1070"/>
                    <a:pt x="112" y="1092"/>
                    <a:pt x="122" y="1112"/>
                  </a:cubicBezTo>
                  <a:cubicBezTo>
                    <a:pt x="142" y="1123"/>
                    <a:pt x="164" y="1137"/>
                    <a:pt x="186" y="1144"/>
                  </a:cubicBezTo>
                  <a:cubicBezTo>
                    <a:pt x="195" y="1137"/>
                    <a:pt x="189" y="1127"/>
                    <a:pt x="186" y="1118"/>
                  </a:cubicBezTo>
                  <a:cubicBezTo>
                    <a:pt x="183" y="1108"/>
                    <a:pt x="181" y="1097"/>
                    <a:pt x="179" y="1087"/>
                  </a:cubicBezTo>
                  <a:cubicBezTo>
                    <a:pt x="149" y="1039"/>
                    <a:pt x="124" y="986"/>
                    <a:pt x="104" y="928"/>
                  </a:cubicBezTo>
                  <a:cubicBezTo>
                    <a:pt x="104" y="927"/>
                    <a:pt x="104" y="927"/>
                    <a:pt x="103" y="927"/>
                  </a:cubicBezTo>
                  <a:cubicBezTo>
                    <a:pt x="95" y="937"/>
                    <a:pt x="68" y="952"/>
                    <a:pt x="66" y="965"/>
                  </a:cubicBezTo>
                  <a:close/>
                  <a:moveTo>
                    <a:pt x="1322" y="936"/>
                  </a:moveTo>
                  <a:cubicBezTo>
                    <a:pt x="1322" y="959"/>
                    <a:pt x="1319" y="983"/>
                    <a:pt x="1319" y="1003"/>
                  </a:cubicBezTo>
                  <a:cubicBezTo>
                    <a:pt x="1329" y="979"/>
                    <a:pt x="1339" y="954"/>
                    <a:pt x="1349" y="929"/>
                  </a:cubicBezTo>
                  <a:cubicBezTo>
                    <a:pt x="1339" y="930"/>
                    <a:pt x="1332" y="935"/>
                    <a:pt x="1322" y="936"/>
                  </a:cubicBezTo>
                  <a:close/>
                  <a:moveTo>
                    <a:pt x="1216" y="963"/>
                  </a:moveTo>
                  <a:cubicBezTo>
                    <a:pt x="1206" y="996"/>
                    <a:pt x="1192" y="1025"/>
                    <a:pt x="1179" y="1055"/>
                  </a:cubicBezTo>
                  <a:cubicBezTo>
                    <a:pt x="1212" y="1065"/>
                    <a:pt x="1242" y="1078"/>
                    <a:pt x="1271" y="1093"/>
                  </a:cubicBezTo>
                  <a:cubicBezTo>
                    <a:pt x="1278" y="1080"/>
                    <a:pt x="1286" y="1067"/>
                    <a:pt x="1294" y="1053"/>
                  </a:cubicBezTo>
                  <a:cubicBezTo>
                    <a:pt x="1300" y="1041"/>
                    <a:pt x="1312" y="1023"/>
                    <a:pt x="1315" y="1010"/>
                  </a:cubicBezTo>
                  <a:cubicBezTo>
                    <a:pt x="1320" y="988"/>
                    <a:pt x="1316" y="966"/>
                    <a:pt x="1319" y="938"/>
                  </a:cubicBezTo>
                  <a:cubicBezTo>
                    <a:pt x="1318" y="938"/>
                    <a:pt x="1318" y="938"/>
                    <a:pt x="1317" y="938"/>
                  </a:cubicBezTo>
                  <a:cubicBezTo>
                    <a:pt x="1285" y="948"/>
                    <a:pt x="1252" y="957"/>
                    <a:pt x="1216" y="963"/>
                  </a:cubicBezTo>
                  <a:close/>
                  <a:moveTo>
                    <a:pt x="280" y="1079"/>
                  </a:moveTo>
                  <a:cubicBezTo>
                    <a:pt x="293" y="1075"/>
                    <a:pt x="305" y="1068"/>
                    <a:pt x="319" y="1064"/>
                  </a:cubicBezTo>
                  <a:cubicBezTo>
                    <a:pt x="315" y="1033"/>
                    <a:pt x="314" y="998"/>
                    <a:pt x="313" y="964"/>
                  </a:cubicBezTo>
                  <a:cubicBezTo>
                    <a:pt x="279" y="958"/>
                    <a:pt x="248" y="950"/>
                    <a:pt x="217" y="941"/>
                  </a:cubicBezTo>
                  <a:cubicBezTo>
                    <a:pt x="234" y="991"/>
                    <a:pt x="256" y="1036"/>
                    <a:pt x="280" y="1079"/>
                  </a:cubicBezTo>
                  <a:close/>
                  <a:moveTo>
                    <a:pt x="1403" y="1111"/>
                  </a:moveTo>
                  <a:cubicBezTo>
                    <a:pt x="1431" y="1098"/>
                    <a:pt x="1442" y="1073"/>
                    <a:pt x="1454" y="1045"/>
                  </a:cubicBezTo>
                  <a:cubicBezTo>
                    <a:pt x="1461" y="1029"/>
                    <a:pt x="1470" y="1013"/>
                    <a:pt x="1474" y="997"/>
                  </a:cubicBezTo>
                  <a:cubicBezTo>
                    <a:pt x="1468" y="975"/>
                    <a:pt x="1455" y="958"/>
                    <a:pt x="1440" y="944"/>
                  </a:cubicBezTo>
                  <a:cubicBezTo>
                    <a:pt x="1433" y="1004"/>
                    <a:pt x="1418" y="1062"/>
                    <a:pt x="1403" y="1111"/>
                  </a:cubicBezTo>
                  <a:close/>
                  <a:moveTo>
                    <a:pt x="1491" y="959"/>
                  </a:moveTo>
                  <a:cubicBezTo>
                    <a:pt x="1492" y="962"/>
                    <a:pt x="1492" y="955"/>
                    <a:pt x="1491" y="959"/>
                  </a:cubicBezTo>
                  <a:close/>
                  <a:moveTo>
                    <a:pt x="1434" y="961"/>
                  </a:moveTo>
                  <a:cubicBezTo>
                    <a:pt x="1434" y="961"/>
                    <a:pt x="1435" y="962"/>
                    <a:pt x="1434" y="961"/>
                  </a:cubicBezTo>
                  <a:close/>
                  <a:moveTo>
                    <a:pt x="1490" y="963"/>
                  </a:moveTo>
                  <a:cubicBezTo>
                    <a:pt x="1489" y="963"/>
                    <a:pt x="1489" y="963"/>
                    <a:pt x="1489" y="963"/>
                  </a:cubicBezTo>
                  <a:cubicBezTo>
                    <a:pt x="1487" y="979"/>
                    <a:pt x="1474" y="992"/>
                    <a:pt x="1479" y="1008"/>
                  </a:cubicBezTo>
                  <a:cubicBezTo>
                    <a:pt x="1482" y="992"/>
                    <a:pt x="1488" y="980"/>
                    <a:pt x="1490" y="963"/>
                  </a:cubicBezTo>
                  <a:moveTo>
                    <a:pt x="1490" y="963"/>
                  </a:moveTo>
                  <a:cubicBezTo>
                    <a:pt x="1493" y="962"/>
                    <a:pt x="1489" y="958"/>
                    <a:pt x="1490" y="963"/>
                  </a:cubicBezTo>
                  <a:moveTo>
                    <a:pt x="1350" y="1123"/>
                  </a:moveTo>
                  <a:cubicBezTo>
                    <a:pt x="1346" y="1129"/>
                    <a:pt x="1339" y="1135"/>
                    <a:pt x="1338" y="1144"/>
                  </a:cubicBezTo>
                  <a:cubicBezTo>
                    <a:pt x="1361" y="1136"/>
                    <a:pt x="1379" y="1125"/>
                    <a:pt x="1398" y="1114"/>
                  </a:cubicBezTo>
                  <a:cubicBezTo>
                    <a:pt x="1414" y="1068"/>
                    <a:pt x="1429" y="1017"/>
                    <a:pt x="1433" y="963"/>
                  </a:cubicBezTo>
                  <a:cubicBezTo>
                    <a:pt x="1411" y="1021"/>
                    <a:pt x="1383" y="1076"/>
                    <a:pt x="1350" y="1123"/>
                  </a:cubicBezTo>
                  <a:close/>
                  <a:moveTo>
                    <a:pt x="1213" y="965"/>
                  </a:moveTo>
                  <a:cubicBezTo>
                    <a:pt x="1195" y="967"/>
                    <a:pt x="1173" y="973"/>
                    <a:pt x="1153" y="976"/>
                  </a:cubicBezTo>
                  <a:cubicBezTo>
                    <a:pt x="1153" y="1000"/>
                    <a:pt x="1152" y="1023"/>
                    <a:pt x="1150" y="1046"/>
                  </a:cubicBezTo>
                  <a:cubicBezTo>
                    <a:pt x="1160" y="1048"/>
                    <a:pt x="1167" y="1052"/>
                    <a:pt x="1177" y="1054"/>
                  </a:cubicBezTo>
                  <a:cubicBezTo>
                    <a:pt x="1190" y="1025"/>
                    <a:pt x="1202" y="996"/>
                    <a:pt x="1213" y="965"/>
                  </a:cubicBezTo>
                  <a:close/>
                  <a:moveTo>
                    <a:pt x="321" y="1062"/>
                  </a:moveTo>
                  <a:cubicBezTo>
                    <a:pt x="341" y="1057"/>
                    <a:pt x="360" y="1049"/>
                    <a:pt x="380" y="1044"/>
                  </a:cubicBezTo>
                  <a:cubicBezTo>
                    <a:pt x="370" y="1020"/>
                    <a:pt x="361" y="996"/>
                    <a:pt x="352" y="972"/>
                  </a:cubicBezTo>
                  <a:cubicBezTo>
                    <a:pt x="339" y="970"/>
                    <a:pt x="328" y="967"/>
                    <a:pt x="316" y="965"/>
                  </a:cubicBezTo>
                  <a:cubicBezTo>
                    <a:pt x="316" y="999"/>
                    <a:pt x="319" y="1030"/>
                    <a:pt x="321" y="1062"/>
                  </a:cubicBezTo>
                  <a:close/>
                  <a:moveTo>
                    <a:pt x="75" y="1024"/>
                  </a:moveTo>
                  <a:cubicBezTo>
                    <a:pt x="70" y="1006"/>
                    <a:pt x="68" y="985"/>
                    <a:pt x="62" y="968"/>
                  </a:cubicBezTo>
                  <a:cubicBezTo>
                    <a:pt x="50" y="986"/>
                    <a:pt x="69" y="1007"/>
                    <a:pt x="75" y="1024"/>
                  </a:cubicBezTo>
                  <a:close/>
                  <a:moveTo>
                    <a:pt x="382" y="1043"/>
                  </a:moveTo>
                  <a:cubicBezTo>
                    <a:pt x="421" y="1032"/>
                    <a:pt x="463" y="1025"/>
                    <a:pt x="504" y="1016"/>
                  </a:cubicBezTo>
                  <a:cubicBezTo>
                    <a:pt x="501" y="1009"/>
                    <a:pt x="499" y="1001"/>
                    <a:pt x="497" y="992"/>
                  </a:cubicBezTo>
                  <a:cubicBezTo>
                    <a:pt x="448" y="988"/>
                    <a:pt x="402" y="981"/>
                    <a:pt x="356" y="973"/>
                  </a:cubicBezTo>
                  <a:cubicBezTo>
                    <a:pt x="363" y="998"/>
                    <a:pt x="374" y="1019"/>
                    <a:pt x="382" y="1043"/>
                  </a:cubicBezTo>
                  <a:close/>
                  <a:moveTo>
                    <a:pt x="1150" y="976"/>
                  </a:moveTo>
                  <a:cubicBezTo>
                    <a:pt x="1125" y="981"/>
                    <a:pt x="1099" y="984"/>
                    <a:pt x="1073" y="987"/>
                  </a:cubicBezTo>
                  <a:cubicBezTo>
                    <a:pt x="1069" y="1000"/>
                    <a:pt x="1065" y="1012"/>
                    <a:pt x="1062" y="1025"/>
                  </a:cubicBezTo>
                  <a:cubicBezTo>
                    <a:pt x="1092" y="1029"/>
                    <a:pt x="1121" y="1039"/>
                    <a:pt x="1148" y="1044"/>
                  </a:cubicBezTo>
                  <a:cubicBezTo>
                    <a:pt x="1148" y="1021"/>
                    <a:pt x="1151" y="996"/>
                    <a:pt x="1150" y="976"/>
                  </a:cubicBezTo>
                  <a:close/>
                  <a:moveTo>
                    <a:pt x="95" y="1092"/>
                  </a:moveTo>
                  <a:cubicBezTo>
                    <a:pt x="95" y="1093"/>
                    <a:pt x="96" y="1092"/>
                    <a:pt x="95" y="1092"/>
                  </a:cubicBezTo>
                  <a:moveTo>
                    <a:pt x="95" y="1092"/>
                  </a:moveTo>
                  <a:cubicBezTo>
                    <a:pt x="84" y="1053"/>
                    <a:pt x="70" y="1017"/>
                    <a:pt x="54" y="984"/>
                  </a:cubicBezTo>
                  <a:cubicBezTo>
                    <a:pt x="36" y="1032"/>
                    <a:pt x="67" y="1071"/>
                    <a:pt x="95" y="1092"/>
                  </a:cubicBezTo>
                  <a:moveTo>
                    <a:pt x="950" y="1000"/>
                  </a:moveTo>
                  <a:cubicBezTo>
                    <a:pt x="950" y="1002"/>
                    <a:pt x="950" y="1004"/>
                    <a:pt x="950" y="1007"/>
                  </a:cubicBezTo>
                  <a:cubicBezTo>
                    <a:pt x="986" y="1013"/>
                    <a:pt x="1024" y="1017"/>
                    <a:pt x="1059" y="1024"/>
                  </a:cubicBezTo>
                  <a:cubicBezTo>
                    <a:pt x="1063" y="1013"/>
                    <a:pt x="1066" y="1000"/>
                    <a:pt x="1070" y="988"/>
                  </a:cubicBezTo>
                  <a:cubicBezTo>
                    <a:pt x="1030" y="992"/>
                    <a:pt x="990" y="996"/>
                    <a:pt x="950" y="1000"/>
                  </a:cubicBezTo>
                  <a:close/>
                  <a:moveTo>
                    <a:pt x="508" y="1016"/>
                  </a:moveTo>
                  <a:cubicBezTo>
                    <a:pt x="508" y="1009"/>
                    <a:pt x="508" y="1001"/>
                    <a:pt x="508" y="994"/>
                  </a:cubicBezTo>
                  <a:cubicBezTo>
                    <a:pt x="506" y="993"/>
                    <a:pt x="503" y="993"/>
                    <a:pt x="500" y="993"/>
                  </a:cubicBezTo>
                  <a:cubicBezTo>
                    <a:pt x="502" y="1001"/>
                    <a:pt x="502" y="1011"/>
                    <a:pt x="508" y="1016"/>
                  </a:cubicBezTo>
                  <a:close/>
                  <a:moveTo>
                    <a:pt x="510" y="994"/>
                  </a:moveTo>
                  <a:cubicBezTo>
                    <a:pt x="511" y="1001"/>
                    <a:pt x="509" y="1011"/>
                    <a:pt x="511" y="1016"/>
                  </a:cubicBezTo>
                  <a:cubicBezTo>
                    <a:pt x="545" y="1009"/>
                    <a:pt x="584" y="1008"/>
                    <a:pt x="619" y="1002"/>
                  </a:cubicBezTo>
                  <a:cubicBezTo>
                    <a:pt x="581" y="1001"/>
                    <a:pt x="546" y="997"/>
                    <a:pt x="510" y="994"/>
                  </a:cubicBezTo>
                  <a:close/>
                  <a:moveTo>
                    <a:pt x="684" y="1002"/>
                  </a:moveTo>
                  <a:cubicBezTo>
                    <a:pt x="696" y="1003"/>
                    <a:pt x="716" y="1005"/>
                    <a:pt x="726" y="1001"/>
                  </a:cubicBezTo>
                  <a:cubicBezTo>
                    <a:pt x="714" y="999"/>
                    <a:pt x="697" y="1001"/>
                    <a:pt x="684" y="1002"/>
                  </a:cubicBezTo>
                  <a:close/>
                  <a:moveTo>
                    <a:pt x="728" y="1002"/>
                  </a:moveTo>
                  <a:cubicBezTo>
                    <a:pt x="729" y="1002"/>
                    <a:pt x="729" y="1003"/>
                    <a:pt x="730" y="1003"/>
                  </a:cubicBezTo>
                  <a:cubicBezTo>
                    <a:pt x="740" y="1004"/>
                    <a:pt x="752" y="1004"/>
                    <a:pt x="763" y="1004"/>
                  </a:cubicBezTo>
                  <a:cubicBezTo>
                    <a:pt x="770" y="1004"/>
                    <a:pt x="780" y="1006"/>
                    <a:pt x="783" y="1001"/>
                  </a:cubicBezTo>
                  <a:cubicBezTo>
                    <a:pt x="767" y="1000"/>
                    <a:pt x="743" y="998"/>
                    <a:pt x="728" y="1002"/>
                  </a:cubicBezTo>
                  <a:close/>
                  <a:moveTo>
                    <a:pt x="786" y="1002"/>
                  </a:moveTo>
                  <a:cubicBezTo>
                    <a:pt x="802" y="1003"/>
                    <a:pt x="826" y="1004"/>
                    <a:pt x="840" y="1001"/>
                  </a:cubicBezTo>
                  <a:cubicBezTo>
                    <a:pt x="822" y="1003"/>
                    <a:pt x="801" y="997"/>
                    <a:pt x="786" y="1002"/>
                  </a:cubicBezTo>
                  <a:close/>
                  <a:moveTo>
                    <a:pt x="928" y="1005"/>
                  </a:moveTo>
                  <a:cubicBezTo>
                    <a:pt x="933" y="1006"/>
                    <a:pt x="939" y="1006"/>
                    <a:pt x="945" y="1007"/>
                  </a:cubicBezTo>
                  <a:cubicBezTo>
                    <a:pt x="945" y="1004"/>
                    <a:pt x="945" y="1002"/>
                    <a:pt x="945" y="1000"/>
                  </a:cubicBezTo>
                  <a:cubicBezTo>
                    <a:pt x="939" y="1001"/>
                    <a:pt x="929" y="998"/>
                    <a:pt x="928" y="1005"/>
                  </a:cubicBezTo>
                  <a:close/>
                  <a:moveTo>
                    <a:pt x="905" y="1003"/>
                  </a:moveTo>
                  <a:cubicBezTo>
                    <a:pt x="911" y="1002"/>
                    <a:pt x="924" y="1008"/>
                    <a:pt x="926" y="1002"/>
                  </a:cubicBezTo>
                  <a:cubicBezTo>
                    <a:pt x="921" y="1001"/>
                    <a:pt x="911" y="1002"/>
                    <a:pt x="905" y="1003"/>
                  </a:cubicBezTo>
                  <a:close/>
                  <a:moveTo>
                    <a:pt x="510" y="1018"/>
                  </a:moveTo>
                  <a:cubicBezTo>
                    <a:pt x="512" y="1043"/>
                    <a:pt x="518" y="1061"/>
                    <a:pt x="525" y="1080"/>
                  </a:cubicBezTo>
                  <a:cubicBezTo>
                    <a:pt x="539" y="1124"/>
                    <a:pt x="556" y="1165"/>
                    <a:pt x="573" y="1204"/>
                  </a:cubicBezTo>
                  <a:cubicBezTo>
                    <a:pt x="605" y="1200"/>
                    <a:pt x="636" y="1195"/>
                    <a:pt x="671" y="1193"/>
                  </a:cubicBezTo>
                  <a:cubicBezTo>
                    <a:pt x="658" y="1137"/>
                    <a:pt x="651" y="1072"/>
                    <a:pt x="641" y="1014"/>
                  </a:cubicBezTo>
                  <a:cubicBezTo>
                    <a:pt x="641" y="1011"/>
                    <a:pt x="643" y="1004"/>
                    <a:pt x="637" y="1004"/>
                  </a:cubicBezTo>
                  <a:cubicBezTo>
                    <a:pt x="594" y="1007"/>
                    <a:pt x="552" y="1012"/>
                    <a:pt x="510" y="1018"/>
                  </a:cubicBezTo>
                  <a:close/>
                  <a:moveTo>
                    <a:pt x="675" y="1192"/>
                  </a:moveTo>
                  <a:cubicBezTo>
                    <a:pt x="693" y="1192"/>
                    <a:pt x="708" y="1189"/>
                    <a:pt x="726" y="1190"/>
                  </a:cubicBezTo>
                  <a:cubicBezTo>
                    <a:pt x="727" y="1128"/>
                    <a:pt x="725" y="1068"/>
                    <a:pt x="726" y="1006"/>
                  </a:cubicBezTo>
                  <a:cubicBezTo>
                    <a:pt x="697" y="1006"/>
                    <a:pt x="672" y="1004"/>
                    <a:pt x="645" y="1004"/>
                  </a:cubicBezTo>
                  <a:cubicBezTo>
                    <a:pt x="650" y="1067"/>
                    <a:pt x="663" y="1131"/>
                    <a:pt x="675" y="1192"/>
                  </a:cubicBezTo>
                  <a:close/>
                  <a:moveTo>
                    <a:pt x="786" y="1006"/>
                  </a:moveTo>
                  <a:cubicBezTo>
                    <a:pt x="784" y="1067"/>
                    <a:pt x="782" y="1128"/>
                    <a:pt x="780" y="1189"/>
                  </a:cubicBezTo>
                  <a:cubicBezTo>
                    <a:pt x="815" y="1190"/>
                    <a:pt x="851" y="1191"/>
                    <a:pt x="883" y="1196"/>
                  </a:cubicBezTo>
                  <a:cubicBezTo>
                    <a:pt x="899" y="1135"/>
                    <a:pt x="913" y="1072"/>
                    <a:pt x="925" y="1007"/>
                  </a:cubicBezTo>
                  <a:cubicBezTo>
                    <a:pt x="882" y="1000"/>
                    <a:pt x="834" y="1007"/>
                    <a:pt x="786" y="1006"/>
                  </a:cubicBezTo>
                  <a:close/>
                  <a:moveTo>
                    <a:pt x="1439" y="1083"/>
                  </a:moveTo>
                  <a:cubicBezTo>
                    <a:pt x="1437" y="1084"/>
                    <a:pt x="1439" y="1084"/>
                    <a:pt x="1439" y="1083"/>
                  </a:cubicBezTo>
                  <a:moveTo>
                    <a:pt x="1439" y="1083"/>
                  </a:moveTo>
                  <a:cubicBezTo>
                    <a:pt x="1439" y="1083"/>
                    <a:pt x="1440" y="1083"/>
                    <a:pt x="1440" y="1083"/>
                  </a:cubicBezTo>
                  <a:cubicBezTo>
                    <a:pt x="1458" y="1065"/>
                    <a:pt x="1478" y="1037"/>
                    <a:pt x="1474" y="1004"/>
                  </a:cubicBezTo>
                  <a:cubicBezTo>
                    <a:pt x="1465" y="1033"/>
                    <a:pt x="1451" y="1057"/>
                    <a:pt x="1439" y="1083"/>
                  </a:cubicBezTo>
                  <a:moveTo>
                    <a:pt x="729" y="1190"/>
                  </a:moveTo>
                  <a:cubicBezTo>
                    <a:pt x="744" y="1188"/>
                    <a:pt x="762" y="1189"/>
                    <a:pt x="777" y="1189"/>
                  </a:cubicBezTo>
                  <a:cubicBezTo>
                    <a:pt x="780" y="1129"/>
                    <a:pt x="782" y="1067"/>
                    <a:pt x="783" y="1006"/>
                  </a:cubicBezTo>
                  <a:cubicBezTo>
                    <a:pt x="765" y="1006"/>
                    <a:pt x="747" y="1006"/>
                    <a:pt x="729" y="1006"/>
                  </a:cubicBezTo>
                  <a:cubicBezTo>
                    <a:pt x="727" y="1066"/>
                    <a:pt x="729" y="1129"/>
                    <a:pt x="729" y="1190"/>
                  </a:cubicBezTo>
                  <a:close/>
                  <a:moveTo>
                    <a:pt x="928" y="1007"/>
                  </a:moveTo>
                  <a:cubicBezTo>
                    <a:pt x="915" y="1072"/>
                    <a:pt x="903" y="1136"/>
                    <a:pt x="885" y="1196"/>
                  </a:cubicBezTo>
                  <a:cubicBezTo>
                    <a:pt x="903" y="1197"/>
                    <a:pt x="920" y="1200"/>
                    <a:pt x="937" y="1202"/>
                  </a:cubicBezTo>
                  <a:cubicBezTo>
                    <a:pt x="941" y="1140"/>
                    <a:pt x="945" y="1077"/>
                    <a:pt x="945" y="1009"/>
                  </a:cubicBezTo>
                  <a:cubicBezTo>
                    <a:pt x="940" y="1009"/>
                    <a:pt x="934" y="1008"/>
                    <a:pt x="928" y="1007"/>
                  </a:cubicBezTo>
                  <a:close/>
                  <a:moveTo>
                    <a:pt x="951" y="1010"/>
                  </a:moveTo>
                  <a:cubicBezTo>
                    <a:pt x="947" y="1074"/>
                    <a:pt x="947" y="1142"/>
                    <a:pt x="941" y="1203"/>
                  </a:cubicBezTo>
                  <a:cubicBezTo>
                    <a:pt x="955" y="1205"/>
                    <a:pt x="968" y="1208"/>
                    <a:pt x="981" y="1211"/>
                  </a:cubicBezTo>
                  <a:cubicBezTo>
                    <a:pt x="1010" y="1153"/>
                    <a:pt x="1037" y="1093"/>
                    <a:pt x="1058" y="1026"/>
                  </a:cubicBezTo>
                  <a:cubicBezTo>
                    <a:pt x="1022" y="1020"/>
                    <a:pt x="989" y="1013"/>
                    <a:pt x="951" y="1010"/>
                  </a:cubicBezTo>
                  <a:close/>
                  <a:moveTo>
                    <a:pt x="507" y="1020"/>
                  </a:moveTo>
                  <a:cubicBezTo>
                    <a:pt x="508" y="1024"/>
                    <a:pt x="508" y="1016"/>
                    <a:pt x="507" y="1020"/>
                  </a:cubicBezTo>
                  <a:close/>
                  <a:moveTo>
                    <a:pt x="384" y="1045"/>
                  </a:moveTo>
                  <a:cubicBezTo>
                    <a:pt x="411" y="1107"/>
                    <a:pt x="441" y="1167"/>
                    <a:pt x="479" y="1218"/>
                  </a:cubicBezTo>
                  <a:cubicBezTo>
                    <a:pt x="493" y="1223"/>
                    <a:pt x="508" y="1219"/>
                    <a:pt x="522" y="1216"/>
                  </a:cubicBezTo>
                  <a:cubicBezTo>
                    <a:pt x="517" y="1173"/>
                    <a:pt x="513" y="1126"/>
                    <a:pt x="510" y="1081"/>
                  </a:cubicBezTo>
                  <a:cubicBezTo>
                    <a:pt x="509" y="1066"/>
                    <a:pt x="511" y="1049"/>
                    <a:pt x="509" y="1034"/>
                  </a:cubicBezTo>
                  <a:cubicBezTo>
                    <a:pt x="508" y="1030"/>
                    <a:pt x="506" y="1023"/>
                    <a:pt x="502" y="1020"/>
                  </a:cubicBezTo>
                  <a:cubicBezTo>
                    <a:pt x="460" y="1026"/>
                    <a:pt x="422" y="1036"/>
                    <a:pt x="384" y="1045"/>
                  </a:cubicBezTo>
                  <a:close/>
                  <a:moveTo>
                    <a:pt x="1274" y="1095"/>
                  </a:moveTo>
                  <a:cubicBezTo>
                    <a:pt x="1283" y="1099"/>
                    <a:pt x="1290" y="1105"/>
                    <a:pt x="1299" y="1109"/>
                  </a:cubicBezTo>
                  <a:cubicBezTo>
                    <a:pt x="1304" y="1081"/>
                    <a:pt x="1312" y="1050"/>
                    <a:pt x="1312" y="1021"/>
                  </a:cubicBezTo>
                  <a:cubicBezTo>
                    <a:pt x="1301" y="1047"/>
                    <a:pt x="1286" y="1070"/>
                    <a:pt x="1274" y="1095"/>
                  </a:cubicBezTo>
                  <a:close/>
                  <a:moveTo>
                    <a:pt x="508" y="1025"/>
                  </a:moveTo>
                  <a:cubicBezTo>
                    <a:pt x="507" y="1024"/>
                    <a:pt x="508" y="1025"/>
                    <a:pt x="508" y="1025"/>
                  </a:cubicBezTo>
                  <a:close/>
                  <a:moveTo>
                    <a:pt x="75" y="1026"/>
                  </a:moveTo>
                  <a:cubicBezTo>
                    <a:pt x="75" y="1026"/>
                    <a:pt x="74" y="1025"/>
                    <a:pt x="75" y="1026"/>
                  </a:cubicBezTo>
                  <a:close/>
                  <a:moveTo>
                    <a:pt x="1062" y="1027"/>
                  </a:moveTo>
                  <a:cubicBezTo>
                    <a:pt x="1038" y="1091"/>
                    <a:pt x="1014" y="1154"/>
                    <a:pt x="984" y="1211"/>
                  </a:cubicBezTo>
                  <a:cubicBezTo>
                    <a:pt x="1013" y="1223"/>
                    <a:pt x="1049" y="1219"/>
                    <a:pt x="1083" y="1213"/>
                  </a:cubicBezTo>
                  <a:cubicBezTo>
                    <a:pt x="1092" y="1199"/>
                    <a:pt x="1103" y="1185"/>
                    <a:pt x="1112" y="1170"/>
                  </a:cubicBezTo>
                  <a:cubicBezTo>
                    <a:pt x="1121" y="1156"/>
                    <a:pt x="1134" y="1140"/>
                    <a:pt x="1139" y="1124"/>
                  </a:cubicBezTo>
                  <a:cubicBezTo>
                    <a:pt x="1146" y="1101"/>
                    <a:pt x="1143" y="1075"/>
                    <a:pt x="1147" y="1047"/>
                  </a:cubicBezTo>
                  <a:cubicBezTo>
                    <a:pt x="1119" y="1040"/>
                    <a:pt x="1091" y="1033"/>
                    <a:pt x="1062" y="1027"/>
                  </a:cubicBezTo>
                  <a:close/>
                  <a:moveTo>
                    <a:pt x="526" y="1215"/>
                  </a:moveTo>
                  <a:cubicBezTo>
                    <a:pt x="539" y="1211"/>
                    <a:pt x="555" y="1208"/>
                    <a:pt x="570" y="1205"/>
                  </a:cubicBezTo>
                  <a:cubicBezTo>
                    <a:pt x="548" y="1154"/>
                    <a:pt x="529" y="1101"/>
                    <a:pt x="511" y="1046"/>
                  </a:cubicBezTo>
                  <a:cubicBezTo>
                    <a:pt x="514" y="1104"/>
                    <a:pt x="518" y="1162"/>
                    <a:pt x="526" y="1215"/>
                  </a:cubicBezTo>
                  <a:close/>
                  <a:moveTo>
                    <a:pt x="322" y="1065"/>
                  </a:moveTo>
                  <a:cubicBezTo>
                    <a:pt x="325" y="1103"/>
                    <a:pt x="332" y="1137"/>
                    <a:pt x="339" y="1171"/>
                  </a:cubicBezTo>
                  <a:cubicBezTo>
                    <a:pt x="345" y="1180"/>
                    <a:pt x="353" y="1188"/>
                    <a:pt x="359" y="1198"/>
                  </a:cubicBezTo>
                  <a:cubicBezTo>
                    <a:pt x="396" y="1205"/>
                    <a:pt x="436" y="1213"/>
                    <a:pt x="474" y="1217"/>
                  </a:cubicBezTo>
                  <a:cubicBezTo>
                    <a:pt x="441" y="1168"/>
                    <a:pt x="410" y="1113"/>
                    <a:pt x="386" y="1057"/>
                  </a:cubicBezTo>
                  <a:cubicBezTo>
                    <a:pt x="384" y="1054"/>
                    <a:pt x="384" y="1048"/>
                    <a:pt x="379" y="1047"/>
                  </a:cubicBezTo>
                  <a:cubicBezTo>
                    <a:pt x="359" y="1052"/>
                    <a:pt x="341" y="1059"/>
                    <a:pt x="322" y="1065"/>
                  </a:cubicBezTo>
                  <a:close/>
                  <a:moveTo>
                    <a:pt x="1144" y="1118"/>
                  </a:moveTo>
                  <a:cubicBezTo>
                    <a:pt x="1154" y="1097"/>
                    <a:pt x="1166" y="1078"/>
                    <a:pt x="1175" y="1055"/>
                  </a:cubicBezTo>
                  <a:cubicBezTo>
                    <a:pt x="1166" y="1054"/>
                    <a:pt x="1159" y="1050"/>
                    <a:pt x="1150" y="1049"/>
                  </a:cubicBezTo>
                  <a:cubicBezTo>
                    <a:pt x="1149" y="1072"/>
                    <a:pt x="1144" y="1097"/>
                    <a:pt x="1144" y="1118"/>
                  </a:cubicBezTo>
                  <a:close/>
                  <a:moveTo>
                    <a:pt x="87" y="1057"/>
                  </a:moveTo>
                  <a:cubicBezTo>
                    <a:pt x="94" y="1077"/>
                    <a:pt x="96" y="1100"/>
                    <a:pt x="115" y="1107"/>
                  </a:cubicBezTo>
                  <a:cubicBezTo>
                    <a:pt x="106" y="1091"/>
                    <a:pt x="96" y="1074"/>
                    <a:pt x="87" y="1057"/>
                  </a:cubicBezTo>
                  <a:moveTo>
                    <a:pt x="87" y="1057"/>
                  </a:moveTo>
                  <a:cubicBezTo>
                    <a:pt x="88" y="1053"/>
                    <a:pt x="84" y="1057"/>
                    <a:pt x="87" y="1057"/>
                  </a:cubicBezTo>
                  <a:moveTo>
                    <a:pt x="1177" y="1057"/>
                  </a:moveTo>
                  <a:cubicBezTo>
                    <a:pt x="1172" y="1069"/>
                    <a:pt x="1167" y="1081"/>
                    <a:pt x="1160" y="1093"/>
                  </a:cubicBezTo>
                  <a:cubicBezTo>
                    <a:pt x="1155" y="1103"/>
                    <a:pt x="1146" y="1113"/>
                    <a:pt x="1142" y="1125"/>
                  </a:cubicBezTo>
                  <a:cubicBezTo>
                    <a:pt x="1138" y="1137"/>
                    <a:pt x="1139" y="1152"/>
                    <a:pt x="1136" y="1165"/>
                  </a:cubicBezTo>
                  <a:cubicBezTo>
                    <a:pt x="1134" y="1178"/>
                    <a:pt x="1131" y="1190"/>
                    <a:pt x="1129" y="1204"/>
                  </a:cubicBezTo>
                  <a:cubicBezTo>
                    <a:pt x="1155" y="1201"/>
                    <a:pt x="1179" y="1194"/>
                    <a:pt x="1204" y="1189"/>
                  </a:cubicBezTo>
                  <a:cubicBezTo>
                    <a:pt x="1227" y="1159"/>
                    <a:pt x="1250" y="1129"/>
                    <a:pt x="1269" y="1095"/>
                  </a:cubicBezTo>
                  <a:cubicBezTo>
                    <a:pt x="1240" y="1080"/>
                    <a:pt x="1211" y="1066"/>
                    <a:pt x="1177" y="1057"/>
                  </a:cubicBezTo>
                  <a:close/>
                  <a:moveTo>
                    <a:pt x="64" y="1065"/>
                  </a:moveTo>
                  <a:cubicBezTo>
                    <a:pt x="88" y="1121"/>
                    <a:pt x="118" y="1171"/>
                    <a:pt x="154" y="1215"/>
                  </a:cubicBezTo>
                  <a:moveTo>
                    <a:pt x="154" y="1215"/>
                  </a:moveTo>
                  <a:cubicBezTo>
                    <a:pt x="154" y="1216"/>
                    <a:pt x="155" y="1216"/>
                    <a:pt x="155" y="1216"/>
                  </a:cubicBezTo>
                  <a:moveTo>
                    <a:pt x="155" y="1216"/>
                  </a:moveTo>
                  <a:cubicBezTo>
                    <a:pt x="155" y="1217"/>
                    <a:pt x="155" y="1218"/>
                    <a:pt x="156" y="1218"/>
                  </a:cubicBezTo>
                  <a:moveTo>
                    <a:pt x="156" y="1218"/>
                  </a:moveTo>
                  <a:cubicBezTo>
                    <a:pt x="156" y="1219"/>
                    <a:pt x="157" y="1219"/>
                    <a:pt x="157" y="1219"/>
                  </a:cubicBezTo>
                  <a:moveTo>
                    <a:pt x="157" y="1219"/>
                  </a:moveTo>
                  <a:cubicBezTo>
                    <a:pt x="158" y="1220"/>
                    <a:pt x="158" y="1219"/>
                    <a:pt x="157" y="1219"/>
                  </a:cubicBezTo>
                  <a:moveTo>
                    <a:pt x="157" y="1219"/>
                  </a:moveTo>
                  <a:cubicBezTo>
                    <a:pt x="157" y="1218"/>
                    <a:pt x="157" y="1218"/>
                    <a:pt x="156" y="1218"/>
                  </a:cubicBezTo>
                  <a:moveTo>
                    <a:pt x="156" y="1218"/>
                  </a:moveTo>
                  <a:cubicBezTo>
                    <a:pt x="156" y="1217"/>
                    <a:pt x="156" y="1216"/>
                    <a:pt x="155" y="1216"/>
                  </a:cubicBezTo>
                  <a:moveTo>
                    <a:pt x="155" y="1216"/>
                  </a:moveTo>
                  <a:cubicBezTo>
                    <a:pt x="155" y="1215"/>
                    <a:pt x="155" y="1215"/>
                    <a:pt x="154" y="1215"/>
                  </a:cubicBezTo>
                  <a:moveTo>
                    <a:pt x="154" y="1215"/>
                  </a:moveTo>
                  <a:cubicBezTo>
                    <a:pt x="134" y="1178"/>
                    <a:pt x="113" y="1142"/>
                    <a:pt x="99" y="1099"/>
                  </a:cubicBezTo>
                  <a:cubicBezTo>
                    <a:pt x="85" y="1089"/>
                    <a:pt x="75" y="1077"/>
                    <a:pt x="64" y="1065"/>
                  </a:cubicBezTo>
                  <a:moveTo>
                    <a:pt x="64" y="1065"/>
                  </a:moveTo>
                  <a:cubicBezTo>
                    <a:pt x="63" y="1064"/>
                    <a:pt x="63" y="1065"/>
                    <a:pt x="64" y="1065"/>
                  </a:cubicBezTo>
                  <a:moveTo>
                    <a:pt x="282" y="1081"/>
                  </a:moveTo>
                  <a:cubicBezTo>
                    <a:pt x="297" y="1111"/>
                    <a:pt x="315" y="1138"/>
                    <a:pt x="335" y="1164"/>
                  </a:cubicBezTo>
                  <a:cubicBezTo>
                    <a:pt x="327" y="1133"/>
                    <a:pt x="324" y="1098"/>
                    <a:pt x="318" y="1066"/>
                  </a:cubicBezTo>
                  <a:cubicBezTo>
                    <a:pt x="307" y="1072"/>
                    <a:pt x="294" y="1076"/>
                    <a:pt x="282" y="1081"/>
                  </a:cubicBezTo>
                  <a:close/>
                  <a:moveTo>
                    <a:pt x="1457" y="1068"/>
                  </a:moveTo>
                  <a:cubicBezTo>
                    <a:pt x="1458" y="1069"/>
                    <a:pt x="1457" y="1068"/>
                    <a:pt x="1457" y="1068"/>
                  </a:cubicBezTo>
                  <a:close/>
                  <a:moveTo>
                    <a:pt x="1361" y="1232"/>
                  </a:moveTo>
                  <a:cubicBezTo>
                    <a:pt x="1360" y="1233"/>
                    <a:pt x="1361" y="1233"/>
                    <a:pt x="1361" y="1232"/>
                  </a:cubicBezTo>
                  <a:moveTo>
                    <a:pt x="1361" y="1232"/>
                  </a:moveTo>
                  <a:cubicBezTo>
                    <a:pt x="1399" y="1185"/>
                    <a:pt x="1434" y="1129"/>
                    <a:pt x="1456" y="1069"/>
                  </a:cubicBezTo>
                  <a:cubicBezTo>
                    <a:pt x="1450" y="1078"/>
                    <a:pt x="1442" y="1085"/>
                    <a:pt x="1433" y="1092"/>
                  </a:cubicBezTo>
                  <a:cubicBezTo>
                    <a:pt x="1414" y="1130"/>
                    <a:pt x="1388" y="1162"/>
                    <a:pt x="1365" y="1196"/>
                  </a:cubicBezTo>
                  <a:cubicBezTo>
                    <a:pt x="1367" y="1209"/>
                    <a:pt x="1364" y="1221"/>
                    <a:pt x="1361" y="1232"/>
                  </a:cubicBezTo>
                  <a:moveTo>
                    <a:pt x="341" y="1193"/>
                  </a:moveTo>
                  <a:cubicBezTo>
                    <a:pt x="341" y="1194"/>
                    <a:pt x="342" y="1193"/>
                    <a:pt x="341" y="1193"/>
                  </a:cubicBezTo>
                  <a:moveTo>
                    <a:pt x="341" y="1193"/>
                  </a:moveTo>
                  <a:cubicBezTo>
                    <a:pt x="340" y="1185"/>
                    <a:pt x="337" y="1179"/>
                    <a:pt x="337" y="1172"/>
                  </a:cubicBezTo>
                  <a:cubicBezTo>
                    <a:pt x="315" y="1144"/>
                    <a:pt x="298" y="1113"/>
                    <a:pt x="278" y="1083"/>
                  </a:cubicBezTo>
                  <a:cubicBezTo>
                    <a:pt x="261" y="1092"/>
                    <a:pt x="240" y="1102"/>
                    <a:pt x="222" y="1114"/>
                  </a:cubicBezTo>
                  <a:cubicBezTo>
                    <a:pt x="220" y="1116"/>
                    <a:pt x="207" y="1125"/>
                    <a:pt x="207" y="1127"/>
                  </a:cubicBezTo>
                  <a:cubicBezTo>
                    <a:pt x="207" y="1129"/>
                    <a:pt x="219" y="1144"/>
                    <a:pt x="221" y="1146"/>
                  </a:cubicBezTo>
                  <a:cubicBezTo>
                    <a:pt x="226" y="1153"/>
                    <a:pt x="230" y="1157"/>
                    <a:pt x="234" y="1164"/>
                  </a:cubicBezTo>
                  <a:cubicBezTo>
                    <a:pt x="269" y="1174"/>
                    <a:pt x="303" y="1186"/>
                    <a:pt x="341" y="1193"/>
                  </a:cubicBezTo>
                  <a:moveTo>
                    <a:pt x="183" y="1096"/>
                  </a:moveTo>
                  <a:cubicBezTo>
                    <a:pt x="183" y="1095"/>
                    <a:pt x="184" y="1096"/>
                    <a:pt x="183" y="1096"/>
                  </a:cubicBezTo>
                  <a:close/>
                  <a:moveTo>
                    <a:pt x="195" y="1134"/>
                  </a:moveTo>
                  <a:cubicBezTo>
                    <a:pt x="197" y="1130"/>
                    <a:pt x="202" y="1130"/>
                    <a:pt x="203" y="1125"/>
                  </a:cubicBezTo>
                  <a:cubicBezTo>
                    <a:pt x="196" y="1116"/>
                    <a:pt x="191" y="1106"/>
                    <a:pt x="184" y="1097"/>
                  </a:cubicBezTo>
                  <a:cubicBezTo>
                    <a:pt x="187" y="1110"/>
                    <a:pt x="190" y="1123"/>
                    <a:pt x="195" y="1134"/>
                  </a:cubicBezTo>
                  <a:close/>
                  <a:moveTo>
                    <a:pt x="1271" y="1097"/>
                  </a:moveTo>
                  <a:cubicBezTo>
                    <a:pt x="1271" y="1098"/>
                    <a:pt x="1270" y="1099"/>
                    <a:pt x="1270" y="1100"/>
                  </a:cubicBezTo>
                  <a:cubicBezTo>
                    <a:pt x="1254" y="1126"/>
                    <a:pt x="1234" y="1154"/>
                    <a:pt x="1216" y="1177"/>
                  </a:cubicBezTo>
                  <a:cubicBezTo>
                    <a:pt x="1214" y="1180"/>
                    <a:pt x="1210" y="1183"/>
                    <a:pt x="1210" y="1187"/>
                  </a:cubicBezTo>
                  <a:cubicBezTo>
                    <a:pt x="1235" y="1180"/>
                    <a:pt x="1261" y="1174"/>
                    <a:pt x="1284" y="1165"/>
                  </a:cubicBezTo>
                  <a:cubicBezTo>
                    <a:pt x="1289" y="1147"/>
                    <a:pt x="1294" y="1131"/>
                    <a:pt x="1298" y="1112"/>
                  </a:cubicBezTo>
                  <a:cubicBezTo>
                    <a:pt x="1289" y="1107"/>
                    <a:pt x="1281" y="1100"/>
                    <a:pt x="1271" y="1097"/>
                  </a:cubicBezTo>
                  <a:close/>
                  <a:moveTo>
                    <a:pt x="1426" y="1099"/>
                  </a:moveTo>
                  <a:cubicBezTo>
                    <a:pt x="1417" y="1104"/>
                    <a:pt x="1408" y="1111"/>
                    <a:pt x="1399" y="1117"/>
                  </a:cubicBezTo>
                  <a:cubicBezTo>
                    <a:pt x="1394" y="1137"/>
                    <a:pt x="1385" y="1154"/>
                    <a:pt x="1377" y="1173"/>
                  </a:cubicBezTo>
                  <a:moveTo>
                    <a:pt x="1377" y="1173"/>
                  </a:moveTo>
                  <a:cubicBezTo>
                    <a:pt x="1376" y="1173"/>
                    <a:pt x="1377" y="1174"/>
                    <a:pt x="1376" y="1175"/>
                  </a:cubicBezTo>
                  <a:moveTo>
                    <a:pt x="1376" y="1175"/>
                  </a:moveTo>
                  <a:cubicBezTo>
                    <a:pt x="1375" y="1175"/>
                    <a:pt x="1377" y="1176"/>
                    <a:pt x="1376" y="1175"/>
                  </a:cubicBezTo>
                  <a:moveTo>
                    <a:pt x="1376" y="1175"/>
                  </a:moveTo>
                  <a:cubicBezTo>
                    <a:pt x="1377" y="1174"/>
                    <a:pt x="1377" y="1173"/>
                    <a:pt x="1377" y="1173"/>
                  </a:cubicBezTo>
                  <a:moveTo>
                    <a:pt x="1377" y="1173"/>
                  </a:moveTo>
                  <a:cubicBezTo>
                    <a:pt x="1396" y="1150"/>
                    <a:pt x="1412" y="1125"/>
                    <a:pt x="1426" y="1099"/>
                  </a:cubicBezTo>
                  <a:moveTo>
                    <a:pt x="1426" y="1099"/>
                  </a:moveTo>
                  <a:cubicBezTo>
                    <a:pt x="1428" y="1098"/>
                    <a:pt x="1426" y="1098"/>
                    <a:pt x="1426" y="1099"/>
                  </a:cubicBezTo>
                  <a:moveTo>
                    <a:pt x="159" y="1216"/>
                  </a:moveTo>
                  <a:cubicBezTo>
                    <a:pt x="156" y="1201"/>
                    <a:pt x="160" y="1188"/>
                    <a:pt x="164" y="1176"/>
                  </a:cubicBezTo>
                  <a:cubicBezTo>
                    <a:pt x="148" y="1157"/>
                    <a:pt x="133" y="1136"/>
                    <a:pt x="120" y="1113"/>
                  </a:cubicBezTo>
                  <a:cubicBezTo>
                    <a:pt x="113" y="1111"/>
                    <a:pt x="109" y="1105"/>
                    <a:pt x="102" y="1103"/>
                  </a:cubicBezTo>
                  <a:cubicBezTo>
                    <a:pt x="118" y="1144"/>
                    <a:pt x="137" y="1181"/>
                    <a:pt x="159" y="1216"/>
                  </a:cubicBezTo>
                  <a:close/>
                  <a:moveTo>
                    <a:pt x="1287" y="1164"/>
                  </a:moveTo>
                  <a:cubicBezTo>
                    <a:pt x="1303" y="1157"/>
                    <a:pt x="1323" y="1155"/>
                    <a:pt x="1333" y="1143"/>
                  </a:cubicBezTo>
                  <a:cubicBezTo>
                    <a:pt x="1325" y="1131"/>
                    <a:pt x="1312" y="1123"/>
                    <a:pt x="1301" y="1114"/>
                  </a:cubicBezTo>
                  <a:cubicBezTo>
                    <a:pt x="1296" y="1131"/>
                    <a:pt x="1292" y="1148"/>
                    <a:pt x="1287" y="1164"/>
                  </a:cubicBezTo>
                  <a:close/>
                  <a:moveTo>
                    <a:pt x="126" y="1118"/>
                  </a:moveTo>
                  <a:cubicBezTo>
                    <a:pt x="138" y="1138"/>
                    <a:pt x="150" y="1157"/>
                    <a:pt x="166" y="1174"/>
                  </a:cubicBezTo>
                  <a:cubicBezTo>
                    <a:pt x="169" y="1162"/>
                    <a:pt x="177" y="1155"/>
                    <a:pt x="182" y="1146"/>
                  </a:cubicBezTo>
                  <a:cubicBezTo>
                    <a:pt x="161" y="1138"/>
                    <a:pt x="144" y="1127"/>
                    <a:pt x="126" y="1118"/>
                  </a:cubicBezTo>
                  <a:moveTo>
                    <a:pt x="126" y="1118"/>
                  </a:moveTo>
                  <a:cubicBezTo>
                    <a:pt x="125" y="1116"/>
                    <a:pt x="124" y="1118"/>
                    <a:pt x="126" y="1118"/>
                  </a:cubicBezTo>
                  <a:moveTo>
                    <a:pt x="1342" y="1146"/>
                  </a:moveTo>
                  <a:cubicBezTo>
                    <a:pt x="1351" y="1159"/>
                    <a:pt x="1360" y="1173"/>
                    <a:pt x="1365" y="1190"/>
                  </a:cubicBezTo>
                  <a:cubicBezTo>
                    <a:pt x="1377" y="1168"/>
                    <a:pt x="1387" y="1145"/>
                    <a:pt x="1396" y="1120"/>
                  </a:cubicBezTo>
                  <a:cubicBezTo>
                    <a:pt x="1397" y="1120"/>
                    <a:pt x="1396" y="1119"/>
                    <a:pt x="1395" y="1119"/>
                  </a:cubicBezTo>
                  <a:cubicBezTo>
                    <a:pt x="1379" y="1129"/>
                    <a:pt x="1361" y="1138"/>
                    <a:pt x="1342" y="1146"/>
                  </a:cubicBezTo>
                  <a:close/>
                  <a:moveTo>
                    <a:pt x="204" y="1128"/>
                  </a:moveTo>
                  <a:cubicBezTo>
                    <a:pt x="202" y="1133"/>
                    <a:pt x="196" y="1134"/>
                    <a:pt x="195" y="1139"/>
                  </a:cubicBezTo>
                  <a:cubicBezTo>
                    <a:pt x="197" y="1142"/>
                    <a:pt x="198" y="1146"/>
                    <a:pt x="198" y="1151"/>
                  </a:cubicBezTo>
                  <a:cubicBezTo>
                    <a:pt x="209" y="1153"/>
                    <a:pt x="219" y="1160"/>
                    <a:pt x="229" y="1160"/>
                  </a:cubicBezTo>
                  <a:cubicBezTo>
                    <a:pt x="220" y="1151"/>
                    <a:pt x="214" y="1138"/>
                    <a:pt x="204" y="1128"/>
                  </a:cubicBezTo>
                  <a:close/>
                  <a:moveTo>
                    <a:pt x="1100" y="1194"/>
                  </a:moveTo>
                  <a:cubicBezTo>
                    <a:pt x="1095" y="1200"/>
                    <a:pt x="1088" y="1206"/>
                    <a:pt x="1088" y="1212"/>
                  </a:cubicBezTo>
                  <a:cubicBezTo>
                    <a:pt x="1101" y="1209"/>
                    <a:pt x="1114" y="1208"/>
                    <a:pt x="1126" y="1205"/>
                  </a:cubicBezTo>
                  <a:cubicBezTo>
                    <a:pt x="1129" y="1181"/>
                    <a:pt x="1137" y="1156"/>
                    <a:pt x="1137" y="1132"/>
                  </a:cubicBezTo>
                  <a:cubicBezTo>
                    <a:pt x="1126" y="1153"/>
                    <a:pt x="1113" y="1175"/>
                    <a:pt x="1100" y="1194"/>
                  </a:cubicBezTo>
                  <a:close/>
                  <a:moveTo>
                    <a:pt x="187" y="1146"/>
                  </a:moveTo>
                  <a:cubicBezTo>
                    <a:pt x="190" y="1145"/>
                    <a:pt x="194" y="1150"/>
                    <a:pt x="196" y="1148"/>
                  </a:cubicBezTo>
                  <a:cubicBezTo>
                    <a:pt x="193" y="1146"/>
                    <a:pt x="194" y="1141"/>
                    <a:pt x="192" y="1140"/>
                  </a:cubicBezTo>
                  <a:cubicBezTo>
                    <a:pt x="191" y="1142"/>
                    <a:pt x="188" y="1143"/>
                    <a:pt x="187" y="1146"/>
                  </a:cubicBezTo>
                  <a:close/>
                  <a:moveTo>
                    <a:pt x="1333" y="1147"/>
                  </a:moveTo>
                  <a:cubicBezTo>
                    <a:pt x="1335" y="1147"/>
                    <a:pt x="1336" y="1146"/>
                    <a:pt x="1337" y="1145"/>
                  </a:cubicBezTo>
                  <a:cubicBezTo>
                    <a:pt x="1335" y="1143"/>
                    <a:pt x="1334" y="1145"/>
                    <a:pt x="1333" y="1147"/>
                  </a:cubicBezTo>
                  <a:close/>
                  <a:moveTo>
                    <a:pt x="241" y="1257"/>
                  </a:moveTo>
                  <a:cubicBezTo>
                    <a:pt x="241" y="1258"/>
                    <a:pt x="242" y="1257"/>
                    <a:pt x="241" y="1257"/>
                  </a:cubicBezTo>
                  <a:moveTo>
                    <a:pt x="241" y="1257"/>
                  </a:moveTo>
                  <a:cubicBezTo>
                    <a:pt x="224" y="1224"/>
                    <a:pt x="209" y="1190"/>
                    <a:pt x="197" y="1152"/>
                  </a:cubicBezTo>
                  <a:cubicBezTo>
                    <a:pt x="194" y="1150"/>
                    <a:pt x="189" y="1150"/>
                    <a:pt x="187" y="1148"/>
                  </a:cubicBezTo>
                  <a:cubicBezTo>
                    <a:pt x="177" y="1154"/>
                    <a:pt x="173" y="1166"/>
                    <a:pt x="167" y="1175"/>
                  </a:cubicBezTo>
                  <a:cubicBezTo>
                    <a:pt x="189" y="1205"/>
                    <a:pt x="214" y="1232"/>
                    <a:pt x="241" y="1257"/>
                  </a:cubicBezTo>
                  <a:moveTo>
                    <a:pt x="1207" y="1335"/>
                  </a:moveTo>
                  <a:cubicBezTo>
                    <a:pt x="1206" y="1335"/>
                    <a:pt x="1208" y="1336"/>
                    <a:pt x="1207" y="1335"/>
                  </a:cubicBezTo>
                  <a:moveTo>
                    <a:pt x="1207" y="1335"/>
                  </a:moveTo>
                  <a:cubicBezTo>
                    <a:pt x="1267" y="1295"/>
                    <a:pt x="1319" y="1248"/>
                    <a:pt x="1362" y="1192"/>
                  </a:cubicBezTo>
                  <a:cubicBezTo>
                    <a:pt x="1357" y="1174"/>
                    <a:pt x="1350" y="1158"/>
                    <a:pt x="1337" y="1148"/>
                  </a:cubicBezTo>
                  <a:cubicBezTo>
                    <a:pt x="1322" y="1158"/>
                    <a:pt x="1312" y="1174"/>
                    <a:pt x="1300" y="1189"/>
                  </a:cubicBezTo>
                  <a:cubicBezTo>
                    <a:pt x="1294" y="1196"/>
                    <a:pt x="1288" y="1203"/>
                    <a:pt x="1281" y="1210"/>
                  </a:cubicBezTo>
                  <a:cubicBezTo>
                    <a:pt x="1275" y="1217"/>
                    <a:pt x="1267" y="1223"/>
                    <a:pt x="1263" y="1230"/>
                  </a:cubicBezTo>
                  <a:cubicBezTo>
                    <a:pt x="1258" y="1239"/>
                    <a:pt x="1255" y="1249"/>
                    <a:pt x="1251" y="1258"/>
                  </a:cubicBezTo>
                  <a:cubicBezTo>
                    <a:pt x="1237" y="1285"/>
                    <a:pt x="1225" y="1311"/>
                    <a:pt x="1207" y="1335"/>
                  </a:cubicBezTo>
                  <a:moveTo>
                    <a:pt x="1324" y="1154"/>
                  </a:moveTo>
                  <a:cubicBezTo>
                    <a:pt x="1310" y="1158"/>
                    <a:pt x="1300" y="1164"/>
                    <a:pt x="1286" y="1167"/>
                  </a:cubicBezTo>
                  <a:cubicBezTo>
                    <a:pt x="1282" y="1186"/>
                    <a:pt x="1272" y="1204"/>
                    <a:pt x="1269" y="1221"/>
                  </a:cubicBezTo>
                  <a:cubicBezTo>
                    <a:pt x="1287" y="1199"/>
                    <a:pt x="1307" y="1178"/>
                    <a:pt x="1324" y="1154"/>
                  </a:cubicBezTo>
                  <a:moveTo>
                    <a:pt x="1324" y="1154"/>
                  </a:moveTo>
                  <a:cubicBezTo>
                    <a:pt x="1325" y="1154"/>
                    <a:pt x="1324" y="1153"/>
                    <a:pt x="1324" y="1154"/>
                  </a:cubicBezTo>
                  <a:moveTo>
                    <a:pt x="222" y="1212"/>
                  </a:moveTo>
                  <a:cubicBezTo>
                    <a:pt x="231" y="1230"/>
                    <a:pt x="237" y="1251"/>
                    <a:pt x="247" y="1264"/>
                  </a:cubicBezTo>
                  <a:cubicBezTo>
                    <a:pt x="252" y="1270"/>
                    <a:pt x="260" y="1275"/>
                    <a:pt x="267" y="1280"/>
                  </a:cubicBezTo>
                  <a:cubicBezTo>
                    <a:pt x="287" y="1297"/>
                    <a:pt x="306" y="1314"/>
                    <a:pt x="328" y="1328"/>
                  </a:cubicBezTo>
                  <a:cubicBezTo>
                    <a:pt x="334" y="1313"/>
                    <a:pt x="344" y="1302"/>
                    <a:pt x="354" y="1291"/>
                  </a:cubicBezTo>
                  <a:cubicBezTo>
                    <a:pt x="308" y="1254"/>
                    <a:pt x="269" y="1211"/>
                    <a:pt x="232" y="1165"/>
                  </a:cubicBezTo>
                  <a:cubicBezTo>
                    <a:pt x="220" y="1162"/>
                    <a:pt x="212" y="1157"/>
                    <a:pt x="200" y="1154"/>
                  </a:cubicBezTo>
                  <a:cubicBezTo>
                    <a:pt x="206" y="1174"/>
                    <a:pt x="214" y="1193"/>
                    <a:pt x="222" y="1212"/>
                  </a:cubicBezTo>
                  <a:close/>
                  <a:moveTo>
                    <a:pt x="356" y="1290"/>
                  </a:moveTo>
                  <a:cubicBezTo>
                    <a:pt x="359" y="1285"/>
                    <a:pt x="365" y="1284"/>
                    <a:pt x="367" y="1278"/>
                  </a:cubicBezTo>
                  <a:cubicBezTo>
                    <a:pt x="358" y="1252"/>
                    <a:pt x="349" y="1226"/>
                    <a:pt x="342" y="1197"/>
                  </a:cubicBezTo>
                  <a:cubicBezTo>
                    <a:pt x="306" y="1189"/>
                    <a:pt x="270" y="1177"/>
                    <a:pt x="238" y="1169"/>
                  </a:cubicBezTo>
                  <a:cubicBezTo>
                    <a:pt x="274" y="1212"/>
                    <a:pt x="312" y="1254"/>
                    <a:pt x="356" y="1290"/>
                  </a:cubicBezTo>
                  <a:close/>
                  <a:moveTo>
                    <a:pt x="1223" y="1265"/>
                  </a:moveTo>
                  <a:cubicBezTo>
                    <a:pt x="1235" y="1254"/>
                    <a:pt x="1255" y="1239"/>
                    <a:pt x="1263" y="1225"/>
                  </a:cubicBezTo>
                  <a:cubicBezTo>
                    <a:pt x="1273" y="1209"/>
                    <a:pt x="1274" y="1190"/>
                    <a:pt x="1282" y="1170"/>
                  </a:cubicBezTo>
                  <a:cubicBezTo>
                    <a:pt x="1282" y="1169"/>
                    <a:pt x="1282" y="1169"/>
                    <a:pt x="1281" y="1169"/>
                  </a:cubicBezTo>
                  <a:cubicBezTo>
                    <a:pt x="1257" y="1177"/>
                    <a:pt x="1232" y="1184"/>
                    <a:pt x="1206" y="1191"/>
                  </a:cubicBezTo>
                  <a:cubicBezTo>
                    <a:pt x="1184" y="1218"/>
                    <a:pt x="1160" y="1242"/>
                    <a:pt x="1137" y="1268"/>
                  </a:cubicBezTo>
                  <a:cubicBezTo>
                    <a:pt x="1155" y="1276"/>
                    <a:pt x="1167" y="1289"/>
                    <a:pt x="1181" y="1301"/>
                  </a:cubicBezTo>
                  <a:cubicBezTo>
                    <a:pt x="1195" y="1290"/>
                    <a:pt x="1208" y="1278"/>
                    <a:pt x="1223" y="1265"/>
                  </a:cubicBezTo>
                  <a:close/>
                  <a:moveTo>
                    <a:pt x="344" y="1195"/>
                  </a:moveTo>
                  <a:cubicBezTo>
                    <a:pt x="349" y="1194"/>
                    <a:pt x="353" y="1198"/>
                    <a:pt x="355" y="1196"/>
                  </a:cubicBezTo>
                  <a:cubicBezTo>
                    <a:pt x="350" y="1190"/>
                    <a:pt x="346" y="1183"/>
                    <a:pt x="341" y="1178"/>
                  </a:cubicBezTo>
                  <a:cubicBezTo>
                    <a:pt x="342" y="1184"/>
                    <a:pt x="343" y="1189"/>
                    <a:pt x="344" y="1195"/>
                  </a:cubicBezTo>
                  <a:close/>
                  <a:moveTo>
                    <a:pt x="289" y="1331"/>
                  </a:moveTo>
                  <a:cubicBezTo>
                    <a:pt x="289" y="1332"/>
                    <a:pt x="290" y="1331"/>
                    <a:pt x="289" y="1331"/>
                  </a:cubicBezTo>
                  <a:moveTo>
                    <a:pt x="289" y="1331"/>
                  </a:moveTo>
                  <a:cubicBezTo>
                    <a:pt x="274" y="1310"/>
                    <a:pt x="258" y="1290"/>
                    <a:pt x="246" y="1266"/>
                  </a:cubicBezTo>
                  <a:cubicBezTo>
                    <a:pt x="216" y="1240"/>
                    <a:pt x="192" y="1209"/>
                    <a:pt x="165" y="1180"/>
                  </a:cubicBezTo>
                  <a:cubicBezTo>
                    <a:pt x="163" y="1194"/>
                    <a:pt x="158" y="1209"/>
                    <a:pt x="163" y="1223"/>
                  </a:cubicBezTo>
                  <a:cubicBezTo>
                    <a:pt x="169" y="1238"/>
                    <a:pt x="189" y="1257"/>
                    <a:pt x="203" y="1271"/>
                  </a:cubicBezTo>
                  <a:cubicBezTo>
                    <a:pt x="217" y="1284"/>
                    <a:pt x="236" y="1304"/>
                    <a:pt x="249" y="1313"/>
                  </a:cubicBezTo>
                  <a:cubicBezTo>
                    <a:pt x="261" y="1321"/>
                    <a:pt x="278" y="1326"/>
                    <a:pt x="289" y="1331"/>
                  </a:cubicBezTo>
                  <a:moveTo>
                    <a:pt x="676" y="1195"/>
                  </a:moveTo>
                  <a:cubicBezTo>
                    <a:pt x="677" y="1209"/>
                    <a:pt x="682" y="1221"/>
                    <a:pt x="683" y="1235"/>
                  </a:cubicBezTo>
                  <a:cubicBezTo>
                    <a:pt x="697" y="1236"/>
                    <a:pt x="712" y="1236"/>
                    <a:pt x="727" y="1236"/>
                  </a:cubicBezTo>
                  <a:cubicBezTo>
                    <a:pt x="726" y="1222"/>
                    <a:pt x="730" y="1202"/>
                    <a:pt x="725" y="1192"/>
                  </a:cubicBezTo>
                  <a:cubicBezTo>
                    <a:pt x="709" y="1193"/>
                    <a:pt x="691" y="1193"/>
                    <a:pt x="676" y="1195"/>
                  </a:cubicBezTo>
                  <a:close/>
                  <a:moveTo>
                    <a:pt x="729" y="1192"/>
                  </a:moveTo>
                  <a:cubicBezTo>
                    <a:pt x="729" y="1207"/>
                    <a:pt x="731" y="1220"/>
                    <a:pt x="730" y="1236"/>
                  </a:cubicBezTo>
                  <a:cubicBezTo>
                    <a:pt x="744" y="1238"/>
                    <a:pt x="761" y="1236"/>
                    <a:pt x="775" y="1237"/>
                  </a:cubicBezTo>
                  <a:cubicBezTo>
                    <a:pt x="777" y="1222"/>
                    <a:pt x="777" y="1207"/>
                    <a:pt x="777" y="1192"/>
                  </a:cubicBezTo>
                  <a:cubicBezTo>
                    <a:pt x="761" y="1192"/>
                    <a:pt x="745" y="1192"/>
                    <a:pt x="729" y="1192"/>
                  </a:cubicBezTo>
                  <a:close/>
                  <a:moveTo>
                    <a:pt x="780" y="1192"/>
                  </a:moveTo>
                  <a:cubicBezTo>
                    <a:pt x="779" y="1206"/>
                    <a:pt x="779" y="1222"/>
                    <a:pt x="778" y="1237"/>
                  </a:cubicBezTo>
                  <a:cubicBezTo>
                    <a:pt x="809" y="1235"/>
                    <a:pt x="841" y="1236"/>
                    <a:pt x="871" y="1234"/>
                  </a:cubicBezTo>
                  <a:cubicBezTo>
                    <a:pt x="875" y="1222"/>
                    <a:pt x="879" y="1210"/>
                    <a:pt x="882" y="1198"/>
                  </a:cubicBezTo>
                  <a:cubicBezTo>
                    <a:pt x="849" y="1195"/>
                    <a:pt x="816" y="1192"/>
                    <a:pt x="780" y="1192"/>
                  </a:cubicBezTo>
                  <a:close/>
                  <a:moveTo>
                    <a:pt x="1200" y="1193"/>
                  </a:moveTo>
                  <a:cubicBezTo>
                    <a:pt x="1176" y="1197"/>
                    <a:pt x="1153" y="1204"/>
                    <a:pt x="1128" y="1207"/>
                  </a:cubicBezTo>
                  <a:cubicBezTo>
                    <a:pt x="1124" y="1224"/>
                    <a:pt x="1120" y="1239"/>
                    <a:pt x="1116" y="1255"/>
                  </a:cubicBezTo>
                  <a:cubicBezTo>
                    <a:pt x="1122" y="1258"/>
                    <a:pt x="1128" y="1262"/>
                    <a:pt x="1134" y="1265"/>
                  </a:cubicBezTo>
                  <a:cubicBezTo>
                    <a:pt x="1158" y="1242"/>
                    <a:pt x="1180" y="1219"/>
                    <a:pt x="1200" y="1193"/>
                  </a:cubicBezTo>
                  <a:moveTo>
                    <a:pt x="1200" y="1193"/>
                  </a:moveTo>
                  <a:cubicBezTo>
                    <a:pt x="1201" y="1192"/>
                    <a:pt x="1200" y="1192"/>
                    <a:pt x="1200" y="1193"/>
                  </a:cubicBezTo>
                  <a:moveTo>
                    <a:pt x="671" y="1195"/>
                  </a:moveTo>
                  <a:cubicBezTo>
                    <a:pt x="638" y="1198"/>
                    <a:pt x="605" y="1201"/>
                    <a:pt x="575" y="1207"/>
                  </a:cubicBezTo>
                  <a:cubicBezTo>
                    <a:pt x="578" y="1215"/>
                    <a:pt x="580" y="1224"/>
                    <a:pt x="586" y="1229"/>
                  </a:cubicBezTo>
                  <a:cubicBezTo>
                    <a:pt x="616" y="1232"/>
                    <a:pt x="650" y="1235"/>
                    <a:pt x="680" y="1234"/>
                  </a:cubicBezTo>
                  <a:cubicBezTo>
                    <a:pt x="676" y="1222"/>
                    <a:pt x="675" y="1207"/>
                    <a:pt x="671" y="1195"/>
                  </a:cubicBezTo>
                  <a:close/>
                  <a:moveTo>
                    <a:pt x="369" y="1277"/>
                  </a:moveTo>
                  <a:cubicBezTo>
                    <a:pt x="382" y="1271"/>
                    <a:pt x="394" y="1263"/>
                    <a:pt x="406" y="1255"/>
                  </a:cubicBezTo>
                  <a:cubicBezTo>
                    <a:pt x="389" y="1237"/>
                    <a:pt x="373" y="1219"/>
                    <a:pt x="358" y="1199"/>
                  </a:cubicBezTo>
                  <a:cubicBezTo>
                    <a:pt x="353" y="1200"/>
                    <a:pt x="350" y="1197"/>
                    <a:pt x="345" y="1198"/>
                  </a:cubicBezTo>
                  <a:cubicBezTo>
                    <a:pt x="352" y="1226"/>
                    <a:pt x="361" y="1251"/>
                    <a:pt x="369" y="1277"/>
                  </a:cubicBezTo>
                  <a:close/>
                  <a:moveTo>
                    <a:pt x="884" y="1199"/>
                  </a:moveTo>
                  <a:cubicBezTo>
                    <a:pt x="882" y="1211"/>
                    <a:pt x="877" y="1221"/>
                    <a:pt x="874" y="1234"/>
                  </a:cubicBezTo>
                  <a:cubicBezTo>
                    <a:pt x="894" y="1233"/>
                    <a:pt x="914" y="1231"/>
                    <a:pt x="934" y="1230"/>
                  </a:cubicBezTo>
                  <a:cubicBezTo>
                    <a:pt x="934" y="1221"/>
                    <a:pt x="936" y="1215"/>
                    <a:pt x="936" y="1205"/>
                  </a:cubicBezTo>
                  <a:cubicBezTo>
                    <a:pt x="919" y="1202"/>
                    <a:pt x="903" y="1199"/>
                    <a:pt x="884" y="1199"/>
                  </a:cubicBezTo>
                  <a:close/>
                  <a:moveTo>
                    <a:pt x="1360" y="1199"/>
                  </a:moveTo>
                  <a:cubicBezTo>
                    <a:pt x="1360" y="1199"/>
                    <a:pt x="1361" y="1200"/>
                    <a:pt x="1360" y="1199"/>
                  </a:cubicBezTo>
                  <a:close/>
                  <a:moveTo>
                    <a:pt x="363" y="1201"/>
                  </a:moveTo>
                  <a:cubicBezTo>
                    <a:pt x="378" y="1220"/>
                    <a:pt x="392" y="1239"/>
                    <a:pt x="410" y="1254"/>
                  </a:cubicBezTo>
                  <a:cubicBezTo>
                    <a:pt x="432" y="1244"/>
                    <a:pt x="454" y="1234"/>
                    <a:pt x="480" y="1227"/>
                  </a:cubicBezTo>
                  <a:cubicBezTo>
                    <a:pt x="477" y="1217"/>
                    <a:pt x="463" y="1219"/>
                    <a:pt x="454" y="1218"/>
                  </a:cubicBezTo>
                  <a:cubicBezTo>
                    <a:pt x="424" y="1213"/>
                    <a:pt x="391" y="1206"/>
                    <a:pt x="363" y="1201"/>
                  </a:cubicBezTo>
                  <a:moveTo>
                    <a:pt x="363" y="1201"/>
                  </a:moveTo>
                  <a:cubicBezTo>
                    <a:pt x="362" y="1200"/>
                    <a:pt x="361" y="1201"/>
                    <a:pt x="363" y="1201"/>
                  </a:cubicBezTo>
                  <a:moveTo>
                    <a:pt x="1359" y="1201"/>
                  </a:moveTo>
                  <a:cubicBezTo>
                    <a:pt x="1318" y="1253"/>
                    <a:pt x="1263" y="1298"/>
                    <a:pt x="1208" y="1338"/>
                  </a:cubicBezTo>
                  <a:cubicBezTo>
                    <a:pt x="1206" y="1339"/>
                    <a:pt x="1201" y="1341"/>
                    <a:pt x="1202" y="1345"/>
                  </a:cubicBezTo>
                  <a:cubicBezTo>
                    <a:pt x="1217" y="1339"/>
                    <a:pt x="1232" y="1333"/>
                    <a:pt x="1247" y="1326"/>
                  </a:cubicBezTo>
                  <a:cubicBezTo>
                    <a:pt x="1261" y="1320"/>
                    <a:pt x="1277" y="1313"/>
                    <a:pt x="1289" y="1304"/>
                  </a:cubicBezTo>
                  <a:cubicBezTo>
                    <a:pt x="1303" y="1293"/>
                    <a:pt x="1316" y="1270"/>
                    <a:pt x="1326" y="1255"/>
                  </a:cubicBezTo>
                  <a:cubicBezTo>
                    <a:pt x="1338" y="1238"/>
                    <a:pt x="1350" y="1220"/>
                    <a:pt x="1359" y="1201"/>
                  </a:cubicBezTo>
                  <a:moveTo>
                    <a:pt x="1359" y="1201"/>
                  </a:moveTo>
                  <a:cubicBezTo>
                    <a:pt x="1361" y="1201"/>
                    <a:pt x="1359" y="1200"/>
                    <a:pt x="1359" y="1201"/>
                  </a:cubicBezTo>
                  <a:moveTo>
                    <a:pt x="1301" y="1295"/>
                  </a:moveTo>
                  <a:cubicBezTo>
                    <a:pt x="1299" y="1296"/>
                    <a:pt x="1301" y="1297"/>
                    <a:pt x="1301" y="1295"/>
                  </a:cubicBezTo>
                  <a:moveTo>
                    <a:pt x="1301" y="1295"/>
                  </a:moveTo>
                  <a:cubicBezTo>
                    <a:pt x="1315" y="1282"/>
                    <a:pt x="1343" y="1260"/>
                    <a:pt x="1354" y="1241"/>
                  </a:cubicBezTo>
                  <a:cubicBezTo>
                    <a:pt x="1360" y="1231"/>
                    <a:pt x="1364" y="1215"/>
                    <a:pt x="1362" y="1201"/>
                  </a:cubicBezTo>
                  <a:cubicBezTo>
                    <a:pt x="1345" y="1236"/>
                    <a:pt x="1323" y="1266"/>
                    <a:pt x="1301" y="1295"/>
                  </a:cubicBezTo>
                  <a:moveTo>
                    <a:pt x="938" y="1229"/>
                  </a:moveTo>
                  <a:cubicBezTo>
                    <a:pt x="950" y="1230"/>
                    <a:pt x="958" y="1227"/>
                    <a:pt x="970" y="1227"/>
                  </a:cubicBezTo>
                  <a:cubicBezTo>
                    <a:pt x="975" y="1224"/>
                    <a:pt x="977" y="1218"/>
                    <a:pt x="979" y="1213"/>
                  </a:cubicBezTo>
                  <a:cubicBezTo>
                    <a:pt x="967" y="1210"/>
                    <a:pt x="953" y="1208"/>
                    <a:pt x="941" y="1205"/>
                  </a:cubicBezTo>
                  <a:cubicBezTo>
                    <a:pt x="939" y="1212"/>
                    <a:pt x="940" y="1222"/>
                    <a:pt x="938" y="1229"/>
                  </a:cubicBezTo>
                  <a:close/>
                  <a:moveTo>
                    <a:pt x="526" y="1219"/>
                  </a:moveTo>
                  <a:cubicBezTo>
                    <a:pt x="526" y="1221"/>
                    <a:pt x="526" y="1222"/>
                    <a:pt x="527" y="1223"/>
                  </a:cubicBezTo>
                  <a:cubicBezTo>
                    <a:pt x="544" y="1226"/>
                    <a:pt x="565" y="1229"/>
                    <a:pt x="582" y="1228"/>
                  </a:cubicBezTo>
                  <a:cubicBezTo>
                    <a:pt x="577" y="1222"/>
                    <a:pt x="575" y="1213"/>
                    <a:pt x="571" y="1207"/>
                  </a:cubicBezTo>
                  <a:cubicBezTo>
                    <a:pt x="557" y="1212"/>
                    <a:pt x="538" y="1212"/>
                    <a:pt x="526" y="1219"/>
                  </a:cubicBezTo>
                  <a:close/>
                  <a:moveTo>
                    <a:pt x="1084" y="1215"/>
                  </a:moveTo>
                  <a:cubicBezTo>
                    <a:pt x="1080" y="1223"/>
                    <a:pt x="1071" y="1229"/>
                    <a:pt x="1070" y="1236"/>
                  </a:cubicBezTo>
                  <a:cubicBezTo>
                    <a:pt x="1086" y="1240"/>
                    <a:pt x="1099" y="1248"/>
                    <a:pt x="1113" y="1253"/>
                  </a:cubicBezTo>
                  <a:cubicBezTo>
                    <a:pt x="1118" y="1240"/>
                    <a:pt x="1120" y="1224"/>
                    <a:pt x="1125" y="1210"/>
                  </a:cubicBezTo>
                  <a:cubicBezTo>
                    <a:pt x="1125" y="1209"/>
                    <a:pt x="1125" y="1208"/>
                    <a:pt x="1123" y="1208"/>
                  </a:cubicBezTo>
                  <a:cubicBezTo>
                    <a:pt x="1111" y="1211"/>
                    <a:pt x="1097" y="1213"/>
                    <a:pt x="1084" y="1215"/>
                  </a:cubicBezTo>
                  <a:close/>
                  <a:moveTo>
                    <a:pt x="982" y="1214"/>
                  </a:moveTo>
                  <a:cubicBezTo>
                    <a:pt x="980" y="1218"/>
                    <a:pt x="977" y="1222"/>
                    <a:pt x="975" y="1226"/>
                  </a:cubicBezTo>
                  <a:cubicBezTo>
                    <a:pt x="988" y="1225"/>
                    <a:pt x="1003" y="1224"/>
                    <a:pt x="1015" y="1222"/>
                  </a:cubicBezTo>
                  <a:cubicBezTo>
                    <a:pt x="1005" y="1219"/>
                    <a:pt x="994" y="1216"/>
                    <a:pt x="982" y="1214"/>
                  </a:cubicBezTo>
                  <a:close/>
                  <a:moveTo>
                    <a:pt x="1031" y="1223"/>
                  </a:moveTo>
                  <a:cubicBezTo>
                    <a:pt x="1044" y="1226"/>
                    <a:pt x="1054" y="1231"/>
                    <a:pt x="1066" y="1234"/>
                  </a:cubicBezTo>
                  <a:cubicBezTo>
                    <a:pt x="1070" y="1229"/>
                    <a:pt x="1080" y="1220"/>
                    <a:pt x="1078" y="1216"/>
                  </a:cubicBezTo>
                  <a:cubicBezTo>
                    <a:pt x="1063" y="1219"/>
                    <a:pt x="1045" y="1220"/>
                    <a:pt x="1031" y="1223"/>
                  </a:cubicBezTo>
                  <a:close/>
                  <a:moveTo>
                    <a:pt x="509" y="1223"/>
                  </a:moveTo>
                  <a:cubicBezTo>
                    <a:pt x="515" y="1222"/>
                    <a:pt x="518" y="1224"/>
                    <a:pt x="524" y="1223"/>
                  </a:cubicBezTo>
                  <a:cubicBezTo>
                    <a:pt x="523" y="1222"/>
                    <a:pt x="524" y="1217"/>
                    <a:pt x="521" y="1218"/>
                  </a:cubicBezTo>
                  <a:cubicBezTo>
                    <a:pt x="518" y="1220"/>
                    <a:pt x="511" y="1219"/>
                    <a:pt x="509" y="1223"/>
                  </a:cubicBezTo>
                  <a:close/>
                  <a:moveTo>
                    <a:pt x="482" y="1225"/>
                  </a:moveTo>
                  <a:cubicBezTo>
                    <a:pt x="487" y="1226"/>
                    <a:pt x="490" y="1224"/>
                    <a:pt x="493" y="1223"/>
                  </a:cubicBezTo>
                  <a:cubicBezTo>
                    <a:pt x="488" y="1223"/>
                    <a:pt x="483" y="1220"/>
                    <a:pt x="480" y="1223"/>
                  </a:cubicBezTo>
                  <a:cubicBezTo>
                    <a:pt x="481" y="1223"/>
                    <a:pt x="482" y="1224"/>
                    <a:pt x="482" y="1225"/>
                  </a:cubicBezTo>
                  <a:close/>
                  <a:moveTo>
                    <a:pt x="535" y="1295"/>
                  </a:moveTo>
                  <a:cubicBezTo>
                    <a:pt x="536" y="1296"/>
                    <a:pt x="537" y="1294"/>
                    <a:pt x="535" y="1295"/>
                  </a:cubicBezTo>
                  <a:moveTo>
                    <a:pt x="535" y="1295"/>
                  </a:moveTo>
                  <a:cubicBezTo>
                    <a:pt x="532" y="1272"/>
                    <a:pt x="527" y="1251"/>
                    <a:pt x="525" y="1227"/>
                  </a:cubicBezTo>
                  <a:cubicBezTo>
                    <a:pt x="512" y="1224"/>
                    <a:pt x="497" y="1223"/>
                    <a:pt x="486" y="1227"/>
                  </a:cubicBezTo>
                  <a:cubicBezTo>
                    <a:pt x="498" y="1250"/>
                    <a:pt x="518" y="1273"/>
                    <a:pt x="535" y="1295"/>
                  </a:cubicBezTo>
                  <a:moveTo>
                    <a:pt x="1022" y="1223"/>
                  </a:moveTo>
                  <a:cubicBezTo>
                    <a:pt x="1007" y="1223"/>
                    <a:pt x="991" y="1230"/>
                    <a:pt x="973" y="1229"/>
                  </a:cubicBezTo>
                  <a:cubicBezTo>
                    <a:pt x="960" y="1255"/>
                    <a:pt x="945" y="1280"/>
                    <a:pt x="928" y="1303"/>
                  </a:cubicBezTo>
                  <a:cubicBezTo>
                    <a:pt x="927" y="1316"/>
                    <a:pt x="925" y="1329"/>
                    <a:pt x="922" y="1342"/>
                  </a:cubicBezTo>
                  <a:cubicBezTo>
                    <a:pt x="920" y="1353"/>
                    <a:pt x="915" y="1367"/>
                    <a:pt x="917" y="1376"/>
                  </a:cubicBezTo>
                  <a:cubicBezTo>
                    <a:pt x="925" y="1381"/>
                    <a:pt x="933" y="1372"/>
                    <a:pt x="939" y="1367"/>
                  </a:cubicBezTo>
                  <a:cubicBezTo>
                    <a:pt x="986" y="1330"/>
                    <a:pt x="1029" y="1283"/>
                    <a:pt x="1064" y="1236"/>
                  </a:cubicBezTo>
                  <a:cubicBezTo>
                    <a:pt x="1050" y="1234"/>
                    <a:pt x="1038" y="1224"/>
                    <a:pt x="1022" y="1223"/>
                  </a:cubicBezTo>
                  <a:close/>
                  <a:moveTo>
                    <a:pt x="539" y="1299"/>
                  </a:moveTo>
                  <a:cubicBezTo>
                    <a:pt x="563" y="1325"/>
                    <a:pt x="587" y="1352"/>
                    <a:pt x="615" y="1374"/>
                  </a:cubicBezTo>
                  <a:cubicBezTo>
                    <a:pt x="628" y="1368"/>
                    <a:pt x="645" y="1367"/>
                    <a:pt x="658" y="1362"/>
                  </a:cubicBezTo>
                  <a:cubicBezTo>
                    <a:pt x="630" y="1322"/>
                    <a:pt x="605" y="1279"/>
                    <a:pt x="583" y="1232"/>
                  </a:cubicBezTo>
                  <a:cubicBezTo>
                    <a:pt x="564" y="1230"/>
                    <a:pt x="545" y="1229"/>
                    <a:pt x="527" y="1226"/>
                  </a:cubicBezTo>
                  <a:cubicBezTo>
                    <a:pt x="530" y="1251"/>
                    <a:pt x="535" y="1275"/>
                    <a:pt x="539" y="1299"/>
                  </a:cubicBezTo>
                  <a:close/>
                  <a:moveTo>
                    <a:pt x="537" y="1300"/>
                  </a:moveTo>
                  <a:cubicBezTo>
                    <a:pt x="517" y="1278"/>
                    <a:pt x="500" y="1252"/>
                    <a:pt x="481" y="1229"/>
                  </a:cubicBezTo>
                  <a:cubicBezTo>
                    <a:pt x="456" y="1237"/>
                    <a:pt x="433" y="1246"/>
                    <a:pt x="412" y="1256"/>
                  </a:cubicBezTo>
                  <a:cubicBezTo>
                    <a:pt x="452" y="1302"/>
                    <a:pt x="504" y="1344"/>
                    <a:pt x="558" y="1379"/>
                  </a:cubicBezTo>
                  <a:cubicBezTo>
                    <a:pt x="550" y="1354"/>
                    <a:pt x="543" y="1328"/>
                    <a:pt x="537" y="1300"/>
                  </a:cubicBezTo>
                  <a:close/>
                  <a:moveTo>
                    <a:pt x="938" y="1232"/>
                  </a:moveTo>
                  <a:cubicBezTo>
                    <a:pt x="936" y="1253"/>
                    <a:pt x="931" y="1276"/>
                    <a:pt x="931" y="1295"/>
                  </a:cubicBezTo>
                  <a:cubicBezTo>
                    <a:pt x="945" y="1275"/>
                    <a:pt x="957" y="1253"/>
                    <a:pt x="970" y="1231"/>
                  </a:cubicBezTo>
                  <a:cubicBezTo>
                    <a:pt x="970" y="1230"/>
                    <a:pt x="970" y="1229"/>
                    <a:pt x="968" y="1229"/>
                  </a:cubicBezTo>
                  <a:cubicBezTo>
                    <a:pt x="959" y="1231"/>
                    <a:pt x="948" y="1232"/>
                    <a:pt x="938" y="1232"/>
                  </a:cubicBezTo>
                  <a:close/>
                  <a:moveTo>
                    <a:pt x="663" y="1362"/>
                  </a:moveTo>
                  <a:cubicBezTo>
                    <a:pt x="679" y="1359"/>
                    <a:pt x="696" y="1357"/>
                    <a:pt x="712" y="1355"/>
                  </a:cubicBezTo>
                  <a:cubicBezTo>
                    <a:pt x="700" y="1317"/>
                    <a:pt x="690" y="1278"/>
                    <a:pt x="680" y="1238"/>
                  </a:cubicBezTo>
                  <a:cubicBezTo>
                    <a:pt x="649" y="1236"/>
                    <a:pt x="616" y="1235"/>
                    <a:pt x="586" y="1232"/>
                  </a:cubicBezTo>
                  <a:cubicBezTo>
                    <a:pt x="608" y="1279"/>
                    <a:pt x="632" y="1324"/>
                    <a:pt x="663" y="1362"/>
                  </a:cubicBezTo>
                  <a:close/>
                  <a:moveTo>
                    <a:pt x="872" y="1237"/>
                  </a:moveTo>
                  <a:cubicBezTo>
                    <a:pt x="861" y="1280"/>
                    <a:pt x="845" y="1318"/>
                    <a:pt x="829" y="1357"/>
                  </a:cubicBezTo>
                  <a:cubicBezTo>
                    <a:pt x="845" y="1360"/>
                    <a:pt x="862" y="1361"/>
                    <a:pt x="876" y="1366"/>
                  </a:cubicBezTo>
                  <a:cubicBezTo>
                    <a:pt x="895" y="1349"/>
                    <a:pt x="908" y="1326"/>
                    <a:pt x="924" y="1306"/>
                  </a:cubicBezTo>
                  <a:cubicBezTo>
                    <a:pt x="927" y="1282"/>
                    <a:pt x="932" y="1259"/>
                    <a:pt x="933" y="1233"/>
                  </a:cubicBezTo>
                  <a:cubicBezTo>
                    <a:pt x="912" y="1234"/>
                    <a:pt x="892" y="1235"/>
                    <a:pt x="872" y="1237"/>
                  </a:cubicBezTo>
                  <a:close/>
                  <a:moveTo>
                    <a:pt x="1182" y="1304"/>
                  </a:moveTo>
                  <a:cubicBezTo>
                    <a:pt x="1190" y="1314"/>
                    <a:pt x="1196" y="1326"/>
                    <a:pt x="1200" y="1341"/>
                  </a:cubicBezTo>
                  <a:cubicBezTo>
                    <a:pt x="1222" y="1309"/>
                    <a:pt x="1244" y="1273"/>
                    <a:pt x="1257" y="1235"/>
                  </a:cubicBezTo>
                  <a:cubicBezTo>
                    <a:pt x="1234" y="1260"/>
                    <a:pt x="1208" y="1282"/>
                    <a:pt x="1182" y="1304"/>
                  </a:cubicBezTo>
                  <a:close/>
                  <a:moveTo>
                    <a:pt x="778" y="1239"/>
                  </a:moveTo>
                  <a:cubicBezTo>
                    <a:pt x="776" y="1277"/>
                    <a:pt x="774" y="1315"/>
                    <a:pt x="773" y="1353"/>
                  </a:cubicBezTo>
                  <a:cubicBezTo>
                    <a:pt x="791" y="1354"/>
                    <a:pt x="810" y="1355"/>
                    <a:pt x="826" y="1357"/>
                  </a:cubicBezTo>
                  <a:cubicBezTo>
                    <a:pt x="843" y="1319"/>
                    <a:pt x="857" y="1279"/>
                    <a:pt x="870" y="1237"/>
                  </a:cubicBezTo>
                  <a:cubicBezTo>
                    <a:pt x="840" y="1238"/>
                    <a:pt x="810" y="1239"/>
                    <a:pt x="778" y="1239"/>
                  </a:cubicBezTo>
                  <a:close/>
                  <a:moveTo>
                    <a:pt x="170" y="1239"/>
                  </a:moveTo>
                  <a:cubicBezTo>
                    <a:pt x="177" y="1254"/>
                    <a:pt x="187" y="1266"/>
                    <a:pt x="198" y="1276"/>
                  </a:cubicBezTo>
                  <a:moveTo>
                    <a:pt x="198" y="1276"/>
                  </a:moveTo>
                  <a:cubicBezTo>
                    <a:pt x="199" y="1278"/>
                    <a:pt x="200" y="1276"/>
                    <a:pt x="198" y="1276"/>
                  </a:cubicBezTo>
                  <a:moveTo>
                    <a:pt x="198" y="1276"/>
                  </a:moveTo>
                  <a:cubicBezTo>
                    <a:pt x="189" y="1264"/>
                    <a:pt x="180" y="1250"/>
                    <a:pt x="170" y="1239"/>
                  </a:cubicBezTo>
                  <a:moveTo>
                    <a:pt x="170" y="1239"/>
                  </a:moveTo>
                  <a:cubicBezTo>
                    <a:pt x="169" y="1237"/>
                    <a:pt x="169" y="1239"/>
                    <a:pt x="170" y="1239"/>
                  </a:cubicBezTo>
                  <a:moveTo>
                    <a:pt x="716" y="1355"/>
                  </a:moveTo>
                  <a:cubicBezTo>
                    <a:pt x="722" y="1356"/>
                    <a:pt x="725" y="1353"/>
                    <a:pt x="731" y="1354"/>
                  </a:cubicBezTo>
                  <a:cubicBezTo>
                    <a:pt x="729" y="1317"/>
                    <a:pt x="729" y="1277"/>
                    <a:pt x="727" y="1239"/>
                  </a:cubicBezTo>
                  <a:cubicBezTo>
                    <a:pt x="713" y="1240"/>
                    <a:pt x="696" y="1237"/>
                    <a:pt x="684" y="1239"/>
                  </a:cubicBezTo>
                  <a:cubicBezTo>
                    <a:pt x="694" y="1278"/>
                    <a:pt x="704" y="1318"/>
                    <a:pt x="716" y="1355"/>
                  </a:cubicBezTo>
                  <a:close/>
                  <a:moveTo>
                    <a:pt x="1067" y="1238"/>
                  </a:moveTo>
                  <a:cubicBezTo>
                    <a:pt x="1026" y="1291"/>
                    <a:pt x="978" y="1338"/>
                    <a:pt x="927" y="1381"/>
                  </a:cubicBezTo>
                  <a:cubicBezTo>
                    <a:pt x="939" y="1385"/>
                    <a:pt x="948" y="1391"/>
                    <a:pt x="959" y="1396"/>
                  </a:cubicBezTo>
                  <a:cubicBezTo>
                    <a:pt x="1011" y="1367"/>
                    <a:pt x="1058" y="1334"/>
                    <a:pt x="1101" y="1296"/>
                  </a:cubicBezTo>
                  <a:cubicBezTo>
                    <a:pt x="1104" y="1282"/>
                    <a:pt x="1110" y="1271"/>
                    <a:pt x="1112" y="1256"/>
                  </a:cubicBezTo>
                  <a:cubicBezTo>
                    <a:pt x="1098" y="1249"/>
                    <a:pt x="1084" y="1242"/>
                    <a:pt x="1067" y="1238"/>
                  </a:cubicBezTo>
                  <a:close/>
                  <a:moveTo>
                    <a:pt x="731" y="1239"/>
                  </a:moveTo>
                  <a:cubicBezTo>
                    <a:pt x="730" y="1276"/>
                    <a:pt x="733" y="1316"/>
                    <a:pt x="733" y="1354"/>
                  </a:cubicBezTo>
                  <a:cubicBezTo>
                    <a:pt x="745" y="1354"/>
                    <a:pt x="757" y="1353"/>
                    <a:pt x="770" y="1353"/>
                  </a:cubicBezTo>
                  <a:cubicBezTo>
                    <a:pt x="772" y="1316"/>
                    <a:pt x="774" y="1278"/>
                    <a:pt x="775" y="1240"/>
                  </a:cubicBezTo>
                  <a:cubicBezTo>
                    <a:pt x="761" y="1239"/>
                    <a:pt x="747" y="1238"/>
                    <a:pt x="731" y="1239"/>
                  </a:cubicBezTo>
                  <a:close/>
                  <a:moveTo>
                    <a:pt x="559" y="1383"/>
                  </a:moveTo>
                  <a:cubicBezTo>
                    <a:pt x="502" y="1348"/>
                    <a:pt x="454" y="1304"/>
                    <a:pt x="408" y="1258"/>
                  </a:cubicBezTo>
                  <a:cubicBezTo>
                    <a:pt x="395" y="1265"/>
                    <a:pt x="383" y="1272"/>
                    <a:pt x="371" y="1280"/>
                  </a:cubicBezTo>
                  <a:cubicBezTo>
                    <a:pt x="377" y="1308"/>
                    <a:pt x="393" y="1320"/>
                    <a:pt x="414" y="1334"/>
                  </a:cubicBezTo>
                  <a:cubicBezTo>
                    <a:pt x="445" y="1356"/>
                    <a:pt x="480" y="1376"/>
                    <a:pt x="511" y="1392"/>
                  </a:cubicBezTo>
                  <a:cubicBezTo>
                    <a:pt x="529" y="1393"/>
                    <a:pt x="548" y="1399"/>
                    <a:pt x="564" y="1398"/>
                  </a:cubicBezTo>
                  <a:cubicBezTo>
                    <a:pt x="563" y="1393"/>
                    <a:pt x="560" y="1389"/>
                    <a:pt x="559" y="1383"/>
                  </a:cubicBezTo>
                  <a:close/>
                  <a:moveTo>
                    <a:pt x="1106" y="1293"/>
                  </a:moveTo>
                  <a:cubicBezTo>
                    <a:pt x="1114" y="1284"/>
                    <a:pt x="1124" y="1276"/>
                    <a:pt x="1133" y="1267"/>
                  </a:cubicBezTo>
                  <a:cubicBezTo>
                    <a:pt x="1126" y="1264"/>
                    <a:pt x="1122" y="1260"/>
                    <a:pt x="1115" y="1258"/>
                  </a:cubicBezTo>
                  <a:cubicBezTo>
                    <a:pt x="1112" y="1269"/>
                    <a:pt x="1106" y="1282"/>
                    <a:pt x="1106" y="1293"/>
                  </a:cubicBezTo>
                  <a:close/>
                  <a:moveTo>
                    <a:pt x="193" y="1264"/>
                  </a:moveTo>
                  <a:cubicBezTo>
                    <a:pt x="193" y="1265"/>
                    <a:pt x="193" y="1265"/>
                    <a:pt x="194" y="1265"/>
                  </a:cubicBezTo>
                  <a:moveTo>
                    <a:pt x="194" y="1265"/>
                  </a:moveTo>
                  <a:cubicBezTo>
                    <a:pt x="194" y="1266"/>
                    <a:pt x="194" y="1266"/>
                    <a:pt x="195" y="1266"/>
                  </a:cubicBezTo>
                  <a:moveTo>
                    <a:pt x="195" y="1266"/>
                  </a:moveTo>
                  <a:cubicBezTo>
                    <a:pt x="205" y="1280"/>
                    <a:pt x="216" y="1293"/>
                    <a:pt x="232" y="1301"/>
                  </a:cubicBezTo>
                  <a:moveTo>
                    <a:pt x="232" y="1301"/>
                  </a:moveTo>
                  <a:cubicBezTo>
                    <a:pt x="232" y="1302"/>
                    <a:pt x="232" y="1302"/>
                    <a:pt x="233" y="1302"/>
                  </a:cubicBezTo>
                  <a:moveTo>
                    <a:pt x="233" y="1302"/>
                  </a:moveTo>
                  <a:cubicBezTo>
                    <a:pt x="234" y="1304"/>
                    <a:pt x="234" y="1302"/>
                    <a:pt x="233" y="1302"/>
                  </a:cubicBezTo>
                  <a:moveTo>
                    <a:pt x="233" y="1302"/>
                  </a:moveTo>
                  <a:cubicBezTo>
                    <a:pt x="233" y="1301"/>
                    <a:pt x="233" y="1301"/>
                    <a:pt x="232" y="1301"/>
                  </a:cubicBezTo>
                  <a:moveTo>
                    <a:pt x="195" y="1266"/>
                  </a:moveTo>
                  <a:cubicBezTo>
                    <a:pt x="207" y="1278"/>
                    <a:pt x="219" y="1290"/>
                    <a:pt x="232" y="1301"/>
                  </a:cubicBezTo>
                  <a:moveTo>
                    <a:pt x="195" y="1266"/>
                  </a:moveTo>
                  <a:cubicBezTo>
                    <a:pt x="195" y="1265"/>
                    <a:pt x="194" y="1265"/>
                    <a:pt x="194" y="1265"/>
                  </a:cubicBezTo>
                  <a:moveTo>
                    <a:pt x="194" y="1265"/>
                  </a:moveTo>
                  <a:cubicBezTo>
                    <a:pt x="194" y="1264"/>
                    <a:pt x="193" y="1264"/>
                    <a:pt x="193" y="1264"/>
                  </a:cubicBezTo>
                  <a:moveTo>
                    <a:pt x="193" y="1264"/>
                  </a:moveTo>
                  <a:cubicBezTo>
                    <a:pt x="192" y="1262"/>
                    <a:pt x="192" y="1264"/>
                    <a:pt x="193" y="1264"/>
                  </a:cubicBezTo>
                  <a:moveTo>
                    <a:pt x="1071" y="1373"/>
                  </a:moveTo>
                  <a:cubicBezTo>
                    <a:pt x="1070" y="1374"/>
                    <a:pt x="1071" y="1374"/>
                    <a:pt x="1071" y="1373"/>
                  </a:cubicBezTo>
                  <a:moveTo>
                    <a:pt x="1071" y="1373"/>
                  </a:moveTo>
                  <a:cubicBezTo>
                    <a:pt x="1096" y="1361"/>
                    <a:pt x="1127" y="1341"/>
                    <a:pt x="1154" y="1321"/>
                  </a:cubicBezTo>
                  <a:cubicBezTo>
                    <a:pt x="1159" y="1318"/>
                    <a:pt x="1178" y="1306"/>
                    <a:pt x="1178" y="1302"/>
                  </a:cubicBezTo>
                  <a:cubicBezTo>
                    <a:pt x="1178" y="1299"/>
                    <a:pt x="1160" y="1286"/>
                    <a:pt x="1158" y="1284"/>
                  </a:cubicBezTo>
                  <a:cubicBezTo>
                    <a:pt x="1149" y="1277"/>
                    <a:pt x="1143" y="1273"/>
                    <a:pt x="1134" y="1269"/>
                  </a:cubicBezTo>
                  <a:cubicBezTo>
                    <a:pt x="1124" y="1279"/>
                    <a:pt x="1114" y="1289"/>
                    <a:pt x="1102" y="1298"/>
                  </a:cubicBezTo>
                  <a:cubicBezTo>
                    <a:pt x="1094" y="1326"/>
                    <a:pt x="1082" y="1349"/>
                    <a:pt x="1071" y="1373"/>
                  </a:cubicBezTo>
                  <a:moveTo>
                    <a:pt x="253" y="1272"/>
                  </a:moveTo>
                  <a:cubicBezTo>
                    <a:pt x="253" y="1273"/>
                    <a:pt x="254" y="1273"/>
                    <a:pt x="254" y="1273"/>
                  </a:cubicBezTo>
                  <a:moveTo>
                    <a:pt x="254" y="1273"/>
                  </a:moveTo>
                  <a:cubicBezTo>
                    <a:pt x="266" y="1296"/>
                    <a:pt x="280" y="1316"/>
                    <a:pt x="295" y="1335"/>
                  </a:cubicBezTo>
                  <a:cubicBezTo>
                    <a:pt x="305" y="1338"/>
                    <a:pt x="314" y="1343"/>
                    <a:pt x="324" y="1345"/>
                  </a:cubicBezTo>
                  <a:cubicBezTo>
                    <a:pt x="324" y="1340"/>
                    <a:pt x="326" y="1335"/>
                    <a:pt x="327" y="1331"/>
                  </a:cubicBezTo>
                  <a:cubicBezTo>
                    <a:pt x="302" y="1313"/>
                    <a:pt x="277" y="1294"/>
                    <a:pt x="254" y="1273"/>
                  </a:cubicBezTo>
                  <a:moveTo>
                    <a:pt x="254" y="1273"/>
                  </a:moveTo>
                  <a:cubicBezTo>
                    <a:pt x="254" y="1273"/>
                    <a:pt x="254" y="1272"/>
                    <a:pt x="253" y="1272"/>
                  </a:cubicBezTo>
                  <a:moveTo>
                    <a:pt x="253" y="1272"/>
                  </a:moveTo>
                  <a:cubicBezTo>
                    <a:pt x="253" y="1271"/>
                    <a:pt x="252" y="1273"/>
                    <a:pt x="253" y="1272"/>
                  </a:cubicBezTo>
                  <a:moveTo>
                    <a:pt x="379" y="1308"/>
                  </a:moveTo>
                  <a:cubicBezTo>
                    <a:pt x="380" y="1309"/>
                    <a:pt x="380" y="1308"/>
                    <a:pt x="379" y="1308"/>
                  </a:cubicBezTo>
                  <a:moveTo>
                    <a:pt x="379" y="1308"/>
                  </a:moveTo>
                  <a:cubicBezTo>
                    <a:pt x="376" y="1299"/>
                    <a:pt x="372" y="1290"/>
                    <a:pt x="368" y="1282"/>
                  </a:cubicBezTo>
                  <a:cubicBezTo>
                    <a:pt x="365" y="1285"/>
                    <a:pt x="361" y="1288"/>
                    <a:pt x="358" y="1292"/>
                  </a:cubicBezTo>
                  <a:cubicBezTo>
                    <a:pt x="365" y="1297"/>
                    <a:pt x="371" y="1303"/>
                    <a:pt x="379" y="1308"/>
                  </a:cubicBezTo>
                  <a:moveTo>
                    <a:pt x="383" y="1315"/>
                  </a:moveTo>
                  <a:cubicBezTo>
                    <a:pt x="373" y="1308"/>
                    <a:pt x="366" y="1299"/>
                    <a:pt x="355" y="1294"/>
                  </a:cubicBezTo>
                  <a:cubicBezTo>
                    <a:pt x="345" y="1304"/>
                    <a:pt x="335" y="1315"/>
                    <a:pt x="330" y="1330"/>
                  </a:cubicBezTo>
                  <a:cubicBezTo>
                    <a:pt x="356" y="1345"/>
                    <a:pt x="378" y="1368"/>
                    <a:pt x="413" y="1371"/>
                  </a:cubicBezTo>
                  <a:cubicBezTo>
                    <a:pt x="401" y="1354"/>
                    <a:pt x="391" y="1335"/>
                    <a:pt x="383" y="1315"/>
                  </a:cubicBezTo>
                  <a:close/>
                  <a:moveTo>
                    <a:pt x="929" y="1297"/>
                  </a:moveTo>
                  <a:cubicBezTo>
                    <a:pt x="929" y="1297"/>
                    <a:pt x="930" y="1298"/>
                    <a:pt x="929" y="1297"/>
                  </a:cubicBezTo>
                  <a:close/>
                  <a:moveTo>
                    <a:pt x="224" y="1300"/>
                  </a:moveTo>
                  <a:cubicBezTo>
                    <a:pt x="224" y="1301"/>
                    <a:pt x="225" y="1301"/>
                    <a:pt x="225" y="1301"/>
                  </a:cubicBezTo>
                  <a:moveTo>
                    <a:pt x="225" y="1301"/>
                  </a:moveTo>
                  <a:cubicBezTo>
                    <a:pt x="259" y="1340"/>
                    <a:pt x="299" y="1371"/>
                    <a:pt x="343" y="1399"/>
                  </a:cubicBezTo>
                  <a:cubicBezTo>
                    <a:pt x="340" y="1392"/>
                    <a:pt x="333" y="1387"/>
                    <a:pt x="331" y="1378"/>
                  </a:cubicBezTo>
                  <a:cubicBezTo>
                    <a:pt x="326" y="1374"/>
                    <a:pt x="321" y="1369"/>
                    <a:pt x="317" y="1364"/>
                  </a:cubicBezTo>
                  <a:cubicBezTo>
                    <a:pt x="283" y="1346"/>
                    <a:pt x="259" y="1319"/>
                    <a:pt x="225" y="1301"/>
                  </a:cubicBezTo>
                  <a:moveTo>
                    <a:pt x="225" y="1301"/>
                  </a:moveTo>
                  <a:cubicBezTo>
                    <a:pt x="226" y="1300"/>
                    <a:pt x="225" y="1300"/>
                    <a:pt x="224" y="1300"/>
                  </a:cubicBezTo>
                  <a:moveTo>
                    <a:pt x="224" y="1300"/>
                  </a:moveTo>
                  <a:cubicBezTo>
                    <a:pt x="224" y="1299"/>
                    <a:pt x="223" y="1300"/>
                    <a:pt x="224" y="1300"/>
                  </a:cubicBezTo>
                  <a:moveTo>
                    <a:pt x="961" y="1398"/>
                  </a:moveTo>
                  <a:cubicBezTo>
                    <a:pt x="996" y="1395"/>
                    <a:pt x="1039" y="1392"/>
                    <a:pt x="1066" y="1377"/>
                  </a:cubicBezTo>
                  <a:cubicBezTo>
                    <a:pt x="1077" y="1353"/>
                    <a:pt x="1091" y="1328"/>
                    <a:pt x="1097" y="1302"/>
                  </a:cubicBezTo>
                  <a:cubicBezTo>
                    <a:pt x="1057" y="1339"/>
                    <a:pt x="1010" y="1370"/>
                    <a:pt x="961" y="1398"/>
                  </a:cubicBezTo>
                  <a:close/>
                  <a:moveTo>
                    <a:pt x="1294" y="1304"/>
                  </a:moveTo>
                  <a:cubicBezTo>
                    <a:pt x="1293" y="1304"/>
                    <a:pt x="1294" y="1305"/>
                    <a:pt x="1294" y="1304"/>
                  </a:cubicBezTo>
                  <a:close/>
                  <a:moveTo>
                    <a:pt x="1292" y="1305"/>
                  </a:moveTo>
                  <a:cubicBezTo>
                    <a:pt x="1292" y="1305"/>
                    <a:pt x="1293" y="1306"/>
                    <a:pt x="1292" y="1305"/>
                  </a:cubicBezTo>
                  <a:close/>
                  <a:moveTo>
                    <a:pt x="561" y="1382"/>
                  </a:moveTo>
                  <a:cubicBezTo>
                    <a:pt x="567" y="1384"/>
                    <a:pt x="571" y="1388"/>
                    <a:pt x="577" y="1391"/>
                  </a:cubicBezTo>
                  <a:cubicBezTo>
                    <a:pt x="587" y="1385"/>
                    <a:pt x="597" y="1379"/>
                    <a:pt x="610" y="1376"/>
                  </a:cubicBezTo>
                  <a:cubicBezTo>
                    <a:pt x="587" y="1352"/>
                    <a:pt x="562" y="1331"/>
                    <a:pt x="541" y="1305"/>
                  </a:cubicBezTo>
                  <a:cubicBezTo>
                    <a:pt x="546" y="1332"/>
                    <a:pt x="554" y="1357"/>
                    <a:pt x="561" y="1382"/>
                  </a:cubicBezTo>
                  <a:close/>
                  <a:moveTo>
                    <a:pt x="1179" y="1305"/>
                  </a:moveTo>
                  <a:cubicBezTo>
                    <a:pt x="1162" y="1320"/>
                    <a:pt x="1142" y="1333"/>
                    <a:pt x="1122" y="1345"/>
                  </a:cubicBezTo>
                  <a:cubicBezTo>
                    <a:pt x="1103" y="1357"/>
                    <a:pt x="1083" y="1369"/>
                    <a:pt x="1066" y="1382"/>
                  </a:cubicBezTo>
                  <a:cubicBezTo>
                    <a:pt x="1112" y="1371"/>
                    <a:pt x="1168" y="1364"/>
                    <a:pt x="1197" y="1341"/>
                  </a:cubicBezTo>
                  <a:cubicBezTo>
                    <a:pt x="1194" y="1326"/>
                    <a:pt x="1188" y="1314"/>
                    <a:pt x="1179" y="1305"/>
                  </a:cubicBezTo>
                  <a:close/>
                  <a:moveTo>
                    <a:pt x="1283" y="1311"/>
                  </a:moveTo>
                  <a:cubicBezTo>
                    <a:pt x="1257" y="1325"/>
                    <a:pt x="1230" y="1338"/>
                    <a:pt x="1200" y="1348"/>
                  </a:cubicBezTo>
                  <a:cubicBezTo>
                    <a:pt x="1201" y="1361"/>
                    <a:pt x="1197" y="1369"/>
                    <a:pt x="1194" y="1378"/>
                  </a:cubicBezTo>
                  <a:moveTo>
                    <a:pt x="1194" y="1378"/>
                  </a:moveTo>
                  <a:cubicBezTo>
                    <a:pt x="1193" y="1379"/>
                    <a:pt x="1194" y="1379"/>
                    <a:pt x="1194" y="1378"/>
                  </a:cubicBezTo>
                  <a:moveTo>
                    <a:pt x="1194" y="1378"/>
                  </a:moveTo>
                  <a:cubicBezTo>
                    <a:pt x="1227" y="1358"/>
                    <a:pt x="1258" y="1338"/>
                    <a:pt x="1283" y="1311"/>
                  </a:cubicBezTo>
                  <a:moveTo>
                    <a:pt x="1283" y="1311"/>
                  </a:moveTo>
                  <a:cubicBezTo>
                    <a:pt x="1285" y="1310"/>
                    <a:pt x="1283" y="1310"/>
                    <a:pt x="1283" y="1311"/>
                  </a:cubicBezTo>
                  <a:moveTo>
                    <a:pt x="881" y="1367"/>
                  </a:moveTo>
                  <a:cubicBezTo>
                    <a:pt x="892" y="1368"/>
                    <a:pt x="901" y="1372"/>
                    <a:pt x="911" y="1374"/>
                  </a:cubicBezTo>
                  <a:cubicBezTo>
                    <a:pt x="916" y="1355"/>
                    <a:pt x="921" y="1331"/>
                    <a:pt x="922" y="1312"/>
                  </a:cubicBezTo>
                  <a:cubicBezTo>
                    <a:pt x="910" y="1331"/>
                    <a:pt x="895" y="1349"/>
                    <a:pt x="881" y="1367"/>
                  </a:cubicBezTo>
                  <a:close/>
                  <a:moveTo>
                    <a:pt x="388" y="1319"/>
                  </a:moveTo>
                  <a:cubicBezTo>
                    <a:pt x="395" y="1338"/>
                    <a:pt x="406" y="1356"/>
                    <a:pt x="416" y="1373"/>
                  </a:cubicBezTo>
                  <a:cubicBezTo>
                    <a:pt x="444" y="1379"/>
                    <a:pt x="470" y="1386"/>
                    <a:pt x="500" y="1390"/>
                  </a:cubicBezTo>
                  <a:moveTo>
                    <a:pt x="500" y="1390"/>
                  </a:moveTo>
                  <a:cubicBezTo>
                    <a:pt x="500" y="1392"/>
                    <a:pt x="504" y="1389"/>
                    <a:pt x="500" y="1390"/>
                  </a:cubicBezTo>
                  <a:moveTo>
                    <a:pt x="388" y="1319"/>
                  </a:moveTo>
                  <a:cubicBezTo>
                    <a:pt x="423" y="1344"/>
                    <a:pt x="460" y="1368"/>
                    <a:pt x="500" y="1390"/>
                  </a:cubicBezTo>
                  <a:moveTo>
                    <a:pt x="388" y="1319"/>
                  </a:moveTo>
                  <a:cubicBezTo>
                    <a:pt x="387" y="1317"/>
                    <a:pt x="386" y="1319"/>
                    <a:pt x="388" y="1319"/>
                  </a:cubicBezTo>
                  <a:moveTo>
                    <a:pt x="261" y="1322"/>
                  </a:moveTo>
                  <a:cubicBezTo>
                    <a:pt x="260" y="1322"/>
                    <a:pt x="262" y="1323"/>
                    <a:pt x="261" y="1322"/>
                  </a:cubicBezTo>
                  <a:close/>
                  <a:moveTo>
                    <a:pt x="264" y="1323"/>
                  </a:moveTo>
                  <a:cubicBezTo>
                    <a:pt x="264" y="1324"/>
                    <a:pt x="264" y="1324"/>
                    <a:pt x="264" y="1324"/>
                  </a:cubicBezTo>
                  <a:cubicBezTo>
                    <a:pt x="279" y="1334"/>
                    <a:pt x="292" y="1346"/>
                    <a:pt x="308" y="1355"/>
                  </a:cubicBezTo>
                  <a:moveTo>
                    <a:pt x="308" y="1355"/>
                  </a:moveTo>
                  <a:cubicBezTo>
                    <a:pt x="308" y="1356"/>
                    <a:pt x="308" y="1356"/>
                    <a:pt x="309" y="1356"/>
                  </a:cubicBezTo>
                  <a:moveTo>
                    <a:pt x="309" y="1356"/>
                  </a:moveTo>
                  <a:cubicBezTo>
                    <a:pt x="309" y="1357"/>
                    <a:pt x="310" y="1356"/>
                    <a:pt x="309" y="1356"/>
                  </a:cubicBezTo>
                  <a:moveTo>
                    <a:pt x="309" y="1356"/>
                  </a:moveTo>
                  <a:cubicBezTo>
                    <a:pt x="309" y="1355"/>
                    <a:pt x="309" y="1355"/>
                    <a:pt x="308" y="1355"/>
                  </a:cubicBezTo>
                  <a:moveTo>
                    <a:pt x="308" y="1355"/>
                  </a:moveTo>
                  <a:cubicBezTo>
                    <a:pt x="299" y="1338"/>
                    <a:pt x="282" y="1330"/>
                    <a:pt x="264" y="1323"/>
                  </a:cubicBezTo>
                  <a:moveTo>
                    <a:pt x="264" y="1323"/>
                  </a:moveTo>
                  <a:cubicBezTo>
                    <a:pt x="263" y="1322"/>
                    <a:pt x="263" y="1323"/>
                    <a:pt x="264" y="1323"/>
                  </a:cubicBezTo>
                  <a:moveTo>
                    <a:pt x="327" y="1347"/>
                  </a:moveTo>
                  <a:cubicBezTo>
                    <a:pt x="343" y="1351"/>
                    <a:pt x="359" y="1360"/>
                    <a:pt x="374" y="1361"/>
                  </a:cubicBezTo>
                  <a:cubicBezTo>
                    <a:pt x="358" y="1353"/>
                    <a:pt x="345" y="1342"/>
                    <a:pt x="329" y="1333"/>
                  </a:cubicBezTo>
                  <a:cubicBezTo>
                    <a:pt x="328" y="1337"/>
                    <a:pt x="327" y="1341"/>
                    <a:pt x="327" y="1347"/>
                  </a:cubicBezTo>
                  <a:close/>
                  <a:moveTo>
                    <a:pt x="299" y="1340"/>
                  </a:moveTo>
                  <a:cubicBezTo>
                    <a:pt x="308" y="1349"/>
                    <a:pt x="314" y="1361"/>
                    <a:pt x="326" y="1367"/>
                  </a:cubicBezTo>
                  <a:cubicBezTo>
                    <a:pt x="325" y="1362"/>
                    <a:pt x="324" y="1356"/>
                    <a:pt x="324" y="1348"/>
                  </a:cubicBezTo>
                  <a:cubicBezTo>
                    <a:pt x="315" y="1346"/>
                    <a:pt x="309" y="1342"/>
                    <a:pt x="299" y="1340"/>
                  </a:cubicBezTo>
                  <a:moveTo>
                    <a:pt x="299" y="1340"/>
                  </a:moveTo>
                  <a:cubicBezTo>
                    <a:pt x="299" y="1338"/>
                    <a:pt x="298" y="1340"/>
                    <a:pt x="299" y="1340"/>
                  </a:cubicBezTo>
                  <a:moveTo>
                    <a:pt x="1254" y="1341"/>
                  </a:moveTo>
                  <a:cubicBezTo>
                    <a:pt x="1254" y="1340"/>
                    <a:pt x="1254" y="1341"/>
                    <a:pt x="1254" y="1342"/>
                  </a:cubicBezTo>
                  <a:moveTo>
                    <a:pt x="1254" y="1342"/>
                  </a:moveTo>
                  <a:cubicBezTo>
                    <a:pt x="1253" y="1341"/>
                    <a:pt x="1253" y="1342"/>
                    <a:pt x="1253" y="1343"/>
                  </a:cubicBezTo>
                  <a:moveTo>
                    <a:pt x="1253" y="1343"/>
                  </a:moveTo>
                  <a:cubicBezTo>
                    <a:pt x="1252" y="1342"/>
                    <a:pt x="1252" y="1343"/>
                    <a:pt x="1252" y="1343"/>
                  </a:cubicBezTo>
                  <a:moveTo>
                    <a:pt x="1252" y="1343"/>
                  </a:moveTo>
                  <a:cubicBezTo>
                    <a:pt x="1231" y="1356"/>
                    <a:pt x="1213" y="1372"/>
                    <a:pt x="1191" y="1383"/>
                  </a:cubicBezTo>
                  <a:cubicBezTo>
                    <a:pt x="1188" y="1390"/>
                    <a:pt x="1182" y="1395"/>
                    <a:pt x="1178" y="1402"/>
                  </a:cubicBezTo>
                  <a:moveTo>
                    <a:pt x="1178" y="1402"/>
                  </a:moveTo>
                  <a:cubicBezTo>
                    <a:pt x="1177" y="1402"/>
                    <a:pt x="1177" y="1402"/>
                    <a:pt x="1177" y="1403"/>
                  </a:cubicBezTo>
                  <a:moveTo>
                    <a:pt x="1177" y="1403"/>
                  </a:moveTo>
                  <a:cubicBezTo>
                    <a:pt x="1175" y="1404"/>
                    <a:pt x="1177" y="1404"/>
                    <a:pt x="1177" y="1403"/>
                  </a:cubicBezTo>
                  <a:moveTo>
                    <a:pt x="1177" y="1403"/>
                  </a:moveTo>
                  <a:cubicBezTo>
                    <a:pt x="1178" y="1403"/>
                    <a:pt x="1178" y="1403"/>
                    <a:pt x="1178" y="1402"/>
                  </a:cubicBezTo>
                  <a:moveTo>
                    <a:pt x="1178" y="1402"/>
                  </a:moveTo>
                  <a:cubicBezTo>
                    <a:pt x="1205" y="1385"/>
                    <a:pt x="1229" y="1365"/>
                    <a:pt x="1252" y="1343"/>
                  </a:cubicBezTo>
                  <a:moveTo>
                    <a:pt x="1252" y="1343"/>
                  </a:moveTo>
                  <a:cubicBezTo>
                    <a:pt x="1252" y="1344"/>
                    <a:pt x="1253" y="1343"/>
                    <a:pt x="1253" y="1343"/>
                  </a:cubicBezTo>
                  <a:moveTo>
                    <a:pt x="1253" y="1343"/>
                  </a:moveTo>
                  <a:cubicBezTo>
                    <a:pt x="1253" y="1343"/>
                    <a:pt x="1253" y="1342"/>
                    <a:pt x="1254" y="1342"/>
                  </a:cubicBezTo>
                  <a:moveTo>
                    <a:pt x="1254" y="1342"/>
                  </a:moveTo>
                  <a:cubicBezTo>
                    <a:pt x="1254" y="1342"/>
                    <a:pt x="1254" y="1341"/>
                    <a:pt x="1254" y="1341"/>
                  </a:cubicBezTo>
                  <a:moveTo>
                    <a:pt x="1254" y="1341"/>
                  </a:moveTo>
                  <a:cubicBezTo>
                    <a:pt x="1256" y="1340"/>
                    <a:pt x="1254" y="1339"/>
                    <a:pt x="1254" y="1341"/>
                  </a:cubicBezTo>
                  <a:moveTo>
                    <a:pt x="1193" y="1348"/>
                  </a:moveTo>
                  <a:cubicBezTo>
                    <a:pt x="1193" y="1348"/>
                    <a:pt x="1194" y="1349"/>
                    <a:pt x="1193" y="1348"/>
                  </a:cubicBezTo>
                  <a:close/>
                  <a:moveTo>
                    <a:pt x="330" y="1369"/>
                  </a:moveTo>
                  <a:cubicBezTo>
                    <a:pt x="368" y="1393"/>
                    <a:pt x="409" y="1413"/>
                    <a:pt x="454" y="1429"/>
                  </a:cubicBezTo>
                  <a:cubicBezTo>
                    <a:pt x="444" y="1415"/>
                    <a:pt x="432" y="1403"/>
                    <a:pt x="423" y="1388"/>
                  </a:cubicBezTo>
                  <a:cubicBezTo>
                    <a:pt x="395" y="1370"/>
                    <a:pt x="360" y="1360"/>
                    <a:pt x="326" y="1349"/>
                  </a:cubicBezTo>
                  <a:cubicBezTo>
                    <a:pt x="327" y="1357"/>
                    <a:pt x="327" y="1364"/>
                    <a:pt x="330" y="1369"/>
                  </a:cubicBezTo>
                  <a:close/>
                  <a:moveTo>
                    <a:pt x="1151" y="1402"/>
                  </a:moveTo>
                  <a:cubicBezTo>
                    <a:pt x="1149" y="1403"/>
                    <a:pt x="1151" y="1403"/>
                    <a:pt x="1151" y="1402"/>
                  </a:cubicBezTo>
                  <a:moveTo>
                    <a:pt x="1151" y="1402"/>
                  </a:moveTo>
                  <a:cubicBezTo>
                    <a:pt x="1165" y="1397"/>
                    <a:pt x="1176" y="1388"/>
                    <a:pt x="1189" y="1382"/>
                  </a:cubicBezTo>
                  <a:cubicBezTo>
                    <a:pt x="1193" y="1373"/>
                    <a:pt x="1197" y="1363"/>
                    <a:pt x="1198" y="1350"/>
                  </a:cubicBezTo>
                  <a:cubicBezTo>
                    <a:pt x="1183" y="1365"/>
                    <a:pt x="1168" y="1386"/>
                    <a:pt x="1151" y="1402"/>
                  </a:cubicBezTo>
                  <a:moveTo>
                    <a:pt x="1191" y="1352"/>
                  </a:moveTo>
                  <a:cubicBezTo>
                    <a:pt x="1142" y="1377"/>
                    <a:pt x="1096" y="1406"/>
                    <a:pt x="1039" y="1424"/>
                  </a:cubicBezTo>
                  <a:cubicBezTo>
                    <a:pt x="1033" y="1434"/>
                    <a:pt x="1025" y="1443"/>
                    <a:pt x="1017" y="1452"/>
                  </a:cubicBezTo>
                  <a:moveTo>
                    <a:pt x="1017" y="1452"/>
                  </a:moveTo>
                  <a:cubicBezTo>
                    <a:pt x="1016" y="1453"/>
                    <a:pt x="1017" y="1453"/>
                    <a:pt x="1017" y="1452"/>
                  </a:cubicBezTo>
                  <a:moveTo>
                    <a:pt x="1017" y="1452"/>
                  </a:moveTo>
                  <a:cubicBezTo>
                    <a:pt x="1063" y="1442"/>
                    <a:pt x="1102" y="1425"/>
                    <a:pt x="1141" y="1408"/>
                  </a:cubicBezTo>
                  <a:cubicBezTo>
                    <a:pt x="1159" y="1390"/>
                    <a:pt x="1176" y="1372"/>
                    <a:pt x="1191" y="1352"/>
                  </a:cubicBezTo>
                  <a:moveTo>
                    <a:pt x="1191" y="1352"/>
                  </a:moveTo>
                  <a:cubicBezTo>
                    <a:pt x="1193" y="1352"/>
                    <a:pt x="1191" y="1351"/>
                    <a:pt x="1191" y="1352"/>
                  </a:cubicBezTo>
                  <a:moveTo>
                    <a:pt x="735" y="1356"/>
                  </a:moveTo>
                  <a:cubicBezTo>
                    <a:pt x="733" y="1373"/>
                    <a:pt x="736" y="1393"/>
                    <a:pt x="736" y="1411"/>
                  </a:cubicBezTo>
                  <a:cubicBezTo>
                    <a:pt x="746" y="1411"/>
                    <a:pt x="756" y="1411"/>
                    <a:pt x="766" y="1411"/>
                  </a:cubicBezTo>
                  <a:cubicBezTo>
                    <a:pt x="768" y="1393"/>
                    <a:pt x="768" y="1374"/>
                    <a:pt x="770" y="1356"/>
                  </a:cubicBezTo>
                  <a:cubicBezTo>
                    <a:pt x="758" y="1356"/>
                    <a:pt x="747" y="1356"/>
                    <a:pt x="735" y="1356"/>
                  </a:cubicBezTo>
                  <a:close/>
                  <a:moveTo>
                    <a:pt x="773" y="1356"/>
                  </a:moveTo>
                  <a:cubicBezTo>
                    <a:pt x="771" y="1374"/>
                    <a:pt x="770" y="1392"/>
                    <a:pt x="769" y="1411"/>
                  </a:cubicBezTo>
                  <a:cubicBezTo>
                    <a:pt x="779" y="1411"/>
                    <a:pt x="789" y="1411"/>
                    <a:pt x="799" y="1411"/>
                  </a:cubicBezTo>
                  <a:cubicBezTo>
                    <a:pt x="809" y="1394"/>
                    <a:pt x="817" y="1376"/>
                    <a:pt x="825" y="1359"/>
                  </a:cubicBezTo>
                  <a:cubicBezTo>
                    <a:pt x="807" y="1358"/>
                    <a:pt x="791" y="1356"/>
                    <a:pt x="773" y="1356"/>
                  </a:cubicBezTo>
                  <a:close/>
                  <a:moveTo>
                    <a:pt x="718" y="1358"/>
                  </a:moveTo>
                  <a:cubicBezTo>
                    <a:pt x="721" y="1371"/>
                    <a:pt x="728" y="1389"/>
                    <a:pt x="733" y="1403"/>
                  </a:cubicBezTo>
                  <a:cubicBezTo>
                    <a:pt x="732" y="1388"/>
                    <a:pt x="731" y="1373"/>
                    <a:pt x="731" y="1357"/>
                  </a:cubicBezTo>
                  <a:cubicBezTo>
                    <a:pt x="727" y="1357"/>
                    <a:pt x="721" y="1356"/>
                    <a:pt x="718" y="1358"/>
                  </a:cubicBezTo>
                  <a:close/>
                  <a:moveTo>
                    <a:pt x="664" y="1365"/>
                  </a:moveTo>
                  <a:cubicBezTo>
                    <a:pt x="673" y="1379"/>
                    <a:pt x="687" y="1397"/>
                    <a:pt x="701" y="1410"/>
                  </a:cubicBezTo>
                  <a:cubicBezTo>
                    <a:pt x="712" y="1408"/>
                    <a:pt x="723" y="1413"/>
                    <a:pt x="732" y="1410"/>
                  </a:cubicBezTo>
                  <a:cubicBezTo>
                    <a:pt x="724" y="1394"/>
                    <a:pt x="719" y="1376"/>
                    <a:pt x="713" y="1358"/>
                  </a:cubicBezTo>
                  <a:cubicBezTo>
                    <a:pt x="696" y="1359"/>
                    <a:pt x="679" y="1361"/>
                    <a:pt x="664" y="1365"/>
                  </a:cubicBezTo>
                  <a:close/>
                  <a:moveTo>
                    <a:pt x="1171" y="1359"/>
                  </a:moveTo>
                  <a:cubicBezTo>
                    <a:pt x="1137" y="1369"/>
                    <a:pt x="1101" y="1378"/>
                    <a:pt x="1064" y="1386"/>
                  </a:cubicBezTo>
                  <a:cubicBezTo>
                    <a:pt x="1058" y="1397"/>
                    <a:pt x="1050" y="1409"/>
                    <a:pt x="1043" y="1420"/>
                  </a:cubicBezTo>
                  <a:cubicBezTo>
                    <a:pt x="1090" y="1404"/>
                    <a:pt x="1132" y="1383"/>
                    <a:pt x="1171" y="1359"/>
                  </a:cubicBezTo>
                  <a:moveTo>
                    <a:pt x="1171" y="1359"/>
                  </a:moveTo>
                  <a:cubicBezTo>
                    <a:pt x="1172" y="1358"/>
                    <a:pt x="1171" y="1358"/>
                    <a:pt x="1171" y="1359"/>
                  </a:cubicBezTo>
                  <a:moveTo>
                    <a:pt x="827" y="1360"/>
                  </a:moveTo>
                  <a:cubicBezTo>
                    <a:pt x="820" y="1378"/>
                    <a:pt x="811" y="1394"/>
                    <a:pt x="802" y="1411"/>
                  </a:cubicBezTo>
                  <a:cubicBezTo>
                    <a:pt x="813" y="1409"/>
                    <a:pt x="828" y="1411"/>
                    <a:pt x="838" y="1409"/>
                  </a:cubicBezTo>
                  <a:cubicBezTo>
                    <a:pt x="847" y="1399"/>
                    <a:pt x="859" y="1388"/>
                    <a:pt x="868" y="1378"/>
                  </a:cubicBezTo>
                  <a:cubicBezTo>
                    <a:pt x="871" y="1375"/>
                    <a:pt x="876" y="1371"/>
                    <a:pt x="874" y="1367"/>
                  </a:cubicBezTo>
                  <a:cubicBezTo>
                    <a:pt x="860" y="1364"/>
                    <a:pt x="844" y="1361"/>
                    <a:pt x="827" y="1360"/>
                  </a:cubicBezTo>
                  <a:close/>
                  <a:moveTo>
                    <a:pt x="375" y="1363"/>
                  </a:moveTo>
                  <a:cubicBezTo>
                    <a:pt x="375" y="1362"/>
                    <a:pt x="376" y="1363"/>
                    <a:pt x="375" y="1363"/>
                  </a:cubicBezTo>
                  <a:close/>
                  <a:moveTo>
                    <a:pt x="618" y="1375"/>
                  </a:moveTo>
                  <a:cubicBezTo>
                    <a:pt x="621" y="1381"/>
                    <a:pt x="628" y="1387"/>
                    <a:pt x="635" y="1392"/>
                  </a:cubicBezTo>
                  <a:cubicBezTo>
                    <a:pt x="641" y="1397"/>
                    <a:pt x="650" y="1406"/>
                    <a:pt x="657" y="1408"/>
                  </a:cubicBezTo>
                  <a:cubicBezTo>
                    <a:pt x="669" y="1411"/>
                    <a:pt x="681" y="1407"/>
                    <a:pt x="695" y="1410"/>
                  </a:cubicBezTo>
                  <a:cubicBezTo>
                    <a:pt x="685" y="1397"/>
                    <a:pt x="672" y="1379"/>
                    <a:pt x="659" y="1366"/>
                  </a:cubicBezTo>
                  <a:cubicBezTo>
                    <a:pt x="644" y="1368"/>
                    <a:pt x="632" y="1372"/>
                    <a:pt x="618" y="1375"/>
                  </a:cubicBezTo>
                  <a:close/>
                  <a:moveTo>
                    <a:pt x="879" y="1368"/>
                  </a:moveTo>
                  <a:cubicBezTo>
                    <a:pt x="870" y="1379"/>
                    <a:pt x="860" y="1391"/>
                    <a:pt x="850" y="1400"/>
                  </a:cubicBezTo>
                  <a:cubicBezTo>
                    <a:pt x="848" y="1403"/>
                    <a:pt x="842" y="1405"/>
                    <a:pt x="844" y="1409"/>
                  </a:cubicBezTo>
                  <a:cubicBezTo>
                    <a:pt x="857" y="1409"/>
                    <a:pt x="870" y="1407"/>
                    <a:pt x="884" y="1407"/>
                  </a:cubicBezTo>
                  <a:cubicBezTo>
                    <a:pt x="892" y="1402"/>
                    <a:pt x="900" y="1396"/>
                    <a:pt x="908" y="1391"/>
                  </a:cubicBezTo>
                  <a:cubicBezTo>
                    <a:pt x="908" y="1385"/>
                    <a:pt x="910" y="1381"/>
                    <a:pt x="911" y="1377"/>
                  </a:cubicBezTo>
                  <a:cubicBezTo>
                    <a:pt x="900" y="1374"/>
                    <a:pt x="890" y="1371"/>
                    <a:pt x="879" y="1368"/>
                  </a:cubicBezTo>
                  <a:close/>
                  <a:moveTo>
                    <a:pt x="419" y="1382"/>
                  </a:moveTo>
                  <a:cubicBezTo>
                    <a:pt x="416" y="1375"/>
                    <a:pt x="405" y="1372"/>
                    <a:pt x="398" y="1372"/>
                  </a:cubicBezTo>
                  <a:cubicBezTo>
                    <a:pt x="405" y="1375"/>
                    <a:pt x="413" y="1382"/>
                    <a:pt x="419" y="1382"/>
                  </a:cubicBezTo>
                  <a:close/>
                  <a:moveTo>
                    <a:pt x="332" y="1374"/>
                  </a:moveTo>
                  <a:cubicBezTo>
                    <a:pt x="368" y="1419"/>
                    <a:pt x="423" y="1445"/>
                    <a:pt x="487" y="1461"/>
                  </a:cubicBezTo>
                  <a:moveTo>
                    <a:pt x="487" y="1461"/>
                  </a:moveTo>
                  <a:cubicBezTo>
                    <a:pt x="488" y="1462"/>
                    <a:pt x="489" y="1461"/>
                    <a:pt x="487" y="1461"/>
                  </a:cubicBezTo>
                  <a:moveTo>
                    <a:pt x="487" y="1461"/>
                  </a:moveTo>
                  <a:cubicBezTo>
                    <a:pt x="476" y="1454"/>
                    <a:pt x="470" y="1441"/>
                    <a:pt x="458" y="1434"/>
                  </a:cubicBezTo>
                  <a:cubicBezTo>
                    <a:pt x="438" y="1423"/>
                    <a:pt x="414" y="1417"/>
                    <a:pt x="392" y="1407"/>
                  </a:cubicBezTo>
                  <a:cubicBezTo>
                    <a:pt x="371" y="1397"/>
                    <a:pt x="351" y="1384"/>
                    <a:pt x="332" y="1374"/>
                  </a:cubicBezTo>
                  <a:moveTo>
                    <a:pt x="332" y="1374"/>
                  </a:moveTo>
                  <a:cubicBezTo>
                    <a:pt x="331" y="1373"/>
                    <a:pt x="331" y="1374"/>
                    <a:pt x="332" y="1374"/>
                  </a:cubicBezTo>
                  <a:moveTo>
                    <a:pt x="419" y="1377"/>
                  </a:moveTo>
                  <a:cubicBezTo>
                    <a:pt x="420" y="1381"/>
                    <a:pt x="424" y="1383"/>
                    <a:pt x="425" y="1387"/>
                  </a:cubicBezTo>
                  <a:cubicBezTo>
                    <a:pt x="461" y="1403"/>
                    <a:pt x="496" y="1420"/>
                    <a:pt x="536" y="1431"/>
                  </a:cubicBezTo>
                  <a:cubicBezTo>
                    <a:pt x="537" y="1422"/>
                    <a:pt x="546" y="1417"/>
                    <a:pt x="546" y="1411"/>
                  </a:cubicBezTo>
                  <a:cubicBezTo>
                    <a:pt x="533" y="1406"/>
                    <a:pt x="522" y="1401"/>
                    <a:pt x="511" y="1394"/>
                  </a:cubicBezTo>
                  <a:cubicBezTo>
                    <a:pt x="479" y="1390"/>
                    <a:pt x="450" y="1383"/>
                    <a:pt x="419" y="1377"/>
                  </a:cubicBezTo>
                  <a:moveTo>
                    <a:pt x="419" y="1377"/>
                  </a:moveTo>
                  <a:cubicBezTo>
                    <a:pt x="419" y="1376"/>
                    <a:pt x="418" y="1377"/>
                    <a:pt x="419" y="1377"/>
                  </a:cubicBezTo>
                  <a:moveTo>
                    <a:pt x="612" y="1377"/>
                  </a:moveTo>
                  <a:cubicBezTo>
                    <a:pt x="601" y="1382"/>
                    <a:pt x="588" y="1386"/>
                    <a:pt x="579" y="1392"/>
                  </a:cubicBezTo>
                  <a:cubicBezTo>
                    <a:pt x="593" y="1405"/>
                    <a:pt x="625" y="1407"/>
                    <a:pt x="650" y="1406"/>
                  </a:cubicBezTo>
                  <a:cubicBezTo>
                    <a:pt x="636" y="1397"/>
                    <a:pt x="626" y="1386"/>
                    <a:pt x="612" y="1377"/>
                  </a:cubicBezTo>
                  <a:close/>
                  <a:moveTo>
                    <a:pt x="914" y="1387"/>
                  </a:moveTo>
                  <a:cubicBezTo>
                    <a:pt x="915" y="1384"/>
                    <a:pt x="920" y="1384"/>
                    <a:pt x="920" y="1380"/>
                  </a:cubicBezTo>
                  <a:cubicBezTo>
                    <a:pt x="917" y="1380"/>
                    <a:pt x="917" y="1378"/>
                    <a:pt x="914" y="1379"/>
                  </a:cubicBezTo>
                  <a:cubicBezTo>
                    <a:pt x="915" y="1382"/>
                    <a:pt x="911" y="1385"/>
                    <a:pt x="914" y="1387"/>
                  </a:cubicBezTo>
                  <a:close/>
                  <a:moveTo>
                    <a:pt x="1062" y="1382"/>
                  </a:moveTo>
                  <a:cubicBezTo>
                    <a:pt x="1061" y="1382"/>
                    <a:pt x="1059" y="1383"/>
                    <a:pt x="1059" y="1384"/>
                  </a:cubicBezTo>
                  <a:cubicBezTo>
                    <a:pt x="1061" y="1384"/>
                    <a:pt x="1062" y="1384"/>
                    <a:pt x="1062" y="1382"/>
                  </a:cubicBezTo>
                  <a:moveTo>
                    <a:pt x="1062" y="1382"/>
                  </a:moveTo>
                  <a:cubicBezTo>
                    <a:pt x="1064" y="1381"/>
                    <a:pt x="1062" y="1381"/>
                    <a:pt x="1062" y="1382"/>
                  </a:cubicBezTo>
                  <a:moveTo>
                    <a:pt x="911" y="1391"/>
                  </a:moveTo>
                  <a:cubicBezTo>
                    <a:pt x="911" y="1397"/>
                    <a:pt x="908" y="1400"/>
                    <a:pt x="908" y="1405"/>
                  </a:cubicBezTo>
                  <a:cubicBezTo>
                    <a:pt x="923" y="1401"/>
                    <a:pt x="944" y="1404"/>
                    <a:pt x="956" y="1397"/>
                  </a:cubicBezTo>
                  <a:cubicBezTo>
                    <a:pt x="941" y="1391"/>
                    <a:pt x="923" y="1374"/>
                    <a:pt x="911" y="1391"/>
                  </a:cubicBezTo>
                  <a:close/>
                  <a:moveTo>
                    <a:pt x="339" y="1387"/>
                  </a:moveTo>
                  <a:cubicBezTo>
                    <a:pt x="338" y="1387"/>
                    <a:pt x="339" y="1388"/>
                    <a:pt x="340" y="1388"/>
                  </a:cubicBezTo>
                  <a:moveTo>
                    <a:pt x="340" y="1388"/>
                  </a:moveTo>
                  <a:cubicBezTo>
                    <a:pt x="346" y="1400"/>
                    <a:pt x="356" y="1408"/>
                    <a:pt x="369" y="1414"/>
                  </a:cubicBezTo>
                  <a:moveTo>
                    <a:pt x="369" y="1414"/>
                  </a:moveTo>
                  <a:cubicBezTo>
                    <a:pt x="369" y="1414"/>
                    <a:pt x="371" y="1414"/>
                    <a:pt x="371" y="1415"/>
                  </a:cubicBezTo>
                  <a:moveTo>
                    <a:pt x="371" y="1415"/>
                  </a:moveTo>
                  <a:cubicBezTo>
                    <a:pt x="372" y="1416"/>
                    <a:pt x="372" y="1414"/>
                    <a:pt x="371" y="1415"/>
                  </a:cubicBezTo>
                  <a:moveTo>
                    <a:pt x="371" y="1415"/>
                  </a:moveTo>
                  <a:cubicBezTo>
                    <a:pt x="371" y="1414"/>
                    <a:pt x="370" y="1414"/>
                    <a:pt x="369" y="1414"/>
                  </a:cubicBezTo>
                  <a:moveTo>
                    <a:pt x="369" y="1414"/>
                  </a:moveTo>
                  <a:cubicBezTo>
                    <a:pt x="360" y="1405"/>
                    <a:pt x="349" y="1396"/>
                    <a:pt x="340" y="1388"/>
                  </a:cubicBezTo>
                  <a:moveTo>
                    <a:pt x="340" y="1388"/>
                  </a:moveTo>
                  <a:cubicBezTo>
                    <a:pt x="340" y="1387"/>
                    <a:pt x="339" y="1387"/>
                    <a:pt x="339" y="1387"/>
                  </a:cubicBezTo>
                  <a:moveTo>
                    <a:pt x="339" y="1387"/>
                  </a:moveTo>
                  <a:cubicBezTo>
                    <a:pt x="338" y="1385"/>
                    <a:pt x="337" y="1387"/>
                    <a:pt x="339" y="1387"/>
                  </a:cubicBezTo>
                  <a:moveTo>
                    <a:pt x="567" y="1396"/>
                  </a:moveTo>
                  <a:cubicBezTo>
                    <a:pt x="568" y="1393"/>
                    <a:pt x="572" y="1394"/>
                    <a:pt x="573" y="1391"/>
                  </a:cubicBezTo>
                  <a:cubicBezTo>
                    <a:pt x="570" y="1390"/>
                    <a:pt x="566" y="1388"/>
                    <a:pt x="563" y="1386"/>
                  </a:cubicBezTo>
                  <a:cubicBezTo>
                    <a:pt x="564" y="1390"/>
                    <a:pt x="565" y="1394"/>
                    <a:pt x="567" y="1396"/>
                  </a:cubicBezTo>
                  <a:close/>
                  <a:moveTo>
                    <a:pt x="982" y="1419"/>
                  </a:moveTo>
                  <a:cubicBezTo>
                    <a:pt x="986" y="1424"/>
                    <a:pt x="989" y="1430"/>
                    <a:pt x="989" y="1439"/>
                  </a:cubicBezTo>
                  <a:cubicBezTo>
                    <a:pt x="1006" y="1434"/>
                    <a:pt x="1021" y="1428"/>
                    <a:pt x="1038" y="1423"/>
                  </a:cubicBezTo>
                  <a:cubicBezTo>
                    <a:pt x="1040" y="1417"/>
                    <a:pt x="1046" y="1411"/>
                    <a:pt x="1050" y="1405"/>
                  </a:cubicBezTo>
                  <a:cubicBezTo>
                    <a:pt x="1054" y="1399"/>
                    <a:pt x="1059" y="1390"/>
                    <a:pt x="1059" y="1387"/>
                  </a:cubicBezTo>
                  <a:cubicBezTo>
                    <a:pt x="1030" y="1395"/>
                    <a:pt x="1008" y="1409"/>
                    <a:pt x="982" y="1419"/>
                  </a:cubicBezTo>
                  <a:close/>
                  <a:moveTo>
                    <a:pt x="1184" y="1388"/>
                  </a:moveTo>
                  <a:cubicBezTo>
                    <a:pt x="1153" y="1402"/>
                    <a:pt x="1127" y="1421"/>
                    <a:pt x="1103" y="1442"/>
                  </a:cubicBezTo>
                  <a:moveTo>
                    <a:pt x="1103" y="1442"/>
                  </a:moveTo>
                  <a:cubicBezTo>
                    <a:pt x="1102" y="1442"/>
                    <a:pt x="1101" y="1443"/>
                    <a:pt x="1101" y="1443"/>
                  </a:cubicBezTo>
                  <a:moveTo>
                    <a:pt x="1101" y="1443"/>
                  </a:moveTo>
                  <a:cubicBezTo>
                    <a:pt x="1099" y="1444"/>
                    <a:pt x="1101" y="1444"/>
                    <a:pt x="1101" y="1443"/>
                  </a:cubicBezTo>
                  <a:moveTo>
                    <a:pt x="1101" y="1443"/>
                  </a:moveTo>
                  <a:cubicBezTo>
                    <a:pt x="1102" y="1443"/>
                    <a:pt x="1103" y="1443"/>
                    <a:pt x="1103" y="1442"/>
                  </a:cubicBezTo>
                  <a:moveTo>
                    <a:pt x="1103" y="1442"/>
                  </a:moveTo>
                  <a:cubicBezTo>
                    <a:pt x="1134" y="1428"/>
                    <a:pt x="1167" y="1416"/>
                    <a:pt x="1184" y="1388"/>
                  </a:cubicBezTo>
                  <a:moveTo>
                    <a:pt x="1184" y="1388"/>
                  </a:moveTo>
                  <a:cubicBezTo>
                    <a:pt x="1186" y="1387"/>
                    <a:pt x="1184" y="1386"/>
                    <a:pt x="1184" y="1388"/>
                  </a:cubicBezTo>
                  <a:moveTo>
                    <a:pt x="429" y="1391"/>
                  </a:moveTo>
                  <a:cubicBezTo>
                    <a:pt x="438" y="1406"/>
                    <a:pt x="450" y="1419"/>
                    <a:pt x="461" y="1432"/>
                  </a:cubicBezTo>
                  <a:cubicBezTo>
                    <a:pt x="485" y="1439"/>
                    <a:pt x="511" y="1450"/>
                    <a:pt x="537" y="1452"/>
                  </a:cubicBezTo>
                  <a:cubicBezTo>
                    <a:pt x="534" y="1448"/>
                    <a:pt x="536" y="1440"/>
                    <a:pt x="535" y="1434"/>
                  </a:cubicBezTo>
                  <a:cubicBezTo>
                    <a:pt x="497" y="1422"/>
                    <a:pt x="463" y="1407"/>
                    <a:pt x="429" y="1391"/>
                  </a:cubicBezTo>
                  <a:moveTo>
                    <a:pt x="429" y="1391"/>
                  </a:moveTo>
                  <a:cubicBezTo>
                    <a:pt x="428" y="1390"/>
                    <a:pt x="428" y="1392"/>
                    <a:pt x="429" y="1391"/>
                  </a:cubicBezTo>
                  <a:moveTo>
                    <a:pt x="966" y="1402"/>
                  </a:moveTo>
                  <a:cubicBezTo>
                    <a:pt x="971" y="1406"/>
                    <a:pt x="976" y="1410"/>
                    <a:pt x="980" y="1416"/>
                  </a:cubicBezTo>
                  <a:cubicBezTo>
                    <a:pt x="1001" y="1409"/>
                    <a:pt x="1020" y="1400"/>
                    <a:pt x="1038" y="1391"/>
                  </a:cubicBezTo>
                  <a:cubicBezTo>
                    <a:pt x="1015" y="1395"/>
                    <a:pt x="989" y="1397"/>
                    <a:pt x="966" y="1402"/>
                  </a:cubicBezTo>
                  <a:close/>
                  <a:moveTo>
                    <a:pt x="567" y="1399"/>
                  </a:moveTo>
                  <a:cubicBezTo>
                    <a:pt x="573" y="1400"/>
                    <a:pt x="584" y="1403"/>
                    <a:pt x="589" y="1401"/>
                  </a:cubicBezTo>
                  <a:cubicBezTo>
                    <a:pt x="581" y="1397"/>
                    <a:pt x="574" y="1390"/>
                    <a:pt x="567" y="1399"/>
                  </a:cubicBezTo>
                  <a:close/>
                  <a:moveTo>
                    <a:pt x="891" y="1406"/>
                  </a:moveTo>
                  <a:cubicBezTo>
                    <a:pt x="896" y="1407"/>
                    <a:pt x="899" y="1404"/>
                    <a:pt x="904" y="1405"/>
                  </a:cubicBezTo>
                  <a:cubicBezTo>
                    <a:pt x="903" y="1401"/>
                    <a:pt x="907" y="1397"/>
                    <a:pt x="905" y="1395"/>
                  </a:cubicBezTo>
                  <a:cubicBezTo>
                    <a:pt x="901" y="1399"/>
                    <a:pt x="895" y="1402"/>
                    <a:pt x="891" y="1406"/>
                  </a:cubicBezTo>
                  <a:close/>
                  <a:moveTo>
                    <a:pt x="548" y="1410"/>
                  </a:moveTo>
                  <a:cubicBezTo>
                    <a:pt x="552" y="1408"/>
                    <a:pt x="555" y="1404"/>
                    <a:pt x="558" y="1401"/>
                  </a:cubicBezTo>
                  <a:cubicBezTo>
                    <a:pt x="546" y="1401"/>
                    <a:pt x="532" y="1396"/>
                    <a:pt x="521" y="1397"/>
                  </a:cubicBezTo>
                  <a:cubicBezTo>
                    <a:pt x="530" y="1401"/>
                    <a:pt x="539" y="1405"/>
                    <a:pt x="548" y="1410"/>
                  </a:cubicBezTo>
                  <a:close/>
                  <a:moveTo>
                    <a:pt x="552" y="1412"/>
                  </a:moveTo>
                  <a:cubicBezTo>
                    <a:pt x="559" y="1414"/>
                    <a:pt x="565" y="1417"/>
                    <a:pt x="572" y="1419"/>
                  </a:cubicBezTo>
                  <a:cubicBezTo>
                    <a:pt x="571" y="1413"/>
                    <a:pt x="567" y="1409"/>
                    <a:pt x="566" y="1402"/>
                  </a:cubicBezTo>
                  <a:cubicBezTo>
                    <a:pt x="558" y="1402"/>
                    <a:pt x="556" y="1408"/>
                    <a:pt x="552" y="1412"/>
                  </a:cubicBezTo>
                  <a:close/>
                  <a:moveTo>
                    <a:pt x="950" y="1403"/>
                  </a:moveTo>
                  <a:cubicBezTo>
                    <a:pt x="936" y="1407"/>
                    <a:pt x="915" y="1424"/>
                    <a:pt x="901" y="1427"/>
                  </a:cubicBezTo>
                  <a:cubicBezTo>
                    <a:pt x="899" y="1433"/>
                    <a:pt x="898" y="1439"/>
                    <a:pt x="895" y="1444"/>
                  </a:cubicBezTo>
                  <a:cubicBezTo>
                    <a:pt x="925" y="1438"/>
                    <a:pt x="950" y="1427"/>
                    <a:pt x="977" y="1418"/>
                  </a:cubicBezTo>
                  <a:cubicBezTo>
                    <a:pt x="971" y="1409"/>
                    <a:pt x="964" y="1399"/>
                    <a:pt x="950" y="1403"/>
                  </a:cubicBezTo>
                  <a:close/>
                  <a:moveTo>
                    <a:pt x="576" y="1421"/>
                  </a:moveTo>
                  <a:cubicBezTo>
                    <a:pt x="625" y="1439"/>
                    <a:pt x="678" y="1457"/>
                    <a:pt x="736" y="1463"/>
                  </a:cubicBezTo>
                  <a:cubicBezTo>
                    <a:pt x="684" y="1449"/>
                    <a:pt x="638" y="1429"/>
                    <a:pt x="596" y="1405"/>
                  </a:cubicBezTo>
                  <a:cubicBezTo>
                    <a:pt x="586" y="1405"/>
                    <a:pt x="579" y="1403"/>
                    <a:pt x="569" y="1403"/>
                  </a:cubicBezTo>
                  <a:cubicBezTo>
                    <a:pt x="571" y="1409"/>
                    <a:pt x="574" y="1415"/>
                    <a:pt x="576" y="1421"/>
                  </a:cubicBezTo>
                  <a:close/>
                  <a:moveTo>
                    <a:pt x="908" y="1407"/>
                  </a:moveTo>
                  <a:cubicBezTo>
                    <a:pt x="905" y="1412"/>
                    <a:pt x="905" y="1418"/>
                    <a:pt x="902" y="1423"/>
                  </a:cubicBezTo>
                  <a:cubicBezTo>
                    <a:pt x="917" y="1418"/>
                    <a:pt x="930" y="1411"/>
                    <a:pt x="942" y="1404"/>
                  </a:cubicBezTo>
                  <a:cubicBezTo>
                    <a:pt x="931" y="1405"/>
                    <a:pt x="920" y="1407"/>
                    <a:pt x="908" y="1407"/>
                  </a:cubicBezTo>
                  <a:close/>
                  <a:moveTo>
                    <a:pt x="606" y="1407"/>
                  </a:moveTo>
                  <a:cubicBezTo>
                    <a:pt x="645" y="1429"/>
                    <a:pt x="691" y="1449"/>
                    <a:pt x="737" y="1461"/>
                  </a:cubicBezTo>
                  <a:cubicBezTo>
                    <a:pt x="716" y="1449"/>
                    <a:pt x="695" y="1437"/>
                    <a:pt x="674" y="1423"/>
                  </a:cubicBezTo>
                  <a:cubicBezTo>
                    <a:pt x="667" y="1419"/>
                    <a:pt x="660" y="1411"/>
                    <a:pt x="654" y="1410"/>
                  </a:cubicBezTo>
                  <a:cubicBezTo>
                    <a:pt x="638" y="1406"/>
                    <a:pt x="624" y="1410"/>
                    <a:pt x="606" y="1407"/>
                  </a:cubicBezTo>
                  <a:moveTo>
                    <a:pt x="606" y="1407"/>
                  </a:moveTo>
                  <a:cubicBezTo>
                    <a:pt x="605" y="1404"/>
                    <a:pt x="602" y="1408"/>
                    <a:pt x="606" y="1407"/>
                  </a:cubicBezTo>
                  <a:moveTo>
                    <a:pt x="886" y="1409"/>
                  </a:moveTo>
                  <a:cubicBezTo>
                    <a:pt x="854" y="1430"/>
                    <a:pt x="820" y="1448"/>
                    <a:pt x="783" y="1463"/>
                  </a:cubicBezTo>
                  <a:cubicBezTo>
                    <a:pt x="824" y="1454"/>
                    <a:pt x="862" y="1441"/>
                    <a:pt x="897" y="1426"/>
                  </a:cubicBezTo>
                  <a:cubicBezTo>
                    <a:pt x="899" y="1420"/>
                    <a:pt x="901" y="1413"/>
                    <a:pt x="903" y="1408"/>
                  </a:cubicBezTo>
                  <a:cubicBezTo>
                    <a:pt x="897" y="1407"/>
                    <a:pt x="893" y="1410"/>
                    <a:pt x="886" y="1409"/>
                  </a:cubicBezTo>
                  <a:close/>
                  <a:moveTo>
                    <a:pt x="839" y="1412"/>
                  </a:moveTo>
                  <a:cubicBezTo>
                    <a:pt x="819" y="1430"/>
                    <a:pt x="798" y="1447"/>
                    <a:pt x="776" y="1463"/>
                  </a:cubicBezTo>
                  <a:cubicBezTo>
                    <a:pt x="814" y="1448"/>
                    <a:pt x="848" y="1430"/>
                    <a:pt x="879" y="1410"/>
                  </a:cubicBezTo>
                  <a:cubicBezTo>
                    <a:pt x="865" y="1410"/>
                    <a:pt x="853" y="1412"/>
                    <a:pt x="839" y="1412"/>
                  </a:cubicBezTo>
                  <a:close/>
                  <a:moveTo>
                    <a:pt x="736" y="1456"/>
                  </a:moveTo>
                  <a:cubicBezTo>
                    <a:pt x="735" y="1447"/>
                    <a:pt x="725" y="1440"/>
                    <a:pt x="718" y="1433"/>
                  </a:cubicBezTo>
                  <a:cubicBezTo>
                    <a:pt x="712" y="1427"/>
                    <a:pt x="704" y="1415"/>
                    <a:pt x="697" y="1413"/>
                  </a:cubicBezTo>
                  <a:cubicBezTo>
                    <a:pt x="687" y="1409"/>
                    <a:pt x="674" y="1412"/>
                    <a:pt x="661" y="1412"/>
                  </a:cubicBezTo>
                  <a:cubicBezTo>
                    <a:pt x="685" y="1428"/>
                    <a:pt x="708" y="1444"/>
                    <a:pt x="736" y="1456"/>
                  </a:cubicBezTo>
                  <a:close/>
                  <a:moveTo>
                    <a:pt x="770" y="1463"/>
                  </a:moveTo>
                  <a:cubicBezTo>
                    <a:pt x="769" y="1462"/>
                    <a:pt x="769" y="1463"/>
                    <a:pt x="769" y="1463"/>
                  </a:cubicBezTo>
                  <a:moveTo>
                    <a:pt x="769" y="1463"/>
                  </a:moveTo>
                  <a:cubicBezTo>
                    <a:pt x="767" y="1464"/>
                    <a:pt x="769" y="1465"/>
                    <a:pt x="769" y="1463"/>
                  </a:cubicBezTo>
                  <a:moveTo>
                    <a:pt x="769" y="1463"/>
                  </a:moveTo>
                  <a:cubicBezTo>
                    <a:pt x="770" y="1464"/>
                    <a:pt x="770" y="1463"/>
                    <a:pt x="770" y="1463"/>
                  </a:cubicBezTo>
                  <a:moveTo>
                    <a:pt x="770" y="1463"/>
                  </a:moveTo>
                  <a:cubicBezTo>
                    <a:pt x="789" y="1450"/>
                    <a:pt x="811" y="1435"/>
                    <a:pt x="828" y="1418"/>
                  </a:cubicBezTo>
                  <a:cubicBezTo>
                    <a:pt x="830" y="1417"/>
                    <a:pt x="834" y="1414"/>
                    <a:pt x="832" y="1412"/>
                  </a:cubicBezTo>
                  <a:cubicBezTo>
                    <a:pt x="824" y="1414"/>
                    <a:pt x="811" y="1412"/>
                    <a:pt x="801" y="1413"/>
                  </a:cubicBezTo>
                  <a:cubicBezTo>
                    <a:pt x="792" y="1430"/>
                    <a:pt x="781" y="1446"/>
                    <a:pt x="770" y="1463"/>
                  </a:cubicBezTo>
                  <a:moveTo>
                    <a:pt x="735" y="1445"/>
                  </a:moveTo>
                  <a:cubicBezTo>
                    <a:pt x="735" y="1434"/>
                    <a:pt x="734" y="1424"/>
                    <a:pt x="733" y="1414"/>
                  </a:cubicBezTo>
                  <a:cubicBezTo>
                    <a:pt x="724" y="1414"/>
                    <a:pt x="712" y="1411"/>
                    <a:pt x="702" y="1414"/>
                  </a:cubicBezTo>
                  <a:cubicBezTo>
                    <a:pt x="713" y="1424"/>
                    <a:pt x="723" y="1436"/>
                    <a:pt x="735" y="1445"/>
                  </a:cubicBezTo>
                  <a:close/>
                  <a:moveTo>
                    <a:pt x="574" y="1423"/>
                  </a:moveTo>
                  <a:cubicBezTo>
                    <a:pt x="566" y="1420"/>
                    <a:pt x="558" y="1416"/>
                    <a:pt x="549" y="1414"/>
                  </a:cubicBezTo>
                  <a:cubicBezTo>
                    <a:pt x="545" y="1420"/>
                    <a:pt x="540" y="1423"/>
                    <a:pt x="539" y="1433"/>
                  </a:cubicBezTo>
                  <a:cubicBezTo>
                    <a:pt x="554" y="1436"/>
                    <a:pt x="571" y="1443"/>
                    <a:pt x="584" y="1444"/>
                  </a:cubicBezTo>
                  <a:cubicBezTo>
                    <a:pt x="580" y="1438"/>
                    <a:pt x="578" y="1430"/>
                    <a:pt x="574" y="1423"/>
                  </a:cubicBezTo>
                  <a:close/>
                  <a:moveTo>
                    <a:pt x="761" y="1463"/>
                  </a:moveTo>
                  <a:cubicBezTo>
                    <a:pt x="763" y="1448"/>
                    <a:pt x="764" y="1430"/>
                    <a:pt x="766" y="1414"/>
                  </a:cubicBezTo>
                  <a:cubicBezTo>
                    <a:pt x="757" y="1414"/>
                    <a:pt x="745" y="1412"/>
                    <a:pt x="737" y="1415"/>
                  </a:cubicBezTo>
                  <a:cubicBezTo>
                    <a:pt x="745" y="1431"/>
                    <a:pt x="752" y="1449"/>
                    <a:pt x="761" y="1463"/>
                  </a:cubicBezTo>
                  <a:close/>
                  <a:moveTo>
                    <a:pt x="765" y="1464"/>
                  </a:moveTo>
                  <a:cubicBezTo>
                    <a:pt x="776" y="1448"/>
                    <a:pt x="788" y="1432"/>
                    <a:pt x="798" y="1414"/>
                  </a:cubicBezTo>
                  <a:cubicBezTo>
                    <a:pt x="788" y="1414"/>
                    <a:pt x="778" y="1414"/>
                    <a:pt x="768" y="1414"/>
                  </a:cubicBezTo>
                  <a:cubicBezTo>
                    <a:pt x="768" y="1431"/>
                    <a:pt x="764" y="1449"/>
                    <a:pt x="765" y="1464"/>
                  </a:cubicBezTo>
                  <a:close/>
                  <a:moveTo>
                    <a:pt x="366" y="1415"/>
                  </a:moveTo>
                  <a:cubicBezTo>
                    <a:pt x="366" y="1416"/>
                    <a:pt x="367" y="1416"/>
                    <a:pt x="367" y="1416"/>
                  </a:cubicBezTo>
                  <a:moveTo>
                    <a:pt x="367" y="1416"/>
                  </a:moveTo>
                  <a:cubicBezTo>
                    <a:pt x="382" y="1430"/>
                    <a:pt x="403" y="1442"/>
                    <a:pt x="422" y="1448"/>
                  </a:cubicBezTo>
                  <a:cubicBezTo>
                    <a:pt x="403" y="1438"/>
                    <a:pt x="388" y="1425"/>
                    <a:pt x="367" y="1416"/>
                  </a:cubicBezTo>
                  <a:moveTo>
                    <a:pt x="367" y="1416"/>
                  </a:moveTo>
                  <a:cubicBezTo>
                    <a:pt x="367" y="1416"/>
                    <a:pt x="366" y="1416"/>
                    <a:pt x="366" y="1415"/>
                  </a:cubicBezTo>
                  <a:moveTo>
                    <a:pt x="366" y="1415"/>
                  </a:moveTo>
                  <a:cubicBezTo>
                    <a:pt x="365" y="1414"/>
                    <a:pt x="364" y="1416"/>
                    <a:pt x="366" y="1415"/>
                  </a:cubicBezTo>
                  <a:moveTo>
                    <a:pt x="1132" y="1415"/>
                  </a:moveTo>
                  <a:cubicBezTo>
                    <a:pt x="1094" y="1431"/>
                    <a:pt x="1057" y="1446"/>
                    <a:pt x="1014" y="1456"/>
                  </a:cubicBezTo>
                  <a:cubicBezTo>
                    <a:pt x="1007" y="1463"/>
                    <a:pt x="999" y="1470"/>
                    <a:pt x="991" y="1477"/>
                  </a:cubicBezTo>
                  <a:cubicBezTo>
                    <a:pt x="1048" y="1467"/>
                    <a:pt x="1099" y="1450"/>
                    <a:pt x="1132" y="1415"/>
                  </a:cubicBezTo>
                  <a:moveTo>
                    <a:pt x="1132" y="1415"/>
                  </a:moveTo>
                  <a:cubicBezTo>
                    <a:pt x="1133" y="1415"/>
                    <a:pt x="1132" y="1414"/>
                    <a:pt x="1132" y="1415"/>
                  </a:cubicBezTo>
                  <a:moveTo>
                    <a:pt x="979" y="1419"/>
                  </a:moveTo>
                  <a:cubicBezTo>
                    <a:pt x="953" y="1430"/>
                    <a:pt x="925" y="1440"/>
                    <a:pt x="894" y="1447"/>
                  </a:cubicBezTo>
                  <a:cubicBezTo>
                    <a:pt x="893" y="1451"/>
                    <a:pt x="891" y="1455"/>
                    <a:pt x="890" y="1460"/>
                  </a:cubicBezTo>
                  <a:cubicBezTo>
                    <a:pt x="924" y="1455"/>
                    <a:pt x="955" y="1447"/>
                    <a:pt x="987" y="1439"/>
                  </a:cubicBezTo>
                  <a:cubicBezTo>
                    <a:pt x="986" y="1431"/>
                    <a:pt x="983" y="1424"/>
                    <a:pt x="979" y="1419"/>
                  </a:cubicBezTo>
                  <a:close/>
                  <a:moveTo>
                    <a:pt x="755" y="1463"/>
                  </a:moveTo>
                  <a:cubicBezTo>
                    <a:pt x="756" y="1464"/>
                    <a:pt x="756" y="1462"/>
                    <a:pt x="755" y="1463"/>
                  </a:cubicBezTo>
                  <a:moveTo>
                    <a:pt x="755" y="1463"/>
                  </a:moveTo>
                  <a:cubicBezTo>
                    <a:pt x="749" y="1449"/>
                    <a:pt x="743" y="1437"/>
                    <a:pt x="737" y="1424"/>
                  </a:cubicBezTo>
                  <a:cubicBezTo>
                    <a:pt x="736" y="1433"/>
                    <a:pt x="739" y="1439"/>
                    <a:pt x="738" y="1448"/>
                  </a:cubicBezTo>
                  <a:cubicBezTo>
                    <a:pt x="743" y="1453"/>
                    <a:pt x="749" y="1458"/>
                    <a:pt x="755" y="1463"/>
                  </a:cubicBezTo>
                  <a:moveTo>
                    <a:pt x="587" y="1446"/>
                  </a:moveTo>
                  <a:cubicBezTo>
                    <a:pt x="632" y="1456"/>
                    <a:pt x="682" y="1466"/>
                    <a:pt x="733" y="1466"/>
                  </a:cubicBezTo>
                  <a:cubicBezTo>
                    <a:pt x="676" y="1459"/>
                    <a:pt x="625" y="1440"/>
                    <a:pt x="578" y="1426"/>
                  </a:cubicBezTo>
                  <a:cubicBezTo>
                    <a:pt x="582" y="1432"/>
                    <a:pt x="584" y="1439"/>
                    <a:pt x="587" y="1446"/>
                  </a:cubicBezTo>
                  <a:close/>
                  <a:moveTo>
                    <a:pt x="1034" y="1427"/>
                  </a:moveTo>
                  <a:cubicBezTo>
                    <a:pt x="1019" y="1432"/>
                    <a:pt x="1004" y="1437"/>
                    <a:pt x="989" y="1441"/>
                  </a:cubicBezTo>
                  <a:cubicBezTo>
                    <a:pt x="989" y="1450"/>
                    <a:pt x="986" y="1454"/>
                    <a:pt x="984" y="1460"/>
                  </a:cubicBezTo>
                  <a:moveTo>
                    <a:pt x="984" y="1460"/>
                  </a:moveTo>
                  <a:cubicBezTo>
                    <a:pt x="982" y="1460"/>
                    <a:pt x="984" y="1461"/>
                    <a:pt x="984" y="1460"/>
                  </a:cubicBezTo>
                  <a:moveTo>
                    <a:pt x="984" y="1460"/>
                  </a:moveTo>
                  <a:cubicBezTo>
                    <a:pt x="994" y="1459"/>
                    <a:pt x="1001" y="1456"/>
                    <a:pt x="1011" y="1455"/>
                  </a:cubicBezTo>
                  <a:cubicBezTo>
                    <a:pt x="1019" y="1446"/>
                    <a:pt x="1027" y="1437"/>
                    <a:pt x="1034" y="1427"/>
                  </a:cubicBezTo>
                  <a:moveTo>
                    <a:pt x="1034" y="1427"/>
                  </a:moveTo>
                  <a:cubicBezTo>
                    <a:pt x="1035" y="1426"/>
                    <a:pt x="1034" y="1426"/>
                    <a:pt x="1034" y="1427"/>
                  </a:cubicBezTo>
                  <a:moveTo>
                    <a:pt x="1141" y="1428"/>
                  </a:moveTo>
                  <a:cubicBezTo>
                    <a:pt x="1141" y="1428"/>
                    <a:pt x="1142" y="1429"/>
                    <a:pt x="1141" y="1428"/>
                  </a:cubicBezTo>
                  <a:close/>
                  <a:moveTo>
                    <a:pt x="1139" y="1429"/>
                  </a:moveTo>
                  <a:cubicBezTo>
                    <a:pt x="1138" y="1429"/>
                    <a:pt x="1138" y="1429"/>
                    <a:pt x="1137" y="1430"/>
                  </a:cubicBezTo>
                  <a:moveTo>
                    <a:pt x="1137" y="1430"/>
                  </a:moveTo>
                  <a:cubicBezTo>
                    <a:pt x="1136" y="1430"/>
                    <a:pt x="1136" y="1430"/>
                    <a:pt x="1135" y="1431"/>
                  </a:cubicBezTo>
                  <a:moveTo>
                    <a:pt x="1135" y="1431"/>
                  </a:moveTo>
                  <a:cubicBezTo>
                    <a:pt x="1116" y="1441"/>
                    <a:pt x="1092" y="1448"/>
                    <a:pt x="1074" y="1461"/>
                  </a:cubicBezTo>
                  <a:cubicBezTo>
                    <a:pt x="1096" y="1452"/>
                    <a:pt x="1118" y="1443"/>
                    <a:pt x="1135" y="1431"/>
                  </a:cubicBezTo>
                  <a:moveTo>
                    <a:pt x="1135" y="1431"/>
                  </a:moveTo>
                  <a:cubicBezTo>
                    <a:pt x="1137" y="1431"/>
                    <a:pt x="1137" y="1431"/>
                    <a:pt x="1137" y="1430"/>
                  </a:cubicBezTo>
                  <a:moveTo>
                    <a:pt x="1137" y="1430"/>
                  </a:moveTo>
                  <a:cubicBezTo>
                    <a:pt x="1138" y="1430"/>
                    <a:pt x="1139" y="1430"/>
                    <a:pt x="1139" y="1429"/>
                  </a:cubicBezTo>
                  <a:moveTo>
                    <a:pt x="1139" y="1429"/>
                  </a:moveTo>
                  <a:cubicBezTo>
                    <a:pt x="1141" y="1428"/>
                    <a:pt x="1139" y="1428"/>
                    <a:pt x="1139" y="1429"/>
                  </a:cubicBezTo>
                  <a:moveTo>
                    <a:pt x="789" y="1465"/>
                  </a:moveTo>
                  <a:cubicBezTo>
                    <a:pt x="825" y="1461"/>
                    <a:pt x="858" y="1454"/>
                    <a:pt x="891" y="1446"/>
                  </a:cubicBezTo>
                  <a:cubicBezTo>
                    <a:pt x="892" y="1440"/>
                    <a:pt x="897" y="1434"/>
                    <a:pt x="895" y="1429"/>
                  </a:cubicBezTo>
                  <a:cubicBezTo>
                    <a:pt x="863" y="1444"/>
                    <a:pt x="826" y="1455"/>
                    <a:pt x="789" y="1465"/>
                  </a:cubicBezTo>
                  <a:close/>
                  <a:moveTo>
                    <a:pt x="404" y="1435"/>
                  </a:moveTo>
                  <a:cubicBezTo>
                    <a:pt x="404" y="1434"/>
                    <a:pt x="405" y="1435"/>
                    <a:pt x="404" y="1435"/>
                  </a:cubicBezTo>
                  <a:close/>
                  <a:moveTo>
                    <a:pt x="407" y="1436"/>
                  </a:moveTo>
                  <a:cubicBezTo>
                    <a:pt x="407" y="1437"/>
                    <a:pt x="408" y="1436"/>
                    <a:pt x="409" y="1437"/>
                  </a:cubicBezTo>
                  <a:moveTo>
                    <a:pt x="409" y="1437"/>
                  </a:moveTo>
                  <a:cubicBezTo>
                    <a:pt x="409" y="1437"/>
                    <a:pt x="409" y="1437"/>
                    <a:pt x="409" y="1438"/>
                  </a:cubicBezTo>
                  <a:cubicBezTo>
                    <a:pt x="439" y="1456"/>
                    <a:pt x="472" y="1472"/>
                    <a:pt x="513" y="1480"/>
                  </a:cubicBezTo>
                  <a:moveTo>
                    <a:pt x="513" y="1480"/>
                  </a:moveTo>
                  <a:cubicBezTo>
                    <a:pt x="514" y="1483"/>
                    <a:pt x="517" y="1479"/>
                    <a:pt x="513" y="1480"/>
                  </a:cubicBezTo>
                  <a:moveTo>
                    <a:pt x="513" y="1480"/>
                  </a:moveTo>
                  <a:cubicBezTo>
                    <a:pt x="487" y="1457"/>
                    <a:pt x="441" y="1454"/>
                    <a:pt x="409" y="1437"/>
                  </a:cubicBezTo>
                  <a:moveTo>
                    <a:pt x="409" y="1437"/>
                  </a:moveTo>
                  <a:cubicBezTo>
                    <a:pt x="409" y="1436"/>
                    <a:pt x="408" y="1436"/>
                    <a:pt x="407" y="1436"/>
                  </a:cubicBezTo>
                  <a:moveTo>
                    <a:pt x="407" y="1436"/>
                  </a:moveTo>
                  <a:cubicBezTo>
                    <a:pt x="406" y="1434"/>
                    <a:pt x="406" y="1436"/>
                    <a:pt x="407" y="1436"/>
                  </a:cubicBezTo>
                  <a:moveTo>
                    <a:pt x="541" y="1455"/>
                  </a:moveTo>
                  <a:cubicBezTo>
                    <a:pt x="559" y="1457"/>
                    <a:pt x="575" y="1462"/>
                    <a:pt x="594" y="1463"/>
                  </a:cubicBezTo>
                  <a:cubicBezTo>
                    <a:pt x="592" y="1458"/>
                    <a:pt x="588" y="1454"/>
                    <a:pt x="586" y="1448"/>
                  </a:cubicBezTo>
                  <a:cubicBezTo>
                    <a:pt x="570" y="1444"/>
                    <a:pt x="554" y="1440"/>
                    <a:pt x="538" y="1435"/>
                  </a:cubicBezTo>
                  <a:cubicBezTo>
                    <a:pt x="536" y="1441"/>
                    <a:pt x="539" y="1450"/>
                    <a:pt x="541" y="1455"/>
                  </a:cubicBezTo>
                  <a:close/>
                  <a:moveTo>
                    <a:pt x="466" y="1437"/>
                  </a:moveTo>
                  <a:cubicBezTo>
                    <a:pt x="466" y="1437"/>
                    <a:pt x="466" y="1437"/>
                    <a:pt x="466" y="1438"/>
                  </a:cubicBezTo>
                  <a:cubicBezTo>
                    <a:pt x="476" y="1446"/>
                    <a:pt x="485" y="1455"/>
                    <a:pt x="495" y="1463"/>
                  </a:cubicBezTo>
                  <a:cubicBezTo>
                    <a:pt x="514" y="1467"/>
                    <a:pt x="531" y="1473"/>
                    <a:pt x="552" y="1474"/>
                  </a:cubicBezTo>
                  <a:moveTo>
                    <a:pt x="552" y="1474"/>
                  </a:moveTo>
                  <a:cubicBezTo>
                    <a:pt x="552" y="1475"/>
                    <a:pt x="553" y="1474"/>
                    <a:pt x="552" y="1474"/>
                  </a:cubicBezTo>
                  <a:moveTo>
                    <a:pt x="552" y="1474"/>
                  </a:moveTo>
                  <a:cubicBezTo>
                    <a:pt x="547" y="1468"/>
                    <a:pt x="542" y="1463"/>
                    <a:pt x="538" y="1456"/>
                  </a:cubicBezTo>
                  <a:cubicBezTo>
                    <a:pt x="512" y="1451"/>
                    <a:pt x="490" y="1443"/>
                    <a:pt x="466" y="1437"/>
                  </a:cubicBezTo>
                  <a:moveTo>
                    <a:pt x="466" y="1437"/>
                  </a:moveTo>
                  <a:cubicBezTo>
                    <a:pt x="466" y="1435"/>
                    <a:pt x="465" y="1437"/>
                    <a:pt x="466" y="1437"/>
                  </a:cubicBezTo>
                  <a:moveTo>
                    <a:pt x="888" y="1463"/>
                  </a:moveTo>
                  <a:cubicBezTo>
                    <a:pt x="888" y="1467"/>
                    <a:pt x="885" y="1469"/>
                    <a:pt x="884" y="1472"/>
                  </a:cubicBezTo>
                  <a:cubicBezTo>
                    <a:pt x="919" y="1472"/>
                    <a:pt x="949" y="1466"/>
                    <a:pt x="980" y="1462"/>
                  </a:cubicBezTo>
                  <a:cubicBezTo>
                    <a:pt x="982" y="1456"/>
                    <a:pt x="988" y="1448"/>
                    <a:pt x="986" y="1441"/>
                  </a:cubicBezTo>
                  <a:cubicBezTo>
                    <a:pt x="956" y="1451"/>
                    <a:pt x="922" y="1458"/>
                    <a:pt x="888" y="1463"/>
                  </a:cubicBezTo>
                  <a:close/>
                  <a:moveTo>
                    <a:pt x="1098" y="1445"/>
                  </a:moveTo>
                  <a:cubicBezTo>
                    <a:pt x="1098" y="1445"/>
                    <a:pt x="1099" y="1446"/>
                    <a:pt x="1098" y="1445"/>
                  </a:cubicBezTo>
                  <a:close/>
                  <a:moveTo>
                    <a:pt x="423" y="1450"/>
                  </a:moveTo>
                  <a:cubicBezTo>
                    <a:pt x="423" y="1450"/>
                    <a:pt x="424" y="1451"/>
                    <a:pt x="423" y="1450"/>
                  </a:cubicBezTo>
                  <a:close/>
                  <a:moveTo>
                    <a:pt x="600" y="1464"/>
                  </a:moveTo>
                  <a:cubicBezTo>
                    <a:pt x="639" y="1469"/>
                    <a:pt x="688" y="1474"/>
                    <a:pt x="730" y="1469"/>
                  </a:cubicBezTo>
                  <a:cubicBezTo>
                    <a:pt x="679" y="1467"/>
                    <a:pt x="633" y="1459"/>
                    <a:pt x="590" y="1449"/>
                  </a:cubicBezTo>
                  <a:cubicBezTo>
                    <a:pt x="593" y="1455"/>
                    <a:pt x="595" y="1461"/>
                    <a:pt x="600" y="1464"/>
                  </a:cubicBezTo>
                  <a:close/>
                  <a:moveTo>
                    <a:pt x="888" y="1449"/>
                  </a:moveTo>
                  <a:cubicBezTo>
                    <a:pt x="859" y="1457"/>
                    <a:pt x="828" y="1462"/>
                    <a:pt x="797" y="1467"/>
                  </a:cubicBezTo>
                  <a:cubicBezTo>
                    <a:pt x="795" y="1467"/>
                    <a:pt x="793" y="1467"/>
                    <a:pt x="792" y="1467"/>
                  </a:cubicBezTo>
                  <a:cubicBezTo>
                    <a:pt x="790" y="1468"/>
                    <a:pt x="792" y="1469"/>
                    <a:pt x="794" y="1468"/>
                  </a:cubicBezTo>
                  <a:cubicBezTo>
                    <a:pt x="826" y="1467"/>
                    <a:pt x="856" y="1465"/>
                    <a:pt x="885" y="1461"/>
                  </a:cubicBezTo>
                  <a:cubicBezTo>
                    <a:pt x="887" y="1457"/>
                    <a:pt x="888" y="1453"/>
                    <a:pt x="890" y="1449"/>
                  </a:cubicBezTo>
                  <a:cubicBezTo>
                    <a:pt x="889" y="1449"/>
                    <a:pt x="888" y="1449"/>
                    <a:pt x="888" y="1449"/>
                  </a:cubicBezTo>
                  <a:close/>
                  <a:moveTo>
                    <a:pt x="425" y="1451"/>
                  </a:moveTo>
                  <a:cubicBezTo>
                    <a:pt x="425" y="1451"/>
                    <a:pt x="426" y="1452"/>
                    <a:pt x="425" y="1451"/>
                  </a:cubicBezTo>
                  <a:close/>
                  <a:moveTo>
                    <a:pt x="427" y="1452"/>
                  </a:moveTo>
                  <a:cubicBezTo>
                    <a:pt x="427" y="1452"/>
                    <a:pt x="428" y="1453"/>
                    <a:pt x="427" y="1452"/>
                  </a:cubicBezTo>
                  <a:close/>
                  <a:moveTo>
                    <a:pt x="429" y="1453"/>
                  </a:moveTo>
                  <a:cubicBezTo>
                    <a:pt x="428" y="1453"/>
                    <a:pt x="430" y="1454"/>
                    <a:pt x="429" y="1453"/>
                  </a:cubicBezTo>
                  <a:close/>
                  <a:moveTo>
                    <a:pt x="749" y="1462"/>
                  </a:moveTo>
                  <a:cubicBezTo>
                    <a:pt x="749" y="1462"/>
                    <a:pt x="750" y="1462"/>
                    <a:pt x="750" y="1463"/>
                  </a:cubicBezTo>
                  <a:moveTo>
                    <a:pt x="750" y="1463"/>
                  </a:moveTo>
                  <a:cubicBezTo>
                    <a:pt x="751" y="1464"/>
                    <a:pt x="752" y="1462"/>
                    <a:pt x="750" y="1463"/>
                  </a:cubicBezTo>
                  <a:moveTo>
                    <a:pt x="750" y="1463"/>
                  </a:moveTo>
                  <a:cubicBezTo>
                    <a:pt x="750" y="1462"/>
                    <a:pt x="749" y="1462"/>
                    <a:pt x="749" y="1462"/>
                  </a:cubicBezTo>
                  <a:moveTo>
                    <a:pt x="749" y="1462"/>
                  </a:moveTo>
                  <a:cubicBezTo>
                    <a:pt x="746" y="1458"/>
                    <a:pt x="742" y="1456"/>
                    <a:pt x="739" y="1453"/>
                  </a:cubicBezTo>
                  <a:cubicBezTo>
                    <a:pt x="738" y="1460"/>
                    <a:pt x="744" y="1460"/>
                    <a:pt x="749" y="1462"/>
                  </a:cubicBezTo>
                  <a:moveTo>
                    <a:pt x="559" y="1476"/>
                  </a:moveTo>
                  <a:cubicBezTo>
                    <a:pt x="572" y="1480"/>
                    <a:pt x="590" y="1477"/>
                    <a:pt x="605" y="1480"/>
                  </a:cubicBezTo>
                  <a:cubicBezTo>
                    <a:pt x="605" y="1476"/>
                    <a:pt x="598" y="1472"/>
                    <a:pt x="597" y="1466"/>
                  </a:cubicBezTo>
                  <a:cubicBezTo>
                    <a:pt x="577" y="1465"/>
                    <a:pt x="561" y="1460"/>
                    <a:pt x="543" y="1458"/>
                  </a:cubicBezTo>
                  <a:cubicBezTo>
                    <a:pt x="547" y="1464"/>
                    <a:pt x="551" y="1473"/>
                    <a:pt x="559" y="1476"/>
                  </a:cubicBezTo>
                  <a:close/>
                  <a:moveTo>
                    <a:pt x="981" y="1463"/>
                  </a:moveTo>
                  <a:cubicBezTo>
                    <a:pt x="976" y="1471"/>
                    <a:pt x="970" y="1476"/>
                    <a:pt x="964" y="1481"/>
                  </a:cubicBezTo>
                  <a:cubicBezTo>
                    <a:pt x="972" y="1480"/>
                    <a:pt x="978" y="1479"/>
                    <a:pt x="986" y="1478"/>
                  </a:cubicBezTo>
                  <a:cubicBezTo>
                    <a:pt x="993" y="1472"/>
                    <a:pt x="1000" y="1466"/>
                    <a:pt x="1007" y="1460"/>
                  </a:cubicBezTo>
                  <a:cubicBezTo>
                    <a:pt x="1007" y="1458"/>
                    <a:pt x="1008" y="1458"/>
                    <a:pt x="1006" y="1458"/>
                  </a:cubicBezTo>
                  <a:cubicBezTo>
                    <a:pt x="998" y="1460"/>
                    <a:pt x="989" y="1461"/>
                    <a:pt x="981" y="1463"/>
                  </a:cubicBezTo>
                  <a:close/>
                  <a:moveTo>
                    <a:pt x="1069" y="1460"/>
                  </a:moveTo>
                  <a:cubicBezTo>
                    <a:pt x="1069" y="1459"/>
                    <a:pt x="1070" y="1460"/>
                    <a:pt x="1069" y="1460"/>
                  </a:cubicBezTo>
                  <a:close/>
                  <a:moveTo>
                    <a:pt x="1066" y="1461"/>
                  </a:moveTo>
                  <a:cubicBezTo>
                    <a:pt x="1041" y="1468"/>
                    <a:pt x="1016" y="1476"/>
                    <a:pt x="987" y="1480"/>
                  </a:cubicBezTo>
                  <a:cubicBezTo>
                    <a:pt x="984" y="1484"/>
                    <a:pt x="979" y="1485"/>
                    <a:pt x="976" y="1488"/>
                  </a:cubicBezTo>
                  <a:cubicBezTo>
                    <a:pt x="1008" y="1481"/>
                    <a:pt x="1042" y="1475"/>
                    <a:pt x="1066" y="1461"/>
                  </a:cubicBezTo>
                  <a:moveTo>
                    <a:pt x="1066" y="1461"/>
                  </a:moveTo>
                  <a:cubicBezTo>
                    <a:pt x="1070" y="1462"/>
                    <a:pt x="1067" y="1458"/>
                    <a:pt x="1066" y="1461"/>
                  </a:cubicBezTo>
                  <a:moveTo>
                    <a:pt x="742" y="1463"/>
                  </a:moveTo>
                  <a:cubicBezTo>
                    <a:pt x="742" y="1465"/>
                    <a:pt x="746" y="1462"/>
                    <a:pt x="742" y="1463"/>
                  </a:cubicBezTo>
                  <a:moveTo>
                    <a:pt x="742" y="1463"/>
                  </a:moveTo>
                  <a:cubicBezTo>
                    <a:pt x="741" y="1462"/>
                    <a:pt x="740" y="1461"/>
                    <a:pt x="739" y="1461"/>
                  </a:cubicBezTo>
                  <a:cubicBezTo>
                    <a:pt x="739" y="1463"/>
                    <a:pt x="740" y="1462"/>
                    <a:pt x="742" y="1463"/>
                  </a:cubicBezTo>
                  <a:moveTo>
                    <a:pt x="1072" y="1462"/>
                  </a:moveTo>
                  <a:cubicBezTo>
                    <a:pt x="1072" y="1461"/>
                    <a:pt x="1073" y="1462"/>
                    <a:pt x="1072" y="1462"/>
                  </a:cubicBezTo>
                  <a:close/>
                  <a:moveTo>
                    <a:pt x="774" y="1463"/>
                  </a:moveTo>
                  <a:cubicBezTo>
                    <a:pt x="774" y="1463"/>
                    <a:pt x="775" y="1464"/>
                    <a:pt x="774" y="1463"/>
                  </a:cubicBezTo>
                  <a:close/>
                  <a:moveTo>
                    <a:pt x="746" y="1464"/>
                  </a:moveTo>
                  <a:cubicBezTo>
                    <a:pt x="745" y="1464"/>
                    <a:pt x="746" y="1465"/>
                    <a:pt x="746" y="1464"/>
                  </a:cubicBezTo>
                  <a:close/>
                  <a:moveTo>
                    <a:pt x="780" y="1464"/>
                  </a:moveTo>
                  <a:cubicBezTo>
                    <a:pt x="780" y="1464"/>
                    <a:pt x="781" y="1465"/>
                    <a:pt x="780" y="1464"/>
                  </a:cubicBezTo>
                  <a:close/>
                  <a:moveTo>
                    <a:pt x="796" y="1472"/>
                  </a:moveTo>
                  <a:cubicBezTo>
                    <a:pt x="823" y="1473"/>
                    <a:pt x="851" y="1473"/>
                    <a:pt x="879" y="1473"/>
                  </a:cubicBezTo>
                  <a:cubicBezTo>
                    <a:pt x="879" y="1470"/>
                    <a:pt x="886" y="1464"/>
                    <a:pt x="882" y="1463"/>
                  </a:cubicBezTo>
                  <a:cubicBezTo>
                    <a:pt x="855" y="1469"/>
                    <a:pt x="823" y="1468"/>
                    <a:pt x="796" y="1472"/>
                  </a:cubicBezTo>
                  <a:close/>
                  <a:moveTo>
                    <a:pt x="882" y="1475"/>
                  </a:moveTo>
                  <a:cubicBezTo>
                    <a:pt x="882" y="1479"/>
                    <a:pt x="879" y="1481"/>
                    <a:pt x="878" y="1485"/>
                  </a:cubicBezTo>
                  <a:cubicBezTo>
                    <a:pt x="901" y="1482"/>
                    <a:pt x="937" y="1489"/>
                    <a:pt x="958" y="1482"/>
                  </a:cubicBezTo>
                  <a:cubicBezTo>
                    <a:pt x="961" y="1480"/>
                    <a:pt x="965" y="1476"/>
                    <a:pt x="968" y="1473"/>
                  </a:cubicBezTo>
                  <a:cubicBezTo>
                    <a:pt x="971" y="1470"/>
                    <a:pt x="977" y="1467"/>
                    <a:pt x="975" y="1464"/>
                  </a:cubicBezTo>
                  <a:cubicBezTo>
                    <a:pt x="946" y="1470"/>
                    <a:pt x="916" y="1474"/>
                    <a:pt x="882" y="1475"/>
                  </a:cubicBezTo>
                  <a:close/>
                  <a:moveTo>
                    <a:pt x="784" y="1466"/>
                  </a:moveTo>
                  <a:cubicBezTo>
                    <a:pt x="784" y="1466"/>
                    <a:pt x="785" y="1467"/>
                    <a:pt x="784" y="1466"/>
                  </a:cubicBezTo>
                  <a:close/>
                  <a:moveTo>
                    <a:pt x="503" y="1468"/>
                  </a:moveTo>
                  <a:cubicBezTo>
                    <a:pt x="520" y="1486"/>
                    <a:pt x="554" y="1491"/>
                    <a:pt x="582" y="1493"/>
                  </a:cubicBezTo>
                  <a:cubicBezTo>
                    <a:pt x="572" y="1490"/>
                    <a:pt x="565" y="1483"/>
                    <a:pt x="556" y="1478"/>
                  </a:cubicBezTo>
                  <a:cubicBezTo>
                    <a:pt x="537" y="1475"/>
                    <a:pt x="521" y="1471"/>
                    <a:pt x="503" y="1468"/>
                  </a:cubicBezTo>
                  <a:moveTo>
                    <a:pt x="503" y="1468"/>
                  </a:moveTo>
                  <a:cubicBezTo>
                    <a:pt x="502" y="1467"/>
                    <a:pt x="502" y="1468"/>
                    <a:pt x="503" y="1468"/>
                  </a:cubicBezTo>
                  <a:moveTo>
                    <a:pt x="611" y="1480"/>
                  </a:moveTo>
                  <a:cubicBezTo>
                    <a:pt x="653" y="1483"/>
                    <a:pt x="697" y="1480"/>
                    <a:pt x="732" y="1473"/>
                  </a:cubicBezTo>
                  <a:cubicBezTo>
                    <a:pt x="687" y="1475"/>
                    <a:pt x="642" y="1473"/>
                    <a:pt x="601" y="1467"/>
                  </a:cubicBezTo>
                  <a:cubicBezTo>
                    <a:pt x="604" y="1472"/>
                    <a:pt x="605" y="1478"/>
                    <a:pt x="611" y="1480"/>
                  </a:cubicBezTo>
                  <a:close/>
                  <a:moveTo>
                    <a:pt x="738" y="1472"/>
                  </a:moveTo>
                  <a:cubicBezTo>
                    <a:pt x="737" y="1472"/>
                    <a:pt x="736" y="1472"/>
                    <a:pt x="736" y="1473"/>
                  </a:cubicBezTo>
                  <a:cubicBezTo>
                    <a:pt x="737" y="1473"/>
                    <a:pt x="738" y="1473"/>
                    <a:pt x="738" y="1472"/>
                  </a:cubicBezTo>
                  <a:close/>
                  <a:moveTo>
                    <a:pt x="789" y="1473"/>
                  </a:moveTo>
                  <a:cubicBezTo>
                    <a:pt x="788" y="1473"/>
                    <a:pt x="786" y="1473"/>
                    <a:pt x="786" y="1474"/>
                  </a:cubicBezTo>
                  <a:cubicBezTo>
                    <a:pt x="787" y="1474"/>
                    <a:pt x="789" y="1474"/>
                    <a:pt x="789" y="1473"/>
                  </a:cubicBezTo>
                  <a:close/>
                  <a:moveTo>
                    <a:pt x="742" y="1475"/>
                  </a:moveTo>
                  <a:cubicBezTo>
                    <a:pt x="741" y="1475"/>
                    <a:pt x="742" y="1476"/>
                    <a:pt x="742" y="1475"/>
                  </a:cubicBezTo>
                  <a:close/>
                  <a:moveTo>
                    <a:pt x="745" y="1509"/>
                  </a:moveTo>
                  <a:cubicBezTo>
                    <a:pt x="748" y="1509"/>
                    <a:pt x="752" y="1509"/>
                    <a:pt x="755" y="1509"/>
                  </a:cubicBezTo>
                  <a:cubicBezTo>
                    <a:pt x="757" y="1498"/>
                    <a:pt x="761" y="1484"/>
                    <a:pt x="759" y="1474"/>
                  </a:cubicBezTo>
                  <a:cubicBezTo>
                    <a:pt x="754" y="1485"/>
                    <a:pt x="737" y="1490"/>
                    <a:pt x="745" y="1509"/>
                  </a:cubicBezTo>
                  <a:close/>
                  <a:moveTo>
                    <a:pt x="877" y="1476"/>
                  </a:moveTo>
                  <a:cubicBezTo>
                    <a:pt x="879" y="1475"/>
                    <a:pt x="877" y="1475"/>
                    <a:pt x="877" y="1476"/>
                  </a:cubicBezTo>
                  <a:moveTo>
                    <a:pt x="877" y="1476"/>
                  </a:moveTo>
                  <a:cubicBezTo>
                    <a:pt x="848" y="1477"/>
                    <a:pt x="817" y="1475"/>
                    <a:pt x="791" y="1475"/>
                  </a:cubicBezTo>
                  <a:cubicBezTo>
                    <a:pt x="817" y="1479"/>
                    <a:pt x="844" y="1483"/>
                    <a:pt x="873" y="1485"/>
                  </a:cubicBezTo>
                  <a:cubicBezTo>
                    <a:pt x="875" y="1482"/>
                    <a:pt x="877" y="1480"/>
                    <a:pt x="877" y="1476"/>
                  </a:cubicBezTo>
                  <a:moveTo>
                    <a:pt x="655" y="1493"/>
                  </a:moveTo>
                  <a:cubicBezTo>
                    <a:pt x="685" y="1490"/>
                    <a:pt x="715" y="1482"/>
                    <a:pt x="737" y="1477"/>
                  </a:cubicBezTo>
                  <a:cubicBezTo>
                    <a:pt x="737" y="1476"/>
                    <a:pt x="739" y="1475"/>
                    <a:pt x="736" y="1475"/>
                  </a:cubicBezTo>
                  <a:cubicBezTo>
                    <a:pt x="700" y="1482"/>
                    <a:pt x="655" y="1485"/>
                    <a:pt x="612" y="1483"/>
                  </a:cubicBezTo>
                  <a:cubicBezTo>
                    <a:pt x="615" y="1498"/>
                    <a:pt x="635" y="1496"/>
                    <a:pt x="655" y="1493"/>
                  </a:cubicBezTo>
                  <a:close/>
                  <a:moveTo>
                    <a:pt x="749" y="1476"/>
                  </a:moveTo>
                  <a:cubicBezTo>
                    <a:pt x="748" y="1476"/>
                    <a:pt x="749" y="1477"/>
                    <a:pt x="749" y="1476"/>
                  </a:cubicBezTo>
                  <a:close/>
                  <a:moveTo>
                    <a:pt x="754" y="1476"/>
                  </a:moveTo>
                  <a:cubicBezTo>
                    <a:pt x="749" y="1477"/>
                    <a:pt x="746" y="1481"/>
                    <a:pt x="741" y="1483"/>
                  </a:cubicBezTo>
                  <a:cubicBezTo>
                    <a:pt x="742" y="1484"/>
                    <a:pt x="741" y="1488"/>
                    <a:pt x="743" y="1489"/>
                  </a:cubicBezTo>
                  <a:cubicBezTo>
                    <a:pt x="746" y="1485"/>
                    <a:pt x="752" y="1481"/>
                    <a:pt x="754" y="1476"/>
                  </a:cubicBezTo>
                  <a:moveTo>
                    <a:pt x="754" y="1476"/>
                  </a:moveTo>
                  <a:cubicBezTo>
                    <a:pt x="756" y="1475"/>
                    <a:pt x="754" y="1475"/>
                    <a:pt x="754" y="1476"/>
                  </a:cubicBezTo>
                  <a:moveTo>
                    <a:pt x="773" y="1476"/>
                  </a:moveTo>
                  <a:cubicBezTo>
                    <a:pt x="772" y="1476"/>
                    <a:pt x="773" y="1477"/>
                    <a:pt x="773" y="1476"/>
                  </a:cubicBezTo>
                  <a:close/>
                  <a:moveTo>
                    <a:pt x="782" y="1475"/>
                  </a:moveTo>
                  <a:cubicBezTo>
                    <a:pt x="781" y="1475"/>
                    <a:pt x="780" y="1475"/>
                    <a:pt x="780" y="1476"/>
                  </a:cubicBezTo>
                  <a:cubicBezTo>
                    <a:pt x="781" y="1476"/>
                    <a:pt x="782" y="1476"/>
                    <a:pt x="782" y="1475"/>
                  </a:cubicBezTo>
                  <a:close/>
                  <a:moveTo>
                    <a:pt x="746" y="1477"/>
                  </a:moveTo>
                  <a:cubicBezTo>
                    <a:pt x="743" y="1476"/>
                    <a:pt x="739" y="1478"/>
                    <a:pt x="742" y="1480"/>
                  </a:cubicBezTo>
                  <a:cubicBezTo>
                    <a:pt x="742" y="1478"/>
                    <a:pt x="745" y="1479"/>
                    <a:pt x="746" y="1477"/>
                  </a:cubicBezTo>
                  <a:moveTo>
                    <a:pt x="746" y="1477"/>
                  </a:moveTo>
                  <a:cubicBezTo>
                    <a:pt x="750" y="1478"/>
                    <a:pt x="746" y="1474"/>
                    <a:pt x="746" y="1477"/>
                  </a:cubicBezTo>
                  <a:moveTo>
                    <a:pt x="758" y="1509"/>
                  </a:moveTo>
                  <a:cubicBezTo>
                    <a:pt x="768" y="1509"/>
                    <a:pt x="777" y="1509"/>
                    <a:pt x="787" y="1509"/>
                  </a:cubicBezTo>
                  <a:cubicBezTo>
                    <a:pt x="781" y="1500"/>
                    <a:pt x="770" y="1487"/>
                    <a:pt x="763" y="1476"/>
                  </a:cubicBezTo>
                  <a:cubicBezTo>
                    <a:pt x="761" y="1486"/>
                    <a:pt x="760" y="1498"/>
                    <a:pt x="758" y="1509"/>
                  </a:cubicBezTo>
                  <a:close/>
                  <a:moveTo>
                    <a:pt x="796" y="1509"/>
                  </a:moveTo>
                  <a:cubicBezTo>
                    <a:pt x="804" y="1511"/>
                    <a:pt x="813" y="1505"/>
                    <a:pt x="826" y="1508"/>
                  </a:cubicBezTo>
                  <a:cubicBezTo>
                    <a:pt x="807" y="1497"/>
                    <a:pt x="786" y="1489"/>
                    <a:pt x="769" y="1476"/>
                  </a:cubicBezTo>
                  <a:cubicBezTo>
                    <a:pt x="777" y="1485"/>
                    <a:pt x="782" y="1505"/>
                    <a:pt x="796" y="1509"/>
                  </a:cubicBezTo>
                  <a:close/>
                  <a:moveTo>
                    <a:pt x="837" y="1507"/>
                  </a:moveTo>
                  <a:cubicBezTo>
                    <a:pt x="844" y="1507"/>
                    <a:pt x="860" y="1507"/>
                    <a:pt x="864" y="1499"/>
                  </a:cubicBezTo>
                  <a:cubicBezTo>
                    <a:pt x="831" y="1496"/>
                    <a:pt x="800" y="1484"/>
                    <a:pt x="774" y="1477"/>
                  </a:cubicBezTo>
                  <a:cubicBezTo>
                    <a:pt x="791" y="1485"/>
                    <a:pt x="814" y="1505"/>
                    <a:pt x="837" y="1507"/>
                  </a:cubicBezTo>
                  <a:close/>
                  <a:moveTo>
                    <a:pt x="865" y="1497"/>
                  </a:moveTo>
                  <a:cubicBezTo>
                    <a:pt x="867" y="1494"/>
                    <a:pt x="870" y="1491"/>
                    <a:pt x="871" y="1487"/>
                  </a:cubicBezTo>
                  <a:cubicBezTo>
                    <a:pt x="839" y="1487"/>
                    <a:pt x="810" y="1479"/>
                    <a:pt x="783" y="1477"/>
                  </a:cubicBezTo>
                  <a:cubicBezTo>
                    <a:pt x="809" y="1485"/>
                    <a:pt x="835" y="1493"/>
                    <a:pt x="865" y="1497"/>
                  </a:cubicBezTo>
                  <a:close/>
                  <a:moveTo>
                    <a:pt x="617" y="1495"/>
                  </a:moveTo>
                  <a:cubicBezTo>
                    <a:pt x="616" y="1492"/>
                    <a:pt x="610" y="1486"/>
                    <a:pt x="606" y="1483"/>
                  </a:cubicBezTo>
                  <a:cubicBezTo>
                    <a:pt x="592" y="1483"/>
                    <a:pt x="576" y="1479"/>
                    <a:pt x="563" y="1480"/>
                  </a:cubicBezTo>
                  <a:cubicBezTo>
                    <a:pt x="577" y="1489"/>
                    <a:pt x="591" y="1498"/>
                    <a:pt x="617" y="1495"/>
                  </a:cubicBezTo>
                  <a:close/>
                  <a:moveTo>
                    <a:pt x="626" y="1499"/>
                  </a:moveTo>
                  <a:cubicBezTo>
                    <a:pt x="667" y="1513"/>
                    <a:pt x="710" y="1498"/>
                    <a:pt x="738" y="1480"/>
                  </a:cubicBezTo>
                  <a:cubicBezTo>
                    <a:pt x="706" y="1488"/>
                    <a:pt x="665" y="1495"/>
                    <a:pt x="626" y="1499"/>
                  </a:cubicBezTo>
                  <a:close/>
                  <a:moveTo>
                    <a:pt x="1025" y="1480"/>
                  </a:moveTo>
                  <a:cubicBezTo>
                    <a:pt x="1025" y="1479"/>
                    <a:pt x="1026" y="1480"/>
                    <a:pt x="1025" y="1480"/>
                  </a:cubicBezTo>
                  <a:close/>
                  <a:moveTo>
                    <a:pt x="1022" y="1481"/>
                  </a:moveTo>
                  <a:cubicBezTo>
                    <a:pt x="1023" y="1481"/>
                    <a:pt x="1022" y="1480"/>
                    <a:pt x="1022" y="1481"/>
                  </a:cubicBezTo>
                  <a:close/>
                  <a:moveTo>
                    <a:pt x="516" y="1482"/>
                  </a:moveTo>
                  <a:cubicBezTo>
                    <a:pt x="516" y="1481"/>
                    <a:pt x="517" y="1482"/>
                    <a:pt x="516" y="1482"/>
                  </a:cubicBezTo>
                  <a:close/>
                  <a:moveTo>
                    <a:pt x="1018" y="1482"/>
                  </a:moveTo>
                  <a:cubicBezTo>
                    <a:pt x="1001" y="1486"/>
                    <a:pt x="981" y="1488"/>
                    <a:pt x="966" y="1495"/>
                  </a:cubicBezTo>
                  <a:moveTo>
                    <a:pt x="966" y="1495"/>
                  </a:moveTo>
                  <a:cubicBezTo>
                    <a:pt x="962" y="1494"/>
                    <a:pt x="965" y="1498"/>
                    <a:pt x="966" y="1495"/>
                  </a:cubicBezTo>
                  <a:moveTo>
                    <a:pt x="966" y="1495"/>
                  </a:moveTo>
                  <a:cubicBezTo>
                    <a:pt x="985" y="1493"/>
                    <a:pt x="1002" y="1488"/>
                    <a:pt x="1018" y="1482"/>
                  </a:cubicBezTo>
                  <a:moveTo>
                    <a:pt x="1018" y="1482"/>
                  </a:moveTo>
                  <a:cubicBezTo>
                    <a:pt x="1022" y="1483"/>
                    <a:pt x="1019" y="1479"/>
                    <a:pt x="1018" y="1482"/>
                  </a:cubicBezTo>
                  <a:moveTo>
                    <a:pt x="940" y="1495"/>
                  </a:moveTo>
                  <a:cubicBezTo>
                    <a:pt x="955" y="1492"/>
                    <a:pt x="972" y="1491"/>
                    <a:pt x="980" y="1482"/>
                  </a:cubicBezTo>
                  <a:cubicBezTo>
                    <a:pt x="962" y="1482"/>
                    <a:pt x="950" y="1488"/>
                    <a:pt x="940" y="1495"/>
                  </a:cubicBezTo>
                  <a:close/>
                  <a:moveTo>
                    <a:pt x="681" y="1507"/>
                  </a:moveTo>
                  <a:cubicBezTo>
                    <a:pt x="694" y="1507"/>
                    <a:pt x="707" y="1507"/>
                    <a:pt x="719" y="1509"/>
                  </a:cubicBezTo>
                  <a:cubicBezTo>
                    <a:pt x="726" y="1503"/>
                    <a:pt x="734" y="1498"/>
                    <a:pt x="740" y="1491"/>
                  </a:cubicBezTo>
                  <a:cubicBezTo>
                    <a:pt x="737" y="1491"/>
                    <a:pt x="741" y="1484"/>
                    <a:pt x="738" y="1484"/>
                  </a:cubicBezTo>
                  <a:cubicBezTo>
                    <a:pt x="722" y="1494"/>
                    <a:pt x="700" y="1499"/>
                    <a:pt x="681" y="1507"/>
                  </a:cubicBezTo>
                  <a:close/>
                  <a:moveTo>
                    <a:pt x="876" y="1487"/>
                  </a:moveTo>
                  <a:cubicBezTo>
                    <a:pt x="874" y="1491"/>
                    <a:pt x="871" y="1493"/>
                    <a:pt x="870" y="1498"/>
                  </a:cubicBezTo>
                  <a:cubicBezTo>
                    <a:pt x="900" y="1502"/>
                    <a:pt x="934" y="1501"/>
                    <a:pt x="950" y="1486"/>
                  </a:cubicBezTo>
                  <a:cubicBezTo>
                    <a:pt x="927" y="1487"/>
                    <a:pt x="902" y="1488"/>
                    <a:pt x="876" y="1487"/>
                  </a:cubicBezTo>
                  <a:close/>
                  <a:moveTo>
                    <a:pt x="542" y="1492"/>
                  </a:moveTo>
                  <a:cubicBezTo>
                    <a:pt x="542" y="1492"/>
                    <a:pt x="543" y="1493"/>
                    <a:pt x="542" y="1492"/>
                  </a:cubicBezTo>
                  <a:close/>
                  <a:moveTo>
                    <a:pt x="570" y="1495"/>
                  </a:moveTo>
                  <a:cubicBezTo>
                    <a:pt x="565" y="1495"/>
                    <a:pt x="538" y="1491"/>
                    <a:pt x="548" y="1494"/>
                  </a:cubicBezTo>
                  <a:cubicBezTo>
                    <a:pt x="571" y="1502"/>
                    <a:pt x="600" y="1512"/>
                    <a:pt x="625" y="1510"/>
                  </a:cubicBezTo>
                  <a:cubicBezTo>
                    <a:pt x="606" y="1504"/>
                    <a:pt x="592" y="1498"/>
                    <a:pt x="570" y="1495"/>
                  </a:cubicBezTo>
                  <a:close/>
                  <a:moveTo>
                    <a:pt x="958" y="1495"/>
                  </a:moveTo>
                  <a:cubicBezTo>
                    <a:pt x="949" y="1496"/>
                    <a:pt x="942" y="1497"/>
                    <a:pt x="935" y="1499"/>
                  </a:cubicBezTo>
                  <a:cubicBezTo>
                    <a:pt x="943" y="1498"/>
                    <a:pt x="953" y="1499"/>
                    <a:pt x="958" y="1495"/>
                  </a:cubicBezTo>
                  <a:moveTo>
                    <a:pt x="958" y="1495"/>
                  </a:moveTo>
                  <a:cubicBezTo>
                    <a:pt x="962" y="1496"/>
                    <a:pt x="958" y="1492"/>
                    <a:pt x="958" y="1495"/>
                  </a:cubicBezTo>
                  <a:moveTo>
                    <a:pt x="724" y="1509"/>
                  </a:moveTo>
                  <a:cubicBezTo>
                    <a:pt x="730" y="1509"/>
                    <a:pt x="736" y="1509"/>
                    <a:pt x="742" y="1509"/>
                  </a:cubicBezTo>
                  <a:cubicBezTo>
                    <a:pt x="740" y="1505"/>
                    <a:pt x="741" y="1498"/>
                    <a:pt x="739" y="1495"/>
                  </a:cubicBezTo>
                  <a:cubicBezTo>
                    <a:pt x="735" y="1501"/>
                    <a:pt x="728" y="1504"/>
                    <a:pt x="724" y="1509"/>
                  </a:cubicBezTo>
                  <a:close/>
                  <a:moveTo>
                    <a:pt x="613" y="1499"/>
                  </a:moveTo>
                  <a:cubicBezTo>
                    <a:pt x="615" y="1500"/>
                    <a:pt x="623" y="1501"/>
                    <a:pt x="624" y="1500"/>
                  </a:cubicBezTo>
                  <a:cubicBezTo>
                    <a:pt x="622" y="1496"/>
                    <a:pt x="599" y="1499"/>
                    <a:pt x="613" y="1499"/>
                  </a:cubicBezTo>
                  <a:close/>
                  <a:moveTo>
                    <a:pt x="929" y="1500"/>
                  </a:moveTo>
                  <a:cubicBezTo>
                    <a:pt x="929" y="1500"/>
                    <a:pt x="930" y="1501"/>
                    <a:pt x="929" y="1500"/>
                  </a:cubicBezTo>
                  <a:close/>
                  <a:moveTo>
                    <a:pt x="865" y="1505"/>
                  </a:moveTo>
                  <a:cubicBezTo>
                    <a:pt x="871" y="1503"/>
                    <a:pt x="880" y="1504"/>
                    <a:pt x="886" y="1502"/>
                  </a:cubicBezTo>
                  <a:cubicBezTo>
                    <a:pt x="879" y="1502"/>
                    <a:pt x="867" y="1497"/>
                    <a:pt x="865" y="1505"/>
                  </a:cubicBezTo>
                  <a:close/>
                  <a:moveTo>
                    <a:pt x="608" y="1501"/>
                  </a:moveTo>
                  <a:cubicBezTo>
                    <a:pt x="608" y="1501"/>
                    <a:pt x="607" y="1501"/>
                    <a:pt x="606" y="1502"/>
                  </a:cubicBezTo>
                  <a:cubicBezTo>
                    <a:pt x="607" y="1502"/>
                    <a:pt x="608" y="1502"/>
                    <a:pt x="608" y="1501"/>
                  </a:cubicBezTo>
                  <a:close/>
                  <a:moveTo>
                    <a:pt x="885" y="1514"/>
                  </a:moveTo>
                  <a:cubicBezTo>
                    <a:pt x="909" y="1514"/>
                    <a:pt x="929" y="1509"/>
                    <a:pt x="946" y="1501"/>
                  </a:cubicBezTo>
                  <a:cubicBezTo>
                    <a:pt x="921" y="1500"/>
                    <a:pt x="904" y="1509"/>
                    <a:pt x="885" y="1514"/>
                  </a:cubicBezTo>
                  <a:close/>
                  <a:moveTo>
                    <a:pt x="633" y="1509"/>
                  </a:moveTo>
                  <a:cubicBezTo>
                    <a:pt x="629" y="1504"/>
                    <a:pt x="618" y="1501"/>
                    <a:pt x="609" y="1503"/>
                  </a:cubicBezTo>
                  <a:cubicBezTo>
                    <a:pt x="618" y="1504"/>
                    <a:pt x="626" y="1509"/>
                    <a:pt x="633" y="1509"/>
                  </a:cubicBezTo>
                  <a:close/>
                  <a:moveTo>
                    <a:pt x="858" y="1512"/>
                  </a:moveTo>
                  <a:cubicBezTo>
                    <a:pt x="879" y="1516"/>
                    <a:pt x="896" y="1508"/>
                    <a:pt x="912" y="1503"/>
                  </a:cubicBezTo>
                  <a:cubicBezTo>
                    <a:pt x="893" y="1506"/>
                    <a:pt x="869" y="1502"/>
                    <a:pt x="858" y="1512"/>
                  </a:cubicBezTo>
                  <a:close/>
                  <a:moveTo>
                    <a:pt x="659" y="1507"/>
                  </a:moveTo>
                  <a:cubicBezTo>
                    <a:pt x="650" y="1508"/>
                    <a:pt x="641" y="1503"/>
                    <a:pt x="633" y="1506"/>
                  </a:cubicBezTo>
                  <a:cubicBezTo>
                    <a:pt x="638" y="1512"/>
                    <a:pt x="652" y="1509"/>
                    <a:pt x="659" y="1507"/>
                  </a:cubicBezTo>
                  <a:close/>
                  <a:moveTo>
                    <a:pt x="645" y="1512"/>
                  </a:moveTo>
                  <a:cubicBezTo>
                    <a:pt x="667" y="1518"/>
                    <a:pt x="698" y="1526"/>
                    <a:pt x="714" y="1511"/>
                  </a:cubicBezTo>
                  <a:cubicBezTo>
                    <a:pt x="688" y="1510"/>
                    <a:pt x="666" y="1506"/>
                    <a:pt x="645" y="1512"/>
                  </a:cubicBezTo>
                  <a:close/>
                  <a:moveTo>
                    <a:pt x="845" y="1510"/>
                  </a:moveTo>
                  <a:cubicBezTo>
                    <a:pt x="849" y="1510"/>
                    <a:pt x="855" y="1512"/>
                    <a:pt x="856" y="1508"/>
                  </a:cubicBezTo>
                  <a:cubicBezTo>
                    <a:pt x="852" y="1509"/>
                    <a:pt x="847" y="1508"/>
                    <a:pt x="845" y="1510"/>
                  </a:cubicBezTo>
                  <a:close/>
                  <a:moveTo>
                    <a:pt x="798" y="1512"/>
                  </a:moveTo>
                  <a:cubicBezTo>
                    <a:pt x="808" y="1524"/>
                    <a:pt x="839" y="1525"/>
                    <a:pt x="850" y="1513"/>
                  </a:cubicBezTo>
                  <a:cubicBezTo>
                    <a:pt x="837" y="1508"/>
                    <a:pt x="813" y="1509"/>
                    <a:pt x="798" y="1512"/>
                  </a:cubicBezTo>
                  <a:close/>
                  <a:moveTo>
                    <a:pt x="699" y="1522"/>
                  </a:moveTo>
                  <a:cubicBezTo>
                    <a:pt x="714" y="1522"/>
                    <a:pt x="731" y="1526"/>
                    <a:pt x="746" y="1524"/>
                  </a:cubicBezTo>
                  <a:cubicBezTo>
                    <a:pt x="743" y="1521"/>
                    <a:pt x="744" y="1515"/>
                    <a:pt x="742" y="1511"/>
                  </a:cubicBezTo>
                  <a:cubicBezTo>
                    <a:pt x="721" y="1509"/>
                    <a:pt x="710" y="1514"/>
                    <a:pt x="699" y="1522"/>
                  </a:cubicBezTo>
                  <a:close/>
                  <a:moveTo>
                    <a:pt x="750" y="1525"/>
                  </a:moveTo>
                  <a:cubicBezTo>
                    <a:pt x="753" y="1522"/>
                    <a:pt x="754" y="1517"/>
                    <a:pt x="754" y="1511"/>
                  </a:cubicBezTo>
                  <a:cubicBezTo>
                    <a:pt x="751" y="1511"/>
                    <a:pt x="748" y="1511"/>
                    <a:pt x="745" y="1511"/>
                  </a:cubicBezTo>
                  <a:cubicBezTo>
                    <a:pt x="747" y="1516"/>
                    <a:pt x="745" y="1524"/>
                    <a:pt x="750" y="1525"/>
                  </a:cubicBezTo>
                  <a:close/>
                  <a:moveTo>
                    <a:pt x="790" y="1511"/>
                  </a:moveTo>
                  <a:cubicBezTo>
                    <a:pt x="779" y="1511"/>
                    <a:pt x="768" y="1511"/>
                    <a:pt x="757" y="1511"/>
                  </a:cubicBezTo>
                  <a:cubicBezTo>
                    <a:pt x="757" y="1517"/>
                    <a:pt x="755" y="1520"/>
                    <a:pt x="754" y="1525"/>
                  </a:cubicBezTo>
                  <a:cubicBezTo>
                    <a:pt x="773" y="1525"/>
                    <a:pt x="792" y="1526"/>
                    <a:pt x="807" y="1522"/>
                  </a:cubicBezTo>
                  <a:cubicBezTo>
                    <a:pt x="800" y="1520"/>
                    <a:pt x="797" y="1514"/>
                    <a:pt x="790" y="1511"/>
                  </a:cubicBezTo>
                  <a:close/>
                  <a:moveTo>
                    <a:pt x="852" y="1517"/>
                  </a:moveTo>
                  <a:cubicBezTo>
                    <a:pt x="851" y="1518"/>
                    <a:pt x="852" y="1518"/>
                    <a:pt x="852" y="1517"/>
                  </a:cubicBezTo>
                  <a:moveTo>
                    <a:pt x="852" y="1517"/>
                  </a:moveTo>
                  <a:cubicBezTo>
                    <a:pt x="857" y="1517"/>
                    <a:pt x="861" y="1517"/>
                    <a:pt x="864" y="1515"/>
                  </a:cubicBezTo>
                  <a:cubicBezTo>
                    <a:pt x="859" y="1515"/>
                    <a:pt x="854" y="1513"/>
                    <a:pt x="852" y="1517"/>
                  </a:cubicBezTo>
                  <a:moveTo>
                    <a:pt x="655" y="1518"/>
                  </a:moveTo>
                  <a:cubicBezTo>
                    <a:pt x="655" y="1518"/>
                    <a:pt x="656" y="1519"/>
                    <a:pt x="655" y="1518"/>
                  </a:cubicBezTo>
                  <a:close/>
                  <a:moveTo>
                    <a:pt x="674" y="1522"/>
                  </a:moveTo>
                  <a:cubicBezTo>
                    <a:pt x="679" y="1522"/>
                    <a:pt x="678" y="1522"/>
                    <a:pt x="674" y="1521"/>
                  </a:cubicBezTo>
                  <a:cubicBezTo>
                    <a:pt x="672" y="1521"/>
                    <a:pt x="662" y="1518"/>
                    <a:pt x="658" y="1519"/>
                  </a:cubicBezTo>
                  <a:cubicBezTo>
                    <a:pt x="665" y="1520"/>
                    <a:pt x="671" y="1522"/>
                    <a:pt x="674" y="1522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5" name="Freeform 12"/>
            <p:cNvSpPr>
              <a:spLocks noEditPoints="1"/>
            </p:cNvSpPr>
            <p:nvPr/>
          </p:nvSpPr>
          <p:spPr bwMode="gray">
            <a:xfrm>
              <a:off x="2834290" y="1987741"/>
              <a:ext cx="3470441" cy="3332809"/>
            </a:xfrm>
            <a:custGeom>
              <a:avLst/>
              <a:gdLst/>
              <a:ahLst/>
              <a:cxnLst>
                <a:cxn ang="0">
                  <a:pos x="1157" y="29"/>
                </a:cxn>
                <a:cxn ang="0">
                  <a:pos x="617" y="117"/>
                </a:cxn>
                <a:cxn ang="0">
                  <a:pos x="656" y="178"/>
                </a:cxn>
                <a:cxn ang="0">
                  <a:pos x="239" y="258"/>
                </a:cxn>
                <a:cxn ang="0">
                  <a:pos x="536" y="255"/>
                </a:cxn>
                <a:cxn ang="0">
                  <a:pos x="663" y="454"/>
                </a:cxn>
                <a:cxn ang="0">
                  <a:pos x="900" y="474"/>
                </a:cxn>
                <a:cxn ang="0">
                  <a:pos x="922" y="511"/>
                </a:cxn>
                <a:cxn ang="0">
                  <a:pos x="908" y="527"/>
                </a:cxn>
                <a:cxn ang="0">
                  <a:pos x="895" y="533"/>
                </a:cxn>
                <a:cxn ang="0">
                  <a:pos x="1040" y="559"/>
                </a:cxn>
                <a:cxn ang="0">
                  <a:pos x="1319" y="1342"/>
                </a:cxn>
                <a:cxn ang="0">
                  <a:pos x="1320" y="1379"/>
                </a:cxn>
                <a:cxn ang="0">
                  <a:pos x="576" y="31"/>
                </a:cxn>
                <a:cxn ang="0">
                  <a:pos x="469" y="123"/>
                </a:cxn>
                <a:cxn ang="0">
                  <a:pos x="676" y="54"/>
                </a:cxn>
                <a:cxn ang="0">
                  <a:pos x="618" y="4"/>
                </a:cxn>
                <a:cxn ang="0">
                  <a:pos x="595" y="5"/>
                </a:cxn>
                <a:cxn ang="0">
                  <a:pos x="513" y="46"/>
                </a:cxn>
                <a:cxn ang="0">
                  <a:pos x="422" y="75"/>
                </a:cxn>
                <a:cxn ang="0">
                  <a:pos x="459" y="67"/>
                </a:cxn>
                <a:cxn ang="0">
                  <a:pos x="1681" y="642"/>
                </a:cxn>
                <a:cxn ang="0">
                  <a:pos x="1077" y="36"/>
                </a:cxn>
                <a:cxn ang="0">
                  <a:pos x="1098" y="110"/>
                </a:cxn>
                <a:cxn ang="0">
                  <a:pos x="979" y="117"/>
                </a:cxn>
                <a:cxn ang="0">
                  <a:pos x="948" y="122"/>
                </a:cxn>
                <a:cxn ang="0">
                  <a:pos x="820" y="97"/>
                </a:cxn>
                <a:cxn ang="0">
                  <a:pos x="698" y="200"/>
                </a:cxn>
                <a:cxn ang="0">
                  <a:pos x="828" y="182"/>
                </a:cxn>
                <a:cxn ang="0">
                  <a:pos x="734" y="228"/>
                </a:cxn>
                <a:cxn ang="0">
                  <a:pos x="635" y="272"/>
                </a:cxn>
                <a:cxn ang="0">
                  <a:pos x="593" y="234"/>
                </a:cxn>
                <a:cxn ang="0">
                  <a:pos x="621" y="295"/>
                </a:cxn>
                <a:cxn ang="0">
                  <a:pos x="441" y="441"/>
                </a:cxn>
                <a:cxn ang="0">
                  <a:pos x="621" y="411"/>
                </a:cxn>
                <a:cxn ang="0">
                  <a:pos x="709" y="512"/>
                </a:cxn>
                <a:cxn ang="0">
                  <a:pos x="740" y="381"/>
                </a:cxn>
                <a:cxn ang="0">
                  <a:pos x="870" y="536"/>
                </a:cxn>
                <a:cxn ang="0">
                  <a:pos x="911" y="470"/>
                </a:cxn>
                <a:cxn ang="0">
                  <a:pos x="1059" y="616"/>
                </a:cxn>
                <a:cxn ang="0">
                  <a:pos x="834" y="603"/>
                </a:cxn>
                <a:cxn ang="0">
                  <a:pos x="677" y="539"/>
                </a:cxn>
                <a:cxn ang="0">
                  <a:pos x="369" y="587"/>
                </a:cxn>
                <a:cxn ang="0">
                  <a:pos x="215" y="834"/>
                </a:cxn>
                <a:cxn ang="0">
                  <a:pos x="317" y="1065"/>
                </a:cxn>
                <a:cxn ang="0">
                  <a:pos x="592" y="1115"/>
                </a:cxn>
                <a:cxn ang="0">
                  <a:pos x="681" y="1291"/>
                </a:cxn>
                <a:cxn ang="0">
                  <a:pos x="733" y="1503"/>
                </a:cxn>
                <a:cxn ang="0">
                  <a:pos x="1016" y="1556"/>
                </a:cxn>
                <a:cxn ang="0">
                  <a:pos x="1197" y="1373"/>
                </a:cxn>
                <a:cxn ang="0">
                  <a:pos x="1271" y="1154"/>
                </a:cxn>
                <a:cxn ang="0">
                  <a:pos x="1311" y="967"/>
                </a:cxn>
                <a:cxn ang="0">
                  <a:pos x="1135" y="797"/>
                </a:cxn>
                <a:cxn ang="0">
                  <a:pos x="1197" y="810"/>
                </a:cxn>
                <a:cxn ang="0">
                  <a:pos x="1447" y="788"/>
                </a:cxn>
                <a:cxn ang="0">
                  <a:pos x="1277" y="635"/>
                </a:cxn>
                <a:cxn ang="0">
                  <a:pos x="1531" y="652"/>
                </a:cxn>
                <a:cxn ang="0">
                  <a:pos x="1658" y="862"/>
                </a:cxn>
                <a:cxn ang="0">
                  <a:pos x="1038" y="440"/>
                </a:cxn>
                <a:cxn ang="0">
                  <a:pos x="991" y="389"/>
                </a:cxn>
                <a:cxn ang="0">
                  <a:pos x="1099" y="418"/>
                </a:cxn>
                <a:cxn ang="0">
                  <a:pos x="287" y="206"/>
                </a:cxn>
                <a:cxn ang="0">
                  <a:pos x="50" y="1063"/>
                </a:cxn>
              </a:cxnLst>
              <a:rect l="0" t="0" r="r" b="b"/>
              <a:pathLst>
                <a:path w="1683" h="1609">
                  <a:moveTo>
                    <a:pt x="1008" y="20"/>
                  </a:moveTo>
                  <a:cubicBezTo>
                    <a:pt x="1021" y="27"/>
                    <a:pt x="1028" y="27"/>
                    <a:pt x="1045" y="29"/>
                  </a:cubicBezTo>
                  <a:cubicBezTo>
                    <a:pt x="1035" y="22"/>
                    <a:pt x="1023" y="21"/>
                    <a:pt x="1008" y="20"/>
                  </a:cubicBezTo>
                  <a:close/>
                  <a:moveTo>
                    <a:pt x="1146" y="26"/>
                  </a:moveTo>
                  <a:cubicBezTo>
                    <a:pt x="1143" y="26"/>
                    <a:pt x="1143" y="22"/>
                    <a:pt x="1141" y="21"/>
                  </a:cubicBezTo>
                  <a:cubicBezTo>
                    <a:pt x="1142" y="21"/>
                    <a:pt x="1146" y="24"/>
                    <a:pt x="1147" y="21"/>
                  </a:cubicBezTo>
                  <a:cubicBezTo>
                    <a:pt x="1138" y="19"/>
                    <a:pt x="1136" y="20"/>
                    <a:pt x="1128" y="22"/>
                  </a:cubicBezTo>
                  <a:cubicBezTo>
                    <a:pt x="1134" y="24"/>
                    <a:pt x="1139" y="27"/>
                    <a:pt x="1146" y="26"/>
                  </a:cubicBezTo>
                  <a:close/>
                  <a:moveTo>
                    <a:pt x="1063" y="27"/>
                  </a:moveTo>
                  <a:cubicBezTo>
                    <a:pt x="1057" y="27"/>
                    <a:pt x="1049" y="23"/>
                    <a:pt x="1045" y="25"/>
                  </a:cubicBezTo>
                  <a:cubicBezTo>
                    <a:pt x="1050" y="26"/>
                    <a:pt x="1053" y="31"/>
                    <a:pt x="1059" y="32"/>
                  </a:cubicBezTo>
                  <a:cubicBezTo>
                    <a:pt x="1060" y="30"/>
                    <a:pt x="1063" y="30"/>
                    <a:pt x="1063" y="27"/>
                  </a:cubicBezTo>
                  <a:close/>
                  <a:moveTo>
                    <a:pt x="1157" y="29"/>
                  </a:moveTo>
                  <a:cubicBezTo>
                    <a:pt x="1159" y="30"/>
                    <a:pt x="1161" y="30"/>
                    <a:pt x="1163" y="31"/>
                  </a:cubicBezTo>
                  <a:cubicBezTo>
                    <a:pt x="1163" y="28"/>
                    <a:pt x="1158" y="27"/>
                    <a:pt x="1157" y="29"/>
                  </a:cubicBezTo>
                  <a:close/>
                  <a:moveTo>
                    <a:pt x="966" y="79"/>
                  </a:moveTo>
                  <a:cubicBezTo>
                    <a:pt x="979" y="79"/>
                    <a:pt x="987" y="91"/>
                    <a:pt x="1000" y="85"/>
                  </a:cubicBezTo>
                  <a:cubicBezTo>
                    <a:pt x="983" y="83"/>
                    <a:pt x="971" y="65"/>
                    <a:pt x="984" y="55"/>
                  </a:cubicBezTo>
                  <a:cubicBezTo>
                    <a:pt x="988" y="52"/>
                    <a:pt x="993" y="54"/>
                    <a:pt x="996" y="49"/>
                  </a:cubicBezTo>
                  <a:cubicBezTo>
                    <a:pt x="992" y="41"/>
                    <a:pt x="983" y="46"/>
                    <a:pt x="978" y="50"/>
                  </a:cubicBezTo>
                  <a:cubicBezTo>
                    <a:pt x="970" y="49"/>
                    <a:pt x="966" y="53"/>
                    <a:pt x="962" y="58"/>
                  </a:cubicBezTo>
                  <a:cubicBezTo>
                    <a:pt x="969" y="61"/>
                    <a:pt x="963" y="73"/>
                    <a:pt x="966" y="79"/>
                  </a:cubicBezTo>
                  <a:close/>
                  <a:moveTo>
                    <a:pt x="1026" y="63"/>
                  </a:moveTo>
                  <a:cubicBezTo>
                    <a:pt x="1029" y="64"/>
                    <a:pt x="1031" y="68"/>
                    <a:pt x="1033" y="64"/>
                  </a:cubicBezTo>
                  <a:cubicBezTo>
                    <a:pt x="1032" y="63"/>
                    <a:pt x="1028" y="61"/>
                    <a:pt x="1026" y="63"/>
                  </a:cubicBezTo>
                  <a:close/>
                  <a:moveTo>
                    <a:pt x="1025" y="92"/>
                  </a:moveTo>
                  <a:cubicBezTo>
                    <a:pt x="1021" y="90"/>
                    <a:pt x="1015" y="86"/>
                    <a:pt x="1011" y="88"/>
                  </a:cubicBezTo>
                  <a:cubicBezTo>
                    <a:pt x="1014" y="90"/>
                    <a:pt x="1020" y="94"/>
                    <a:pt x="1025" y="92"/>
                  </a:cubicBezTo>
                  <a:close/>
                  <a:moveTo>
                    <a:pt x="618" y="123"/>
                  </a:moveTo>
                  <a:cubicBezTo>
                    <a:pt x="612" y="123"/>
                    <a:pt x="617" y="119"/>
                    <a:pt x="617" y="117"/>
                  </a:cubicBezTo>
                  <a:cubicBezTo>
                    <a:pt x="614" y="117"/>
                    <a:pt x="614" y="116"/>
                    <a:pt x="614" y="114"/>
                  </a:cubicBezTo>
                  <a:cubicBezTo>
                    <a:pt x="605" y="120"/>
                    <a:pt x="599" y="113"/>
                    <a:pt x="590" y="118"/>
                  </a:cubicBezTo>
                  <a:cubicBezTo>
                    <a:pt x="590" y="117"/>
                    <a:pt x="590" y="115"/>
                    <a:pt x="589" y="115"/>
                  </a:cubicBezTo>
                  <a:cubicBezTo>
                    <a:pt x="588" y="118"/>
                    <a:pt x="582" y="120"/>
                    <a:pt x="580" y="119"/>
                  </a:cubicBezTo>
                  <a:cubicBezTo>
                    <a:pt x="582" y="117"/>
                    <a:pt x="585" y="116"/>
                    <a:pt x="584" y="111"/>
                  </a:cubicBezTo>
                  <a:cubicBezTo>
                    <a:pt x="577" y="113"/>
                    <a:pt x="569" y="115"/>
                    <a:pt x="565" y="119"/>
                  </a:cubicBezTo>
                  <a:cubicBezTo>
                    <a:pt x="568" y="121"/>
                    <a:pt x="572" y="116"/>
                    <a:pt x="574" y="119"/>
                  </a:cubicBezTo>
                  <a:cubicBezTo>
                    <a:pt x="573" y="125"/>
                    <a:pt x="562" y="121"/>
                    <a:pt x="559" y="125"/>
                  </a:cubicBezTo>
                  <a:cubicBezTo>
                    <a:pt x="563" y="124"/>
                    <a:pt x="564" y="126"/>
                    <a:pt x="566" y="129"/>
                  </a:cubicBezTo>
                  <a:cubicBezTo>
                    <a:pt x="563" y="133"/>
                    <a:pt x="556" y="128"/>
                    <a:pt x="555" y="134"/>
                  </a:cubicBezTo>
                  <a:cubicBezTo>
                    <a:pt x="559" y="135"/>
                    <a:pt x="561" y="134"/>
                    <a:pt x="564" y="133"/>
                  </a:cubicBezTo>
                  <a:cubicBezTo>
                    <a:pt x="564" y="137"/>
                    <a:pt x="567" y="137"/>
                    <a:pt x="568" y="140"/>
                  </a:cubicBezTo>
                  <a:cubicBezTo>
                    <a:pt x="584" y="136"/>
                    <a:pt x="608" y="137"/>
                    <a:pt x="618" y="123"/>
                  </a:cubicBezTo>
                  <a:close/>
                  <a:moveTo>
                    <a:pt x="651" y="184"/>
                  </a:moveTo>
                  <a:cubicBezTo>
                    <a:pt x="654" y="184"/>
                    <a:pt x="656" y="182"/>
                    <a:pt x="656" y="178"/>
                  </a:cubicBezTo>
                  <a:cubicBezTo>
                    <a:pt x="653" y="178"/>
                    <a:pt x="651" y="180"/>
                    <a:pt x="651" y="184"/>
                  </a:cubicBezTo>
                  <a:close/>
                  <a:moveTo>
                    <a:pt x="635" y="196"/>
                  </a:moveTo>
                  <a:cubicBezTo>
                    <a:pt x="634" y="194"/>
                    <a:pt x="634" y="192"/>
                    <a:pt x="633" y="191"/>
                  </a:cubicBezTo>
                  <a:cubicBezTo>
                    <a:pt x="631" y="192"/>
                    <a:pt x="631" y="196"/>
                    <a:pt x="635" y="196"/>
                  </a:cubicBezTo>
                  <a:close/>
                  <a:moveTo>
                    <a:pt x="604" y="197"/>
                  </a:moveTo>
                  <a:cubicBezTo>
                    <a:pt x="601" y="200"/>
                    <a:pt x="595" y="199"/>
                    <a:pt x="595" y="204"/>
                  </a:cubicBezTo>
                  <a:cubicBezTo>
                    <a:pt x="601" y="205"/>
                    <a:pt x="606" y="201"/>
                    <a:pt x="604" y="197"/>
                  </a:cubicBezTo>
                  <a:close/>
                  <a:moveTo>
                    <a:pt x="595" y="213"/>
                  </a:moveTo>
                  <a:cubicBezTo>
                    <a:pt x="599" y="213"/>
                    <a:pt x="599" y="210"/>
                    <a:pt x="599" y="207"/>
                  </a:cubicBezTo>
                  <a:cubicBezTo>
                    <a:pt x="595" y="207"/>
                    <a:pt x="593" y="211"/>
                    <a:pt x="595" y="213"/>
                  </a:cubicBezTo>
                  <a:close/>
                  <a:moveTo>
                    <a:pt x="280" y="210"/>
                  </a:moveTo>
                  <a:cubicBezTo>
                    <a:pt x="262" y="220"/>
                    <a:pt x="248" y="231"/>
                    <a:pt x="232" y="242"/>
                  </a:cubicBezTo>
                  <a:cubicBezTo>
                    <a:pt x="234" y="251"/>
                    <a:pt x="231" y="253"/>
                    <a:pt x="227" y="259"/>
                  </a:cubicBezTo>
                  <a:cubicBezTo>
                    <a:pt x="232" y="260"/>
                    <a:pt x="226" y="264"/>
                    <a:pt x="227" y="266"/>
                  </a:cubicBezTo>
                  <a:cubicBezTo>
                    <a:pt x="232" y="265"/>
                    <a:pt x="235" y="261"/>
                    <a:pt x="239" y="258"/>
                  </a:cubicBezTo>
                  <a:cubicBezTo>
                    <a:pt x="241" y="246"/>
                    <a:pt x="254" y="245"/>
                    <a:pt x="258" y="235"/>
                  </a:cubicBezTo>
                  <a:cubicBezTo>
                    <a:pt x="257" y="234"/>
                    <a:pt x="255" y="238"/>
                    <a:pt x="255" y="235"/>
                  </a:cubicBezTo>
                  <a:cubicBezTo>
                    <a:pt x="261" y="225"/>
                    <a:pt x="272" y="219"/>
                    <a:pt x="280" y="210"/>
                  </a:cubicBezTo>
                  <a:close/>
                  <a:moveTo>
                    <a:pt x="252" y="214"/>
                  </a:moveTo>
                  <a:cubicBezTo>
                    <a:pt x="250" y="216"/>
                    <a:pt x="245" y="220"/>
                    <a:pt x="248" y="224"/>
                  </a:cubicBezTo>
                  <a:cubicBezTo>
                    <a:pt x="250" y="221"/>
                    <a:pt x="254" y="217"/>
                    <a:pt x="252" y="214"/>
                  </a:cubicBezTo>
                  <a:close/>
                  <a:moveTo>
                    <a:pt x="520" y="272"/>
                  </a:moveTo>
                  <a:cubicBezTo>
                    <a:pt x="521" y="276"/>
                    <a:pt x="521" y="277"/>
                    <a:pt x="522" y="280"/>
                  </a:cubicBezTo>
                  <a:cubicBezTo>
                    <a:pt x="540" y="274"/>
                    <a:pt x="569" y="277"/>
                    <a:pt x="570" y="252"/>
                  </a:cubicBezTo>
                  <a:cubicBezTo>
                    <a:pt x="576" y="249"/>
                    <a:pt x="586" y="246"/>
                    <a:pt x="582" y="235"/>
                  </a:cubicBezTo>
                  <a:cubicBezTo>
                    <a:pt x="572" y="230"/>
                    <a:pt x="564" y="233"/>
                    <a:pt x="556" y="239"/>
                  </a:cubicBezTo>
                  <a:cubicBezTo>
                    <a:pt x="556" y="241"/>
                    <a:pt x="557" y="241"/>
                    <a:pt x="557" y="243"/>
                  </a:cubicBezTo>
                  <a:cubicBezTo>
                    <a:pt x="554" y="243"/>
                    <a:pt x="554" y="245"/>
                    <a:pt x="551" y="245"/>
                  </a:cubicBezTo>
                  <a:cubicBezTo>
                    <a:pt x="549" y="244"/>
                    <a:pt x="549" y="241"/>
                    <a:pt x="546" y="242"/>
                  </a:cubicBezTo>
                  <a:cubicBezTo>
                    <a:pt x="542" y="246"/>
                    <a:pt x="538" y="250"/>
                    <a:pt x="536" y="255"/>
                  </a:cubicBezTo>
                  <a:cubicBezTo>
                    <a:pt x="536" y="258"/>
                    <a:pt x="540" y="256"/>
                    <a:pt x="540" y="259"/>
                  </a:cubicBezTo>
                  <a:cubicBezTo>
                    <a:pt x="532" y="263"/>
                    <a:pt x="527" y="268"/>
                    <a:pt x="520" y="272"/>
                  </a:cubicBezTo>
                  <a:close/>
                  <a:moveTo>
                    <a:pt x="591" y="247"/>
                  </a:moveTo>
                  <a:cubicBezTo>
                    <a:pt x="588" y="244"/>
                    <a:pt x="585" y="248"/>
                    <a:pt x="585" y="251"/>
                  </a:cubicBezTo>
                  <a:cubicBezTo>
                    <a:pt x="588" y="251"/>
                    <a:pt x="589" y="249"/>
                    <a:pt x="591" y="247"/>
                  </a:cubicBezTo>
                  <a:close/>
                  <a:moveTo>
                    <a:pt x="212" y="259"/>
                  </a:moveTo>
                  <a:cubicBezTo>
                    <a:pt x="216" y="258"/>
                    <a:pt x="220" y="253"/>
                    <a:pt x="219" y="251"/>
                  </a:cubicBezTo>
                  <a:cubicBezTo>
                    <a:pt x="218" y="254"/>
                    <a:pt x="213" y="255"/>
                    <a:pt x="212" y="259"/>
                  </a:cubicBezTo>
                  <a:close/>
                  <a:moveTo>
                    <a:pt x="673" y="447"/>
                  </a:moveTo>
                  <a:cubicBezTo>
                    <a:pt x="678" y="442"/>
                    <a:pt x="685" y="428"/>
                    <a:pt x="678" y="420"/>
                  </a:cubicBezTo>
                  <a:cubicBezTo>
                    <a:pt x="670" y="427"/>
                    <a:pt x="664" y="431"/>
                    <a:pt x="666" y="444"/>
                  </a:cubicBezTo>
                  <a:cubicBezTo>
                    <a:pt x="669" y="445"/>
                    <a:pt x="669" y="448"/>
                    <a:pt x="673" y="447"/>
                  </a:cubicBezTo>
                  <a:close/>
                  <a:moveTo>
                    <a:pt x="654" y="488"/>
                  </a:moveTo>
                  <a:cubicBezTo>
                    <a:pt x="663" y="487"/>
                    <a:pt x="664" y="483"/>
                    <a:pt x="671" y="485"/>
                  </a:cubicBezTo>
                  <a:cubicBezTo>
                    <a:pt x="677" y="471"/>
                    <a:pt x="685" y="438"/>
                    <a:pt x="663" y="454"/>
                  </a:cubicBezTo>
                  <a:cubicBezTo>
                    <a:pt x="660" y="453"/>
                    <a:pt x="658" y="450"/>
                    <a:pt x="656" y="452"/>
                  </a:cubicBezTo>
                  <a:cubicBezTo>
                    <a:pt x="654" y="456"/>
                    <a:pt x="658" y="457"/>
                    <a:pt x="658" y="461"/>
                  </a:cubicBezTo>
                  <a:cubicBezTo>
                    <a:pt x="658" y="469"/>
                    <a:pt x="651" y="479"/>
                    <a:pt x="654" y="488"/>
                  </a:cubicBezTo>
                  <a:close/>
                  <a:moveTo>
                    <a:pt x="602" y="468"/>
                  </a:moveTo>
                  <a:cubicBezTo>
                    <a:pt x="603" y="464"/>
                    <a:pt x="597" y="462"/>
                    <a:pt x="594" y="465"/>
                  </a:cubicBezTo>
                  <a:cubicBezTo>
                    <a:pt x="595" y="468"/>
                    <a:pt x="599" y="471"/>
                    <a:pt x="602" y="468"/>
                  </a:cubicBezTo>
                  <a:close/>
                  <a:moveTo>
                    <a:pt x="590" y="468"/>
                  </a:moveTo>
                  <a:cubicBezTo>
                    <a:pt x="587" y="463"/>
                    <a:pt x="577" y="465"/>
                    <a:pt x="575" y="470"/>
                  </a:cubicBezTo>
                  <a:cubicBezTo>
                    <a:pt x="578" y="477"/>
                    <a:pt x="590" y="478"/>
                    <a:pt x="590" y="468"/>
                  </a:cubicBezTo>
                  <a:close/>
                  <a:moveTo>
                    <a:pt x="880" y="468"/>
                  </a:moveTo>
                  <a:cubicBezTo>
                    <a:pt x="879" y="472"/>
                    <a:pt x="883" y="470"/>
                    <a:pt x="884" y="470"/>
                  </a:cubicBezTo>
                  <a:cubicBezTo>
                    <a:pt x="885" y="468"/>
                    <a:pt x="881" y="467"/>
                    <a:pt x="880" y="468"/>
                  </a:cubicBezTo>
                  <a:close/>
                  <a:moveTo>
                    <a:pt x="900" y="474"/>
                  </a:moveTo>
                  <a:cubicBezTo>
                    <a:pt x="898" y="473"/>
                    <a:pt x="894" y="473"/>
                    <a:pt x="893" y="474"/>
                  </a:cubicBezTo>
                  <a:cubicBezTo>
                    <a:pt x="892" y="480"/>
                    <a:pt x="900" y="479"/>
                    <a:pt x="900" y="474"/>
                  </a:cubicBezTo>
                  <a:close/>
                  <a:moveTo>
                    <a:pt x="563" y="477"/>
                  </a:moveTo>
                  <a:cubicBezTo>
                    <a:pt x="561" y="477"/>
                    <a:pt x="560" y="477"/>
                    <a:pt x="559" y="476"/>
                  </a:cubicBezTo>
                  <a:cubicBezTo>
                    <a:pt x="558" y="478"/>
                    <a:pt x="555" y="480"/>
                    <a:pt x="557" y="483"/>
                  </a:cubicBezTo>
                  <a:cubicBezTo>
                    <a:pt x="560" y="482"/>
                    <a:pt x="563" y="481"/>
                    <a:pt x="563" y="477"/>
                  </a:cubicBezTo>
                  <a:close/>
                  <a:moveTo>
                    <a:pt x="826" y="506"/>
                  </a:moveTo>
                  <a:cubicBezTo>
                    <a:pt x="828" y="507"/>
                    <a:pt x="832" y="508"/>
                    <a:pt x="834" y="506"/>
                  </a:cubicBezTo>
                  <a:cubicBezTo>
                    <a:pt x="834" y="501"/>
                    <a:pt x="825" y="499"/>
                    <a:pt x="826" y="506"/>
                  </a:cubicBezTo>
                  <a:close/>
                  <a:moveTo>
                    <a:pt x="830" y="510"/>
                  </a:moveTo>
                  <a:cubicBezTo>
                    <a:pt x="830" y="515"/>
                    <a:pt x="830" y="515"/>
                    <a:pt x="830" y="515"/>
                  </a:cubicBezTo>
                  <a:cubicBezTo>
                    <a:pt x="835" y="519"/>
                    <a:pt x="836" y="510"/>
                    <a:pt x="832" y="509"/>
                  </a:cubicBezTo>
                  <a:cubicBezTo>
                    <a:pt x="831" y="510"/>
                    <a:pt x="831" y="510"/>
                    <a:pt x="830" y="510"/>
                  </a:cubicBezTo>
                  <a:close/>
                  <a:moveTo>
                    <a:pt x="892" y="511"/>
                  </a:moveTo>
                  <a:cubicBezTo>
                    <a:pt x="895" y="513"/>
                    <a:pt x="895" y="518"/>
                    <a:pt x="899" y="515"/>
                  </a:cubicBezTo>
                  <a:cubicBezTo>
                    <a:pt x="900" y="511"/>
                    <a:pt x="893" y="507"/>
                    <a:pt x="892" y="511"/>
                  </a:cubicBezTo>
                  <a:close/>
                  <a:moveTo>
                    <a:pt x="922" y="511"/>
                  </a:moveTo>
                  <a:cubicBezTo>
                    <a:pt x="922" y="512"/>
                    <a:pt x="920" y="513"/>
                    <a:pt x="921" y="515"/>
                  </a:cubicBezTo>
                  <a:cubicBezTo>
                    <a:pt x="922" y="516"/>
                    <a:pt x="925" y="516"/>
                    <a:pt x="927" y="515"/>
                  </a:cubicBezTo>
                  <a:cubicBezTo>
                    <a:pt x="926" y="512"/>
                    <a:pt x="925" y="510"/>
                    <a:pt x="922" y="511"/>
                  </a:cubicBezTo>
                  <a:close/>
                  <a:moveTo>
                    <a:pt x="915" y="515"/>
                  </a:moveTo>
                  <a:cubicBezTo>
                    <a:pt x="912" y="514"/>
                    <a:pt x="911" y="515"/>
                    <a:pt x="911" y="518"/>
                  </a:cubicBezTo>
                  <a:cubicBezTo>
                    <a:pt x="915" y="518"/>
                    <a:pt x="915" y="518"/>
                    <a:pt x="915" y="518"/>
                  </a:cubicBezTo>
                  <a:lnTo>
                    <a:pt x="915" y="515"/>
                  </a:lnTo>
                  <a:close/>
                  <a:moveTo>
                    <a:pt x="890" y="517"/>
                  </a:moveTo>
                  <a:cubicBezTo>
                    <a:pt x="889" y="516"/>
                    <a:pt x="886" y="514"/>
                    <a:pt x="884" y="516"/>
                  </a:cubicBezTo>
                  <a:cubicBezTo>
                    <a:pt x="884" y="518"/>
                    <a:pt x="885" y="519"/>
                    <a:pt x="885" y="519"/>
                  </a:cubicBezTo>
                  <a:cubicBezTo>
                    <a:pt x="888" y="519"/>
                    <a:pt x="889" y="519"/>
                    <a:pt x="890" y="517"/>
                  </a:cubicBezTo>
                  <a:close/>
                  <a:moveTo>
                    <a:pt x="923" y="522"/>
                  </a:moveTo>
                  <a:cubicBezTo>
                    <a:pt x="925" y="522"/>
                    <a:pt x="927" y="522"/>
                    <a:pt x="927" y="519"/>
                  </a:cubicBezTo>
                  <a:cubicBezTo>
                    <a:pt x="924" y="519"/>
                    <a:pt x="923" y="520"/>
                    <a:pt x="923" y="522"/>
                  </a:cubicBezTo>
                  <a:close/>
                  <a:moveTo>
                    <a:pt x="908" y="527"/>
                  </a:moveTo>
                  <a:cubicBezTo>
                    <a:pt x="910" y="522"/>
                    <a:pt x="906" y="522"/>
                    <a:pt x="903" y="521"/>
                  </a:cubicBezTo>
                  <a:cubicBezTo>
                    <a:pt x="901" y="523"/>
                    <a:pt x="902" y="526"/>
                    <a:pt x="903" y="528"/>
                  </a:cubicBezTo>
                  <a:cubicBezTo>
                    <a:pt x="905" y="528"/>
                    <a:pt x="907" y="528"/>
                    <a:pt x="908" y="527"/>
                  </a:cubicBezTo>
                  <a:close/>
                  <a:moveTo>
                    <a:pt x="929" y="531"/>
                  </a:moveTo>
                  <a:cubicBezTo>
                    <a:pt x="933" y="531"/>
                    <a:pt x="936" y="529"/>
                    <a:pt x="936" y="524"/>
                  </a:cubicBezTo>
                  <a:cubicBezTo>
                    <a:pt x="931" y="524"/>
                    <a:pt x="928" y="525"/>
                    <a:pt x="929" y="531"/>
                  </a:cubicBezTo>
                  <a:close/>
                  <a:moveTo>
                    <a:pt x="916" y="534"/>
                  </a:moveTo>
                  <a:cubicBezTo>
                    <a:pt x="920" y="537"/>
                    <a:pt x="926" y="533"/>
                    <a:pt x="920" y="531"/>
                  </a:cubicBezTo>
                  <a:cubicBezTo>
                    <a:pt x="920" y="533"/>
                    <a:pt x="916" y="531"/>
                    <a:pt x="916" y="534"/>
                  </a:cubicBezTo>
                  <a:close/>
                  <a:moveTo>
                    <a:pt x="898" y="536"/>
                  </a:moveTo>
                  <a:cubicBezTo>
                    <a:pt x="898" y="535"/>
                    <a:pt x="898" y="535"/>
                    <a:pt x="899" y="535"/>
                  </a:cubicBezTo>
                  <a:cubicBezTo>
                    <a:pt x="899" y="533"/>
                    <a:pt x="899" y="533"/>
                    <a:pt x="899" y="533"/>
                  </a:cubicBezTo>
                  <a:cubicBezTo>
                    <a:pt x="898" y="533"/>
                    <a:pt x="898" y="533"/>
                    <a:pt x="898" y="532"/>
                  </a:cubicBezTo>
                  <a:cubicBezTo>
                    <a:pt x="896" y="532"/>
                    <a:pt x="896" y="532"/>
                    <a:pt x="896" y="532"/>
                  </a:cubicBezTo>
                  <a:cubicBezTo>
                    <a:pt x="896" y="532"/>
                    <a:pt x="896" y="533"/>
                    <a:pt x="895" y="533"/>
                  </a:cubicBezTo>
                  <a:cubicBezTo>
                    <a:pt x="895" y="535"/>
                    <a:pt x="895" y="535"/>
                    <a:pt x="895" y="535"/>
                  </a:cubicBezTo>
                  <a:cubicBezTo>
                    <a:pt x="896" y="535"/>
                    <a:pt x="896" y="535"/>
                    <a:pt x="896" y="536"/>
                  </a:cubicBezTo>
                  <a:lnTo>
                    <a:pt x="898" y="536"/>
                  </a:lnTo>
                  <a:close/>
                  <a:moveTo>
                    <a:pt x="948" y="535"/>
                  </a:moveTo>
                  <a:cubicBezTo>
                    <a:pt x="942" y="531"/>
                    <a:pt x="937" y="543"/>
                    <a:pt x="943" y="545"/>
                  </a:cubicBezTo>
                  <a:cubicBezTo>
                    <a:pt x="945" y="542"/>
                    <a:pt x="948" y="540"/>
                    <a:pt x="948" y="535"/>
                  </a:cubicBezTo>
                  <a:close/>
                  <a:moveTo>
                    <a:pt x="738" y="546"/>
                  </a:moveTo>
                  <a:cubicBezTo>
                    <a:pt x="742" y="530"/>
                    <a:pt x="721" y="544"/>
                    <a:pt x="738" y="546"/>
                  </a:cubicBezTo>
                  <a:close/>
                  <a:moveTo>
                    <a:pt x="871" y="540"/>
                  </a:moveTo>
                  <a:cubicBezTo>
                    <a:pt x="870" y="538"/>
                    <a:pt x="866" y="538"/>
                    <a:pt x="864" y="539"/>
                  </a:cubicBezTo>
                  <a:cubicBezTo>
                    <a:pt x="863" y="543"/>
                    <a:pt x="871" y="543"/>
                    <a:pt x="871" y="540"/>
                  </a:cubicBezTo>
                  <a:close/>
                  <a:moveTo>
                    <a:pt x="931" y="546"/>
                  </a:moveTo>
                  <a:cubicBezTo>
                    <a:pt x="931" y="549"/>
                    <a:pt x="928" y="555"/>
                    <a:pt x="933" y="555"/>
                  </a:cubicBezTo>
                  <a:cubicBezTo>
                    <a:pt x="937" y="554"/>
                    <a:pt x="935" y="546"/>
                    <a:pt x="931" y="546"/>
                  </a:cubicBezTo>
                  <a:close/>
                  <a:moveTo>
                    <a:pt x="1040" y="559"/>
                  </a:moveTo>
                  <a:cubicBezTo>
                    <a:pt x="1041" y="555"/>
                    <a:pt x="1041" y="550"/>
                    <a:pt x="1043" y="546"/>
                  </a:cubicBezTo>
                  <a:cubicBezTo>
                    <a:pt x="1033" y="551"/>
                    <a:pt x="1019" y="551"/>
                    <a:pt x="1011" y="557"/>
                  </a:cubicBezTo>
                  <a:cubicBezTo>
                    <a:pt x="1017" y="570"/>
                    <a:pt x="1029" y="563"/>
                    <a:pt x="1040" y="559"/>
                  </a:cubicBezTo>
                  <a:close/>
                  <a:moveTo>
                    <a:pt x="879" y="557"/>
                  </a:moveTo>
                  <a:cubicBezTo>
                    <a:pt x="888" y="556"/>
                    <a:pt x="895" y="564"/>
                    <a:pt x="901" y="564"/>
                  </a:cubicBezTo>
                  <a:cubicBezTo>
                    <a:pt x="907" y="565"/>
                    <a:pt x="915" y="562"/>
                    <a:pt x="921" y="560"/>
                  </a:cubicBezTo>
                  <a:cubicBezTo>
                    <a:pt x="921" y="557"/>
                    <a:pt x="921" y="557"/>
                    <a:pt x="921" y="557"/>
                  </a:cubicBezTo>
                  <a:cubicBezTo>
                    <a:pt x="909" y="556"/>
                    <a:pt x="890" y="552"/>
                    <a:pt x="880" y="550"/>
                  </a:cubicBezTo>
                  <a:cubicBezTo>
                    <a:pt x="877" y="551"/>
                    <a:pt x="878" y="554"/>
                    <a:pt x="879" y="557"/>
                  </a:cubicBezTo>
                  <a:close/>
                  <a:moveTo>
                    <a:pt x="1674" y="879"/>
                  </a:moveTo>
                  <a:cubicBezTo>
                    <a:pt x="1683" y="865"/>
                    <a:pt x="1681" y="833"/>
                    <a:pt x="1670" y="822"/>
                  </a:cubicBezTo>
                  <a:cubicBezTo>
                    <a:pt x="1671" y="839"/>
                    <a:pt x="1667" y="864"/>
                    <a:pt x="1674" y="879"/>
                  </a:cubicBezTo>
                  <a:close/>
                  <a:moveTo>
                    <a:pt x="1346" y="1324"/>
                  </a:moveTo>
                  <a:cubicBezTo>
                    <a:pt x="1340" y="1316"/>
                    <a:pt x="1334" y="1319"/>
                    <a:pt x="1330" y="1326"/>
                  </a:cubicBezTo>
                  <a:cubicBezTo>
                    <a:pt x="1326" y="1332"/>
                    <a:pt x="1326" y="1337"/>
                    <a:pt x="1319" y="1342"/>
                  </a:cubicBezTo>
                  <a:cubicBezTo>
                    <a:pt x="1316" y="1344"/>
                    <a:pt x="1314" y="1344"/>
                    <a:pt x="1311" y="1347"/>
                  </a:cubicBezTo>
                  <a:cubicBezTo>
                    <a:pt x="1310" y="1350"/>
                    <a:pt x="1310" y="1355"/>
                    <a:pt x="1307" y="1357"/>
                  </a:cubicBezTo>
                  <a:cubicBezTo>
                    <a:pt x="1299" y="1352"/>
                    <a:pt x="1299" y="1365"/>
                    <a:pt x="1294" y="1369"/>
                  </a:cubicBezTo>
                  <a:cubicBezTo>
                    <a:pt x="1293" y="1369"/>
                    <a:pt x="1294" y="1366"/>
                    <a:pt x="1290" y="1367"/>
                  </a:cubicBezTo>
                  <a:cubicBezTo>
                    <a:pt x="1290" y="1370"/>
                    <a:pt x="1289" y="1373"/>
                    <a:pt x="1288" y="1375"/>
                  </a:cubicBezTo>
                  <a:cubicBezTo>
                    <a:pt x="1274" y="1380"/>
                    <a:pt x="1261" y="1387"/>
                    <a:pt x="1246" y="1392"/>
                  </a:cubicBezTo>
                  <a:cubicBezTo>
                    <a:pt x="1245" y="1399"/>
                    <a:pt x="1239" y="1403"/>
                    <a:pt x="1234" y="1406"/>
                  </a:cubicBezTo>
                  <a:cubicBezTo>
                    <a:pt x="1229" y="1419"/>
                    <a:pt x="1234" y="1431"/>
                    <a:pt x="1228" y="1440"/>
                  </a:cubicBezTo>
                  <a:cubicBezTo>
                    <a:pt x="1222" y="1449"/>
                    <a:pt x="1206" y="1451"/>
                    <a:pt x="1200" y="1461"/>
                  </a:cubicBezTo>
                  <a:cubicBezTo>
                    <a:pt x="1196" y="1468"/>
                    <a:pt x="1195" y="1479"/>
                    <a:pt x="1200" y="1486"/>
                  </a:cubicBezTo>
                  <a:cubicBezTo>
                    <a:pt x="1199" y="1488"/>
                    <a:pt x="1197" y="1489"/>
                    <a:pt x="1196" y="1492"/>
                  </a:cubicBezTo>
                  <a:cubicBezTo>
                    <a:pt x="1210" y="1500"/>
                    <a:pt x="1225" y="1491"/>
                    <a:pt x="1237" y="1484"/>
                  </a:cubicBezTo>
                  <a:cubicBezTo>
                    <a:pt x="1249" y="1477"/>
                    <a:pt x="1252" y="1470"/>
                    <a:pt x="1258" y="1461"/>
                  </a:cubicBezTo>
                  <a:cubicBezTo>
                    <a:pt x="1266" y="1449"/>
                    <a:pt x="1279" y="1438"/>
                    <a:pt x="1290" y="1426"/>
                  </a:cubicBezTo>
                  <a:cubicBezTo>
                    <a:pt x="1303" y="1412"/>
                    <a:pt x="1321" y="1396"/>
                    <a:pt x="1320" y="1379"/>
                  </a:cubicBezTo>
                  <a:cubicBezTo>
                    <a:pt x="1329" y="1372"/>
                    <a:pt x="1331" y="1358"/>
                    <a:pt x="1346" y="1357"/>
                  </a:cubicBezTo>
                  <a:cubicBezTo>
                    <a:pt x="1347" y="1353"/>
                    <a:pt x="1345" y="1350"/>
                    <a:pt x="1343" y="1348"/>
                  </a:cubicBezTo>
                  <a:cubicBezTo>
                    <a:pt x="1345" y="1344"/>
                    <a:pt x="1348" y="1342"/>
                    <a:pt x="1349" y="1337"/>
                  </a:cubicBezTo>
                  <a:cubicBezTo>
                    <a:pt x="1346" y="1333"/>
                    <a:pt x="1345" y="1330"/>
                    <a:pt x="1346" y="1324"/>
                  </a:cubicBezTo>
                  <a:close/>
                  <a:moveTo>
                    <a:pt x="543" y="30"/>
                  </a:moveTo>
                  <a:cubicBezTo>
                    <a:pt x="549" y="31"/>
                    <a:pt x="558" y="29"/>
                    <a:pt x="561" y="24"/>
                  </a:cubicBezTo>
                  <a:cubicBezTo>
                    <a:pt x="559" y="23"/>
                    <a:pt x="555" y="25"/>
                    <a:pt x="555" y="23"/>
                  </a:cubicBezTo>
                  <a:cubicBezTo>
                    <a:pt x="557" y="20"/>
                    <a:pt x="562" y="20"/>
                    <a:pt x="565" y="18"/>
                  </a:cubicBezTo>
                  <a:cubicBezTo>
                    <a:pt x="566" y="22"/>
                    <a:pt x="567" y="23"/>
                    <a:pt x="567" y="25"/>
                  </a:cubicBezTo>
                  <a:cubicBezTo>
                    <a:pt x="591" y="20"/>
                    <a:pt x="609" y="13"/>
                    <a:pt x="635" y="14"/>
                  </a:cubicBezTo>
                  <a:cubicBezTo>
                    <a:pt x="628" y="14"/>
                    <a:pt x="628" y="14"/>
                    <a:pt x="628" y="14"/>
                  </a:cubicBezTo>
                  <a:cubicBezTo>
                    <a:pt x="619" y="24"/>
                    <a:pt x="601" y="16"/>
                    <a:pt x="593" y="22"/>
                  </a:cubicBezTo>
                  <a:cubicBezTo>
                    <a:pt x="592" y="24"/>
                    <a:pt x="595" y="25"/>
                    <a:pt x="593" y="26"/>
                  </a:cubicBezTo>
                  <a:cubicBezTo>
                    <a:pt x="591" y="26"/>
                    <a:pt x="590" y="24"/>
                    <a:pt x="589" y="23"/>
                  </a:cubicBezTo>
                  <a:cubicBezTo>
                    <a:pt x="584" y="25"/>
                    <a:pt x="579" y="26"/>
                    <a:pt x="576" y="31"/>
                  </a:cubicBezTo>
                  <a:cubicBezTo>
                    <a:pt x="580" y="32"/>
                    <a:pt x="584" y="29"/>
                    <a:pt x="586" y="34"/>
                  </a:cubicBezTo>
                  <a:cubicBezTo>
                    <a:pt x="573" y="46"/>
                    <a:pt x="553" y="51"/>
                    <a:pt x="537" y="59"/>
                  </a:cubicBezTo>
                  <a:cubicBezTo>
                    <a:pt x="541" y="61"/>
                    <a:pt x="545" y="57"/>
                    <a:pt x="546" y="59"/>
                  </a:cubicBezTo>
                  <a:cubicBezTo>
                    <a:pt x="542" y="61"/>
                    <a:pt x="540" y="65"/>
                    <a:pt x="534" y="66"/>
                  </a:cubicBezTo>
                  <a:cubicBezTo>
                    <a:pt x="534" y="62"/>
                    <a:pt x="534" y="62"/>
                    <a:pt x="534" y="62"/>
                  </a:cubicBezTo>
                  <a:cubicBezTo>
                    <a:pt x="528" y="61"/>
                    <a:pt x="525" y="67"/>
                    <a:pt x="527" y="71"/>
                  </a:cubicBezTo>
                  <a:cubicBezTo>
                    <a:pt x="521" y="74"/>
                    <a:pt x="515" y="77"/>
                    <a:pt x="508" y="79"/>
                  </a:cubicBezTo>
                  <a:cubicBezTo>
                    <a:pt x="508" y="77"/>
                    <a:pt x="510" y="77"/>
                    <a:pt x="507" y="77"/>
                  </a:cubicBezTo>
                  <a:cubicBezTo>
                    <a:pt x="503" y="77"/>
                    <a:pt x="503" y="80"/>
                    <a:pt x="499" y="81"/>
                  </a:cubicBezTo>
                  <a:cubicBezTo>
                    <a:pt x="479" y="84"/>
                    <a:pt x="469" y="99"/>
                    <a:pt x="452" y="107"/>
                  </a:cubicBezTo>
                  <a:cubicBezTo>
                    <a:pt x="456" y="107"/>
                    <a:pt x="458" y="102"/>
                    <a:pt x="461" y="106"/>
                  </a:cubicBezTo>
                  <a:cubicBezTo>
                    <a:pt x="441" y="111"/>
                    <a:pt x="429" y="123"/>
                    <a:pt x="419" y="138"/>
                  </a:cubicBezTo>
                  <a:cubicBezTo>
                    <a:pt x="422" y="140"/>
                    <a:pt x="423" y="138"/>
                    <a:pt x="426" y="137"/>
                  </a:cubicBezTo>
                  <a:cubicBezTo>
                    <a:pt x="423" y="141"/>
                    <a:pt x="417" y="144"/>
                    <a:pt x="418" y="149"/>
                  </a:cubicBezTo>
                  <a:cubicBezTo>
                    <a:pt x="438" y="144"/>
                    <a:pt x="451" y="129"/>
                    <a:pt x="469" y="123"/>
                  </a:cubicBezTo>
                  <a:cubicBezTo>
                    <a:pt x="476" y="120"/>
                    <a:pt x="483" y="118"/>
                    <a:pt x="490" y="114"/>
                  </a:cubicBezTo>
                  <a:cubicBezTo>
                    <a:pt x="490" y="112"/>
                    <a:pt x="492" y="111"/>
                    <a:pt x="494" y="110"/>
                  </a:cubicBezTo>
                  <a:cubicBezTo>
                    <a:pt x="515" y="109"/>
                    <a:pt x="539" y="103"/>
                    <a:pt x="564" y="92"/>
                  </a:cubicBezTo>
                  <a:cubicBezTo>
                    <a:pt x="562" y="94"/>
                    <a:pt x="564" y="93"/>
                    <a:pt x="565" y="95"/>
                  </a:cubicBezTo>
                  <a:cubicBezTo>
                    <a:pt x="585" y="94"/>
                    <a:pt x="601" y="89"/>
                    <a:pt x="619" y="85"/>
                  </a:cubicBezTo>
                  <a:cubicBezTo>
                    <a:pt x="618" y="82"/>
                    <a:pt x="614" y="82"/>
                    <a:pt x="612" y="80"/>
                  </a:cubicBezTo>
                  <a:cubicBezTo>
                    <a:pt x="616" y="79"/>
                    <a:pt x="616" y="74"/>
                    <a:pt x="622" y="75"/>
                  </a:cubicBezTo>
                  <a:cubicBezTo>
                    <a:pt x="622" y="77"/>
                    <a:pt x="619" y="77"/>
                    <a:pt x="618" y="80"/>
                  </a:cubicBezTo>
                  <a:cubicBezTo>
                    <a:pt x="627" y="89"/>
                    <a:pt x="641" y="68"/>
                    <a:pt x="631" y="63"/>
                  </a:cubicBezTo>
                  <a:cubicBezTo>
                    <a:pt x="634" y="62"/>
                    <a:pt x="637" y="64"/>
                    <a:pt x="641" y="62"/>
                  </a:cubicBezTo>
                  <a:cubicBezTo>
                    <a:pt x="643" y="63"/>
                    <a:pt x="642" y="67"/>
                    <a:pt x="645" y="67"/>
                  </a:cubicBezTo>
                  <a:cubicBezTo>
                    <a:pt x="648" y="62"/>
                    <a:pt x="652" y="64"/>
                    <a:pt x="659" y="63"/>
                  </a:cubicBezTo>
                  <a:cubicBezTo>
                    <a:pt x="660" y="56"/>
                    <a:pt x="669" y="62"/>
                    <a:pt x="672" y="57"/>
                  </a:cubicBezTo>
                  <a:cubicBezTo>
                    <a:pt x="671" y="56"/>
                    <a:pt x="669" y="56"/>
                    <a:pt x="669" y="54"/>
                  </a:cubicBezTo>
                  <a:cubicBezTo>
                    <a:pt x="672" y="51"/>
                    <a:pt x="673" y="53"/>
                    <a:pt x="676" y="54"/>
                  </a:cubicBezTo>
                  <a:cubicBezTo>
                    <a:pt x="678" y="52"/>
                    <a:pt x="679" y="51"/>
                    <a:pt x="681" y="50"/>
                  </a:cubicBezTo>
                  <a:cubicBezTo>
                    <a:pt x="682" y="46"/>
                    <a:pt x="678" y="47"/>
                    <a:pt x="679" y="44"/>
                  </a:cubicBezTo>
                  <a:cubicBezTo>
                    <a:pt x="687" y="44"/>
                    <a:pt x="691" y="46"/>
                    <a:pt x="696" y="43"/>
                  </a:cubicBezTo>
                  <a:cubicBezTo>
                    <a:pt x="698" y="40"/>
                    <a:pt x="693" y="43"/>
                    <a:pt x="693" y="40"/>
                  </a:cubicBezTo>
                  <a:cubicBezTo>
                    <a:pt x="704" y="32"/>
                    <a:pt x="724" y="28"/>
                    <a:pt x="740" y="25"/>
                  </a:cubicBezTo>
                  <a:cubicBezTo>
                    <a:pt x="736" y="19"/>
                    <a:pt x="724" y="24"/>
                    <a:pt x="718" y="23"/>
                  </a:cubicBezTo>
                  <a:cubicBezTo>
                    <a:pt x="718" y="19"/>
                    <a:pt x="724" y="21"/>
                    <a:pt x="725" y="18"/>
                  </a:cubicBezTo>
                  <a:cubicBezTo>
                    <a:pt x="713" y="13"/>
                    <a:pt x="688" y="10"/>
                    <a:pt x="674" y="16"/>
                  </a:cubicBezTo>
                  <a:cubicBezTo>
                    <a:pt x="674" y="13"/>
                    <a:pt x="674" y="13"/>
                    <a:pt x="674" y="13"/>
                  </a:cubicBezTo>
                  <a:cubicBezTo>
                    <a:pt x="666" y="16"/>
                    <a:pt x="660" y="11"/>
                    <a:pt x="653" y="12"/>
                  </a:cubicBezTo>
                  <a:cubicBezTo>
                    <a:pt x="653" y="10"/>
                    <a:pt x="655" y="10"/>
                    <a:pt x="656" y="9"/>
                  </a:cubicBezTo>
                  <a:cubicBezTo>
                    <a:pt x="645" y="5"/>
                    <a:pt x="629" y="0"/>
                    <a:pt x="616" y="7"/>
                  </a:cubicBezTo>
                  <a:cubicBezTo>
                    <a:pt x="617" y="7"/>
                    <a:pt x="619" y="6"/>
                    <a:pt x="619" y="8"/>
                  </a:cubicBezTo>
                  <a:cubicBezTo>
                    <a:pt x="613" y="8"/>
                    <a:pt x="615" y="9"/>
                    <a:pt x="611" y="11"/>
                  </a:cubicBezTo>
                  <a:cubicBezTo>
                    <a:pt x="608" y="7"/>
                    <a:pt x="615" y="6"/>
                    <a:pt x="618" y="4"/>
                  </a:cubicBezTo>
                  <a:cubicBezTo>
                    <a:pt x="604" y="5"/>
                    <a:pt x="594" y="9"/>
                    <a:pt x="584" y="13"/>
                  </a:cubicBezTo>
                  <a:cubicBezTo>
                    <a:pt x="585" y="14"/>
                    <a:pt x="585" y="15"/>
                    <a:pt x="585" y="16"/>
                  </a:cubicBezTo>
                  <a:cubicBezTo>
                    <a:pt x="582" y="18"/>
                    <a:pt x="575" y="13"/>
                    <a:pt x="576" y="17"/>
                  </a:cubicBezTo>
                  <a:cubicBezTo>
                    <a:pt x="572" y="17"/>
                    <a:pt x="570" y="19"/>
                    <a:pt x="566" y="18"/>
                  </a:cubicBezTo>
                  <a:cubicBezTo>
                    <a:pt x="566" y="16"/>
                    <a:pt x="570" y="16"/>
                    <a:pt x="570" y="14"/>
                  </a:cubicBezTo>
                  <a:cubicBezTo>
                    <a:pt x="563" y="14"/>
                    <a:pt x="559" y="22"/>
                    <a:pt x="553" y="20"/>
                  </a:cubicBezTo>
                  <a:cubicBezTo>
                    <a:pt x="554" y="20"/>
                    <a:pt x="554" y="19"/>
                    <a:pt x="553" y="18"/>
                  </a:cubicBezTo>
                  <a:cubicBezTo>
                    <a:pt x="558" y="18"/>
                    <a:pt x="560" y="16"/>
                    <a:pt x="565" y="15"/>
                  </a:cubicBezTo>
                  <a:cubicBezTo>
                    <a:pt x="561" y="11"/>
                    <a:pt x="571" y="11"/>
                    <a:pt x="570" y="8"/>
                  </a:cubicBezTo>
                  <a:cubicBezTo>
                    <a:pt x="563" y="10"/>
                    <a:pt x="556" y="12"/>
                    <a:pt x="550" y="15"/>
                  </a:cubicBezTo>
                  <a:cubicBezTo>
                    <a:pt x="553" y="17"/>
                    <a:pt x="554" y="14"/>
                    <a:pt x="556" y="16"/>
                  </a:cubicBezTo>
                  <a:cubicBezTo>
                    <a:pt x="552" y="17"/>
                    <a:pt x="550" y="19"/>
                    <a:pt x="550" y="20"/>
                  </a:cubicBezTo>
                  <a:cubicBezTo>
                    <a:pt x="547" y="18"/>
                    <a:pt x="548" y="22"/>
                    <a:pt x="545" y="23"/>
                  </a:cubicBezTo>
                  <a:cubicBezTo>
                    <a:pt x="549" y="23"/>
                    <a:pt x="541" y="26"/>
                    <a:pt x="543" y="30"/>
                  </a:cubicBezTo>
                  <a:close/>
                  <a:moveTo>
                    <a:pt x="595" y="5"/>
                  </a:moveTo>
                  <a:cubicBezTo>
                    <a:pt x="588" y="5"/>
                    <a:pt x="580" y="11"/>
                    <a:pt x="577" y="13"/>
                  </a:cubicBezTo>
                  <a:cubicBezTo>
                    <a:pt x="580" y="13"/>
                    <a:pt x="582" y="12"/>
                    <a:pt x="586" y="11"/>
                  </a:cubicBezTo>
                  <a:cubicBezTo>
                    <a:pt x="585" y="7"/>
                    <a:pt x="592" y="9"/>
                    <a:pt x="595" y="5"/>
                  </a:cubicBezTo>
                  <a:close/>
                  <a:moveTo>
                    <a:pt x="397" y="110"/>
                  </a:moveTo>
                  <a:cubicBezTo>
                    <a:pt x="404" y="109"/>
                    <a:pt x="408" y="99"/>
                    <a:pt x="414" y="99"/>
                  </a:cubicBezTo>
                  <a:cubicBezTo>
                    <a:pt x="414" y="102"/>
                    <a:pt x="410" y="102"/>
                    <a:pt x="409" y="105"/>
                  </a:cubicBezTo>
                  <a:cubicBezTo>
                    <a:pt x="428" y="100"/>
                    <a:pt x="438" y="84"/>
                    <a:pt x="454" y="80"/>
                  </a:cubicBezTo>
                  <a:cubicBezTo>
                    <a:pt x="451" y="85"/>
                    <a:pt x="443" y="87"/>
                    <a:pt x="439" y="92"/>
                  </a:cubicBezTo>
                  <a:cubicBezTo>
                    <a:pt x="448" y="87"/>
                    <a:pt x="457" y="87"/>
                    <a:pt x="467" y="82"/>
                  </a:cubicBezTo>
                  <a:cubicBezTo>
                    <a:pt x="467" y="78"/>
                    <a:pt x="467" y="78"/>
                    <a:pt x="467" y="78"/>
                  </a:cubicBezTo>
                  <a:cubicBezTo>
                    <a:pt x="469" y="76"/>
                    <a:pt x="472" y="75"/>
                    <a:pt x="474" y="74"/>
                  </a:cubicBezTo>
                  <a:cubicBezTo>
                    <a:pt x="478" y="62"/>
                    <a:pt x="492" y="66"/>
                    <a:pt x="499" y="59"/>
                  </a:cubicBezTo>
                  <a:cubicBezTo>
                    <a:pt x="499" y="58"/>
                    <a:pt x="498" y="59"/>
                    <a:pt x="498" y="58"/>
                  </a:cubicBezTo>
                  <a:cubicBezTo>
                    <a:pt x="504" y="58"/>
                    <a:pt x="509" y="55"/>
                    <a:pt x="507" y="51"/>
                  </a:cubicBezTo>
                  <a:cubicBezTo>
                    <a:pt x="510" y="52"/>
                    <a:pt x="517" y="49"/>
                    <a:pt x="513" y="46"/>
                  </a:cubicBezTo>
                  <a:cubicBezTo>
                    <a:pt x="518" y="44"/>
                    <a:pt x="525" y="44"/>
                    <a:pt x="526" y="38"/>
                  </a:cubicBezTo>
                  <a:cubicBezTo>
                    <a:pt x="530" y="40"/>
                    <a:pt x="536" y="38"/>
                    <a:pt x="536" y="34"/>
                  </a:cubicBezTo>
                  <a:cubicBezTo>
                    <a:pt x="532" y="32"/>
                    <a:pt x="532" y="33"/>
                    <a:pt x="535" y="30"/>
                  </a:cubicBezTo>
                  <a:cubicBezTo>
                    <a:pt x="505" y="33"/>
                    <a:pt x="487" y="53"/>
                    <a:pt x="461" y="57"/>
                  </a:cubicBezTo>
                  <a:cubicBezTo>
                    <a:pt x="484" y="51"/>
                    <a:pt x="499" y="35"/>
                    <a:pt x="520" y="31"/>
                  </a:cubicBezTo>
                  <a:cubicBezTo>
                    <a:pt x="523" y="30"/>
                    <a:pt x="536" y="31"/>
                    <a:pt x="540" y="24"/>
                  </a:cubicBezTo>
                  <a:cubicBezTo>
                    <a:pt x="538" y="23"/>
                    <a:pt x="537" y="27"/>
                    <a:pt x="536" y="24"/>
                  </a:cubicBezTo>
                  <a:cubicBezTo>
                    <a:pt x="538" y="24"/>
                    <a:pt x="540" y="24"/>
                    <a:pt x="540" y="21"/>
                  </a:cubicBezTo>
                  <a:cubicBezTo>
                    <a:pt x="536" y="21"/>
                    <a:pt x="537" y="21"/>
                    <a:pt x="531" y="21"/>
                  </a:cubicBezTo>
                  <a:cubicBezTo>
                    <a:pt x="531" y="23"/>
                    <a:pt x="531" y="23"/>
                    <a:pt x="530" y="24"/>
                  </a:cubicBezTo>
                  <a:cubicBezTo>
                    <a:pt x="520" y="31"/>
                    <a:pt x="502" y="35"/>
                    <a:pt x="492" y="39"/>
                  </a:cubicBezTo>
                  <a:cubicBezTo>
                    <a:pt x="509" y="31"/>
                    <a:pt x="495" y="38"/>
                    <a:pt x="485" y="41"/>
                  </a:cubicBezTo>
                  <a:cubicBezTo>
                    <a:pt x="483" y="43"/>
                    <a:pt x="484" y="44"/>
                    <a:pt x="483" y="45"/>
                  </a:cubicBezTo>
                  <a:cubicBezTo>
                    <a:pt x="481" y="45"/>
                    <a:pt x="479" y="45"/>
                    <a:pt x="478" y="47"/>
                  </a:cubicBezTo>
                  <a:cubicBezTo>
                    <a:pt x="459" y="52"/>
                    <a:pt x="439" y="65"/>
                    <a:pt x="422" y="75"/>
                  </a:cubicBezTo>
                  <a:cubicBezTo>
                    <a:pt x="423" y="75"/>
                    <a:pt x="424" y="75"/>
                    <a:pt x="425" y="76"/>
                  </a:cubicBezTo>
                  <a:cubicBezTo>
                    <a:pt x="421" y="77"/>
                    <a:pt x="420" y="77"/>
                    <a:pt x="420" y="75"/>
                  </a:cubicBezTo>
                  <a:cubicBezTo>
                    <a:pt x="422" y="78"/>
                    <a:pt x="410" y="83"/>
                    <a:pt x="412" y="83"/>
                  </a:cubicBezTo>
                  <a:cubicBezTo>
                    <a:pt x="414" y="83"/>
                    <a:pt x="415" y="81"/>
                    <a:pt x="415" y="83"/>
                  </a:cubicBezTo>
                  <a:cubicBezTo>
                    <a:pt x="413" y="84"/>
                    <a:pt x="411" y="85"/>
                    <a:pt x="409" y="87"/>
                  </a:cubicBezTo>
                  <a:cubicBezTo>
                    <a:pt x="411" y="87"/>
                    <a:pt x="411" y="89"/>
                    <a:pt x="412" y="89"/>
                  </a:cubicBezTo>
                  <a:cubicBezTo>
                    <a:pt x="411" y="83"/>
                    <a:pt x="438" y="72"/>
                    <a:pt x="445" y="66"/>
                  </a:cubicBezTo>
                  <a:cubicBezTo>
                    <a:pt x="445" y="67"/>
                    <a:pt x="445" y="68"/>
                    <a:pt x="446" y="68"/>
                  </a:cubicBezTo>
                  <a:cubicBezTo>
                    <a:pt x="461" y="62"/>
                    <a:pt x="476" y="54"/>
                    <a:pt x="492" y="49"/>
                  </a:cubicBezTo>
                  <a:cubicBezTo>
                    <a:pt x="489" y="52"/>
                    <a:pt x="491" y="51"/>
                    <a:pt x="493" y="52"/>
                  </a:cubicBezTo>
                  <a:cubicBezTo>
                    <a:pt x="489" y="56"/>
                    <a:pt x="481" y="56"/>
                    <a:pt x="481" y="57"/>
                  </a:cubicBezTo>
                  <a:cubicBezTo>
                    <a:pt x="481" y="60"/>
                    <a:pt x="484" y="54"/>
                    <a:pt x="484" y="58"/>
                  </a:cubicBezTo>
                  <a:cubicBezTo>
                    <a:pt x="474" y="60"/>
                    <a:pt x="475" y="66"/>
                    <a:pt x="467" y="64"/>
                  </a:cubicBezTo>
                  <a:cubicBezTo>
                    <a:pt x="468" y="64"/>
                    <a:pt x="469" y="64"/>
                    <a:pt x="470" y="62"/>
                  </a:cubicBezTo>
                  <a:cubicBezTo>
                    <a:pt x="465" y="63"/>
                    <a:pt x="461" y="63"/>
                    <a:pt x="459" y="67"/>
                  </a:cubicBezTo>
                  <a:cubicBezTo>
                    <a:pt x="462" y="67"/>
                    <a:pt x="466" y="64"/>
                    <a:pt x="468" y="67"/>
                  </a:cubicBezTo>
                  <a:cubicBezTo>
                    <a:pt x="457" y="71"/>
                    <a:pt x="446" y="75"/>
                    <a:pt x="436" y="80"/>
                  </a:cubicBezTo>
                  <a:cubicBezTo>
                    <a:pt x="435" y="79"/>
                    <a:pt x="435" y="79"/>
                    <a:pt x="435" y="78"/>
                  </a:cubicBezTo>
                  <a:cubicBezTo>
                    <a:pt x="430" y="79"/>
                    <a:pt x="424" y="81"/>
                    <a:pt x="421" y="84"/>
                  </a:cubicBezTo>
                  <a:cubicBezTo>
                    <a:pt x="424" y="85"/>
                    <a:pt x="425" y="84"/>
                    <a:pt x="426" y="85"/>
                  </a:cubicBezTo>
                  <a:cubicBezTo>
                    <a:pt x="420" y="91"/>
                    <a:pt x="401" y="99"/>
                    <a:pt x="403" y="103"/>
                  </a:cubicBezTo>
                  <a:cubicBezTo>
                    <a:pt x="399" y="103"/>
                    <a:pt x="400" y="108"/>
                    <a:pt x="397" y="110"/>
                  </a:cubicBezTo>
                  <a:close/>
                  <a:moveTo>
                    <a:pt x="1664" y="783"/>
                  </a:moveTo>
                  <a:cubicBezTo>
                    <a:pt x="1662" y="757"/>
                    <a:pt x="1654" y="739"/>
                    <a:pt x="1657" y="715"/>
                  </a:cubicBezTo>
                  <a:cubicBezTo>
                    <a:pt x="1657" y="713"/>
                    <a:pt x="1660" y="711"/>
                    <a:pt x="1660" y="709"/>
                  </a:cubicBezTo>
                  <a:cubicBezTo>
                    <a:pt x="1661" y="704"/>
                    <a:pt x="1658" y="695"/>
                    <a:pt x="1659" y="688"/>
                  </a:cubicBezTo>
                  <a:cubicBezTo>
                    <a:pt x="1663" y="662"/>
                    <a:pt x="1657" y="631"/>
                    <a:pt x="1654" y="604"/>
                  </a:cubicBezTo>
                  <a:cubicBezTo>
                    <a:pt x="1657" y="604"/>
                    <a:pt x="1656" y="608"/>
                    <a:pt x="1658" y="609"/>
                  </a:cubicBezTo>
                  <a:cubicBezTo>
                    <a:pt x="1657" y="596"/>
                    <a:pt x="1656" y="594"/>
                    <a:pt x="1660" y="586"/>
                  </a:cubicBezTo>
                  <a:cubicBezTo>
                    <a:pt x="1665" y="605"/>
                    <a:pt x="1677" y="623"/>
                    <a:pt x="1681" y="642"/>
                  </a:cubicBezTo>
                  <a:cubicBezTo>
                    <a:pt x="1653" y="494"/>
                    <a:pt x="1586" y="373"/>
                    <a:pt x="1504" y="271"/>
                  </a:cubicBezTo>
                  <a:cubicBezTo>
                    <a:pt x="1433" y="183"/>
                    <a:pt x="1339" y="108"/>
                    <a:pt x="1233" y="55"/>
                  </a:cubicBezTo>
                  <a:cubicBezTo>
                    <a:pt x="1211" y="44"/>
                    <a:pt x="1193" y="32"/>
                    <a:pt x="1170" y="30"/>
                  </a:cubicBezTo>
                  <a:cubicBezTo>
                    <a:pt x="1169" y="38"/>
                    <a:pt x="1191" y="35"/>
                    <a:pt x="1181" y="42"/>
                  </a:cubicBezTo>
                  <a:cubicBezTo>
                    <a:pt x="1185" y="42"/>
                    <a:pt x="1187" y="44"/>
                    <a:pt x="1190" y="46"/>
                  </a:cubicBezTo>
                  <a:cubicBezTo>
                    <a:pt x="1176" y="44"/>
                    <a:pt x="1163" y="34"/>
                    <a:pt x="1149" y="38"/>
                  </a:cubicBezTo>
                  <a:cubicBezTo>
                    <a:pt x="1153" y="40"/>
                    <a:pt x="1156" y="40"/>
                    <a:pt x="1159" y="42"/>
                  </a:cubicBezTo>
                  <a:cubicBezTo>
                    <a:pt x="1149" y="43"/>
                    <a:pt x="1137" y="42"/>
                    <a:pt x="1133" y="43"/>
                  </a:cubicBezTo>
                  <a:cubicBezTo>
                    <a:pt x="1134" y="43"/>
                    <a:pt x="1134" y="43"/>
                    <a:pt x="1134" y="44"/>
                  </a:cubicBezTo>
                  <a:cubicBezTo>
                    <a:pt x="1129" y="45"/>
                    <a:pt x="1128" y="38"/>
                    <a:pt x="1123" y="41"/>
                  </a:cubicBezTo>
                  <a:cubicBezTo>
                    <a:pt x="1128" y="43"/>
                    <a:pt x="1130" y="44"/>
                    <a:pt x="1134" y="48"/>
                  </a:cubicBezTo>
                  <a:cubicBezTo>
                    <a:pt x="1134" y="49"/>
                    <a:pt x="1133" y="50"/>
                    <a:pt x="1132" y="51"/>
                  </a:cubicBezTo>
                  <a:cubicBezTo>
                    <a:pt x="1122" y="41"/>
                    <a:pt x="1110" y="28"/>
                    <a:pt x="1092" y="32"/>
                  </a:cubicBezTo>
                  <a:cubicBezTo>
                    <a:pt x="1084" y="33"/>
                    <a:pt x="1075" y="30"/>
                    <a:pt x="1069" y="33"/>
                  </a:cubicBezTo>
                  <a:cubicBezTo>
                    <a:pt x="1071" y="34"/>
                    <a:pt x="1075" y="34"/>
                    <a:pt x="1077" y="36"/>
                  </a:cubicBezTo>
                  <a:cubicBezTo>
                    <a:pt x="1073" y="36"/>
                    <a:pt x="1080" y="39"/>
                    <a:pt x="1076" y="41"/>
                  </a:cubicBezTo>
                  <a:cubicBezTo>
                    <a:pt x="1073" y="41"/>
                    <a:pt x="1073" y="39"/>
                    <a:pt x="1069" y="39"/>
                  </a:cubicBezTo>
                  <a:cubicBezTo>
                    <a:pt x="1069" y="44"/>
                    <a:pt x="1063" y="43"/>
                    <a:pt x="1064" y="47"/>
                  </a:cubicBezTo>
                  <a:cubicBezTo>
                    <a:pt x="1065" y="53"/>
                    <a:pt x="1072" y="50"/>
                    <a:pt x="1074" y="57"/>
                  </a:cubicBezTo>
                  <a:cubicBezTo>
                    <a:pt x="1068" y="57"/>
                    <a:pt x="1065" y="56"/>
                    <a:pt x="1062" y="59"/>
                  </a:cubicBezTo>
                  <a:cubicBezTo>
                    <a:pt x="1067" y="66"/>
                    <a:pt x="1081" y="64"/>
                    <a:pt x="1088" y="69"/>
                  </a:cubicBezTo>
                  <a:cubicBezTo>
                    <a:pt x="1080" y="69"/>
                    <a:pt x="1076" y="66"/>
                    <a:pt x="1068" y="66"/>
                  </a:cubicBezTo>
                  <a:cubicBezTo>
                    <a:pt x="1070" y="70"/>
                    <a:pt x="1066" y="68"/>
                    <a:pt x="1065" y="70"/>
                  </a:cubicBezTo>
                  <a:cubicBezTo>
                    <a:pt x="1066" y="72"/>
                    <a:pt x="1072" y="73"/>
                    <a:pt x="1070" y="74"/>
                  </a:cubicBezTo>
                  <a:cubicBezTo>
                    <a:pt x="1063" y="73"/>
                    <a:pt x="1059" y="64"/>
                    <a:pt x="1052" y="66"/>
                  </a:cubicBezTo>
                  <a:cubicBezTo>
                    <a:pt x="1056" y="67"/>
                    <a:pt x="1057" y="70"/>
                    <a:pt x="1058" y="74"/>
                  </a:cubicBezTo>
                  <a:cubicBezTo>
                    <a:pt x="1073" y="77"/>
                    <a:pt x="1082" y="94"/>
                    <a:pt x="1098" y="88"/>
                  </a:cubicBezTo>
                  <a:cubicBezTo>
                    <a:pt x="1098" y="91"/>
                    <a:pt x="1095" y="90"/>
                    <a:pt x="1096" y="93"/>
                  </a:cubicBezTo>
                  <a:cubicBezTo>
                    <a:pt x="1104" y="97"/>
                    <a:pt x="1113" y="103"/>
                    <a:pt x="1113" y="112"/>
                  </a:cubicBezTo>
                  <a:cubicBezTo>
                    <a:pt x="1108" y="111"/>
                    <a:pt x="1100" y="114"/>
                    <a:pt x="1098" y="110"/>
                  </a:cubicBezTo>
                  <a:cubicBezTo>
                    <a:pt x="1101" y="110"/>
                    <a:pt x="1103" y="108"/>
                    <a:pt x="1105" y="107"/>
                  </a:cubicBezTo>
                  <a:cubicBezTo>
                    <a:pt x="1101" y="101"/>
                    <a:pt x="1099" y="93"/>
                    <a:pt x="1087" y="94"/>
                  </a:cubicBezTo>
                  <a:cubicBezTo>
                    <a:pt x="1083" y="92"/>
                    <a:pt x="1081" y="89"/>
                    <a:pt x="1077" y="86"/>
                  </a:cubicBezTo>
                  <a:cubicBezTo>
                    <a:pt x="1071" y="83"/>
                    <a:pt x="1063" y="81"/>
                    <a:pt x="1057" y="77"/>
                  </a:cubicBezTo>
                  <a:cubicBezTo>
                    <a:pt x="1050" y="72"/>
                    <a:pt x="1045" y="64"/>
                    <a:pt x="1031" y="66"/>
                  </a:cubicBezTo>
                  <a:cubicBezTo>
                    <a:pt x="1031" y="71"/>
                    <a:pt x="1040" y="73"/>
                    <a:pt x="1038" y="81"/>
                  </a:cubicBezTo>
                  <a:cubicBezTo>
                    <a:pt x="1046" y="82"/>
                    <a:pt x="1050" y="87"/>
                    <a:pt x="1055" y="91"/>
                  </a:cubicBezTo>
                  <a:cubicBezTo>
                    <a:pt x="1061" y="91"/>
                    <a:pt x="1070" y="92"/>
                    <a:pt x="1073" y="98"/>
                  </a:cubicBezTo>
                  <a:cubicBezTo>
                    <a:pt x="1055" y="95"/>
                    <a:pt x="1045" y="90"/>
                    <a:pt x="1026" y="91"/>
                  </a:cubicBezTo>
                  <a:cubicBezTo>
                    <a:pt x="1025" y="96"/>
                    <a:pt x="1033" y="94"/>
                    <a:pt x="1033" y="99"/>
                  </a:cubicBezTo>
                  <a:cubicBezTo>
                    <a:pt x="1030" y="99"/>
                    <a:pt x="1036" y="102"/>
                    <a:pt x="1032" y="102"/>
                  </a:cubicBezTo>
                  <a:cubicBezTo>
                    <a:pt x="1028" y="102"/>
                    <a:pt x="1030" y="96"/>
                    <a:pt x="1025" y="97"/>
                  </a:cubicBezTo>
                  <a:cubicBezTo>
                    <a:pt x="1022" y="104"/>
                    <a:pt x="1011" y="98"/>
                    <a:pt x="1008" y="106"/>
                  </a:cubicBezTo>
                  <a:cubicBezTo>
                    <a:pt x="1001" y="107"/>
                    <a:pt x="1004" y="99"/>
                    <a:pt x="999" y="99"/>
                  </a:cubicBezTo>
                  <a:cubicBezTo>
                    <a:pt x="994" y="105"/>
                    <a:pt x="978" y="105"/>
                    <a:pt x="979" y="117"/>
                  </a:cubicBezTo>
                  <a:cubicBezTo>
                    <a:pt x="974" y="119"/>
                    <a:pt x="964" y="118"/>
                    <a:pt x="964" y="111"/>
                  </a:cubicBezTo>
                  <a:cubicBezTo>
                    <a:pt x="971" y="111"/>
                    <a:pt x="971" y="111"/>
                    <a:pt x="971" y="111"/>
                  </a:cubicBezTo>
                  <a:cubicBezTo>
                    <a:pt x="968" y="105"/>
                    <a:pt x="960" y="104"/>
                    <a:pt x="950" y="105"/>
                  </a:cubicBezTo>
                  <a:cubicBezTo>
                    <a:pt x="953" y="108"/>
                    <a:pt x="958" y="109"/>
                    <a:pt x="956" y="116"/>
                  </a:cubicBezTo>
                  <a:cubicBezTo>
                    <a:pt x="959" y="119"/>
                    <a:pt x="967" y="118"/>
                    <a:pt x="966" y="125"/>
                  </a:cubicBezTo>
                  <a:cubicBezTo>
                    <a:pt x="961" y="127"/>
                    <a:pt x="959" y="121"/>
                    <a:pt x="953" y="122"/>
                  </a:cubicBezTo>
                  <a:cubicBezTo>
                    <a:pt x="951" y="127"/>
                    <a:pt x="945" y="128"/>
                    <a:pt x="943" y="133"/>
                  </a:cubicBezTo>
                  <a:cubicBezTo>
                    <a:pt x="945" y="136"/>
                    <a:pt x="951" y="136"/>
                    <a:pt x="952" y="141"/>
                  </a:cubicBezTo>
                  <a:cubicBezTo>
                    <a:pt x="942" y="142"/>
                    <a:pt x="937" y="138"/>
                    <a:pt x="930" y="135"/>
                  </a:cubicBezTo>
                  <a:cubicBezTo>
                    <a:pt x="929" y="136"/>
                    <a:pt x="928" y="138"/>
                    <a:pt x="926" y="138"/>
                  </a:cubicBezTo>
                  <a:cubicBezTo>
                    <a:pt x="927" y="144"/>
                    <a:pt x="935" y="143"/>
                    <a:pt x="939" y="146"/>
                  </a:cubicBezTo>
                  <a:cubicBezTo>
                    <a:pt x="932" y="152"/>
                    <a:pt x="927" y="141"/>
                    <a:pt x="917" y="144"/>
                  </a:cubicBezTo>
                  <a:cubicBezTo>
                    <a:pt x="916" y="138"/>
                    <a:pt x="912" y="137"/>
                    <a:pt x="914" y="131"/>
                  </a:cubicBezTo>
                  <a:cubicBezTo>
                    <a:pt x="908" y="127"/>
                    <a:pt x="897" y="126"/>
                    <a:pt x="894" y="119"/>
                  </a:cubicBezTo>
                  <a:cubicBezTo>
                    <a:pt x="908" y="124"/>
                    <a:pt x="935" y="135"/>
                    <a:pt x="948" y="122"/>
                  </a:cubicBezTo>
                  <a:cubicBezTo>
                    <a:pt x="937" y="105"/>
                    <a:pt x="911" y="105"/>
                    <a:pt x="888" y="100"/>
                  </a:cubicBezTo>
                  <a:cubicBezTo>
                    <a:pt x="888" y="98"/>
                    <a:pt x="889" y="98"/>
                    <a:pt x="889" y="96"/>
                  </a:cubicBezTo>
                  <a:cubicBezTo>
                    <a:pt x="886" y="97"/>
                    <a:pt x="885" y="94"/>
                    <a:pt x="882" y="95"/>
                  </a:cubicBezTo>
                  <a:cubicBezTo>
                    <a:pt x="882" y="98"/>
                    <a:pt x="874" y="99"/>
                    <a:pt x="872" y="97"/>
                  </a:cubicBezTo>
                  <a:cubicBezTo>
                    <a:pt x="873" y="95"/>
                    <a:pt x="876" y="96"/>
                    <a:pt x="877" y="93"/>
                  </a:cubicBezTo>
                  <a:cubicBezTo>
                    <a:pt x="874" y="91"/>
                    <a:pt x="870" y="90"/>
                    <a:pt x="866" y="89"/>
                  </a:cubicBezTo>
                  <a:cubicBezTo>
                    <a:pt x="864" y="89"/>
                    <a:pt x="865" y="93"/>
                    <a:pt x="862" y="93"/>
                  </a:cubicBezTo>
                  <a:cubicBezTo>
                    <a:pt x="864" y="90"/>
                    <a:pt x="862" y="88"/>
                    <a:pt x="858" y="87"/>
                  </a:cubicBezTo>
                  <a:cubicBezTo>
                    <a:pt x="855" y="88"/>
                    <a:pt x="858" y="94"/>
                    <a:pt x="854" y="93"/>
                  </a:cubicBezTo>
                  <a:cubicBezTo>
                    <a:pt x="852" y="93"/>
                    <a:pt x="853" y="90"/>
                    <a:pt x="852" y="90"/>
                  </a:cubicBezTo>
                  <a:cubicBezTo>
                    <a:pt x="851" y="92"/>
                    <a:pt x="848" y="96"/>
                    <a:pt x="847" y="94"/>
                  </a:cubicBezTo>
                  <a:cubicBezTo>
                    <a:pt x="847" y="91"/>
                    <a:pt x="851" y="91"/>
                    <a:pt x="851" y="87"/>
                  </a:cubicBezTo>
                  <a:cubicBezTo>
                    <a:pt x="844" y="88"/>
                    <a:pt x="840" y="91"/>
                    <a:pt x="836" y="94"/>
                  </a:cubicBezTo>
                  <a:cubicBezTo>
                    <a:pt x="828" y="94"/>
                    <a:pt x="826" y="96"/>
                    <a:pt x="821" y="100"/>
                  </a:cubicBezTo>
                  <a:cubicBezTo>
                    <a:pt x="820" y="100"/>
                    <a:pt x="820" y="98"/>
                    <a:pt x="820" y="97"/>
                  </a:cubicBezTo>
                  <a:cubicBezTo>
                    <a:pt x="816" y="96"/>
                    <a:pt x="816" y="100"/>
                    <a:pt x="813" y="101"/>
                  </a:cubicBezTo>
                  <a:cubicBezTo>
                    <a:pt x="814" y="98"/>
                    <a:pt x="816" y="97"/>
                    <a:pt x="812" y="95"/>
                  </a:cubicBezTo>
                  <a:cubicBezTo>
                    <a:pt x="808" y="104"/>
                    <a:pt x="800" y="109"/>
                    <a:pt x="790" y="111"/>
                  </a:cubicBezTo>
                  <a:cubicBezTo>
                    <a:pt x="789" y="114"/>
                    <a:pt x="793" y="115"/>
                    <a:pt x="790" y="115"/>
                  </a:cubicBezTo>
                  <a:cubicBezTo>
                    <a:pt x="779" y="120"/>
                    <a:pt x="771" y="128"/>
                    <a:pt x="766" y="139"/>
                  </a:cubicBezTo>
                  <a:cubicBezTo>
                    <a:pt x="759" y="142"/>
                    <a:pt x="752" y="144"/>
                    <a:pt x="747" y="150"/>
                  </a:cubicBezTo>
                  <a:cubicBezTo>
                    <a:pt x="735" y="145"/>
                    <a:pt x="734" y="160"/>
                    <a:pt x="722" y="159"/>
                  </a:cubicBezTo>
                  <a:cubicBezTo>
                    <a:pt x="721" y="162"/>
                    <a:pt x="726" y="162"/>
                    <a:pt x="723" y="163"/>
                  </a:cubicBezTo>
                  <a:cubicBezTo>
                    <a:pt x="715" y="161"/>
                    <a:pt x="709" y="166"/>
                    <a:pt x="708" y="174"/>
                  </a:cubicBezTo>
                  <a:cubicBezTo>
                    <a:pt x="708" y="176"/>
                    <a:pt x="713" y="173"/>
                    <a:pt x="714" y="176"/>
                  </a:cubicBezTo>
                  <a:cubicBezTo>
                    <a:pt x="705" y="176"/>
                    <a:pt x="705" y="176"/>
                    <a:pt x="705" y="176"/>
                  </a:cubicBezTo>
                  <a:cubicBezTo>
                    <a:pt x="707" y="179"/>
                    <a:pt x="704" y="183"/>
                    <a:pt x="706" y="186"/>
                  </a:cubicBezTo>
                  <a:cubicBezTo>
                    <a:pt x="704" y="189"/>
                    <a:pt x="700" y="189"/>
                    <a:pt x="699" y="193"/>
                  </a:cubicBezTo>
                  <a:cubicBezTo>
                    <a:pt x="702" y="193"/>
                    <a:pt x="705" y="193"/>
                    <a:pt x="705" y="196"/>
                  </a:cubicBezTo>
                  <a:cubicBezTo>
                    <a:pt x="705" y="199"/>
                    <a:pt x="698" y="196"/>
                    <a:pt x="698" y="200"/>
                  </a:cubicBezTo>
                  <a:cubicBezTo>
                    <a:pt x="707" y="222"/>
                    <a:pt x="728" y="200"/>
                    <a:pt x="741" y="196"/>
                  </a:cubicBezTo>
                  <a:cubicBezTo>
                    <a:pt x="749" y="204"/>
                    <a:pt x="742" y="220"/>
                    <a:pt x="752" y="229"/>
                  </a:cubicBezTo>
                  <a:cubicBezTo>
                    <a:pt x="747" y="233"/>
                    <a:pt x="752" y="236"/>
                    <a:pt x="751" y="243"/>
                  </a:cubicBezTo>
                  <a:cubicBezTo>
                    <a:pt x="754" y="244"/>
                    <a:pt x="759" y="244"/>
                    <a:pt x="763" y="244"/>
                  </a:cubicBezTo>
                  <a:cubicBezTo>
                    <a:pt x="765" y="235"/>
                    <a:pt x="771" y="232"/>
                    <a:pt x="781" y="235"/>
                  </a:cubicBezTo>
                  <a:cubicBezTo>
                    <a:pt x="785" y="227"/>
                    <a:pt x="791" y="216"/>
                    <a:pt x="790" y="206"/>
                  </a:cubicBezTo>
                  <a:cubicBezTo>
                    <a:pt x="799" y="203"/>
                    <a:pt x="805" y="201"/>
                    <a:pt x="810" y="192"/>
                  </a:cubicBezTo>
                  <a:cubicBezTo>
                    <a:pt x="807" y="187"/>
                    <a:pt x="804" y="183"/>
                    <a:pt x="797" y="182"/>
                  </a:cubicBezTo>
                  <a:cubicBezTo>
                    <a:pt x="794" y="175"/>
                    <a:pt x="798" y="173"/>
                    <a:pt x="800" y="170"/>
                  </a:cubicBezTo>
                  <a:cubicBezTo>
                    <a:pt x="802" y="166"/>
                    <a:pt x="800" y="162"/>
                    <a:pt x="803" y="159"/>
                  </a:cubicBezTo>
                  <a:cubicBezTo>
                    <a:pt x="807" y="155"/>
                    <a:pt x="816" y="157"/>
                    <a:pt x="822" y="153"/>
                  </a:cubicBezTo>
                  <a:cubicBezTo>
                    <a:pt x="828" y="148"/>
                    <a:pt x="827" y="141"/>
                    <a:pt x="830" y="133"/>
                  </a:cubicBezTo>
                  <a:cubicBezTo>
                    <a:pt x="838" y="131"/>
                    <a:pt x="850" y="130"/>
                    <a:pt x="852" y="138"/>
                  </a:cubicBezTo>
                  <a:cubicBezTo>
                    <a:pt x="844" y="146"/>
                    <a:pt x="835" y="152"/>
                    <a:pt x="827" y="158"/>
                  </a:cubicBezTo>
                  <a:cubicBezTo>
                    <a:pt x="825" y="167"/>
                    <a:pt x="830" y="173"/>
                    <a:pt x="828" y="182"/>
                  </a:cubicBezTo>
                  <a:cubicBezTo>
                    <a:pt x="841" y="199"/>
                    <a:pt x="865" y="184"/>
                    <a:pt x="883" y="183"/>
                  </a:cubicBezTo>
                  <a:cubicBezTo>
                    <a:pt x="886" y="185"/>
                    <a:pt x="888" y="187"/>
                    <a:pt x="891" y="189"/>
                  </a:cubicBezTo>
                  <a:cubicBezTo>
                    <a:pt x="889" y="192"/>
                    <a:pt x="883" y="192"/>
                    <a:pt x="882" y="196"/>
                  </a:cubicBezTo>
                  <a:cubicBezTo>
                    <a:pt x="869" y="188"/>
                    <a:pt x="830" y="199"/>
                    <a:pt x="854" y="209"/>
                  </a:cubicBezTo>
                  <a:cubicBezTo>
                    <a:pt x="852" y="215"/>
                    <a:pt x="855" y="217"/>
                    <a:pt x="855" y="224"/>
                  </a:cubicBezTo>
                  <a:cubicBezTo>
                    <a:pt x="844" y="226"/>
                    <a:pt x="846" y="216"/>
                    <a:pt x="840" y="215"/>
                  </a:cubicBezTo>
                  <a:cubicBezTo>
                    <a:pt x="827" y="212"/>
                    <a:pt x="823" y="237"/>
                    <a:pt x="829" y="248"/>
                  </a:cubicBezTo>
                  <a:cubicBezTo>
                    <a:pt x="826" y="251"/>
                    <a:pt x="821" y="247"/>
                    <a:pt x="816" y="250"/>
                  </a:cubicBezTo>
                  <a:cubicBezTo>
                    <a:pt x="814" y="251"/>
                    <a:pt x="818" y="256"/>
                    <a:pt x="814" y="256"/>
                  </a:cubicBezTo>
                  <a:cubicBezTo>
                    <a:pt x="807" y="258"/>
                    <a:pt x="806" y="253"/>
                    <a:pt x="802" y="251"/>
                  </a:cubicBezTo>
                  <a:cubicBezTo>
                    <a:pt x="785" y="249"/>
                    <a:pt x="782" y="260"/>
                    <a:pt x="766" y="259"/>
                  </a:cubicBezTo>
                  <a:cubicBezTo>
                    <a:pt x="765" y="261"/>
                    <a:pt x="762" y="262"/>
                    <a:pt x="761" y="265"/>
                  </a:cubicBezTo>
                  <a:cubicBezTo>
                    <a:pt x="754" y="254"/>
                    <a:pt x="741" y="255"/>
                    <a:pt x="729" y="260"/>
                  </a:cubicBezTo>
                  <a:cubicBezTo>
                    <a:pt x="728" y="257"/>
                    <a:pt x="733" y="255"/>
                    <a:pt x="730" y="253"/>
                  </a:cubicBezTo>
                  <a:cubicBezTo>
                    <a:pt x="710" y="255"/>
                    <a:pt x="726" y="232"/>
                    <a:pt x="734" y="228"/>
                  </a:cubicBezTo>
                  <a:cubicBezTo>
                    <a:pt x="734" y="226"/>
                    <a:pt x="728" y="229"/>
                    <a:pt x="730" y="226"/>
                  </a:cubicBezTo>
                  <a:cubicBezTo>
                    <a:pt x="731" y="221"/>
                    <a:pt x="736" y="220"/>
                    <a:pt x="734" y="215"/>
                  </a:cubicBezTo>
                  <a:cubicBezTo>
                    <a:pt x="726" y="214"/>
                    <a:pt x="726" y="222"/>
                    <a:pt x="720" y="223"/>
                  </a:cubicBezTo>
                  <a:cubicBezTo>
                    <a:pt x="721" y="221"/>
                    <a:pt x="720" y="219"/>
                    <a:pt x="718" y="219"/>
                  </a:cubicBezTo>
                  <a:cubicBezTo>
                    <a:pt x="717" y="220"/>
                    <a:pt x="715" y="222"/>
                    <a:pt x="714" y="223"/>
                  </a:cubicBezTo>
                  <a:cubicBezTo>
                    <a:pt x="713" y="226"/>
                    <a:pt x="717" y="224"/>
                    <a:pt x="715" y="227"/>
                  </a:cubicBezTo>
                  <a:cubicBezTo>
                    <a:pt x="712" y="226"/>
                    <a:pt x="709" y="229"/>
                    <a:pt x="708" y="231"/>
                  </a:cubicBezTo>
                  <a:cubicBezTo>
                    <a:pt x="708" y="231"/>
                    <a:pt x="708" y="247"/>
                    <a:pt x="708" y="247"/>
                  </a:cubicBezTo>
                  <a:cubicBezTo>
                    <a:pt x="708" y="250"/>
                    <a:pt x="711" y="251"/>
                    <a:pt x="711" y="253"/>
                  </a:cubicBezTo>
                  <a:cubicBezTo>
                    <a:pt x="710" y="260"/>
                    <a:pt x="706" y="261"/>
                    <a:pt x="701" y="266"/>
                  </a:cubicBezTo>
                  <a:cubicBezTo>
                    <a:pt x="699" y="264"/>
                    <a:pt x="697" y="261"/>
                    <a:pt x="692" y="262"/>
                  </a:cubicBezTo>
                  <a:cubicBezTo>
                    <a:pt x="690" y="263"/>
                    <a:pt x="691" y="267"/>
                    <a:pt x="689" y="267"/>
                  </a:cubicBezTo>
                  <a:cubicBezTo>
                    <a:pt x="658" y="260"/>
                    <a:pt x="655" y="300"/>
                    <a:pt x="622" y="295"/>
                  </a:cubicBezTo>
                  <a:cubicBezTo>
                    <a:pt x="624" y="289"/>
                    <a:pt x="622" y="290"/>
                    <a:pt x="619" y="287"/>
                  </a:cubicBezTo>
                  <a:cubicBezTo>
                    <a:pt x="624" y="281"/>
                    <a:pt x="635" y="282"/>
                    <a:pt x="635" y="272"/>
                  </a:cubicBezTo>
                  <a:cubicBezTo>
                    <a:pt x="632" y="268"/>
                    <a:pt x="626" y="267"/>
                    <a:pt x="621" y="270"/>
                  </a:cubicBezTo>
                  <a:cubicBezTo>
                    <a:pt x="626" y="261"/>
                    <a:pt x="625" y="249"/>
                    <a:pt x="618" y="242"/>
                  </a:cubicBezTo>
                  <a:cubicBezTo>
                    <a:pt x="620" y="240"/>
                    <a:pt x="621" y="236"/>
                    <a:pt x="622" y="234"/>
                  </a:cubicBezTo>
                  <a:cubicBezTo>
                    <a:pt x="621" y="231"/>
                    <a:pt x="619" y="228"/>
                    <a:pt x="616" y="227"/>
                  </a:cubicBezTo>
                  <a:cubicBezTo>
                    <a:pt x="622" y="221"/>
                    <a:pt x="630" y="217"/>
                    <a:pt x="634" y="209"/>
                  </a:cubicBezTo>
                  <a:cubicBezTo>
                    <a:pt x="629" y="208"/>
                    <a:pt x="623" y="208"/>
                    <a:pt x="618" y="206"/>
                  </a:cubicBezTo>
                  <a:cubicBezTo>
                    <a:pt x="622" y="203"/>
                    <a:pt x="629" y="203"/>
                    <a:pt x="629" y="197"/>
                  </a:cubicBezTo>
                  <a:cubicBezTo>
                    <a:pt x="623" y="197"/>
                    <a:pt x="620" y="198"/>
                    <a:pt x="615" y="197"/>
                  </a:cubicBezTo>
                  <a:cubicBezTo>
                    <a:pt x="610" y="200"/>
                    <a:pt x="608" y="205"/>
                    <a:pt x="602" y="206"/>
                  </a:cubicBezTo>
                  <a:cubicBezTo>
                    <a:pt x="604" y="217"/>
                    <a:pt x="593" y="215"/>
                    <a:pt x="591" y="222"/>
                  </a:cubicBezTo>
                  <a:cubicBezTo>
                    <a:pt x="592" y="225"/>
                    <a:pt x="595" y="217"/>
                    <a:pt x="596" y="221"/>
                  </a:cubicBezTo>
                  <a:cubicBezTo>
                    <a:pt x="592" y="222"/>
                    <a:pt x="592" y="228"/>
                    <a:pt x="589" y="230"/>
                  </a:cubicBezTo>
                  <a:cubicBezTo>
                    <a:pt x="589" y="227"/>
                    <a:pt x="587" y="226"/>
                    <a:pt x="583" y="228"/>
                  </a:cubicBezTo>
                  <a:cubicBezTo>
                    <a:pt x="586" y="231"/>
                    <a:pt x="586" y="232"/>
                    <a:pt x="586" y="235"/>
                  </a:cubicBezTo>
                  <a:cubicBezTo>
                    <a:pt x="588" y="233"/>
                    <a:pt x="590" y="232"/>
                    <a:pt x="593" y="234"/>
                  </a:cubicBezTo>
                  <a:cubicBezTo>
                    <a:pt x="591" y="237"/>
                    <a:pt x="587" y="237"/>
                    <a:pt x="587" y="242"/>
                  </a:cubicBezTo>
                  <a:cubicBezTo>
                    <a:pt x="590" y="244"/>
                    <a:pt x="600" y="240"/>
                    <a:pt x="602" y="241"/>
                  </a:cubicBezTo>
                  <a:cubicBezTo>
                    <a:pt x="601" y="243"/>
                    <a:pt x="597" y="243"/>
                    <a:pt x="597" y="248"/>
                  </a:cubicBezTo>
                  <a:cubicBezTo>
                    <a:pt x="597" y="250"/>
                    <a:pt x="601" y="249"/>
                    <a:pt x="601" y="252"/>
                  </a:cubicBezTo>
                  <a:cubicBezTo>
                    <a:pt x="598" y="255"/>
                    <a:pt x="597" y="260"/>
                    <a:pt x="593" y="262"/>
                  </a:cubicBezTo>
                  <a:cubicBezTo>
                    <a:pt x="589" y="260"/>
                    <a:pt x="585" y="259"/>
                    <a:pt x="580" y="259"/>
                  </a:cubicBezTo>
                  <a:cubicBezTo>
                    <a:pt x="580" y="262"/>
                    <a:pt x="578" y="263"/>
                    <a:pt x="576" y="266"/>
                  </a:cubicBezTo>
                  <a:cubicBezTo>
                    <a:pt x="578" y="266"/>
                    <a:pt x="580" y="266"/>
                    <a:pt x="581" y="268"/>
                  </a:cubicBezTo>
                  <a:cubicBezTo>
                    <a:pt x="579" y="276"/>
                    <a:pt x="565" y="272"/>
                    <a:pt x="565" y="282"/>
                  </a:cubicBezTo>
                  <a:cubicBezTo>
                    <a:pt x="572" y="279"/>
                    <a:pt x="575" y="286"/>
                    <a:pt x="581" y="287"/>
                  </a:cubicBezTo>
                  <a:cubicBezTo>
                    <a:pt x="565" y="287"/>
                    <a:pt x="557" y="295"/>
                    <a:pt x="547" y="303"/>
                  </a:cubicBezTo>
                  <a:cubicBezTo>
                    <a:pt x="554" y="307"/>
                    <a:pt x="560" y="294"/>
                    <a:pt x="567" y="302"/>
                  </a:cubicBezTo>
                  <a:cubicBezTo>
                    <a:pt x="571" y="301"/>
                    <a:pt x="573" y="297"/>
                    <a:pt x="577" y="296"/>
                  </a:cubicBezTo>
                  <a:cubicBezTo>
                    <a:pt x="580" y="295"/>
                    <a:pt x="578" y="299"/>
                    <a:pt x="581" y="299"/>
                  </a:cubicBezTo>
                  <a:cubicBezTo>
                    <a:pt x="594" y="297"/>
                    <a:pt x="607" y="300"/>
                    <a:pt x="621" y="295"/>
                  </a:cubicBezTo>
                  <a:cubicBezTo>
                    <a:pt x="626" y="312"/>
                    <a:pt x="603" y="306"/>
                    <a:pt x="599" y="317"/>
                  </a:cubicBezTo>
                  <a:cubicBezTo>
                    <a:pt x="595" y="317"/>
                    <a:pt x="591" y="317"/>
                    <a:pt x="589" y="316"/>
                  </a:cubicBezTo>
                  <a:cubicBezTo>
                    <a:pt x="589" y="312"/>
                    <a:pt x="588" y="309"/>
                    <a:pt x="583" y="310"/>
                  </a:cubicBezTo>
                  <a:cubicBezTo>
                    <a:pt x="588" y="324"/>
                    <a:pt x="570" y="328"/>
                    <a:pt x="562" y="320"/>
                  </a:cubicBezTo>
                  <a:cubicBezTo>
                    <a:pt x="558" y="323"/>
                    <a:pt x="549" y="320"/>
                    <a:pt x="546" y="323"/>
                  </a:cubicBezTo>
                  <a:cubicBezTo>
                    <a:pt x="549" y="328"/>
                    <a:pt x="541" y="328"/>
                    <a:pt x="542" y="332"/>
                  </a:cubicBezTo>
                  <a:cubicBezTo>
                    <a:pt x="549" y="336"/>
                    <a:pt x="557" y="338"/>
                    <a:pt x="562" y="345"/>
                  </a:cubicBezTo>
                  <a:cubicBezTo>
                    <a:pt x="559" y="351"/>
                    <a:pt x="563" y="357"/>
                    <a:pt x="567" y="361"/>
                  </a:cubicBezTo>
                  <a:cubicBezTo>
                    <a:pt x="564" y="378"/>
                    <a:pt x="554" y="391"/>
                    <a:pt x="545" y="403"/>
                  </a:cubicBezTo>
                  <a:cubicBezTo>
                    <a:pt x="534" y="401"/>
                    <a:pt x="525" y="401"/>
                    <a:pt x="516" y="400"/>
                  </a:cubicBezTo>
                  <a:cubicBezTo>
                    <a:pt x="510" y="400"/>
                    <a:pt x="509" y="396"/>
                    <a:pt x="504" y="395"/>
                  </a:cubicBezTo>
                  <a:cubicBezTo>
                    <a:pt x="493" y="391"/>
                    <a:pt x="483" y="396"/>
                    <a:pt x="479" y="389"/>
                  </a:cubicBezTo>
                  <a:cubicBezTo>
                    <a:pt x="474" y="395"/>
                    <a:pt x="462" y="393"/>
                    <a:pt x="457" y="398"/>
                  </a:cubicBezTo>
                  <a:cubicBezTo>
                    <a:pt x="460" y="407"/>
                    <a:pt x="456" y="410"/>
                    <a:pt x="454" y="414"/>
                  </a:cubicBezTo>
                  <a:cubicBezTo>
                    <a:pt x="451" y="422"/>
                    <a:pt x="449" y="431"/>
                    <a:pt x="441" y="441"/>
                  </a:cubicBezTo>
                  <a:cubicBezTo>
                    <a:pt x="435" y="448"/>
                    <a:pt x="425" y="458"/>
                    <a:pt x="425" y="465"/>
                  </a:cubicBezTo>
                  <a:cubicBezTo>
                    <a:pt x="424" y="467"/>
                    <a:pt x="427" y="471"/>
                    <a:pt x="427" y="472"/>
                  </a:cubicBezTo>
                  <a:cubicBezTo>
                    <a:pt x="428" y="481"/>
                    <a:pt x="421" y="484"/>
                    <a:pt x="418" y="493"/>
                  </a:cubicBezTo>
                  <a:cubicBezTo>
                    <a:pt x="421" y="496"/>
                    <a:pt x="427" y="495"/>
                    <a:pt x="429" y="498"/>
                  </a:cubicBezTo>
                  <a:cubicBezTo>
                    <a:pt x="433" y="497"/>
                    <a:pt x="436" y="495"/>
                    <a:pt x="441" y="495"/>
                  </a:cubicBezTo>
                  <a:cubicBezTo>
                    <a:pt x="446" y="500"/>
                    <a:pt x="447" y="504"/>
                    <a:pt x="446" y="514"/>
                  </a:cubicBezTo>
                  <a:cubicBezTo>
                    <a:pt x="451" y="521"/>
                    <a:pt x="455" y="514"/>
                    <a:pt x="462" y="512"/>
                  </a:cubicBezTo>
                  <a:cubicBezTo>
                    <a:pt x="476" y="506"/>
                    <a:pt x="489" y="512"/>
                    <a:pt x="501" y="513"/>
                  </a:cubicBezTo>
                  <a:cubicBezTo>
                    <a:pt x="508" y="507"/>
                    <a:pt x="510" y="498"/>
                    <a:pt x="523" y="499"/>
                  </a:cubicBezTo>
                  <a:cubicBezTo>
                    <a:pt x="527" y="491"/>
                    <a:pt x="532" y="485"/>
                    <a:pt x="542" y="483"/>
                  </a:cubicBezTo>
                  <a:cubicBezTo>
                    <a:pt x="543" y="476"/>
                    <a:pt x="538" y="477"/>
                    <a:pt x="538" y="471"/>
                  </a:cubicBezTo>
                  <a:cubicBezTo>
                    <a:pt x="543" y="459"/>
                    <a:pt x="557" y="456"/>
                    <a:pt x="564" y="445"/>
                  </a:cubicBezTo>
                  <a:cubicBezTo>
                    <a:pt x="578" y="441"/>
                    <a:pt x="602" y="440"/>
                    <a:pt x="596" y="421"/>
                  </a:cubicBezTo>
                  <a:cubicBezTo>
                    <a:pt x="602" y="415"/>
                    <a:pt x="607" y="408"/>
                    <a:pt x="615" y="408"/>
                  </a:cubicBezTo>
                  <a:cubicBezTo>
                    <a:pt x="616" y="408"/>
                    <a:pt x="618" y="410"/>
                    <a:pt x="621" y="411"/>
                  </a:cubicBezTo>
                  <a:cubicBezTo>
                    <a:pt x="632" y="413"/>
                    <a:pt x="631" y="419"/>
                    <a:pt x="644" y="418"/>
                  </a:cubicBezTo>
                  <a:cubicBezTo>
                    <a:pt x="645" y="409"/>
                    <a:pt x="656" y="410"/>
                    <a:pt x="664" y="407"/>
                  </a:cubicBezTo>
                  <a:cubicBezTo>
                    <a:pt x="670" y="404"/>
                    <a:pt x="672" y="399"/>
                    <a:pt x="676" y="398"/>
                  </a:cubicBezTo>
                  <a:cubicBezTo>
                    <a:pt x="687" y="398"/>
                    <a:pt x="695" y="409"/>
                    <a:pt x="692" y="422"/>
                  </a:cubicBezTo>
                  <a:cubicBezTo>
                    <a:pt x="703" y="432"/>
                    <a:pt x="715" y="440"/>
                    <a:pt x="723" y="453"/>
                  </a:cubicBezTo>
                  <a:cubicBezTo>
                    <a:pt x="731" y="453"/>
                    <a:pt x="731" y="453"/>
                    <a:pt x="731" y="453"/>
                  </a:cubicBezTo>
                  <a:cubicBezTo>
                    <a:pt x="732" y="462"/>
                    <a:pt x="745" y="458"/>
                    <a:pt x="749" y="464"/>
                  </a:cubicBezTo>
                  <a:cubicBezTo>
                    <a:pt x="748" y="468"/>
                    <a:pt x="750" y="469"/>
                    <a:pt x="751" y="472"/>
                  </a:cubicBezTo>
                  <a:cubicBezTo>
                    <a:pt x="753" y="473"/>
                    <a:pt x="757" y="473"/>
                    <a:pt x="759" y="475"/>
                  </a:cubicBezTo>
                  <a:cubicBezTo>
                    <a:pt x="760" y="481"/>
                    <a:pt x="762" y="487"/>
                    <a:pt x="764" y="491"/>
                  </a:cubicBezTo>
                  <a:cubicBezTo>
                    <a:pt x="760" y="496"/>
                    <a:pt x="760" y="503"/>
                    <a:pt x="753" y="505"/>
                  </a:cubicBezTo>
                  <a:cubicBezTo>
                    <a:pt x="751" y="505"/>
                    <a:pt x="747" y="504"/>
                    <a:pt x="743" y="504"/>
                  </a:cubicBezTo>
                  <a:cubicBezTo>
                    <a:pt x="733" y="505"/>
                    <a:pt x="728" y="509"/>
                    <a:pt x="722" y="503"/>
                  </a:cubicBezTo>
                  <a:cubicBezTo>
                    <a:pt x="718" y="506"/>
                    <a:pt x="716" y="504"/>
                    <a:pt x="710" y="504"/>
                  </a:cubicBezTo>
                  <a:cubicBezTo>
                    <a:pt x="709" y="507"/>
                    <a:pt x="707" y="508"/>
                    <a:pt x="709" y="512"/>
                  </a:cubicBezTo>
                  <a:cubicBezTo>
                    <a:pt x="717" y="512"/>
                    <a:pt x="720" y="521"/>
                    <a:pt x="727" y="524"/>
                  </a:cubicBezTo>
                  <a:cubicBezTo>
                    <a:pt x="729" y="525"/>
                    <a:pt x="732" y="523"/>
                    <a:pt x="734" y="524"/>
                  </a:cubicBezTo>
                  <a:cubicBezTo>
                    <a:pt x="738" y="526"/>
                    <a:pt x="742" y="535"/>
                    <a:pt x="748" y="530"/>
                  </a:cubicBezTo>
                  <a:cubicBezTo>
                    <a:pt x="750" y="523"/>
                    <a:pt x="746" y="512"/>
                    <a:pt x="754" y="510"/>
                  </a:cubicBezTo>
                  <a:cubicBezTo>
                    <a:pt x="768" y="513"/>
                    <a:pt x="768" y="494"/>
                    <a:pt x="780" y="492"/>
                  </a:cubicBezTo>
                  <a:cubicBezTo>
                    <a:pt x="781" y="483"/>
                    <a:pt x="773" y="483"/>
                    <a:pt x="771" y="477"/>
                  </a:cubicBezTo>
                  <a:cubicBezTo>
                    <a:pt x="774" y="474"/>
                    <a:pt x="774" y="468"/>
                    <a:pt x="779" y="467"/>
                  </a:cubicBezTo>
                  <a:cubicBezTo>
                    <a:pt x="788" y="467"/>
                    <a:pt x="791" y="482"/>
                    <a:pt x="800" y="475"/>
                  </a:cubicBezTo>
                  <a:cubicBezTo>
                    <a:pt x="796" y="458"/>
                    <a:pt x="776" y="458"/>
                    <a:pt x="764" y="449"/>
                  </a:cubicBezTo>
                  <a:cubicBezTo>
                    <a:pt x="766" y="447"/>
                    <a:pt x="768" y="446"/>
                    <a:pt x="767" y="442"/>
                  </a:cubicBezTo>
                  <a:cubicBezTo>
                    <a:pt x="757" y="440"/>
                    <a:pt x="749" y="439"/>
                    <a:pt x="743" y="433"/>
                  </a:cubicBezTo>
                  <a:cubicBezTo>
                    <a:pt x="739" y="428"/>
                    <a:pt x="739" y="420"/>
                    <a:pt x="736" y="414"/>
                  </a:cubicBezTo>
                  <a:cubicBezTo>
                    <a:pt x="731" y="406"/>
                    <a:pt x="720" y="405"/>
                    <a:pt x="720" y="395"/>
                  </a:cubicBezTo>
                  <a:cubicBezTo>
                    <a:pt x="724" y="394"/>
                    <a:pt x="725" y="389"/>
                    <a:pt x="722" y="386"/>
                  </a:cubicBezTo>
                  <a:cubicBezTo>
                    <a:pt x="726" y="383"/>
                    <a:pt x="734" y="378"/>
                    <a:pt x="740" y="381"/>
                  </a:cubicBezTo>
                  <a:cubicBezTo>
                    <a:pt x="740" y="386"/>
                    <a:pt x="736" y="388"/>
                    <a:pt x="738" y="394"/>
                  </a:cubicBezTo>
                  <a:cubicBezTo>
                    <a:pt x="744" y="394"/>
                    <a:pt x="742" y="388"/>
                    <a:pt x="748" y="390"/>
                  </a:cubicBezTo>
                  <a:cubicBezTo>
                    <a:pt x="751" y="402"/>
                    <a:pt x="761" y="406"/>
                    <a:pt x="765" y="417"/>
                  </a:cubicBezTo>
                  <a:cubicBezTo>
                    <a:pt x="770" y="416"/>
                    <a:pt x="773" y="418"/>
                    <a:pt x="777" y="418"/>
                  </a:cubicBezTo>
                  <a:cubicBezTo>
                    <a:pt x="778" y="420"/>
                    <a:pt x="778" y="423"/>
                    <a:pt x="780" y="424"/>
                  </a:cubicBezTo>
                  <a:cubicBezTo>
                    <a:pt x="795" y="428"/>
                    <a:pt x="801" y="441"/>
                    <a:pt x="814" y="446"/>
                  </a:cubicBezTo>
                  <a:cubicBezTo>
                    <a:pt x="813" y="455"/>
                    <a:pt x="811" y="463"/>
                    <a:pt x="809" y="469"/>
                  </a:cubicBezTo>
                  <a:cubicBezTo>
                    <a:pt x="811" y="473"/>
                    <a:pt x="818" y="473"/>
                    <a:pt x="817" y="481"/>
                  </a:cubicBezTo>
                  <a:cubicBezTo>
                    <a:pt x="827" y="485"/>
                    <a:pt x="831" y="496"/>
                    <a:pt x="838" y="503"/>
                  </a:cubicBezTo>
                  <a:cubicBezTo>
                    <a:pt x="841" y="504"/>
                    <a:pt x="847" y="501"/>
                    <a:pt x="847" y="505"/>
                  </a:cubicBezTo>
                  <a:cubicBezTo>
                    <a:pt x="845" y="507"/>
                    <a:pt x="840" y="506"/>
                    <a:pt x="839" y="510"/>
                  </a:cubicBezTo>
                  <a:cubicBezTo>
                    <a:pt x="843" y="516"/>
                    <a:pt x="846" y="518"/>
                    <a:pt x="844" y="529"/>
                  </a:cubicBezTo>
                  <a:cubicBezTo>
                    <a:pt x="848" y="531"/>
                    <a:pt x="851" y="529"/>
                    <a:pt x="856" y="529"/>
                  </a:cubicBezTo>
                  <a:cubicBezTo>
                    <a:pt x="856" y="531"/>
                    <a:pt x="857" y="532"/>
                    <a:pt x="858" y="535"/>
                  </a:cubicBezTo>
                  <a:cubicBezTo>
                    <a:pt x="863" y="530"/>
                    <a:pt x="865" y="538"/>
                    <a:pt x="870" y="536"/>
                  </a:cubicBezTo>
                  <a:cubicBezTo>
                    <a:pt x="870" y="528"/>
                    <a:pt x="864" y="521"/>
                    <a:pt x="864" y="516"/>
                  </a:cubicBezTo>
                  <a:cubicBezTo>
                    <a:pt x="869" y="516"/>
                    <a:pt x="868" y="521"/>
                    <a:pt x="874" y="519"/>
                  </a:cubicBezTo>
                  <a:cubicBezTo>
                    <a:pt x="873" y="511"/>
                    <a:pt x="857" y="510"/>
                    <a:pt x="852" y="503"/>
                  </a:cubicBezTo>
                  <a:cubicBezTo>
                    <a:pt x="863" y="501"/>
                    <a:pt x="870" y="511"/>
                    <a:pt x="881" y="513"/>
                  </a:cubicBezTo>
                  <a:cubicBezTo>
                    <a:pt x="883" y="510"/>
                    <a:pt x="881" y="506"/>
                    <a:pt x="880" y="504"/>
                  </a:cubicBezTo>
                  <a:cubicBezTo>
                    <a:pt x="883" y="503"/>
                    <a:pt x="886" y="502"/>
                    <a:pt x="885" y="496"/>
                  </a:cubicBezTo>
                  <a:cubicBezTo>
                    <a:pt x="881" y="496"/>
                    <a:pt x="876" y="496"/>
                    <a:pt x="873" y="493"/>
                  </a:cubicBezTo>
                  <a:cubicBezTo>
                    <a:pt x="867" y="489"/>
                    <a:pt x="860" y="474"/>
                    <a:pt x="858" y="467"/>
                  </a:cubicBezTo>
                  <a:cubicBezTo>
                    <a:pt x="864" y="469"/>
                    <a:pt x="866" y="474"/>
                    <a:pt x="872" y="476"/>
                  </a:cubicBezTo>
                  <a:cubicBezTo>
                    <a:pt x="878" y="473"/>
                    <a:pt x="872" y="463"/>
                    <a:pt x="880" y="461"/>
                  </a:cubicBezTo>
                  <a:cubicBezTo>
                    <a:pt x="884" y="461"/>
                    <a:pt x="884" y="464"/>
                    <a:pt x="887" y="465"/>
                  </a:cubicBezTo>
                  <a:cubicBezTo>
                    <a:pt x="891" y="463"/>
                    <a:pt x="891" y="459"/>
                    <a:pt x="895" y="459"/>
                  </a:cubicBezTo>
                  <a:cubicBezTo>
                    <a:pt x="900" y="461"/>
                    <a:pt x="908" y="461"/>
                    <a:pt x="908" y="467"/>
                  </a:cubicBezTo>
                  <a:cubicBezTo>
                    <a:pt x="906" y="469"/>
                    <a:pt x="900" y="468"/>
                    <a:pt x="902" y="473"/>
                  </a:cubicBezTo>
                  <a:cubicBezTo>
                    <a:pt x="906" y="477"/>
                    <a:pt x="907" y="470"/>
                    <a:pt x="911" y="470"/>
                  </a:cubicBezTo>
                  <a:cubicBezTo>
                    <a:pt x="910" y="479"/>
                    <a:pt x="910" y="484"/>
                    <a:pt x="906" y="490"/>
                  </a:cubicBezTo>
                  <a:cubicBezTo>
                    <a:pt x="910" y="490"/>
                    <a:pt x="912" y="492"/>
                    <a:pt x="916" y="492"/>
                  </a:cubicBezTo>
                  <a:cubicBezTo>
                    <a:pt x="920" y="487"/>
                    <a:pt x="914" y="487"/>
                    <a:pt x="912" y="484"/>
                  </a:cubicBezTo>
                  <a:cubicBezTo>
                    <a:pt x="922" y="483"/>
                    <a:pt x="922" y="498"/>
                    <a:pt x="923" y="502"/>
                  </a:cubicBezTo>
                  <a:cubicBezTo>
                    <a:pt x="919" y="497"/>
                    <a:pt x="915" y="497"/>
                    <a:pt x="907" y="498"/>
                  </a:cubicBezTo>
                  <a:cubicBezTo>
                    <a:pt x="907" y="504"/>
                    <a:pt x="907" y="504"/>
                    <a:pt x="907" y="504"/>
                  </a:cubicBezTo>
                  <a:cubicBezTo>
                    <a:pt x="918" y="505"/>
                    <a:pt x="933" y="506"/>
                    <a:pt x="930" y="519"/>
                  </a:cubicBezTo>
                  <a:cubicBezTo>
                    <a:pt x="936" y="523"/>
                    <a:pt x="943" y="525"/>
                    <a:pt x="946" y="531"/>
                  </a:cubicBezTo>
                  <a:cubicBezTo>
                    <a:pt x="957" y="529"/>
                    <a:pt x="965" y="543"/>
                    <a:pt x="980" y="537"/>
                  </a:cubicBezTo>
                  <a:cubicBezTo>
                    <a:pt x="978" y="524"/>
                    <a:pt x="995" y="524"/>
                    <a:pt x="1003" y="530"/>
                  </a:cubicBezTo>
                  <a:cubicBezTo>
                    <a:pt x="1006" y="532"/>
                    <a:pt x="1006" y="537"/>
                    <a:pt x="1010" y="539"/>
                  </a:cubicBezTo>
                  <a:cubicBezTo>
                    <a:pt x="1030" y="545"/>
                    <a:pt x="1038" y="516"/>
                    <a:pt x="1055" y="528"/>
                  </a:cubicBezTo>
                  <a:cubicBezTo>
                    <a:pt x="1059" y="527"/>
                    <a:pt x="1058" y="522"/>
                    <a:pt x="1063" y="522"/>
                  </a:cubicBezTo>
                  <a:cubicBezTo>
                    <a:pt x="1064" y="533"/>
                    <a:pt x="1056" y="553"/>
                    <a:pt x="1068" y="561"/>
                  </a:cubicBezTo>
                  <a:cubicBezTo>
                    <a:pt x="1054" y="576"/>
                    <a:pt x="1068" y="603"/>
                    <a:pt x="1059" y="616"/>
                  </a:cubicBezTo>
                  <a:cubicBezTo>
                    <a:pt x="1054" y="616"/>
                    <a:pt x="1054" y="616"/>
                    <a:pt x="1054" y="616"/>
                  </a:cubicBezTo>
                  <a:cubicBezTo>
                    <a:pt x="1052" y="630"/>
                    <a:pt x="1039" y="623"/>
                    <a:pt x="1027" y="625"/>
                  </a:cubicBezTo>
                  <a:cubicBezTo>
                    <a:pt x="1022" y="616"/>
                    <a:pt x="1015" y="621"/>
                    <a:pt x="1005" y="622"/>
                  </a:cubicBezTo>
                  <a:cubicBezTo>
                    <a:pt x="1002" y="622"/>
                    <a:pt x="1000" y="621"/>
                    <a:pt x="999" y="621"/>
                  </a:cubicBezTo>
                  <a:cubicBezTo>
                    <a:pt x="990" y="623"/>
                    <a:pt x="983" y="633"/>
                    <a:pt x="977" y="634"/>
                  </a:cubicBezTo>
                  <a:cubicBezTo>
                    <a:pt x="970" y="628"/>
                    <a:pt x="960" y="632"/>
                    <a:pt x="952" y="630"/>
                  </a:cubicBezTo>
                  <a:cubicBezTo>
                    <a:pt x="949" y="629"/>
                    <a:pt x="947" y="626"/>
                    <a:pt x="944" y="625"/>
                  </a:cubicBezTo>
                  <a:cubicBezTo>
                    <a:pt x="942" y="624"/>
                    <a:pt x="938" y="626"/>
                    <a:pt x="934" y="625"/>
                  </a:cubicBezTo>
                  <a:cubicBezTo>
                    <a:pt x="925" y="624"/>
                    <a:pt x="920" y="619"/>
                    <a:pt x="913" y="624"/>
                  </a:cubicBezTo>
                  <a:cubicBezTo>
                    <a:pt x="911" y="622"/>
                    <a:pt x="908" y="621"/>
                    <a:pt x="908" y="616"/>
                  </a:cubicBezTo>
                  <a:cubicBezTo>
                    <a:pt x="895" y="618"/>
                    <a:pt x="893" y="610"/>
                    <a:pt x="879" y="612"/>
                  </a:cubicBezTo>
                  <a:cubicBezTo>
                    <a:pt x="875" y="611"/>
                    <a:pt x="874" y="606"/>
                    <a:pt x="872" y="603"/>
                  </a:cubicBezTo>
                  <a:cubicBezTo>
                    <a:pt x="866" y="605"/>
                    <a:pt x="862" y="600"/>
                    <a:pt x="857" y="600"/>
                  </a:cubicBezTo>
                  <a:cubicBezTo>
                    <a:pt x="850" y="599"/>
                    <a:pt x="847" y="602"/>
                    <a:pt x="843" y="603"/>
                  </a:cubicBezTo>
                  <a:cubicBezTo>
                    <a:pt x="839" y="604"/>
                    <a:pt x="834" y="602"/>
                    <a:pt x="834" y="603"/>
                  </a:cubicBezTo>
                  <a:cubicBezTo>
                    <a:pt x="831" y="604"/>
                    <a:pt x="822" y="612"/>
                    <a:pt x="821" y="615"/>
                  </a:cubicBezTo>
                  <a:cubicBezTo>
                    <a:pt x="819" y="622"/>
                    <a:pt x="827" y="628"/>
                    <a:pt x="826" y="635"/>
                  </a:cubicBezTo>
                  <a:cubicBezTo>
                    <a:pt x="825" y="641"/>
                    <a:pt x="818" y="646"/>
                    <a:pt x="813" y="647"/>
                  </a:cubicBezTo>
                  <a:cubicBezTo>
                    <a:pt x="803" y="649"/>
                    <a:pt x="802" y="644"/>
                    <a:pt x="797" y="640"/>
                  </a:cubicBezTo>
                  <a:cubicBezTo>
                    <a:pt x="792" y="636"/>
                    <a:pt x="782" y="631"/>
                    <a:pt x="778" y="630"/>
                  </a:cubicBezTo>
                  <a:cubicBezTo>
                    <a:pt x="768" y="628"/>
                    <a:pt x="760" y="632"/>
                    <a:pt x="754" y="628"/>
                  </a:cubicBezTo>
                  <a:cubicBezTo>
                    <a:pt x="748" y="624"/>
                    <a:pt x="751" y="613"/>
                    <a:pt x="744" y="608"/>
                  </a:cubicBezTo>
                  <a:cubicBezTo>
                    <a:pt x="743" y="606"/>
                    <a:pt x="738" y="606"/>
                    <a:pt x="735" y="605"/>
                  </a:cubicBezTo>
                  <a:cubicBezTo>
                    <a:pt x="731" y="603"/>
                    <a:pt x="729" y="600"/>
                    <a:pt x="727" y="599"/>
                  </a:cubicBezTo>
                  <a:cubicBezTo>
                    <a:pt x="718" y="596"/>
                    <a:pt x="709" y="601"/>
                    <a:pt x="701" y="599"/>
                  </a:cubicBezTo>
                  <a:cubicBezTo>
                    <a:pt x="693" y="597"/>
                    <a:pt x="691" y="590"/>
                    <a:pt x="683" y="588"/>
                  </a:cubicBezTo>
                  <a:cubicBezTo>
                    <a:pt x="682" y="586"/>
                    <a:pt x="681" y="584"/>
                    <a:pt x="680" y="582"/>
                  </a:cubicBezTo>
                  <a:cubicBezTo>
                    <a:pt x="672" y="582"/>
                    <a:pt x="667" y="579"/>
                    <a:pt x="666" y="573"/>
                  </a:cubicBezTo>
                  <a:cubicBezTo>
                    <a:pt x="673" y="563"/>
                    <a:pt x="687" y="562"/>
                    <a:pt x="685" y="550"/>
                  </a:cubicBezTo>
                  <a:cubicBezTo>
                    <a:pt x="684" y="546"/>
                    <a:pt x="677" y="544"/>
                    <a:pt x="677" y="539"/>
                  </a:cubicBezTo>
                  <a:cubicBezTo>
                    <a:pt x="676" y="531"/>
                    <a:pt x="690" y="530"/>
                    <a:pt x="687" y="521"/>
                  </a:cubicBezTo>
                  <a:cubicBezTo>
                    <a:pt x="680" y="521"/>
                    <a:pt x="678" y="529"/>
                    <a:pt x="673" y="527"/>
                  </a:cubicBezTo>
                  <a:cubicBezTo>
                    <a:pt x="672" y="522"/>
                    <a:pt x="677" y="521"/>
                    <a:pt x="674" y="516"/>
                  </a:cubicBezTo>
                  <a:cubicBezTo>
                    <a:pt x="663" y="512"/>
                    <a:pt x="646" y="528"/>
                    <a:pt x="635" y="516"/>
                  </a:cubicBezTo>
                  <a:cubicBezTo>
                    <a:pt x="631" y="521"/>
                    <a:pt x="623" y="519"/>
                    <a:pt x="619" y="515"/>
                  </a:cubicBezTo>
                  <a:cubicBezTo>
                    <a:pt x="615" y="521"/>
                    <a:pt x="608" y="518"/>
                    <a:pt x="602" y="522"/>
                  </a:cubicBezTo>
                  <a:cubicBezTo>
                    <a:pt x="590" y="516"/>
                    <a:pt x="573" y="518"/>
                    <a:pt x="559" y="518"/>
                  </a:cubicBezTo>
                  <a:cubicBezTo>
                    <a:pt x="545" y="519"/>
                    <a:pt x="529" y="519"/>
                    <a:pt x="523" y="529"/>
                  </a:cubicBezTo>
                  <a:cubicBezTo>
                    <a:pt x="505" y="526"/>
                    <a:pt x="499" y="548"/>
                    <a:pt x="484" y="534"/>
                  </a:cubicBezTo>
                  <a:cubicBezTo>
                    <a:pt x="475" y="537"/>
                    <a:pt x="470" y="529"/>
                    <a:pt x="462" y="534"/>
                  </a:cubicBezTo>
                  <a:cubicBezTo>
                    <a:pt x="457" y="531"/>
                    <a:pt x="455" y="526"/>
                    <a:pt x="452" y="520"/>
                  </a:cubicBezTo>
                  <a:cubicBezTo>
                    <a:pt x="446" y="520"/>
                    <a:pt x="446" y="520"/>
                    <a:pt x="446" y="520"/>
                  </a:cubicBezTo>
                  <a:cubicBezTo>
                    <a:pt x="436" y="536"/>
                    <a:pt x="428" y="552"/>
                    <a:pt x="406" y="555"/>
                  </a:cubicBezTo>
                  <a:cubicBezTo>
                    <a:pt x="394" y="554"/>
                    <a:pt x="392" y="564"/>
                    <a:pt x="383" y="567"/>
                  </a:cubicBezTo>
                  <a:cubicBezTo>
                    <a:pt x="382" y="577"/>
                    <a:pt x="373" y="580"/>
                    <a:pt x="369" y="587"/>
                  </a:cubicBezTo>
                  <a:cubicBezTo>
                    <a:pt x="370" y="593"/>
                    <a:pt x="367" y="596"/>
                    <a:pt x="365" y="598"/>
                  </a:cubicBezTo>
                  <a:cubicBezTo>
                    <a:pt x="367" y="603"/>
                    <a:pt x="365" y="608"/>
                    <a:pt x="363" y="611"/>
                  </a:cubicBezTo>
                  <a:cubicBezTo>
                    <a:pt x="353" y="614"/>
                    <a:pt x="353" y="626"/>
                    <a:pt x="340" y="626"/>
                  </a:cubicBezTo>
                  <a:cubicBezTo>
                    <a:pt x="336" y="635"/>
                    <a:pt x="323" y="638"/>
                    <a:pt x="311" y="636"/>
                  </a:cubicBezTo>
                  <a:cubicBezTo>
                    <a:pt x="303" y="642"/>
                    <a:pt x="302" y="655"/>
                    <a:pt x="292" y="659"/>
                  </a:cubicBezTo>
                  <a:cubicBezTo>
                    <a:pt x="287" y="658"/>
                    <a:pt x="286" y="658"/>
                    <a:pt x="282" y="659"/>
                  </a:cubicBezTo>
                  <a:cubicBezTo>
                    <a:pt x="282" y="667"/>
                    <a:pt x="277" y="670"/>
                    <a:pt x="273" y="674"/>
                  </a:cubicBezTo>
                  <a:cubicBezTo>
                    <a:pt x="273" y="684"/>
                    <a:pt x="273" y="684"/>
                    <a:pt x="273" y="684"/>
                  </a:cubicBezTo>
                  <a:cubicBezTo>
                    <a:pt x="267" y="688"/>
                    <a:pt x="263" y="695"/>
                    <a:pt x="255" y="696"/>
                  </a:cubicBezTo>
                  <a:cubicBezTo>
                    <a:pt x="252" y="705"/>
                    <a:pt x="246" y="711"/>
                    <a:pt x="242" y="719"/>
                  </a:cubicBezTo>
                  <a:cubicBezTo>
                    <a:pt x="233" y="723"/>
                    <a:pt x="230" y="729"/>
                    <a:pt x="230" y="738"/>
                  </a:cubicBezTo>
                  <a:cubicBezTo>
                    <a:pt x="229" y="745"/>
                    <a:pt x="233" y="751"/>
                    <a:pt x="234" y="755"/>
                  </a:cubicBezTo>
                  <a:cubicBezTo>
                    <a:pt x="234" y="761"/>
                    <a:pt x="229" y="767"/>
                    <a:pt x="228" y="773"/>
                  </a:cubicBezTo>
                  <a:cubicBezTo>
                    <a:pt x="227" y="779"/>
                    <a:pt x="230" y="785"/>
                    <a:pt x="230" y="791"/>
                  </a:cubicBezTo>
                  <a:cubicBezTo>
                    <a:pt x="228" y="807"/>
                    <a:pt x="214" y="817"/>
                    <a:pt x="215" y="834"/>
                  </a:cubicBezTo>
                  <a:cubicBezTo>
                    <a:pt x="213" y="838"/>
                    <a:pt x="204" y="841"/>
                    <a:pt x="203" y="848"/>
                  </a:cubicBezTo>
                  <a:cubicBezTo>
                    <a:pt x="202" y="853"/>
                    <a:pt x="209" y="862"/>
                    <a:pt x="208" y="872"/>
                  </a:cubicBezTo>
                  <a:cubicBezTo>
                    <a:pt x="207" y="878"/>
                    <a:pt x="202" y="883"/>
                    <a:pt x="203" y="887"/>
                  </a:cubicBezTo>
                  <a:cubicBezTo>
                    <a:pt x="203" y="892"/>
                    <a:pt x="208" y="895"/>
                    <a:pt x="210" y="897"/>
                  </a:cubicBezTo>
                  <a:cubicBezTo>
                    <a:pt x="209" y="899"/>
                    <a:pt x="209" y="901"/>
                    <a:pt x="210" y="903"/>
                  </a:cubicBezTo>
                  <a:cubicBezTo>
                    <a:pt x="212" y="905"/>
                    <a:pt x="215" y="902"/>
                    <a:pt x="217" y="905"/>
                  </a:cubicBezTo>
                  <a:cubicBezTo>
                    <a:pt x="217" y="917"/>
                    <a:pt x="222" y="924"/>
                    <a:pt x="228" y="929"/>
                  </a:cubicBezTo>
                  <a:cubicBezTo>
                    <a:pt x="228" y="943"/>
                    <a:pt x="249" y="953"/>
                    <a:pt x="242" y="971"/>
                  </a:cubicBezTo>
                  <a:cubicBezTo>
                    <a:pt x="246" y="980"/>
                    <a:pt x="248" y="990"/>
                    <a:pt x="253" y="997"/>
                  </a:cubicBezTo>
                  <a:cubicBezTo>
                    <a:pt x="255" y="999"/>
                    <a:pt x="258" y="999"/>
                    <a:pt x="259" y="1000"/>
                  </a:cubicBezTo>
                  <a:cubicBezTo>
                    <a:pt x="265" y="1005"/>
                    <a:pt x="269" y="1015"/>
                    <a:pt x="276" y="1021"/>
                  </a:cubicBezTo>
                  <a:cubicBezTo>
                    <a:pt x="279" y="1024"/>
                    <a:pt x="281" y="1024"/>
                    <a:pt x="283" y="1027"/>
                  </a:cubicBezTo>
                  <a:cubicBezTo>
                    <a:pt x="287" y="1032"/>
                    <a:pt x="289" y="1039"/>
                    <a:pt x="293" y="1044"/>
                  </a:cubicBezTo>
                  <a:cubicBezTo>
                    <a:pt x="297" y="1048"/>
                    <a:pt x="304" y="1051"/>
                    <a:pt x="308" y="1055"/>
                  </a:cubicBezTo>
                  <a:cubicBezTo>
                    <a:pt x="312" y="1058"/>
                    <a:pt x="314" y="1062"/>
                    <a:pt x="317" y="1065"/>
                  </a:cubicBezTo>
                  <a:cubicBezTo>
                    <a:pt x="325" y="1070"/>
                    <a:pt x="331" y="1063"/>
                    <a:pt x="343" y="1062"/>
                  </a:cubicBezTo>
                  <a:cubicBezTo>
                    <a:pt x="350" y="1061"/>
                    <a:pt x="357" y="1063"/>
                    <a:pt x="363" y="1064"/>
                  </a:cubicBezTo>
                  <a:cubicBezTo>
                    <a:pt x="374" y="1064"/>
                    <a:pt x="378" y="1062"/>
                    <a:pt x="384" y="1068"/>
                  </a:cubicBezTo>
                  <a:cubicBezTo>
                    <a:pt x="387" y="1069"/>
                    <a:pt x="389" y="1068"/>
                    <a:pt x="391" y="1067"/>
                  </a:cubicBezTo>
                  <a:cubicBezTo>
                    <a:pt x="394" y="1075"/>
                    <a:pt x="405" y="1075"/>
                    <a:pt x="409" y="1082"/>
                  </a:cubicBezTo>
                  <a:cubicBezTo>
                    <a:pt x="425" y="1078"/>
                    <a:pt x="440" y="1078"/>
                    <a:pt x="452" y="1070"/>
                  </a:cubicBezTo>
                  <a:cubicBezTo>
                    <a:pt x="460" y="1078"/>
                    <a:pt x="467" y="1068"/>
                    <a:pt x="474" y="1067"/>
                  </a:cubicBezTo>
                  <a:cubicBezTo>
                    <a:pt x="477" y="1067"/>
                    <a:pt x="481" y="1070"/>
                    <a:pt x="486" y="1069"/>
                  </a:cubicBezTo>
                  <a:cubicBezTo>
                    <a:pt x="489" y="1069"/>
                    <a:pt x="491" y="1067"/>
                    <a:pt x="493" y="1067"/>
                  </a:cubicBezTo>
                  <a:cubicBezTo>
                    <a:pt x="496" y="1068"/>
                    <a:pt x="498" y="1071"/>
                    <a:pt x="501" y="1071"/>
                  </a:cubicBezTo>
                  <a:cubicBezTo>
                    <a:pt x="504" y="1072"/>
                    <a:pt x="507" y="1070"/>
                    <a:pt x="509" y="1069"/>
                  </a:cubicBezTo>
                  <a:cubicBezTo>
                    <a:pt x="525" y="1069"/>
                    <a:pt x="539" y="1084"/>
                    <a:pt x="543" y="1095"/>
                  </a:cubicBezTo>
                  <a:cubicBezTo>
                    <a:pt x="547" y="1108"/>
                    <a:pt x="548" y="1115"/>
                    <a:pt x="568" y="1113"/>
                  </a:cubicBezTo>
                  <a:cubicBezTo>
                    <a:pt x="569" y="1112"/>
                    <a:pt x="568" y="1109"/>
                    <a:pt x="571" y="1110"/>
                  </a:cubicBezTo>
                  <a:cubicBezTo>
                    <a:pt x="580" y="1109"/>
                    <a:pt x="585" y="1116"/>
                    <a:pt x="592" y="1115"/>
                  </a:cubicBezTo>
                  <a:cubicBezTo>
                    <a:pt x="597" y="1115"/>
                    <a:pt x="604" y="1108"/>
                    <a:pt x="609" y="1115"/>
                  </a:cubicBezTo>
                  <a:cubicBezTo>
                    <a:pt x="610" y="1128"/>
                    <a:pt x="627" y="1131"/>
                    <a:pt x="629" y="1141"/>
                  </a:cubicBezTo>
                  <a:cubicBezTo>
                    <a:pt x="631" y="1149"/>
                    <a:pt x="623" y="1151"/>
                    <a:pt x="625" y="1162"/>
                  </a:cubicBezTo>
                  <a:cubicBezTo>
                    <a:pt x="623" y="1165"/>
                    <a:pt x="619" y="1166"/>
                    <a:pt x="617" y="1169"/>
                  </a:cubicBezTo>
                  <a:cubicBezTo>
                    <a:pt x="618" y="1175"/>
                    <a:pt x="623" y="1177"/>
                    <a:pt x="623" y="1184"/>
                  </a:cubicBezTo>
                  <a:cubicBezTo>
                    <a:pt x="622" y="1185"/>
                    <a:pt x="619" y="1184"/>
                    <a:pt x="618" y="1186"/>
                  </a:cubicBezTo>
                  <a:cubicBezTo>
                    <a:pt x="619" y="1196"/>
                    <a:pt x="616" y="1203"/>
                    <a:pt x="607" y="1203"/>
                  </a:cubicBezTo>
                  <a:cubicBezTo>
                    <a:pt x="608" y="1210"/>
                    <a:pt x="613" y="1213"/>
                    <a:pt x="618" y="1216"/>
                  </a:cubicBezTo>
                  <a:cubicBezTo>
                    <a:pt x="619" y="1219"/>
                    <a:pt x="617" y="1219"/>
                    <a:pt x="618" y="1222"/>
                  </a:cubicBezTo>
                  <a:cubicBezTo>
                    <a:pt x="622" y="1224"/>
                    <a:pt x="625" y="1227"/>
                    <a:pt x="626" y="1233"/>
                  </a:cubicBezTo>
                  <a:cubicBezTo>
                    <a:pt x="633" y="1233"/>
                    <a:pt x="632" y="1237"/>
                    <a:pt x="635" y="1240"/>
                  </a:cubicBezTo>
                  <a:cubicBezTo>
                    <a:pt x="637" y="1243"/>
                    <a:pt x="642" y="1244"/>
                    <a:pt x="643" y="1246"/>
                  </a:cubicBezTo>
                  <a:cubicBezTo>
                    <a:pt x="646" y="1249"/>
                    <a:pt x="646" y="1252"/>
                    <a:pt x="648" y="1255"/>
                  </a:cubicBezTo>
                  <a:cubicBezTo>
                    <a:pt x="653" y="1260"/>
                    <a:pt x="661" y="1262"/>
                    <a:pt x="666" y="1267"/>
                  </a:cubicBezTo>
                  <a:cubicBezTo>
                    <a:pt x="673" y="1274"/>
                    <a:pt x="674" y="1284"/>
                    <a:pt x="681" y="1291"/>
                  </a:cubicBezTo>
                  <a:cubicBezTo>
                    <a:pt x="681" y="1294"/>
                    <a:pt x="678" y="1293"/>
                    <a:pt x="679" y="1297"/>
                  </a:cubicBezTo>
                  <a:cubicBezTo>
                    <a:pt x="682" y="1301"/>
                    <a:pt x="688" y="1303"/>
                    <a:pt x="688" y="1311"/>
                  </a:cubicBezTo>
                  <a:cubicBezTo>
                    <a:pt x="693" y="1317"/>
                    <a:pt x="701" y="1320"/>
                    <a:pt x="700" y="1331"/>
                  </a:cubicBezTo>
                  <a:cubicBezTo>
                    <a:pt x="699" y="1335"/>
                    <a:pt x="695" y="1335"/>
                    <a:pt x="694" y="1339"/>
                  </a:cubicBezTo>
                  <a:cubicBezTo>
                    <a:pt x="696" y="1352"/>
                    <a:pt x="713" y="1360"/>
                    <a:pt x="712" y="1373"/>
                  </a:cubicBezTo>
                  <a:cubicBezTo>
                    <a:pt x="711" y="1378"/>
                    <a:pt x="705" y="1379"/>
                    <a:pt x="707" y="1385"/>
                  </a:cubicBezTo>
                  <a:cubicBezTo>
                    <a:pt x="697" y="1384"/>
                    <a:pt x="698" y="1394"/>
                    <a:pt x="689" y="1393"/>
                  </a:cubicBezTo>
                  <a:cubicBezTo>
                    <a:pt x="689" y="1403"/>
                    <a:pt x="684" y="1405"/>
                    <a:pt x="687" y="1415"/>
                  </a:cubicBezTo>
                  <a:cubicBezTo>
                    <a:pt x="680" y="1417"/>
                    <a:pt x="683" y="1423"/>
                    <a:pt x="677" y="1427"/>
                  </a:cubicBezTo>
                  <a:cubicBezTo>
                    <a:pt x="679" y="1436"/>
                    <a:pt x="676" y="1443"/>
                    <a:pt x="679" y="1451"/>
                  </a:cubicBezTo>
                  <a:cubicBezTo>
                    <a:pt x="683" y="1459"/>
                    <a:pt x="695" y="1464"/>
                    <a:pt x="704" y="1475"/>
                  </a:cubicBezTo>
                  <a:cubicBezTo>
                    <a:pt x="706" y="1477"/>
                    <a:pt x="706" y="1479"/>
                    <a:pt x="708" y="1481"/>
                  </a:cubicBezTo>
                  <a:cubicBezTo>
                    <a:pt x="712" y="1487"/>
                    <a:pt x="718" y="1489"/>
                    <a:pt x="721" y="1493"/>
                  </a:cubicBezTo>
                  <a:cubicBezTo>
                    <a:pt x="722" y="1494"/>
                    <a:pt x="721" y="1496"/>
                    <a:pt x="722" y="1497"/>
                  </a:cubicBezTo>
                  <a:cubicBezTo>
                    <a:pt x="726" y="1500"/>
                    <a:pt x="731" y="1499"/>
                    <a:pt x="733" y="1503"/>
                  </a:cubicBezTo>
                  <a:cubicBezTo>
                    <a:pt x="735" y="1508"/>
                    <a:pt x="733" y="1515"/>
                    <a:pt x="735" y="1521"/>
                  </a:cubicBezTo>
                  <a:cubicBezTo>
                    <a:pt x="736" y="1524"/>
                    <a:pt x="740" y="1527"/>
                    <a:pt x="741" y="1529"/>
                  </a:cubicBezTo>
                  <a:cubicBezTo>
                    <a:pt x="742" y="1530"/>
                    <a:pt x="740" y="1533"/>
                    <a:pt x="740" y="1534"/>
                  </a:cubicBezTo>
                  <a:cubicBezTo>
                    <a:pt x="741" y="1535"/>
                    <a:pt x="744" y="1541"/>
                    <a:pt x="744" y="1542"/>
                  </a:cubicBezTo>
                  <a:cubicBezTo>
                    <a:pt x="746" y="1545"/>
                    <a:pt x="751" y="1550"/>
                    <a:pt x="753" y="1552"/>
                  </a:cubicBezTo>
                  <a:cubicBezTo>
                    <a:pt x="762" y="1563"/>
                    <a:pt x="783" y="1564"/>
                    <a:pt x="783" y="1578"/>
                  </a:cubicBezTo>
                  <a:cubicBezTo>
                    <a:pt x="788" y="1583"/>
                    <a:pt x="799" y="1582"/>
                    <a:pt x="800" y="1592"/>
                  </a:cubicBezTo>
                  <a:cubicBezTo>
                    <a:pt x="800" y="1594"/>
                    <a:pt x="797" y="1594"/>
                    <a:pt x="794" y="1594"/>
                  </a:cubicBezTo>
                  <a:cubicBezTo>
                    <a:pt x="794" y="1599"/>
                    <a:pt x="800" y="1599"/>
                    <a:pt x="801" y="1604"/>
                  </a:cubicBezTo>
                  <a:cubicBezTo>
                    <a:pt x="808" y="1602"/>
                    <a:pt x="813" y="1607"/>
                    <a:pt x="820" y="1608"/>
                  </a:cubicBezTo>
                  <a:cubicBezTo>
                    <a:pt x="833" y="1609"/>
                    <a:pt x="848" y="1604"/>
                    <a:pt x="860" y="1603"/>
                  </a:cubicBezTo>
                  <a:cubicBezTo>
                    <a:pt x="881" y="1601"/>
                    <a:pt x="902" y="1604"/>
                    <a:pt x="921" y="1600"/>
                  </a:cubicBezTo>
                  <a:cubicBezTo>
                    <a:pt x="940" y="1597"/>
                    <a:pt x="954" y="1584"/>
                    <a:pt x="970" y="1580"/>
                  </a:cubicBezTo>
                  <a:cubicBezTo>
                    <a:pt x="984" y="1576"/>
                    <a:pt x="990" y="1567"/>
                    <a:pt x="1000" y="1562"/>
                  </a:cubicBezTo>
                  <a:cubicBezTo>
                    <a:pt x="1004" y="1559"/>
                    <a:pt x="1011" y="1559"/>
                    <a:pt x="1016" y="1556"/>
                  </a:cubicBezTo>
                  <a:cubicBezTo>
                    <a:pt x="1024" y="1552"/>
                    <a:pt x="1029" y="1542"/>
                    <a:pt x="1033" y="1535"/>
                  </a:cubicBezTo>
                  <a:cubicBezTo>
                    <a:pt x="1034" y="1532"/>
                    <a:pt x="1029" y="1534"/>
                    <a:pt x="1030" y="1530"/>
                  </a:cubicBezTo>
                  <a:cubicBezTo>
                    <a:pt x="1046" y="1521"/>
                    <a:pt x="1066" y="1516"/>
                    <a:pt x="1082" y="1507"/>
                  </a:cubicBezTo>
                  <a:cubicBezTo>
                    <a:pt x="1083" y="1504"/>
                    <a:pt x="1080" y="1504"/>
                    <a:pt x="1080" y="1501"/>
                  </a:cubicBezTo>
                  <a:cubicBezTo>
                    <a:pt x="1086" y="1499"/>
                    <a:pt x="1087" y="1493"/>
                    <a:pt x="1089" y="1487"/>
                  </a:cubicBezTo>
                  <a:cubicBezTo>
                    <a:pt x="1085" y="1486"/>
                    <a:pt x="1085" y="1482"/>
                    <a:pt x="1082" y="1479"/>
                  </a:cubicBezTo>
                  <a:cubicBezTo>
                    <a:pt x="1084" y="1478"/>
                    <a:pt x="1085" y="1476"/>
                    <a:pt x="1085" y="1474"/>
                  </a:cubicBezTo>
                  <a:cubicBezTo>
                    <a:pt x="1084" y="1472"/>
                    <a:pt x="1081" y="1472"/>
                    <a:pt x="1079" y="1471"/>
                  </a:cubicBezTo>
                  <a:cubicBezTo>
                    <a:pt x="1081" y="1463"/>
                    <a:pt x="1089" y="1464"/>
                    <a:pt x="1095" y="1460"/>
                  </a:cubicBezTo>
                  <a:cubicBezTo>
                    <a:pt x="1098" y="1458"/>
                    <a:pt x="1100" y="1454"/>
                    <a:pt x="1103" y="1451"/>
                  </a:cubicBezTo>
                  <a:cubicBezTo>
                    <a:pt x="1108" y="1449"/>
                    <a:pt x="1114" y="1448"/>
                    <a:pt x="1119" y="1445"/>
                  </a:cubicBezTo>
                  <a:cubicBezTo>
                    <a:pt x="1122" y="1442"/>
                    <a:pt x="1124" y="1437"/>
                    <a:pt x="1127" y="1434"/>
                  </a:cubicBezTo>
                  <a:cubicBezTo>
                    <a:pt x="1142" y="1423"/>
                    <a:pt x="1160" y="1422"/>
                    <a:pt x="1174" y="1412"/>
                  </a:cubicBezTo>
                  <a:cubicBezTo>
                    <a:pt x="1179" y="1409"/>
                    <a:pt x="1188" y="1400"/>
                    <a:pt x="1193" y="1395"/>
                  </a:cubicBezTo>
                  <a:cubicBezTo>
                    <a:pt x="1200" y="1387"/>
                    <a:pt x="1197" y="1383"/>
                    <a:pt x="1197" y="1373"/>
                  </a:cubicBezTo>
                  <a:cubicBezTo>
                    <a:pt x="1197" y="1369"/>
                    <a:pt x="1198" y="1363"/>
                    <a:pt x="1199" y="1360"/>
                  </a:cubicBezTo>
                  <a:cubicBezTo>
                    <a:pt x="1202" y="1350"/>
                    <a:pt x="1203" y="1342"/>
                    <a:pt x="1208" y="1331"/>
                  </a:cubicBezTo>
                  <a:cubicBezTo>
                    <a:pt x="1207" y="1325"/>
                    <a:pt x="1197" y="1327"/>
                    <a:pt x="1194" y="1323"/>
                  </a:cubicBezTo>
                  <a:cubicBezTo>
                    <a:pt x="1197" y="1312"/>
                    <a:pt x="1186" y="1305"/>
                    <a:pt x="1194" y="1299"/>
                  </a:cubicBezTo>
                  <a:cubicBezTo>
                    <a:pt x="1188" y="1292"/>
                    <a:pt x="1199" y="1289"/>
                    <a:pt x="1197" y="1281"/>
                  </a:cubicBezTo>
                  <a:cubicBezTo>
                    <a:pt x="1194" y="1279"/>
                    <a:pt x="1187" y="1280"/>
                    <a:pt x="1186" y="1276"/>
                  </a:cubicBezTo>
                  <a:cubicBezTo>
                    <a:pt x="1190" y="1267"/>
                    <a:pt x="1190" y="1259"/>
                    <a:pt x="1194" y="1251"/>
                  </a:cubicBezTo>
                  <a:cubicBezTo>
                    <a:pt x="1198" y="1245"/>
                    <a:pt x="1210" y="1240"/>
                    <a:pt x="1208" y="1230"/>
                  </a:cubicBezTo>
                  <a:cubicBezTo>
                    <a:pt x="1210" y="1227"/>
                    <a:pt x="1213" y="1224"/>
                    <a:pt x="1216" y="1222"/>
                  </a:cubicBezTo>
                  <a:cubicBezTo>
                    <a:pt x="1216" y="1219"/>
                    <a:pt x="1215" y="1219"/>
                    <a:pt x="1215" y="1216"/>
                  </a:cubicBezTo>
                  <a:cubicBezTo>
                    <a:pt x="1221" y="1213"/>
                    <a:pt x="1226" y="1209"/>
                    <a:pt x="1228" y="1202"/>
                  </a:cubicBezTo>
                  <a:cubicBezTo>
                    <a:pt x="1231" y="1202"/>
                    <a:pt x="1232" y="1200"/>
                    <a:pt x="1236" y="1200"/>
                  </a:cubicBezTo>
                  <a:cubicBezTo>
                    <a:pt x="1244" y="1193"/>
                    <a:pt x="1246" y="1183"/>
                    <a:pt x="1253" y="1175"/>
                  </a:cubicBezTo>
                  <a:cubicBezTo>
                    <a:pt x="1257" y="1170"/>
                    <a:pt x="1264" y="1167"/>
                    <a:pt x="1267" y="1163"/>
                  </a:cubicBezTo>
                  <a:cubicBezTo>
                    <a:pt x="1269" y="1160"/>
                    <a:pt x="1269" y="1157"/>
                    <a:pt x="1271" y="1154"/>
                  </a:cubicBezTo>
                  <a:cubicBezTo>
                    <a:pt x="1273" y="1152"/>
                    <a:pt x="1276" y="1151"/>
                    <a:pt x="1278" y="1149"/>
                  </a:cubicBezTo>
                  <a:cubicBezTo>
                    <a:pt x="1304" y="1121"/>
                    <a:pt x="1338" y="1099"/>
                    <a:pt x="1353" y="1061"/>
                  </a:cubicBezTo>
                  <a:cubicBezTo>
                    <a:pt x="1355" y="1054"/>
                    <a:pt x="1362" y="1049"/>
                    <a:pt x="1365" y="1042"/>
                  </a:cubicBezTo>
                  <a:cubicBezTo>
                    <a:pt x="1368" y="1037"/>
                    <a:pt x="1367" y="1031"/>
                    <a:pt x="1368" y="1025"/>
                  </a:cubicBezTo>
                  <a:cubicBezTo>
                    <a:pt x="1369" y="1021"/>
                    <a:pt x="1376" y="1015"/>
                    <a:pt x="1378" y="1007"/>
                  </a:cubicBezTo>
                  <a:cubicBezTo>
                    <a:pt x="1381" y="995"/>
                    <a:pt x="1382" y="986"/>
                    <a:pt x="1388" y="981"/>
                  </a:cubicBezTo>
                  <a:cubicBezTo>
                    <a:pt x="1388" y="974"/>
                    <a:pt x="1389" y="967"/>
                    <a:pt x="1387" y="961"/>
                  </a:cubicBezTo>
                  <a:cubicBezTo>
                    <a:pt x="1388" y="958"/>
                    <a:pt x="1391" y="958"/>
                    <a:pt x="1391" y="954"/>
                  </a:cubicBezTo>
                  <a:cubicBezTo>
                    <a:pt x="1390" y="946"/>
                    <a:pt x="1389" y="937"/>
                    <a:pt x="1392" y="931"/>
                  </a:cubicBezTo>
                  <a:cubicBezTo>
                    <a:pt x="1391" y="931"/>
                    <a:pt x="1390" y="930"/>
                    <a:pt x="1389" y="928"/>
                  </a:cubicBezTo>
                  <a:cubicBezTo>
                    <a:pt x="1386" y="928"/>
                    <a:pt x="1385" y="929"/>
                    <a:pt x="1382" y="929"/>
                  </a:cubicBezTo>
                  <a:cubicBezTo>
                    <a:pt x="1378" y="948"/>
                    <a:pt x="1351" y="944"/>
                    <a:pt x="1341" y="956"/>
                  </a:cubicBezTo>
                  <a:cubicBezTo>
                    <a:pt x="1338" y="957"/>
                    <a:pt x="1339" y="954"/>
                    <a:pt x="1336" y="954"/>
                  </a:cubicBezTo>
                  <a:cubicBezTo>
                    <a:pt x="1329" y="958"/>
                    <a:pt x="1326" y="965"/>
                    <a:pt x="1319" y="969"/>
                  </a:cubicBezTo>
                  <a:cubicBezTo>
                    <a:pt x="1316" y="968"/>
                    <a:pt x="1315" y="966"/>
                    <a:pt x="1311" y="967"/>
                  </a:cubicBezTo>
                  <a:cubicBezTo>
                    <a:pt x="1301" y="972"/>
                    <a:pt x="1295" y="982"/>
                    <a:pt x="1282" y="979"/>
                  </a:cubicBezTo>
                  <a:cubicBezTo>
                    <a:pt x="1273" y="977"/>
                    <a:pt x="1270" y="964"/>
                    <a:pt x="1261" y="963"/>
                  </a:cubicBezTo>
                  <a:cubicBezTo>
                    <a:pt x="1271" y="953"/>
                    <a:pt x="1263" y="938"/>
                    <a:pt x="1248" y="938"/>
                  </a:cubicBezTo>
                  <a:cubicBezTo>
                    <a:pt x="1248" y="935"/>
                    <a:pt x="1247" y="932"/>
                    <a:pt x="1245" y="929"/>
                  </a:cubicBezTo>
                  <a:cubicBezTo>
                    <a:pt x="1239" y="930"/>
                    <a:pt x="1236" y="927"/>
                    <a:pt x="1232" y="925"/>
                  </a:cubicBezTo>
                  <a:cubicBezTo>
                    <a:pt x="1230" y="922"/>
                    <a:pt x="1230" y="916"/>
                    <a:pt x="1227" y="914"/>
                  </a:cubicBezTo>
                  <a:cubicBezTo>
                    <a:pt x="1224" y="912"/>
                    <a:pt x="1222" y="913"/>
                    <a:pt x="1218" y="914"/>
                  </a:cubicBezTo>
                  <a:cubicBezTo>
                    <a:pt x="1216" y="913"/>
                    <a:pt x="1214" y="910"/>
                    <a:pt x="1211" y="909"/>
                  </a:cubicBezTo>
                  <a:cubicBezTo>
                    <a:pt x="1200" y="909"/>
                    <a:pt x="1191" y="903"/>
                    <a:pt x="1188" y="894"/>
                  </a:cubicBezTo>
                  <a:cubicBezTo>
                    <a:pt x="1186" y="888"/>
                    <a:pt x="1188" y="882"/>
                    <a:pt x="1186" y="877"/>
                  </a:cubicBezTo>
                  <a:cubicBezTo>
                    <a:pt x="1181" y="865"/>
                    <a:pt x="1173" y="858"/>
                    <a:pt x="1162" y="853"/>
                  </a:cubicBezTo>
                  <a:cubicBezTo>
                    <a:pt x="1161" y="852"/>
                    <a:pt x="1162" y="848"/>
                    <a:pt x="1159" y="849"/>
                  </a:cubicBezTo>
                  <a:cubicBezTo>
                    <a:pt x="1156" y="846"/>
                    <a:pt x="1152" y="850"/>
                    <a:pt x="1149" y="848"/>
                  </a:cubicBezTo>
                  <a:cubicBezTo>
                    <a:pt x="1149" y="833"/>
                    <a:pt x="1138" y="819"/>
                    <a:pt x="1142" y="805"/>
                  </a:cubicBezTo>
                  <a:cubicBezTo>
                    <a:pt x="1140" y="802"/>
                    <a:pt x="1136" y="801"/>
                    <a:pt x="1135" y="797"/>
                  </a:cubicBezTo>
                  <a:cubicBezTo>
                    <a:pt x="1135" y="784"/>
                    <a:pt x="1124" y="781"/>
                    <a:pt x="1114" y="778"/>
                  </a:cubicBezTo>
                  <a:cubicBezTo>
                    <a:pt x="1108" y="772"/>
                    <a:pt x="1104" y="760"/>
                    <a:pt x="1106" y="753"/>
                  </a:cubicBezTo>
                  <a:cubicBezTo>
                    <a:pt x="1094" y="749"/>
                    <a:pt x="1092" y="733"/>
                    <a:pt x="1084" y="723"/>
                  </a:cubicBezTo>
                  <a:cubicBezTo>
                    <a:pt x="1080" y="718"/>
                    <a:pt x="1074" y="715"/>
                    <a:pt x="1072" y="709"/>
                  </a:cubicBezTo>
                  <a:cubicBezTo>
                    <a:pt x="1070" y="706"/>
                    <a:pt x="1071" y="703"/>
                    <a:pt x="1070" y="700"/>
                  </a:cubicBezTo>
                  <a:cubicBezTo>
                    <a:pt x="1067" y="695"/>
                    <a:pt x="1059" y="696"/>
                    <a:pt x="1060" y="689"/>
                  </a:cubicBezTo>
                  <a:cubicBezTo>
                    <a:pt x="1064" y="692"/>
                    <a:pt x="1066" y="696"/>
                    <a:pt x="1074" y="695"/>
                  </a:cubicBezTo>
                  <a:cubicBezTo>
                    <a:pt x="1075" y="687"/>
                    <a:pt x="1067" y="675"/>
                    <a:pt x="1074" y="670"/>
                  </a:cubicBezTo>
                  <a:cubicBezTo>
                    <a:pt x="1074" y="687"/>
                    <a:pt x="1082" y="694"/>
                    <a:pt x="1096" y="697"/>
                  </a:cubicBezTo>
                  <a:cubicBezTo>
                    <a:pt x="1099" y="702"/>
                    <a:pt x="1101" y="710"/>
                    <a:pt x="1106" y="715"/>
                  </a:cubicBezTo>
                  <a:cubicBezTo>
                    <a:pt x="1111" y="721"/>
                    <a:pt x="1117" y="722"/>
                    <a:pt x="1122" y="726"/>
                  </a:cubicBezTo>
                  <a:cubicBezTo>
                    <a:pt x="1127" y="731"/>
                    <a:pt x="1127" y="739"/>
                    <a:pt x="1131" y="746"/>
                  </a:cubicBezTo>
                  <a:cubicBezTo>
                    <a:pt x="1136" y="754"/>
                    <a:pt x="1143" y="749"/>
                    <a:pt x="1150" y="751"/>
                  </a:cubicBezTo>
                  <a:cubicBezTo>
                    <a:pt x="1174" y="756"/>
                    <a:pt x="1166" y="802"/>
                    <a:pt x="1188" y="811"/>
                  </a:cubicBezTo>
                  <a:cubicBezTo>
                    <a:pt x="1191" y="811"/>
                    <a:pt x="1193" y="810"/>
                    <a:pt x="1197" y="810"/>
                  </a:cubicBezTo>
                  <a:cubicBezTo>
                    <a:pt x="1201" y="812"/>
                    <a:pt x="1206" y="818"/>
                    <a:pt x="1210" y="823"/>
                  </a:cubicBezTo>
                  <a:cubicBezTo>
                    <a:pt x="1215" y="829"/>
                    <a:pt x="1221" y="838"/>
                    <a:pt x="1228" y="847"/>
                  </a:cubicBezTo>
                  <a:cubicBezTo>
                    <a:pt x="1240" y="860"/>
                    <a:pt x="1255" y="866"/>
                    <a:pt x="1246" y="889"/>
                  </a:cubicBezTo>
                  <a:cubicBezTo>
                    <a:pt x="1256" y="893"/>
                    <a:pt x="1257" y="910"/>
                    <a:pt x="1254" y="923"/>
                  </a:cubicBezTo>
                  <a:cubicBezTo>
                    <a:pt x="1259" y="927"/>
                    <a:pt x="1264" y="932"/>
                    <a:pt x="1267" y="938"/>
                  </a:cubicBezTo>
                  <a:cubicBezTo>
                    <a:pt x="1274" y="939"/>
                    <a:pt x="1283" y="939"/>
                    <a:pt x="1289" y="935"/>
                  </a:cubicBezTo>
                  <a:cubicBezTo>
                    <a:pt x="1293" y="931"/>
                    <a:pt x="1293" y="921"/>
                    <a:pt x="1299" y="921"/>
                  </a:cubicBezTo>
                  <a:cubicBezTo>
                    <a:pt x="1311" y="920"/>
                    <a:pt x="1318" y="917"/>
                    <a:pt x="1325" y="914"/>
                  </a:cubicBezTo>
                  <a:cubicBezTo>
                    <a:pt x="1329" y="912"/>
                    <a:pt x="1333" y="912"/>
                    <a:pt x="1336" y="911"/>
                  </a:cubicBezTo>
                  <a:cubicBezTo>
                    <a:pt x="1340" y="908"/>
                    <a:pt x="1343" y="900"/>
                    <a:pt x="1348" y="895"/>
                  </a:cubicBezTo>
                  <a:cubicBezTo>
                    <a:pt x="1356" y="887"/>
                    <a:pt x="1362" y="882"/>
                    <a:pt x="1370" y="875"/>
                  </a:cubicBezTo>
                  <a:cubicBezTo>
                    <a:pt x="1377" y="868"/>
                    <a:pt x="1382" y="864"/>
                    <a:pt x="1393" y="863"/>
                  </a:cubicBezTo>
                  <a:cubicBezTo>
                    <a:pt x="1396" y="838"/>
                    <a:pt x="1419" y="832"/>
                    <a:pt x="1434" y="818"/>
                  </a:cubicBezTo>
                  <a:cubicBezTo>
                    <a:pt x="1434" y="814"/>
                    <a:pt x="1433" y="812"/>
                    <a:pt x="1433" y="808"/>
                  </a:cubicBezTo>
                  <a:cubicBezTo>
                    <a:pt x="1439" y="803"/>
                    <a:pt x="1449" y="801"/>
                    <a:pt x="1447" y="788"/>
                  </a:cubicBezTo>
                  <a:cubicBezTo>
                    <a:pt x="1455" y="782"/>
                    <a:pt x="1457" y="771"/>
                    <a:pt x="1455" y="757"/>
                  </a:cubicBezTo>
                  <a:cubicBezTo>
                    <a:pt x="1459" y="758"/>
                    <a:pt x="1461" y="756"/>
                    <a:pt x="1463" y="755"/>
                  </a:cubicBezTo>
                  <a:cubicBezTo>
                    <a:pt x="1460" y="738"/>
                    <a:pt x="1475" y="729"/>
                    <a:pt x="1466" y="712"/>
                  </a:cubicBezTo>
                  <a:cubicBezTo>
                    <a:pt x="1457" y="713"/>
                    <a:pt x="1454" y="700"/>
                    <a:pt x="1447" y="697"/>
                  </a:cubicBezTo>
                  <a:cubicBezTo>
                    <a:pt x="1437" y="692"/>
                    <a:pt x="1426" y="699"/>
                    <a:pt x="1417" y="693"/>
                  </a:cubicBezTo>
                  <a:cubicBezTo>
                    <a:pt x="1406" y="686"/>
                    <a:pt x="1409" y="668"/>
                    <a:pt x="1401" y="658"/>
                  </a:cubicBezTo>
                  <a:cubicBezTo>
                    <a:pt x="1400" y="677"/>
                    <a:pt x="1385" y="685"/>
                    <a:pt x="1387" y="706"/>
                  </a:cubicBezTo>
                  <a:cubicBezTo>
                    <a:pt x="1381" y="709"/>
                    <a:pt x="1377" y="706"/>
                    <a:pt x="1370" y="707"/>
                  </a:cubicBezTo>
                  <a:cubicBezTo>
                    <a:pt x="1365" y="709"/>
                    <a:pt x="1362" y="716"/>
                    <a:pt x="1358" y="715"/>
                  </a:cubicBezTo>
                  <a:cubicBezTo>
                    <a:pt x="1340" y="714"/>
                    <a:pt x="1363" y="674"/>
                    <a:pt x="1338" y="679"/>
                  </a:cubicBezTo>
                  <a:cubicBezTo>
                    <a:pt x="1335" y="685"/>
                    <a:pt x="1344" y="697"/>
                    <a:pt x="1338" y="703"/>
                  </a:cubicBezTo>
                  <a:cubicBezTo>
                    <a:pt x="1334" y="690"/>
                    <a:pt x="1318" y="689"/>
                    <a:pt x="1317" y="673"/>
                  </a:cubicBezTo>
                  <a:cubicBezTo>
                    <a:pt x="1310" y="669"/>
                    <a:pt x="1298" y="668"/>
                    <a:pt x="1298" y="657"/>
                  </a:cubicBezTo>
                  <a:cubicBezTo>
                    <a:pt x="1293" y="654"/>
                    <a:pt x="1290" y="651"/>
                    <a:pt x="1289" y="645"/>
                  </a:cubicBezTo>
                  <a:cubicBezTo>
                    <a:pt x="1284" y="643"/>
                    <a:pt x="1278" y="641"/>
                    <a:pt x="1277" y="635"/>
                  </a:cubicBezTo>
                  <a:cubicBezTo>
                    <a:pt x="1278" y="634"/>
                    <a:pt x="1283" y="635"/>
                    <a:pt x="1285" y="634"/>
                  </a:cubicBezTo>
                  <a:cubicBezTo>
                    <a:pt x="1285" y="627"/>
                    <a:pt x="1285" y="627"/>
                    <a:pt x="1285" y="627"/>
                  </a:cubicBezTo>
                  <a:cubicBezTo>
                    <a:pt x="1290" y="627"/>
                    <a:pt x="1290" y="627"/>
                    <a:pt x="1290" y="627"/>
                  </a:cubicBezTo>
                  <a:cubicBezTo>
                    <a:pt x="1288" y="610"/>
                    <a:pt x="1299" y="620"/>
                    <a:pt x="1306" y="626"/>
                  </a:cubicBezTo>
                  <a:cubicBezTo>
                    <a:pt x="1316" y="635"/>
                    <a:pt x="1327" y="651"/>
                    <a:pt x="1336" y="657"/>
                  </a:cubicBezTo>
                  <a:cubicBezTo>
                    <a:pt x="1352" y="644"/>
                    <a:pt x="1362" y="667"/>
                    <a:pt x="1380" y="666"/>
                  </a:cubicBezTo>
                  <a:cubicBezTo>
                    <a:pt x="1388" y="661"/>
                    <a:pt x="1393" y="652"/>
                    <a:pt x="1401" y="647"/>
                  </a:cubicBezTo>
                  <a:cubicBezTo>
                    <a:pt x="1408" y="652"/>
                    <a:pt x="1412" y="659"/>
                    <a:pt x="1416" y="666"/>
                  </a:cubicBezTo>
                  <a:cubicBezTo>
                    <a:pt x="1429" y="670"/>
                    <a:pt x="1436" y="663"/>
                    <a:pt x="1448" y="668"/>
                  </a:cubicBezTo>
                  <a:cubicBezTo>
                    <a:pt x="1451" y="668"/>
                    <a:pt x="1450" y="664"/>
                    <a:pt x="1455" y="665"/>
                  </a:cubicBezTo>
                  <a:cubicBezTo>
                    <a:pt x="1464" y="670"/>
                    <a:pt x="1468" y="663"/>
                    <a:pt x="1474" y="659"/>
                  </a:cubicBezTo>
                  <a:cubicBezTo>
                    <a:pt x="1479" y="657"/>
                    <a:pt x="1486" y="658"/>
                    <a:pt x="1486" y="652"/>
                  </a:cubicBezTo>
                  <a:cubicBezTo>
                    <a:pt x="1495" y="653"/>
                    <a:pt x="1501" y="644"/>
                    <a:pt x="1508" y="640"/>
                  </a:cubicBezTo>
                  <a:cubicBezTo>
                    <a:pt x="1514" y="642"/>
                    <a:pt x="1516" y="648"/>
                    <a:pt x="1519" y="653"/>
                  </a:cubicBezTo>
                  <a:cubicBezTo>
                    <a:pt x="1523" y="653"/>
                    <a:pt x="1526" y="651"/>
                    <a:pt x="1531" y="652"/>
                  </a:cubicBezTo>
                  <a:cubicBezTo>
                    <a:pt x="1532" y="655"/>
                    <a:pt x="1535" y="657"/>
                    <a:pt x="1536" y="659"/>
                  </a:cubicBezTo>
                  <a:cubicBezTo>
                    <a:pt x="1539" y="659"/>
                    <a:pt x="1541" y="658"/>
                    <a:pt x="1544" y="659"/>
                  </a:cubicBezTo>
                  <a:cubicBezTo>
                    <a:pt x="1545" y="662"/>
                    <a:pt x="1546" y="664"/>
                    <a:pt x="1547" y="667"/>
                  </a:cubicBezTo>
                  <a:cubicBezTo>
                    <a:pt x="1555" y="671"/>
                    <a:pt x="1559" y="664"/>
                    <a:pt x="1562" y="659"/>
                  </a:cubicBezTo>
                  <a:cubicBezTo>
                    <a:pt x="1566" y="671"/>
                    <a:pt x="1552" y="672"/>
                    <a:pt x="1553" y="682"/>
                  </a:cubicBezTo>
                  <a:cubicBezTo>
                    <a:pt x="1553" y="687"/>
                    <a:pt x="1566" y="695"/>
                    <a:pt x="1571" y="697"/>
                  </a:cubicBezTo>
                  <a:cubicBezTo>
                    <a:pt x="1592" y="705"/>
                    <a:pt x="1580" y="671"/>
                    <a:pt x="1586" y="661"/>
                  </a:cubicBezTo>
                  <a:cubicBezTo>
                    <a:pt x="1587" y="667"/>
                    <a:pt x="1585" y="672"/>
                    <a:pt x="1585" y="677"/>
                  </a:cubicBezTo>
                  <a:cubicBezTo>
                    <a:pt x="1587" y="680"/>
                    <a:pt x="1590" y="681"/>
                    <a:pt x="1592" y="683"/>
                  </a:cubicBezTo>
                  <a:cubicBezTo>
                    <a:pt x="1595" y="712"/>
                    <a:pt x="1602" y="735"/>
                    <a:pt x="1614" y="755"/>
                  </a:cubicBezTo>
                  <a:cubicBezTo>
                    <a:pt x="1614" y="758"/>
                    <a:pt x="1614" y="760"/>
                    <a:pt x="1615" y="762"/>
                  </a:cubicBezTo>
                  <a:cubicBezTo>
                    <a:pt x="1616" y="764"/>
                    <a:pt x="1619" y="763"/>
                    <a:pt x="1621" y="765"/>
                  </a:cubicBezTo>
                  <a:cubicBezTo>
                    <a:pt x="1621" y="772"/>
                    <a:pt x="1625" y="776"/>
                    <a:pt x="1629" y="779"/>
                  </a:cubicBezTo>
                  <a:cubicBezTo>
                    <a:pt x="1628" y="802"/>
                    <a:pt x="1645" y="814"/>
                    <a:pt x="1647" y="830"/>
                  </a:cubicBezTo>
                  <a:cubicBezTo>
                    <a:pt x="1648" y="844"/>
                    <a:pt x="1651" y="853"/>
                    <a:pt x="1658" y="862"/>
                  </a:cubicBezTo>
                  <a:cubicBezTo>
                    <a:pt x="1663" y="856"/>
                    <a:pt x="1660" y="849"/>
                    <a:pt x="1661" y="842"/>
                  </a:cubicBezTo>
                  <a:cubicBezTo>
                    <a:pt x="1662" y="838"/>
                    <a:pt x="1665" y="835"/>
                    <a:pt x="1666" y="831"/>
                  </a:cubicBezTo>
                  <a:cubicBezTo>
                    <a:pt x="1666" y="830"/>
                    <a:pt x="1665" y="827"/>
                    <a:pt x="1665" y="825"/>
                  </a:cubicBezTo>
                  <a:cubicBezTo>
                    <a:pt x="1665" y="820"/>
                    <a:pt x="1669" y="814"/>
                    <a:pt x="1669" y="810"/>
                  </a:cubicBezTo>
                  <a:cubicBezTo>
                    <a:pt x="1669" y="804"/>
                    <a:pt x="1665" y="794"/>
                    <a:pt x="1664" y="783"/>
                  </a:cubicBezTo>
                  <a:close/>
                  <a:moveTo>
                    <a:pt x="911" y="465"/>
                  </a:moveTo>
                  <a:cubicBezTo>
                    <a:pt x="918" y="465"/>
                    <a:pt x="918" y="465"/>
                    <a:pt x="918" y="465"/>
                  </a:cubicBezTo>
                  <a:cubicBezTo>
                    <a:pt x="918" y="468"/>
                    <a:pt x="910" y="471"/>
                    <a:pt x="911" y="465"/>
                  </a:cubicBezTo>
                  <a:close/>
                  <a:moveTo>
                    <a:pt x="923" y="465"/>
                  </a:moveTo>
                  <a:cubicBezTo>
                    <a:pt x="924" y="455"/>
                    <a:pt x="940" y="454"/>
                    <a:pt x="947" y="459"/>
                  </a:cubicBezTo>
                  <a:cubicBezTo>
                    <a:pt x="947" y="468"/>
                    <a:pt x="931" y="466"/>
                    <a:pt x="923" y="465"/>
                  </a:cubicBezTo>
                  <a:close/>
                  <a:moveTo>
                    <a:pt x="1059" y="449"/>
                  </a:moveTo>
                  <a:cubicBezTo>
                    <a:pt x="1056" y="449"/>
                    <a:pt x="1055" y="446"/>
                    <a:pt x="1052" y="444"/>
                  </a:cubicBezTo>
                  <a:cubicBezTo>
                    <a:pt x="1049" y="444"/>
                    <a:pt x="1048" y="446"/>
                    <a:pt x="1045" y="445"/>
                  </a:cubicBezTo>
                  <a:cubicBezTo>
                    <a:pt x="1041" y="445"/>
                    <a:pt x="1041" y="441"/>
                    <a:pt x="1038" y="440"/>
                  </a:cubicBezTo>
                  <a:cubicBezTo>
                    <a:pt x="1035" y="439"/>
                    <a:pt x="1033" y="441"/>
                    <a:pt x="1030" y="442"/>
                  </a:cubicBezTo>
                  <a:cubicBezTo>
                    <a:pt x="1026" y="440"/>
                    <a:pt x="1024" y="437"/>
                    <a:pt x="1021" y="435"/>
                  </a:cubicBezTo>
                  <a:cubicBezTo>
                    <a:pt x="1015" y="442"/>
                    <a:pt x="1008" y="436"/>
                    <a:pt x="1001" y="437"/>
                  </a:cubicBezTo>
                  <a:cubicBezTo>
                    <a:pt x="990" y="438"/>
                    <a:pt x="981" y="446"/>
                    <a:pt x="976" y="453"/>
                  </a:cubicBezTo>
                  <a:cubicBezTo>
                    <a:pt x="959" y="454"/>
                    <a:pt x="951" y="450"/>
                    <a:pt x="934" y="450"/>
                  </a:cubicBezTo>
                  <a:cubicBezTo>
                    <a:pt x="931" y="445"/>
                    <a:pt x="929" y="437"/>
                    <a:pt x="924" y="433"/>
                  </a:cubicBezTo>
                  <a:cubicBezTo>
                    <a:pt x="925" y="429"/>
                    <a:pt x="927" y="425"/>
                    <a:pt x="925" y="420"/>
                  </a:cubicBezTo>
                  <a:cubicBezTo>
                    <a:pt x="927" y="419"/>
                    <a:pt x="929" y="418"/>
                    <a:pt x="932" y="419"/>
                  </a:cubicBezTo>
                  <a:cubicBezTo>
                    <a:pt x="930" y="406"/>
                    <a:pt x="932" y="395"/>
                    <a:pt x="944" y="395"/>
                  </a:cubicBezTo>
                  <a:cubicBezTo>
                    <a:pt x="945" y="389"/>
                    <a:pt x="942" y="388"/>
                    <a:pt x="942" y="383"/>
                  </a:cubicBezTo>
                  <a:cubicBezTo>
                    <a:pt x="950" y="377"/>
                    <a:pt x="951" y="363"/>
                    <a:pt x="968" y="365"/>
                  </a:cubicBezTo>
                  <a:cubicBezTo>
                    <a:pt x="971" y="368"/>
                    <a:pt x="966" y="366"/>
                    <a:pt x="966" y="370"/>
                  </a:cubicBezTo>
                  <a:cubicBezTo>
                    <a:pt x="971" y="376"/>
                    <a:pt x="981" y="370"/>
                    <a:pt x="987" y="374"/>
                  </a:cubicBezTo>
                  <a:cubicBezTo>
                    <a:pt x="985" y="379"/>
                    <a:pt x="979" y="379"/>
                    <a:pt x="978" y="384"/>
                  </a:cubicBezTo>
                  <a:cubicBezTo>
                    <a:pt x="982" y="386"/>
                    <a:pt x="988" y="386"/>
                    <a:pt x="991" y="389"/>
                  </a:cubicBezTo>
                  <a:cubicBezTo>
                    <a:pt x="991" y="392"/>
                    <a:pt x="990" y="396"/>
                    <a:pt x="992" y="397"/>
                  </a:cubicBezTo>
                  <a:cubicBezTo>
                    <a:pt x="993" y="399"/>
                    <a:pt x="996" y="398"/>
                    <a:pt x="998" y="399"/>
                  </a:cubicBezTo>
                  <a:cubicBezTo>
                    <a:pt x="1001" y="393"/>
                    <a:pt x="1013" y="396"/>
                    <a:pt x="1014" y="387"/>
                  </a:cubicBezTo>
                  <a:cubicBezTo>
                    <a:pt x="1016" y="388"/>
                    <a:pt x="1019" y="389"/>
                    <a:pt x="1023" y="389"/>
                  </a:cubicBezTo>
                  <a:cubicBezTo>
                    <a:pt x="1025" y="388"/>
                    <a:pt x="1025" y="384"/>
                    <a:pt x="1027" y="382"/>
                  </a:cubicBezTo>
                  <a:cubicBezTo>
                    <a:pt x="1017" y="381"/>
                    <a:pt x="1005" y="384"/>
                    <a:pt x="999" y="373"/>
                  </a:cubicBezTo>
                  <a:cubicBezTo>
                    <a:pt x="1005" y="364"/>
                    <a:pt x="1021" y="365"/>
                    <a:pt x="1027" y="356"/>
                  </a:cubicBezTo>
                  <a:cubicBezTo>
                    <a:pt x="1035" y="358"/>
                    <a:pt x="1039" y="350"/>
                    <a:pt x="1047" y="353"/>
                  </a:cubicBezTo>
                  <a:cubicBezTo>
                    <a:pt x="1045" y="358"/>
                    <a:pt x="1040" y="360"/>
                    <a:pt x="1035" y="362"/>
                  </a:cubicBezTo>
                  <a:cubicBezTo>
                    <a:pt x="1036" y="366"/>
                    <a:pt x="1039" y="366"/>
                    <a:pt x="1042" y="368"/>
                  </a:cubicBezTo>
                  <a:cubicBezTo>
                    <a:pt x="1038" y="370"/>
                    <a:pt x="1040" y="378"/>
                    <a:pt x="1037" y="382"/>
                  </a:cubicBezTo>
                  <a:cubicBezTo>
                    <a:pt x="1033" y="383"/>
                    <a:pt x="1033" y="379"/>
                    <a:pt x="1029" y="380"/>
                  </a:cubicBezTo>
                  <a:cubicBezTo>
                    <a:pt x="1029" y="388"/>
                    <a:pt x="1037" y="388"/>
                    <a:pt x="1040" y="393"/>
                  </a:cubicBezTo>
                  <a:cubicBezTo>
                    <a:pt x="1049" y="391"/>
                    <a:pt x="1049" y="398"/>
                    <a:pt x="1058" y="396"/>
                  </a:cubicBezTo>
                  <a:cubicBezTo>
                    <a:pt x="1067" y="408"/>
                    <a:pt x="1087" y="411"/>
                    <a:pt x="1099" y="418"/>
                  </a:cubicBezTo>
                  <a:cubicBezTo>
                    <a:pt x="1105" y="421"/>
                    <a:pt x="1106" y="431"/>
                    <a:pt x="1112" y="436"/>
                  </a:cubicBezTo>
                  <a:cubicBezTo>
                    <a:pt x="1106" y="454"/>
                    <a:pt x="1075" y="450"/>
                    <a:pt x="1059" y="449"/>
                  </a:cubicBezTo>
                  <a:close/>
                  <a:moveTo>
                    <a:pt x="1104" y="91"/>
                  </a:moveTo>
                  <a:cubicBezTo>
                    <a:pt x="1108" y="89"/>
                    <a:pt x="1112" y="93"/>
                    <a:pt x="1115" y="94"/>
                  </a:cubicBezTo>
                  <a:cubicBezTo>
                    <a:pt x="1112" y="96"/>
                    <a:pt x="1108" y="92"/>
                    <a:pt x="1104" y="91"/>
                  </a:cubicBezTo>
                  <a:close/>
                  <a:moveTo>
                    <a:pt x="215" y="250"/>
                  </a:moveTo>
                  <a:cubicBezTo>
                    <a:pt x="215" y="251"/>
                    <a:pt x="214" y="252"/>
                    <a:pt x="215" y="252"/>
                  </a:cubicBezTo>
                  <a:cubicBezTo>
                    <a:pt x="217" y="250"/>
                    <a:pt x="221" y="244"/>
                    <a:pt x="217" y="245"/>
                  </a:cubicBezTo>
                  <a:cubicBezTo>
                    <a:pt x="222" y="239"/>
                    <a:pt x="233" y="233"/>
                    <a:pt x="233" y="227"/>
                  </a:cubicBezTo>
                  <a:cubicBezTo>
                    <a:pt x="238" y="227"/>
                    <a:pt x="246" y="222"/>
                    <a:pt x="248" y="214"/>
                  </a:cubicBezTo>
                  <a:cubicBezTo>
                    <a:pt x="246" y="214"/>
                    <a:pt x="243" y="217"/>
                    <a:pt x="242" y="215"/>
                  </a:cubicBezTo>
                  <a:cubicBezTo>
                    <a:pt x="248" y="212"/>
                    <a:pt x="251" y="208"/>
                    <a:pt x="258" y="206"/>
                  </a:cubicBezTo>
                  <a:cubicBezTo>
                    <a:pt x="260" y="209"/>
                    <a:pt x="257" y="213"/>
                    <a:pt x="257" y="216"/>
                  </a:cubicBezTo>
                  <a:cubicBezTo>
                    <a:pt x="262" y="217"/>
                    <a:pt x="268" y="210"/>
                    <a:pt x="274" y="208"/>
                  </a:cubicBezTo>
                  <a:cubicBezTo>
                    <a:pt x="277" y="207"/>
                    <a:pt x="283" y="209"/>
                    <a:pt x="287" y="206"/>
                  </a:cubicBezTo>
                  <a:cubicBezTo>
                    <a:pt x="288" y="206"/>
                    <a:pt x="290" y="202"/>
                    <a:pt x="292" y="201"/>
                  </a:cubicBezTo>
                  <a:cubicBezTo>
                    <a:pt x="297" y="196"/>
                    <a:pt x="310" y="191"/>
                    <a:pt x="305" y="187"/>
                  </a:cubicBezTo>
                  <a:cubicBezTo>
                    <a:pt x="309" y="187"/>
                    <a:pt x="308" y="182"/>
                    <a:pt x="311" y="180"/>
                  </a:cubicBezTo>
                  <a:cubicBezTo>
                    <a:pt x="313" y="181"/>
                    <a:pt x="313" y="182"/>
                    <a:pt x="314" y="181"/>
                  </a:cubicBezTo>
                  <a:cubicBezTo>
                    <a:pt x="323" y="157"/>
                    <a:pt x="359" y="143"/>
                    <a:pt x="376" y="124"/>
                  </a:cubicBezTo>
                  <a:cubicBezTo>
                    <a:pt x="369" y="128"/>
                    <a:pt x="360" y="131"/>
                    <a:pt x="353" y="134"/>
                  </a:cubicBezTo>
                  <a:cubicBezTo>
                    <a:pt x="361" y="124"/>
                    <a:pt x="378" y="117"/>
                    <a:pt x="387" y="108"/>
                  </a:cubicBezTo>
                  <a:cubicBezTo>
                    <a:pt x="396" y="101"/>
                    <a:pt x="401" y="100"/>
                    <a:pt x="400" y="94"/>
                  </a:cubicBezTo>
                  <a:cubicBezTo>
                    <a:pt x="322" y="137"/>
                    <a:pt x="252" y="193"/>
                    <a:pt x="200" y="258"/>
                  </a:cubicBezTo>
                  <a:cubicBezTo>
                    <a:pt x="202" y="257"/>
                    <a:pt x="206" y="253"/>
                    <a:pt x="208" y="254"/>
                  </a:cubicBezTo>
                  <a:cubicBezTo>
                    <a:pt x="203" y="260"/>
                    <a:pt x="192" y="264"/>
                    <a:pt x="192" y="271"/>
                  </a:cubicBezTo>
                  <a:cubicBezTo>
                    <a:pt x="194" y="265"/>
                    <a:pt x="199" y="268"/>
                    <a:pt x="203" y="266"/>
                  </a:cubicBezTo>
                  <a:cubicBezTo>
                    <a:pt x="210" y="262"/>
                    <a:pt x="210" y="255"/>
                    <a:pt x="215" y="250"/>
                  </a:cubicBezTo>
                  <a:close/>
                  <a:moveTo>
                    <a:pt x="63" y="1119"/>
                  </a:moveTo>
                  <a:cubicBezTo>
                    <a:pt x="63" y="1103"/>
                    <a:pt x="54" y="1079"/>
                    <a:pt x="50" y="1063"/>
                  </a:cubicBezTo>
                  <a:cubicBezTo>
                    <a:pt x="48" y="1055"/>
                    <a:pt x="40" y="1047"/>
                    <a:pt x="37" y="1040"/>
                  </a:cubicBezTo>
                  <a:cubicBezTo>
                    <a:pt x="33" y="1032"/>
                    <a:pt x="30" y="1023"/>
                    <a:pt x="27" y="1015"/>
                  </a:cubicBezTo>
                  <a:cubicBezTo>
                    <a:pt x="21" y="998"/>
                    <a:pt x="12" y="982"/>
                    <a:pt x="8" y="967"/>
                  </a:cubicBezTo>
                  <a:cubicBezTo>
                    <a:pt x="7" y="962"/>
                    <a:pt x="6" y="954"/>
                    <a:pt x="5" y="947"/>
                  </a:cubicBezTo>
                  <a:cubicBezTo>
                    <a:pt x="4" y="944"/>
                    <a:pt x="0" y="929"/>
                    <a:pt x="1" y="934"/>
                  </a:cubicBezTo>
                  <a:cubicBezTo>
                    <a:pt x="15" y="1040"/>
                    <a:pt x="48" y="1132"/>
                    <a:pt x="89" y="1208"/>
                  </a:cubicBezTo>
                  <a:cubicBezTo>
                    <a:pt x="80" y="1183"/>
                    <a:pt x="62" y="1159"/>
                    <a:pt x="61" y="1131"/>
                  </a:cubicBezTo>
                  <a:cubicBezTo>
                    <a:pt x="61" y="1127"/>
                    <a:pt x="63" y="1123"/>
                    <a:pt x="63" y="1119"/>
                  </a:cubicBezTo>
                  <a:close/>
                  <a:moveTo>
                    <a:pt x="585" y="5"/>
                  </a:moveTo>
                  <a:cubicBezTo>
                    <a:pt x="584" y="5"/>
                    <a:pt x="583" y="5"/>
                    <a:pt x="583" y="4"/>
                  </a:cubicBezTo>
                  <a:cubicBezTo>
                    <a:pt x="584" y="4"/>
                    <a:pt x="585" y="4"/>
                    <a:pt x="585" y="3"/>
                  </a:cubicBezTo>
                  <a:cubicBezTo>
                    <a:pt x="581" y="3"/>
                    <a:pt x="578" y="3"/>
                    <a:pt x="577" y="6"/>
                  </a:cubicBezTo>
                  <a:cubicBezTo>
                    <a:pt x="580" y="7"/>
                    <a:pt x="584" y="7"/>
                    <a:pt x="585" y="5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4000">
        <p:random/>
      </p:transition>
    </mc:Choice>
    <mc:Fallback xmlns="">
      <p:transition spd="slow" advClick="0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矩形 45"/>
          <p:cNvSpPr/>
          <p:nvPr/>
        </p:nvSpPr>
        <p:spPr>
          <a:xfrm>
            <a:off x="1200590" y="1769291"/>
            <a:ext cx="1757820" cy="17660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456" tIns="44728" rIns="89456" bIns="44728" rtlCol="0" anchor="ctr"/>
          <a:lstStyle/>
          <a:p>
            <a:pPr algn="ctr"/>
            <a:endParaRPr lang="zh-CN" altLang="en-US" sz="2100"/>
          </a:p>
        </p:txBody>
      </p:sp>
      <p:sp>
        <p:nvSpPr>
          <p:cNvPr id="47" name="矩形 46"/>
          <p:cNvSpPr/>
          <p:nvPr/>
        </p:nvSpPr>
        <p:spPr>
          <a:xfrm>
            <a:off x="1200590" y="3535335"/>
            <a:ext cx="1757820" cy="105962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456" tIns="44728" rIns="89456" bIns="44728" rtlCol="0" anchor="ctr"/>
          <a:lstStyle/>
          <a:p>
            <a:pPr algn="ctr"/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点击添加标题</a:t>
            </a:r>
          </a:p>
          <a:p>
            <a:pPr algn="ctr"/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点击添加标题</a:t>
            </a:r>
          </a:p>
        </p:txBody>
      </p:sp>
      <p:sp>
        <p:nvSpPr>
          <p:cNvPr id="48" name="矩形 47"/>
          <p:cNvSpPr/>
          <p:nvPr/>
        </p:nvSpPr>
        <p:spPr>
          <a:xfrm>
            <a:off x="3186926" y="1769291"/>
            <a:ext cx="1757820" cy="17660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456" tIns="44728" rIns="89456" bIns="44728" rtlCol="0" anchor="ctr"/>
          <a:lstStyle/>
          <a:p>
            <a:pPr algn="ctr"/>
            <a:endParaRPr lang="zh-CN" altLang="en-US" sz="2100"/>
          </a:p>
        </p:txBody>
      </p:sp>
      <p:sp>
        <p:nvSpPr>
          <p:cNvPr id="49" name="矩形 48"/>
          <p:cNvSpPr/>
          <p:nvPr/>
        </p:nvSpPr>
        <p:spPr>
          <a:xfrm>
            <a:off x="3186926" y="3535335"/>
            <a:ext cx="1757820" cy="105962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456" tIns="44728" rIns="89456" bIns="44728" rtlCol="0" anchor="ctr"/>
          <a:lstStyle/>
          <a:p>
            <a:pPr algn="ctr"/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点击添加标题</a:t>
            </a:r>
          </a:p>
          <a:p>
            <a:pPr algn="ctr"/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点击添加标题</a:t>
            </a:r>
          </a:p>
        </p:txBody>
      </p:sp>
      <p:sp>
        <p:nvSpPr>
          <p:cNvPr id="50" name="矩形 49"/>
          <p:cNvSpPr/>
          <p:nvPr/>
        </p:nvSpPr>
        <p:spPr>
          <a:xfrm>
            <a:off x="5173264" y="1769291"/>
            <a:ext cx="1757820" cy="17660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456" tIns="44728" rIns="89456" bIns="44728" rtlCol="0" anchor="ctr"/>
          <a:lstStyle/>
          <a:p>
            <a:pPr algn="ctr"/>
            <a:endParaRPr lang="zh-CN" altLang="en-US" sz="2100"/>
          </a:p>
        </p:txBody>
      </p:sp>
      <p:sp>
        <p:nvSpPr>
          <p:cNvPr id="51" name="矩形 50"/>
          <p:cNvSpPr/>
          <p:nvPr/>
        </p:nvSpPr>
        <p:spPr>
          <a:xfrm>
            <a:off x="5173264" y="3535335"/>
            <a:ext cx="1757820" cy="105962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456" tIns="44728" rIns="89456" bIns="44728" rtlCol="0" anchor="ctr"/>
          <a:lstStyle/>
          <a:p>
            <a:pPr algn="ctr"/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点击添加标题</a:t>
            </a:r>
          </a:p>
          <a:p>
            <a:pPr algn="ctr"/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点击添加标题</a:t>
            </a:r>
          </a:p>
        </p:txBody>
      </p:sp>
      <p:sp>
        <p:nvSpPr>
          <p:cNvPr id="52" name="矩形 51"/>
          <p:cNvSpPr/>
          <p:nvPr/>
        </p:nvSpPr>
        <p:spPr>
          <a:xfrm>
            <a:off x="7159602" y="1769291"/>
            <a:ext cx="1757820" cy="17660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456" tIns="44728" rIns="89456" bIns="44728" rtlCol="0" anchor="ctr"/>
          <a:lstStyle/>
          <a:p>
            <a:pPr algn="ctr"/>
            <a:endParaRPr lang="zh-CN" altLang="en-US" sz="2100"/>
          </a:p>
        </p:txBody>
      </p:sp>
      <p:sp>
        <p:nvSpPr>
          <p:cNvPr id="53" name="矩形 52"/>
          <p:cNvSpPr/>
          <p:nvPr/>
        </p:nvSpPr>
        <p:spPr>
          <a:xfrm>
            <a:off x="7159602" y="3535335"/>
            <a:ext cx="1757820" cy="105962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456" tIns="44728" rIns="89456" bIns="44728" rtlCol="0" anchor="ctr"/>
          <a:lstStyle/>
          <a:p>
            <a:pPr algn="ctr"/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点击添加标题</a:t>
            </a:r>
          </a:p>
          <a:p>
            <a:pPr algn="ctr"/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点击添加标题</a:t>
            </a:r>
          </a:p>
        </p:txBody>
      </p:sp>
      <p:sp>
        <p:nvSpPr>
          <p:cNvPr id="54" name="矩形 53"/>
          <p:cNvSpPr/>
          <p:nvPr/>
        </p:nvSpPr>
        <p:spPr>
          <a:xfrm>
            <a:off x="9145939" y="1769291"/>
            <a:ext cx="1757820" cy="176604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456" tIns="44728" rIns="89456" bIns="44728" rtlCol="0" anchor="ctr"/>
          <a:lstStyle/>
          <a:p>
            <a:pPr algn="ctr"/>
            <a:endParaRPr lang="zh-CN" altLang="en-US" sz="2100"/>
          </a:p>
        </p:txBody>
      </p:sp>
      <p:sp>
        <p:nvSpPr>
          <p:cNvPr id="55" name="矩形 54"/>
          <p:cNvSpPr/>
          <p:nvPr/>
        </p:nvSpPr>
        <p:spPr>
          <a:xfrm>
            <a:off x="9145939" y="3535335"/>
            <a:ext cx="1757820" cy="10596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456" tIns="44728" rIns="89456" bIns="44728" rtlCol="0" anchor="ctr"/>
          <a:lstStyle/>
          <a:p>
            <a:pPr algn="ctr"/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点击添加标题</a:t>
            </a:r>
          </a:p>
          <a:p>
            <a:pPr algn="ctr"/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点击添加标题</a:t>
            </a:r>
          </a:p>
        </p:txBody>
      </p:sp>
      <p:grpSp>
        <p:nvGrpSpPr>
          <p:cNvPr id="56" name="组合 55"/>
          <p:cNvGrpSpPr/>
          <p:nvPr/>
        </p:nvGrpSpPr>
        <p:grpSpPr>
          <a:xfrm>
            <a:off x="1763351" y="1981215"/>
            <a:ext cx="632299" cy="816587"/>
            <a:chOff x="3095876" y="2479873"/>
            <a:chExt cx="366231" cy="470769"/>
          </a:xfrm>
        </p:grpSpPr>
        <p:sp>
          <p:nvSpPr>
            <p:cNvPr id="57" name="Freeform 108"/>
            <p:cNvSpPr/>
            <p:nvPr/>
          </p:nvSpPr>
          <p:spPr bwMode="auto">
            <a:xfrm flipH="1">
              <a:off x="3095876" y="2898027"/>
              <a:ext cx="51923" cy="52615"/>
            </a:xfrm>
            <a:custGeom>
              <a:avLst/>
              <a:gdLst>
                <a:gd name="T0" fmla="*/ 0 w 32"/>
                <a:gd name="T1" fmla="*/ 32 h 32"/>
                <a:gd name="T2" fmla="*/ 16 w 32"/>
                <a:gd name="T3" fmla="*/ 32 h 32"/>
                <a:gd name="T4" fmla="*/ 32 w 32"/>
                <a:gd name="T5" fmla="*/ 16 h 32"/>
                <a:gd name="T6" fmla="*/ 32 w 32"/>
                <a:gd name="T7" fmla="*/ 0 h 32"/>
                <a:gd name="T8" fmla="*/ 0 w 32"/>
                <a:gd name="T9" fmla="*/ 0 h 32"/>
                <a:gd name="T10" fmla="*/ 0 w 32"/>
                <a:gd name="T1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32">
                  <a:moveTo>
                    <a:pt x="0" y="32"/>
                  </a:moveTo>
                  <a:cubicBezTo>
                    <a:pt x="16" y="32"/>
                    <a:pt x="16" y="32"/>
                    <a:pt x="16" y="32"/>
                  </a:cubicBezTo>
                  <a:cubicBezTo>
                    <a:pt x="25" y="32"/>
                    <a:pt x="32" y="25"/>
                    <a:pt x="32" y="16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19" tIns="45709" rIns="91419" bIns="45709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894715">
                <a:defRPr/>
              </a:pPr>
              <a:endParaRPr lang="zh-CN" altLang="en-US" sz="160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8" name="Freeform 109"/>
            <p:cNvSpPr>
              <a:spLocks noEditPoints="1"/>
            </p:cNvSpPr>
            <p:nvPr/>
          </p:nvSpPr>
          <p:spPr bwMode="auto">
            <a:xfrm flipH="1">
              <a:off x="3095876" y="2479873"/>
              <a:ext cx="366231" cy="470769"/>
            </a:xfrm>
            <a:custGeom>
              <a:avLst/>
              <a:gdLst>
                <a:gd name="T0" fmla="*/ 208 w 224"/>
                <a:gd name="T1" fmla="*/ 0 h 288"/>
                <a:gd name="T2" fmla="*/ 16 w 224"/>
                <a:gd name="T3" fmla="*/ 0 h 288"/>
                <a:gd name="T4" fmla="*/ 0 w 224"/>
                <a:gd name="T5" fmla="*/ 16 h 288"/>
                <a:gd name="T6" fmla="*/ 0 w 224"/>
                <a:gd name="T7" fmla="*/ 272 h 288"/>
                <a:gd name="T8" fmla="*/ 16 w 224"/>
                <a:gd name="T9" fmla="*/ 288 h 288"/>
                <a:gd name="T10" fmla="*/ 176 w 224"/>
                <a:gd name="T11" fmla="*/ 288 h 288"/>
                <a:gd name="T12" fmla="*/ 176 w 224"/>
                <a:gd name="T13" fmla="*/ 144 h 288"/>
                <a:gd name="T14" fmla="*/ 224 w 224"/>
                <a:gd name="T15" fmla="*/ 144 h 288"/>
                <a:gd name="T16" fmla="*/ 224 w 224"/>
                <a:gd name="T17" fmla="*/ 16 h 288"/>
                <a:gd name="T18" fmla="*/ 208 w 224"/>
                <a:gd name="T19" fmla="*/ 0 h 288"/>
                <a:gd name="T20" fmla="*/ 168 w 224"/>
                <a:gd name="T21" fmla="*/ 104 h 288"/>
                <a:gd name="T22" fmla="*/ 56 w 224"/>
                <a:gd name="T23" fmla="*/ 104 h 288"/>
                <a:gd name="T24" fmla="*/ 56 w 224"/>
                <a:gd name="T25" fmla="*/ 88 h 288"/>
                <a:gd name="T26" fmla="*/ 168 w 224"/>
                <a:gd name="T27" fmla="*/ 88 h 288"/>
                <a:gd name="T28" fmla="*/ 168 w 224"/>
                <a:gd name="T29" fmla="*/ 104 h 288"/>
                <a:gd name="T30" fmla="*/ 168 w 224"/>
                <a:gd name="T31" fmla="*/ 72 h 288"/>
                <a:gd name="T32" fmla="*/ 56 w 224"/>
                <a:gd name="T33" fmla="*/ 72 h 288"/>
                <a:gd name="T34" fmla="*/ 56 w 224"/>
                <a:gd name="T35" fmla="*/ 56 h 288"/>
                <a:gd name="T36" fmla="*/ 168 w 224"/>
                <a:gd name="T37" fmla="*/ 56 h 288"/>
                <a:gd name="T38" fmla="*/ 168 w 224"/>
                <a:gd name="T39" fmla="*/ 72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24" h="288">
                  <a:moveTo>
                    <a:pt x="208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272"/>
                    <a:pt x="0" y="272"/>
                    <a:pt x="0" y="272"/>
                  </a:cubicBezTo>
                  <a:cubicBezTo>
                    <a:pt x="0" y="281"/>
                    <a:pt x="7" y="288"/>
                    <a:pt x="16" y="288"/>
                  </a:cubicBezTo>
                  <a:cubicBezTo>
                    <a:pt x="176" y="288"/>
                    <a:pt x="176" y="288"/>
                    <a:pt x="176" y="288"/>
                  </a:cubicBezTo>
                  <a:cubicBezTo>
                    <a:pt x="176" y="144"/>
                    <a:pt x="176" y="144"/>
                    <a:pt x="176" y="144"/>
                  </a:cubicBezTo>
                  <a:cubicBezTo>
                    <a:pt x="224" y="144"/>
                    <a:pt x="224" y="144"/>
                    <a:pt x="224" y="144"/>
                  </a:cubicBezTo>
                  <a:cubicBezTo>
                    <a:pt x="224" y="16"/>
                    <a:pt x="224" y="16"/>
                    <a:pt x="224" y="16"/>
                  </a:cubicBezTo>
                  <a:cubicBezTo>
                    <a:pt x="224" y="7"/>
                    <a:pt x="217" y="0"/>
                    <a:pt x="208" y="0"/>
                  </a:cubicBezTo>
                  <a:close/>
                  <a:moveTo>
                    <a:pt x="168" y="104"/>
                  </a:moveTo>
                  <a:cubicBezTo>
                    <a:pt x="56" y="104"/>
                    <a:pt x="56" y="104"/>
                    <a:pt x="56" y="104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168" y="88"/>
                    <a:pt x="168" y="88"/>
                    <a:pt x="168" y="88"/>
                  </a:cubicBezTo>
                  <a:lnTo>
                    <a:pt x="168" y="104"/>
                  </a:lnTo>
                  <a:close/>
                  <a:moveTo>
                    <a:pt x="168" y="72"/>
                  </a:moveTo>
                  <a:cubicBezTo>
                    <a:pt x="56" y="72"/>
                    <a:pt x="56" y="72"/>
                    <a:pt x="56" y="72"/>
                  </a:cubicBezTo>
                  <a:cubicBezTo>
                    <a:pt x="56" y="56"/>
                    <a:pt x="56" y="56"/>
                    <a:pt x="56" y="56"/>
                  </a:cubicBezTo>
                  <a:cubicBezTo>
                    <a:pt x="168" y="56"/>
                    <a:pt x="168" y="56"/>
                    <a:pt x="168" y="56"/>
                  </a:cubicBezTo>
                  <a:lnTo>
                    <a:pt x="168" y="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19" tIns="45709" rIns="91419" bIns="45709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894715">
                <a:defRPr/>
              </a:pPr>
              <a:endParaRPr lang="zh-CN" altLang="en-US" sz="160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9" name="Rectangle 110"/>
            <p:cNvSpPr>
              <a:spLocks noChangeArrowheads="1"/>
            </p:cNvSpPr>
            <p:nvPr/>
          </p:nvSpPr>
          <p:spPr bwMode="auto">
            <a:xfrm flipH="1">
              <a:off x="3095876" y="2741565"/>
              <a:ext cx="51923" cy="5192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894715">
                <a:defRPr/>
              </a:pPr>
              <a:endParaRPr lang="zh-CN" altLang="en-US" sz="160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0" name="Rectangle 111"/>
            <p:cNvSpPr>
              <a:spLocks noChangeArrowheads="1"/>
            </p:cNvSpPr>
            <p:nvPr/>
          </p:nvSpPr>
          <p:spPr bwMode="auto">
            <a:xfrm flipH="1">
              <a:off x="3095876" y="2819796"/>
              <a:ext cx="51923" cy="526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894715">
                <a:defRPr/>
              </a:pPr>
              <a:endParaRPr lang="zh-CN" altLang="en-US" sz="160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61" name="Freeform 64"/>
          <p:cNvSpPr>
            <a:spLocks noEditPoints="1"/>
          </p:cNvSpPr>
          <p:nvPr/>
        </p:nvSpPr>
        <p:spPr bwMode="auto">
          <a:xfrm flipH="1">
            <a:off x="3630615" y="2027010"/>
            <a:ext cx="870443" cy="724997"/>
          </a:xfrm>
          <a:custGeom>
            <a:avLst/>
            <a:gdLst>
              <a:gd name="T0" fmla="*/ 188 w 308"/>
              <a:gd name="T1" fmla="*/ 19 h 256"/>
              <a:gd name="T2" fmla="*/ 154 w 308"/>
              <a:gd name="T3" fmla="*/ 0 h 256"/>
              <a:gd name="T4" fmla="*/ 120 w 308"/>
              <a:gd name="T5" fmla="*/ 19 h 256"/>
              <a:gd name="T6" fmla="*/ 8 w 308"/>
              <a:gd name="T7" fmla="*/ 195 h 256"/>
              <a:gd name="T8" fmla="*/ 7 w 308"/>
              <a:gd name="T9" fmla="*/ 235 h 256"/>
              <a:gd name="T10" fmla="*/ 42 w 308"/>
              <a:gd name="T11" fmla="*/ 256 h 256"/>
              <a:gd name="T12" fmla="*/ 266 w 308"/>
              <a:gd name="T13" fmla="*/ 256 h 256"/>
              <a:gd name="T14" fmla="*/ 301 w 308"/>
              <a:gd name="T15" fmla="*/ 235 h 256"/>
              <a:gd name="T16" fmla="*/ 300 w 308"/>
              <a:gd name="T17" fmla="*/ 195 h 256"/>
              <a:gd name="T18" fmla="*/ 188 w 308"/>
              <a:gd name="T19" fmla="*/ 19 h 256"/>
              <a:gd name="T20" fmla="*/ 154 w 308"/>
              <a:gd name="T21" fmla="*/ 216 h 256"/>
              <a:gd name="T22" fmla="*/ 138 w 308"/>
              <a:gd name="T23" fmla="*/ 200 h 256"/>
              <a:gd name="T24" fmla="*/ 154 w 308"/>
              <a:gd name="T25" fmla="*/ 184 h 256"/>
              <a:gd name="T26" fmla="*/ 170 w 308"/>
              <a:gd name="T27" fmla="*/ 200 h 256"/>
              <a:gd name="T28" fmla="*/ 154 w 308"/>
              <a:gd name="T29" fmla="*/ 216 h 256"/>
              <a:gd name="T30" fmla="*/ 170 w 308"/>
              <a:gd name="T31" fmla="*/ 152 h 256"/>
              <a:gd name="T32" fmla="*/ 154 w 308"/>
              <a:gd name="T33" fmla="*/ 168 h 256"/>
              <a:gd name="T34" fmla="*/ 138 w 308"/>
              <a:gd name="T35" fmla="*/ 152 h 256"/>
              <a:gd name="T36" fmla="*/ 138 w 308"/>
              <a:gd name="T37" fmla="*/ 96 h 256"/>
              <a:gd name="T38" fmla="*/ 154 w 308"/>
              <a:gd name="T39" fmla="*/ 80 h 256"/>
              <a:gd name="T40" fmla="*/ 170 w 308"/>
              <a:gd name="T41" fmla="*/ 96 h 256"/>
              <a:gd name="T42" fmla="*/ 170 w 308"/>
              <a:gd name="T43" fmla="*/ 152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08" h="256">
                <a:moveTo>
                  <a:pt x="188" y="19"/>
                </a:moveTo>
                <a:cubicBezTo>
                  <a:pt x="180" y="7"/>
                  <a:pt x="168" y="0"/>
                  <a:pt x="154" y="0"/>
                </a:cubicBezTo>
                <a:cubicBezTo>
                  <a:pt x="140" y="0"/>
                  <a:pt x="128" y="7"/>
                  <a:pt x="120" y="19"/>
                </a:cubicBezTo>
                <a:cubicBezTo>
                  <a:pt x="8" y="195"/>
                  <a:pt x="8" y="195"/>
                  <a:pt x="8" y="195"/>
                </a:cubicBezTo>
                <a:cubicBezTo>
                  <a:pt x="0" y="207"/>
                  <a:pt x="0" y="222"/>
                  <a:pt x="7" y="235"/>
                </a:cubicBezTo>
                <a:cubicBezTo>
                  <a:pt x="14" y="248"/>
                  <a:pt x="27" y="256"/>
                  <a:pt x="42" y="256"/>
                </a:cubicBezTo>
                <a:cubicBezTo>
                  <a:pt x="266" y="256"/>
                  <a:pt x="266" y="256"/>
                  <a:pt x="266" y="256"/>
                </a:cubicBezTo>
                <a:cubicBezTo>
                  <a:pt x="281" y="256"/>
                  <a:pt x="294" y="248"/>
                  <a:pt x="301" y="235"/>
                </a:cubicBezTo>
                <a:cubicBezTo>
                  <a:pt x="308" y="222"/>
                  <a:pt x="308" y="207"/>
                  <a:pt x="300" y="195"/>
                </a:cubicBezTo>
                <a:lnTo>
                  <a:pt x="188" y="19"/>
                </a:lnTo>
                <a:close/>
                <a:moveTo>
                  <a:pt x="154" y="216"/>
                </a:moveTo>
                <a:cubicBezTo>
                  <a:pt x="145" y="216"/>
                  <a:pt x="138" y="209"/>
                  <a:pt x="138" y="200"/>
                </a:cubicBezTo>
                <a:cubicBezTo>
                  <a:pt x="138" y="191"/>
                  <a:pt x="145" y="184"/>
                  <a:pt x="154" y="184"/>
                </a:cubicBezTo>
                <a:cubicBezTo>
                  <a:pt x="163" y="184"/>
                  <a:pt x="170" y="191"/>
                  <a:pt x="170" y="200"/>
                </a:cubicBezTo>
                <a:cubicBezTo>
                  <a:pt x="170" y="209"/>
                  <a:pt x="163" y="216"/>
                  <a:pt x="154" y="216"/>
                </a:cubicBezTo>
                <a:close/>
                <a:moveTo>
                  <a:pt x="170" y="152"/>
                </a:moveTo>
                <a:cubicBezTo>
                  <a:pt x="170" y="161"/>
                  <a:pt x="163" y="168"/>
                  <a:pt x="154" y="168"/>
                </a:cubicBezTo>
                <a:cubicBezTo>
                  <a:pt x="145" y="168"/>
                  <a:pt x="138" y="161"/>
                  <a:pt x="138" y="152"/>
                </a:cubicBezTo>
                <a:cubicBezTo>
                  <a:pt x="138" y="96"/>
                  <a:pt x="138" y="96"/>
                  <a:pt x="138" y="96"/>
                </a:cubicBezTo>
                <a:cubicBezTo>
                  <a:pt x="138" y="87"/>
                  <a:pt x="145" y="80"/>
                  <a:pt x="154" y="80"/>
                </a:cubicBezTo>
                <a:cubicBezTo>
                  <a:pt x="163" y="80"/>
                  <a:pt x="170" y="87"/>
                  <a:pt x="170" y="96"/>
                </a:cubicBezTo>
                <a:lnTo>
                  <a:pt x="17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89456" tIns="44728" rIns="89456" bIns="4472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94715">
              <a:defRPr/>
            </a:pPr>
            <a:endParaRPr lang="zh-CN" altLang="en-US" sz="1600">
              <a:solidFill>
                <a:sysClr val="windowText" lastClr="000000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grpSp>
        <p:nvGrpSpPr>
          <p:cNvPr id="62" name="组合 61"/>
          <p:cNvGrpSpPr/>
          <p:nvPr/>
        </p:nvGrpSpPr>
        <p:grpSpPr>
          <a:xfrm>
            <a:off x="5780483" y="1992240"/>
            <a:ext cx="543382" cy="794541"/>
            <a:chOff x="5690315" y="3674507"/>
            <a:chExt cx="314729" cy="458061"/>
          </a:xfrm>
        </p:grpSpPr>
        <p:sp>
          <p:nvSpPr>
            <p:cNvPr id="63" name="Freeform 36"/>
            <p:cNvSpPr/>
            <p:nvPr/>
          </p:nvSpPr>
          <p:spPr bwMode="auto">
            <a:xfrm flipH="1">
              <a:off x="5782528" y="4054387"/>
              <a:ext cx="130302" cy="78181"/>
            </a:xfrm>
            <a:custGeom>
              <a:avLst/>
              <a:gdLst>
                <a:gd name="T0" fmla="*/ 73 w 80"/>
                <a:gd name="T1" fmla="*/ 2 h 48"/>
                <a:gd name="T2" fmla="*/ 44 w 80"/>
                <a:gd name="T3" fmla="*/ 8 h 48"/>
                <a:gd name="T4" fmla="*/ 40 w 80"/>
                <a:gd name="T5" fmla="*/ 8 h 48"/>
                <a:gd name="T6" fmla="*/ 36 w 80"/>
                <a:gd name="T7" fmla="*/ 8 h 48"/>
                <a:gd name="T8" fmla="*/ 7 w 80"/>
                <a:gd name="T9" fmla="*/ 2 h 48"/>
                <a:gd name="T10" fmla="*/ 0 w 80"/>
                <a:gd name="T11" fmla="*/ 0 h 48"/>
                <a:gd name="T12" fmla="*/ 0 w 80"/>
                <a:gd name="T13" fmla="*/ 0 h 48"/>
                <a:gd name="T14" fmla="*/ 40 w 80"/>
                <a:gd name="T15" fmla="*/ 48 h 48"/>
                <a:gd name="T16" fmla="*/ 80 w 80"/>
                <a:gd name="T17" fmla="*/ 0 h 48"/>
                <a:gd name="T18" fmla="*/ 80 w 80"/>
                <a:gd name="T19" fmla="*/ 0 h 48"/>
                <a:gd name="T20" fmla="*/ 73 w 80"/>
                <a:gd name="T21" fmla="*/ 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" h="48">
                  <a:moveTo>
                    <a:pt x="73" y="2"/>
                  </a:moveTo>
                  <a:cubicBezTo>
                    <a:pt x="65" y="5"/>
                    <a:pt x="55" y="7"/>
                    <a:pt x="44" y="8"/>
                  </a:cubicBezTo>
                  <a:cubicBezTo>
                    <a:pt x="42" y="8"/>
                    <a:pt x="41" y="8"/>
                    <a:pt x="40" y="8"/>
                  </a:cubicBezTo>
                  <a:cubicBezTo>
                    <a:pt x="39" y="8"/>
                    <a:pt x="38" y="8"/>
                    <a:pt x="36" y="8"/>
                  </a:cubicBezTo>
                  <a:cubicBezTo>
                    <a:pt x="25" y="7"/>
                    <a:pt x="15" y="5"/>
                    <a:pt x="7" y="2"/>
                  </a:cubicBezTo>
                  <a:cubicBezTo>
                    <a:pt x="3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7"/>
                    <a:pt x="13" y="48"/>
                    <a:pt x="40" y="48"/>
                  </a:cubicBezTo>
                  <a:cubicBezTo>
                    <a:pt x="67" y="48"/>
                    <a:pt x="80" y="27"/>
                    <a:pt x="80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0" y="0"/>
                    <a:pt x="77" y="1"/>
                    <a:pt x="73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19" tIns="45709" rIns="91419" bIns="45709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894715">
                <a:defRPr/>
              </a:pPr>
              <a:endParaRPr lang="zh-CN" altLang="en-US" sz="160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4" name="Freeform 37"/>
            <p:cNvSpPr>
              <a:spLocks noEditPoints="1"/>
            </p:cNvSpPr>
            <p:nvPr/>
          </p:nvSpPr>
          <p:spPr bwMode="auto">
            <a:xfrm flipH="1">
              <a:off x="5690315" y="3674507"/>
              <a:ext cx="314729" cy="366849"/>
            </a:xfrm>
            <a:custGeom>
              <a:avLst/>
              <a:gdLst>
                <a:gd name="T0" fmla="*/ 96 w 192"/>
                <a:gd name="T1" fmla="*/ 0 h 224"/>
                <a:gd name="T2" fmla="*/ 0 w 192"/>
                <a:gd name="T3" fmla="*/ 96 h 224"/>
                <a:gd name="T4" fmla="*/ 48 w 192"/>
                <a:gd name="T5" fmla="*/ 200 h 224"/>
                <a:gd name="T6" fmla="*/ 67 w 192"/>
                <a:gd name="T7" fmla="*/ 219 h 224"/>
                <a:gd name="T8" fmla="*/ 90 w 192"/>
                <a:gd name="T9" fmla="*/ 224 h 224"/>
                <a:gd name="T10" fmla="*/ 96 w 192"/>
                <a:gd name="T11" fmla="*/ 224 h 224"/>
                <a:gd name="T12" fmla="*/ 125 w 192"/>
                <a:gd name="T13" fmla="*/ 218 h 224"/>
                <a:gd name="T14" fmla="*/ 144 w 192"/>
                <a:gd name="T15" fmla="*/ 200 h 224"/>
                <a:gd name="T16" fmla="*/ 192 w 192"/>
                <a:gd name="T17" fmla="*/ 96 h 224"/>
                <a:gd name="T18" fmla="*/ 96 w 192"/>
                <a:gd name="T19" fmla="*/ 0 h 224"/>
                <a:gd name="T20" fmla="*/ 113 w 192"/>
                <a:gd name="T21" fmla="*/ 40 h 224"/>
                <a:gd name="T22" fmla="*/ 31 w 192"/>
                <a:gd name="T23" fmla="*/ 121 h 224"/>
                <a:gd name="T24" fmla="*/ 31 w 192"/>
                <a:gd name="T25" fmla="*/ 128 h 224"/>
                <a:gd name="T26" fmla="*/ 24 w 192"/>
                <a:gd name="T27" fmla="*/ 98 h 224"/>
                <a:gd name="T28" fmla="*/ 99 w 192"/>
                <a:gd name="T29" fmla="*/ 24 h 224"/>
                <a:gd name="T30" fmla="*/ 160 w 192"/>
                <a:gd name="T31" fmla="*/ 54 h 224"/>
                <a:gd name="T32" fmla="*/ 113 w 192"/>
                <a:gd name="T33" fmla="*/ 4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2" h="224">
                  <a:moveTo>
                    <a:pt x="96" y="0"/>
                  </a:moveTo>
                  <a:cubicBezTo>
                    <a:pt x="43" y="0"/>
                    <a:pt x="0" y="43"/>
                    <a:pt x="0" y="96"/>
                  </a:cubicBezTo>
                  <a:cubicBezTo>
                    <a:pt x="0" y="144"/>
                    <a:pt x="48" y="184"/>
                    <a:pt x="48" y="200"/>
                  </a:cubicBezTo>
                  <a:cubicBezTo>
                    <a:pt x="48" y="205"/>
                    <a:pt x="54" y="213"/>
                    <a:pt x="67" y="219"/>
                  </a:cubicBezTo>
                  <a:cubicBezTo>
                    <a:pt x="73" y="220"/>
                    <a:pt x="82" y="223"/>
                    <a:pt x="90" y="224"/>
                  </a:cubicBezTo>
                  <a:cubicBezTo>
                    <a:pt x="92" y="224"/>
                    <a:pt x="94" y="224"/>
                    <a:pt x="96" y="224"/>
                  </a:cubicBezTo>
                  <a:cubicBezTo>
                    <a:pt x="103" y="224"/>
                    <a:pt x="113" y="222"/>
                    <a:pt x="125" y="218"/>
                  </a:cubicBezTo>
                  <a:cubicBezTo>
                    <a:pt x="138" y="213"/>
                    <a:pt x="144" y="205"/>
                    <a:pt x="144" y="200"/>
                  </a:cubicBezTo>
                  <a:cubicBezTo>
                    <a:pt x="144" y="184"/>
                    <a:pt x="192" y="144"/>
                    <a:pt x="192" y="96"/>
                  </a:cubicBezTo>
                  <a:cubicBezTo>
                    <a:pt x="192" y="43"/>
                    <a:pt x="149" y="0"/>
                    <a:pt x="96" y="0"/>
                  </a:cubicBezTo>
                  <a:close/>
                  <a:moveTo>
                    <a:pt x="113" y="40"/>
                  </a:moveTo>
                  <a:cubicBezTo>
                    <a:pt x="68" y="40"/>
                    <a:pt x="31" y="76"/>
                    <a:pt x="31" y="121"/>
                  </a:cubicBezTo>
                  <a:cubicBezTo>
                    <a:pt x="31" y="123"/>
                    <a:pt x="31" y="126"/>
                    <a:pt x="31" y="128"/>
                  </a:cubicBezTo>
                  <a:cubicBezTo>
                    <a:pt x="27" y="119"/>
                    <a:pt x="24" y="109"/>
                    <a:pt x="24" y="98"/>
                  </a:cubicBezTo>
                  <a:cubicBezTo>
                    <a:pt x="24" y="57"/>
                    <a:pt x="58" y="24"/>
                    <a:pt x="99" y="24"/>
                  </a:cubicBezTo>
                  <a:cubicBezTo>
                    <a:pt x="124" y="24"/>
                    <a:pt x="146" y="36"/>
                    <a:pt x="160" y="54"/>
                  </a:cubicBezTo>
                  <a:cubicBezTo>
                    <a:pt x="147" y="45"/>
                    <a:pt x="131" y="40"/>
                    <a:pt x="113" y="4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19" tIns="45709" rIns="91419" bIns="45709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894715">
                <a:defRPr/>
              </a:pPr>
              <a:endParaRPr lang="zh-CN" altLang="en-US" sz="160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65" name="Freeform 9"/>
          <p:cNvSpPr/>
          <p:nvPr/>
        </p:nvSpPr>
        <p:spPr bwMode="auto">
          <a:xfrm flipH="1">
            <a:off x="7586852" y="2105248"/>
            <a:ext cx="903322" cy="568524"/>
          </a:xfrm>
          <a:custGeom>
            <a:avLst/>
            <a:gdLst>
              <a:gd name="T0" fmla="*/ 262 w 320"/>
              <a:gd name="T1" fmla="*/ 70 h 200"/>
              <a:gd name="T2" fmla="*/ 163 w 320"/>
              <a:gd name="T3" fmla="*/ 0 h 200"/>
              <a:gd name="T4" fmla="*/ 63 w 320"/>
              <a:gd name="T5" fmla="*/ 94 h 200"/>
              <a:gd name="T6" fmla="*/ 54 w 320"/>
              <a:gd name="T7" fmla="*/ 93 h 200"/>
              <a:gd name="T8" fmla="*/ 0 w 320"/>
              <a:gd name="T9" fmla="*/ 146 h 200"/>
              <a:gd name="T10" fmla="*/ 43 w 320"/>
              <a:gd name="T11" fmla="*/ 200 h 200"/>
              <a:gd name="T12" fmla="*/ 251 w 320"/>
              <a:gd name="T13" fmla="*/ 200 h 200"/>
              <a:gd name="T14" fmla="*/ 320 w 320"/>
              <a:gd name="T15" fmla="*/ 134 h 200"/>
              <a:gd name="T16" fmla="*/ 262 w 320"/>
              <a:gd name="T17" fmla="*/ 70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0" h="200">
                <a:moveTo>
                  <a:pt x="262" y="70"/>
                </a:moveTo>
                <a:cubicBezTo>
                  <a:pt x="249" y="29"/>
                  <a:pt x="209" y="0"/>
                  <a:pt x="163" y="0"/>
                </a:cubicBezTo>
                <a:cubicBezTo>
                  <a:pt x="108" y="0"/>
                  <a:pt x="66" y="41"/>
                  <a:pt x="63" y="94"/>
                </a:cubicBezTo>
                <a:cubicBezTo>
                  <a:pt x="60" y="94"/>
                  <a:pt x="57" y="93"/>
                  <a:pt x="54" y="93"/>
                </a:cubicBezTo>
                <a:cubicBezTo>
                  <a:pt x="24" y="93"/>
                  <a:pt x="0" y="117"/>
                  <a:pt x="0" y="146"/>
                </a:cubicBezTo>
                <a:cubicBezTo>
                  <a:pt x="0" y="171"/>
                  <a:pt x="19" y="195"/>
                  <a:pt x="43" y="200"/>
                </a:cubicBezTo>
                <a:cubicBezTo>
                  <a:pt x="251" y="200"/>
                  <a:pt x="251" y="200"/>
                  <a:pt x="251" y="200"/>
                </a:cubicBezTo>
                <a:cubicBezTo>
                  <a:pt x="287" y="200"/>
                  <a:pt x="320" y="170"/>
                  <a:pt x="320" y="134"/>
                </a:cubicBezTo>
                <a:cubicBezTo>
                  <a:pt x="320" y="101"/>
                  <a:pt x="295" y="74"/>
                  <a:pt x="262" y="7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89456" tIns="44728" rIns="89456" bIns="4472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94715">
              <a:defRPr/>
            </a:pPr>
            <a:endParaRPr lang="zh-CN" altLang="en-US" sz="1600">
              <a:solidFill>
                <a:sysClr val="windowText" lastClr="000000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grpSp>
        <p:nvGrpSpPr>
          <p:cNvPr id="66" name="组合 65"/>
          <p:cNvGrpSpPr/>
          <p:nvPr/>
        </p:nvGrpSpPr>
        <p:grpSpPr>
          <a:xfrm>
            <a:off x="9639814" y="2026141"/>
            <a:ext cx="770075" cy="726739"/>
            <a:chOff x="1784487" y="2486066"/>
            <a:chExt cx="446032" cy="418971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67" name="Freeform 68"/>
            <p:cNvSpPr/>
            <p:nvPr/>
          </p:nvSpPr>
          <p:spPr bwMode="auto">
            <a:xfrm flipH="1">
              <a:off x="1784487" y="2669491"/>
              <a:ext cx="66153" cy="235546"/>
            </a:xfrm>
            <a:custGeom>
              <a:avLst/>
              <a:gdLst>
                <a:gd name="T0" fmla="*/ 24 w 40"/>
                <a:gd name="T1" fmla="*/ 0 h 144"/>
                <a:gd name="T2" fmla="*/ 0 w 40"/>
                <a:gd name="T3" fmla="*/ 0 h 144"/>
                <a:gd name="T4" fmla="*/ 0 w 40"/>
                <a:gd name="T5" fmla="*/ 100 h 144"/>
                <a:gd name="T6" fmla="*/ 9 w 40"/>
                <a:gd name="T7" fmla="*/ 108 h 144"/>
                <a:gd name="T8" fmla="*/ 9 w 40"/>
                <a:gd name="T9" fmla="*/ 109 h 144"/>
                <a:gd name="T10" fmla="*/ 11 w 40"/>
                <a:gd name="T11" fmla="*/ 111 h 144"/>
                <a:gd name="T12" fmla="*/ 12 w 40"/>
                <a:gd name="T13" fmla="*/ 113 h 144"/>
                <a:gd name="T14" fmla="*/ 13 w 40"/>
                <a:gd name="T15" fmla="*/ 115 h 144"/>
                <a:gd name="T16" fmla="*/ 14 w 40"/>
                <a:gd name="T17" fmla="*/ 117 h 144"/>
                <a:gd name="T18" fmla="*/ 15 w 40"/>
                <a:gd name="T19" fmla="*/ 119 h 144"/>
                <a:gd name="T20" fmla="*/ 15 w 40"/>
                <a:gd name="T21" fmla="*/ 122 h 144"/>
                <a:gd name="T22" fmla="*/ 16 w 40"/>
                <a:gd name="T23" fmla="*/ 123 h 144"/>
                <a:gd name="T24" fmla="*/ 16 w 40"/>
                <a:gd name="T25" fmla="*/ 128 h 144"/>
                <a:gd name="T26" fmla="*/ 15 w 40"/>
                <a:gd name="T27" fmla="*/ 133 h 144"/>
                <a:gd name="T28" fmla="*/ 15 w 40"/>
                <a:gd name="T29" fmla="*/ 136 h 144"/>
                <a:gd name="T30" fmla="*/ 14 w 40"/>
                <a:gd name="T31" fmla="*/ 138 h 144"/>
                <a:gd name="T32" fmla="*/ 12 w 40"/>
                <a:gd name="T33" fmla="*/ 144 h 144"/>
                <a:gd name="T34" fmla="*/ 24 w 40"/>
                <a:gd name="T35" fmla="*/ 144 h 144"/>
                <a:gd name="T36" fmla="*/ 40 w 40"/>
                <a:gd name="T37" fmla="*/ 128 h 144"/>
                <a:gd name="T38" fmla="*/ 40 w 40"/>
                <a:gd name="T39" fmla="*/ 16 h 144"/>
                <a:gd name="T40" fmla="*/ 24 w 40"/>
                <a:gd name="T41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" h="144">
                  <a:moveTo>
                    <a:pt x="2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3" y="102"/>
                    <a:pt x="6" y="105"/>
                    <a:pt x="9" y="108"/>
                  </a:cubicBezTo>
                  <a:cubicBezTo>
                    <a:pt x="9" y="109"/>
                    <a:pt x="9" y="109"/>
                    <a:pt x="9" y="109"/>
                  </a:cubicBezTo>
                  <a:cubicBezTo>
                    <a:pt x="10" y="109"/>
                    <a:pt x="10" y="110"/>
                    <a:pt x="11" y="111"/>
                  </a:cubicBezTo>
                  <a:cubicBezTo>
                    <a:pt x="11" y="112"/>
                    <a:pt x="12" y="112"/>
                    <a:pt x="12" y="113"/>
                  </a:cubicBezTo>
                  <a:cubicBezTo>
                    <a:pt x="12" y="113"/>
                    <a:pt x="13" y="114"/>
                    <a:pt x="13" y="115"/>
                  </a:cubicBezTo>
                  <a:cubicBezTo>
                    <a:pt x="13" y="115"/>
                    <a:pt x="14" y="116"/>
                    <a:pt x="14" y="117"/>
                  </a:cubicBezTo>
                  <a:cubicBezTo>
                    <a:pt x="14" y="118"/>
                    <a:pt x="14" y="118"/>
                    <a:pt x="15" y="119"/>
                  </a:cubicBezTo>
                  <a:cubicBezTo>
                    <a:pt x="15" y="120"/>
                    <a:pt x="15" y="121"/>
                    <a:pt x="15" y="122"/>
                  </a:cubicBezTo>
                  <a:cubicBezTo>
                    <a:pt x="15" y="122"/>
                    <a:pt x="16" y="123"/>
                    <a:pt x="16" y="123"/>
                  </a:cubicBezTo>
                  <a:cubicBezTo>
                    <a:pt x="16" y="125"/>
                    <a:pt x="16" y="126"/>
                    <a:pt x="16" y="128"/>
                  </a:cubicBezTo>
                  <a:cubicBezTo>
                    <a:pt x="16" y="130"/>
                    <a:pt x="16" y="132"/>
                    <a:pt x="15" y="133"/>
                  </a:cubicBezTo>
                  <a:cubicBezTo>
                    <a:pt x="15" y="134"/>
                    <a:pt x="15" y="135"/>
                    <a:pt x="15" y="136"/>
                  </a:cubicBezTo>
                  <a:cubicBezTo>
                    <a:pt x="15" y="136"/>
                    <a:pt x="15" y="137"/>
                    <a:pt x="14" y="138"/>
                  </a:cubicBezTo>
                  <a:cubicBezTo>
                    <a:pt x="14" y="140"/>
                    <a:pt x="13" y="142"/>
                    <a:pt x="12" y="144"/>
                  </a:cubicBezTo>
                  <a:cubicBezTo>
                    <a:pt x="24" y="144"/>
                    <a:pt x="24" y="144"/>
                    <a:pt x="24" y="144"/>
                  </a:cubicBezTo>
                  <a:cubicBezTo>
                    <a:pt x="33" y="144"/>
                    <a:pt x="40" y="137"/>
                    <a:pt x="40" y="128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40" y="7"/>
                    <a:pt x="33" y="0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19" tIns="45709" rIns="91419" bIns="45709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894715">
                <a:defRPr/>
              </a:pPr>
              <a:endParaRPr lang="zh-CN" altLang="en-US" sz="160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8" name="Freeform 69"/>
            <p:cNvSpPr/>
            <p:nvPr/>
          </p:nvSpPr>
          <p:spPr bwMode="auto">
            <a:xfrm flipH="1">
              <a:off x="1850640" y="2852915"/>
              <a:ext cx="313727" cy="52121"/>
            </a:xfrm>
            <a:custGeom>
              <a:avLst/>
              <a:gdLst>
                <a:gd name="T0" fmla="*/ 191 w 192"/>
                <a:gd name="T1" fmla="*/ 10 h 32"/>
                <a:gd name="T2" fmla="*/ 189 w 192"/>
                <a:gd name="T3" fmla="*/ 8 h 32"/>
                <a:gd name="T4" fmla="*/ 188 w 192"/>
                <a:gd name="T5" fmla="*/ 6 h 32"/>
                <a:gd name="T6" fmla="*/ 187 w 192"/>
                <a:gd name="T7" fmla="*/ 4 h 32"/>
                <a:gd name="T8" fmla="*/ 184 w 192"/>
                <a:gd name="T9" fmla="*/ 3 h 32"/>
                <a:gd name="T10" fmla="*/ 181 w 192"/>
                <a:gd name="T11" fmla="*/ 1 h 32"/>
                <a:gd name="T12" fmla="*/ 176 w 192"/>
                <a:gd name="T13" fmla="*/ 0 h 32"/>
                <a:gd name="T14" fmla="*/ 16 w 192"/>
                <a:gd name="T15" fmla="*/ 0 h 32"/>
                <a:gd name="T16" fmla="*/ 11 w 192"/>
                <a:gd name="T17" fmla="*/ 1 h 32"/>
                <a:gd name="T18" fmla="*/ 8 w 192"/>
                <a:gd name="T19" fmla="*/ 3 h 32"/>
                <a:gd name="T20" fmla="*/ 5 w 192"/>
                <a:gd name="T21" fmla="*/ 4 h 32"/>
                <a:gd name="T22" fmla="*/ 4 w 192"/>
                <a:gd name="T23" fmla="*/ 6 h 32"/>
                <a:gd name="T24" fmla="*/ 3 w 192"/>
                <a:gd name="T25" fmla="*/ 8 h 32"/>
                <a:gd name="T26" fmla="*/ 1 w 192"/>
                <a:gd name="T27" fmla="*/ 10 h 32"/>
                <a:gd name="T28" fmla="*/ 1 w 192"/>
                <a:gd name="T29" fmla="*/ 11 h 32"/>
                <a:gd name="T30" fmla="*/ 0 w 192"/>
                <a:gd name="T31" fmla="*/ 16 h 32"/>
                <a:gd name="T32" fmla="*/ 2 w 192"/>
                <a:gd name="T33" fmla="*/ 24 h 32"/>
                <a:gd name="T34" fmla="*/ 3 w 192"/>
                <a:gd name="T35" fmla="*/ 25 h 32"/>
                <a:gd name="T36" fmla="*/ 16 w 192"/>
                <a:gd name="T37" fmla="*/ 32 h 32"/>
                <a:gd name="T38" fmla="*/ 176 w 192"/>
                <a:gd name="T39" fmla="*/ 32 h 32"/>
                <a:gd name="T40" fmla="*/ 189 w 192"/>
                <a:gd name="T41" fmla="*/ 25 h 32"/>
                <a:gd name="T42" fmla="*/ 190 w 192"/>
                <a:gd name="T43" fmla="*/ 24 h 32"/>
                <a:gd name="T44" fmla="*/ 192 w 192"/>
                <a:gd name="T45" fmla="*/ 16 h 32"/>
                <a:gd name="T46" fmla="*/ 191 w 192"/>
                <a:gd name="T47" fmla="*/ 11 h 32"/>
                <a:gd name="T48" fmla="*/ 191 w 192"/>
                <a:gd name="T49" fmla="*/ 1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2" h="32">
                  <a:moveTo>
                    <a:pt x="191" y="10"/>
                  </a:moveTo>
                  <a:cubicBezTo>
                    <a:pt x="190" y="9"/>
                    <a:pt x="190" y="8"/>
                    <a:pt x="189" y="8"/>
                  </a:cubicBezTo>
                  <a:cubicBezTo>
                    <a:pt x="189" y="7"/>
                    <a:pt x="188" y="6"/>
                    <a:pt x="188" y="6"/>
                  </a:cubicBezTo>
                  <a:cubicBezTo>
                    <a:pt x="188" y="5"/>
                    <a:pt x="187" y="5"/>
                    <a:pt x="187" y="4"/>
                  </a:cubicBezTo>
                  <a:cubicBezTo>
                    <a:pt x="186" y="4"/>
                    <a:pt x="185" y="3"/>
                    <a:pt x="184" y="3"/>
                  </a:cubicBezTo>
                  <a:cubicBezTo>
                    <a:pt x="183" y="2"/>
                    <a:pt x="182" y="1"/>
                    <a:pt x="181" y="1"/>
                  </a:cubicBezTo>
                  <a:cubicBezTo>
                    <a:pt x="180" y="0"/>
                    <a:pt x="178" y="0"/>
                    <a:pt x="17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4" y="0"/>
                    <a:pt x="12" y="0"/>
                    <a:pt x="11" y="1"/>
                  </a:cubicBezTo>
                  <a:cubicBezTo>
                    <a:pt x="10" y="1"/>
                    <a:pt x="9" y="2"/>
                    <a:pt x="8" y="3"/>
                  </a:cubicBezTo>
                  <a:cubicBezTo>
                    <a:pt x="7" y="3"/>
                    <a:pt x="6" y="4"/>
                    <a:pt x="5" y="4"/>
                  </a:cubicBezTo>
                  <a:cubicBezTo>
                    <a:pt x="5" y="5"/>
                    <a:pt x="4" y="5"/>
                    <a:pt x="4" y="6"/>
                  </a:cubicBezTo>
                  <a:cubicBezTo>
                    <a:pt x="4" y="6"/>
                    <a:pt x="3" y="7"/>
                    <a:pt x="3" y="8"/>
                  </a:cubicBezTo>
                  <a:cubicBezTo>
                    <a:pt x="2" y="8"/>
                    <a:pt x="2" y="9"/>
                    <a:pt x="1" y="10"/>
                  </a:cubicBezTo>
                  <a:cubicBezTo>
                    <a:pt x="1" y="10"/>
                    <a:pt x="1" y="11"/>
                    <a:pt x="1" y="11"/>
                  </a:cubicBezTo>
                  <a:cubicBezTo>
                    <a:pt x="0" y="13"/>
                    <a:pt x="0" y="14"/>
                    <a:pt x="0" y="16"/>
                  </a:cubicBezTo>
                  <a:cubicBezTo>
                    <a:pt x="0" y="19"/>
                    <a:pt x="1" y="21"/>
                    <a:pt x="2" y="24"/>
                  </a:cubicBezTo>
                  <a:cubicBezTo>
                    <a:pt x="3" y="25"/>
                    <a:pt x="3" y="25"/>
                    <a:pt x="3" y="25"/>
                  </a:cubicBezTo>
                  <a:cubicBezTo>
                    <a:pt x="5" y="29"/>
                    <a:pt x="10" y="32"/>
                    <a:pt x="16" y="32"/>
                  </a:cubicBezTo>
                  <a:cubicBezTo>
                    <a:pt x="176" y="32"/>
                    <a:pt x="176" y="32"/>
                    <a:pt x="176" y="32"/>
                  </a:cubicBezTo>
                  <a:cubicBezTo>
                    <a:pt x="182" y="32"/>
                    <a:pt x="187" y="29"/>
                    <a:pt x="189" y="25"/>
                  </a:cubicBezTo>
                  <a:cubicBezTo>
                    <a:pt x="190" y="24"/>
                    <a:pt x="190" y="24"/>
                    <a:pt x="190" y="24"/>
                  </a:cubicBezTo>
                  <a:cubicBezTo>
                    <a:pt x="191" y="21"/>
                    <a:pt x="192" y="19"/>
                    <a:pt x="192" y="16"/>
                  </a:cubicBezTo>
                  <a:cubicBezTo>
                    <a:pt x="192" y="14"/>
                    <a:pt x="192" y="13"/>
                    <a:pt x="191" y="11"/>
                  </a:cubicBezTo>
                  <a:cubicBezTo>
                    <a:pt x="191" y="11"/>
                    <a:pt x="191" y="10"/>
                    <a:pt x="191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19" tIns="45709" rIns="91419" bIns="45709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894715">
                <a:defRPr/>
              </a:pPr>
              <a:endParaRPr lang="zh-CN" altLang="en-US" sz="160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9" name="Freeform 70"/>
            <p:cNvSpPr/>
            <p:nvPr/>
          </p:nvSpPr>
          <p:spPr bwMode="auto">
            <a:xfrm flipH="1">
              <a:off x="2164366" y="2669491"/>
              <a:ext cx="66153" cy="235546"/>
            </a:xfrm>
            <a:custGeom>
              <a:avLst/>
              <a:gdLst>
                <a:gd name="T0" fmla="*/ 40 w 40"/>
                <a:gd name="T1" fmla="*/ 96 h 144"/>
                <a:gd name="T2" fmla="*/ 40 w 40"/>
                <a:gd name="T3" fmla="*/ 64 h 144"/>
                <a:gd name="T4" fmla="*/ 24 w 40"/>
                <a:gd name="T5" fmla="*/ 64 h 144"/>
                <a:gd name="T6" fmla="*/ 24 w 40"/>
                <a:gd name="T7" fmla="*/ 48 h 144"/>
                <a:gd name="T8" fmla="*/ 40 w 40"/>
                <a:gd name="T9" fmla="*/ 48 h 144"/>
                <a:gd name="T10" fmla="*/ 40 w 40"/>
                <a:gd name="T11" fmla="*/ 32 h 144"/>
                <a:gd name="T12" fmla="*/ 24 w 40"/>
                <a:gd name="T13" fmla="*/ 32 h 144"/>
                <a:gd name="T14" fmla="*/ 24 w 40"/>
                <a:gd name="T15" fmla="*/ 16 h 144"/>
                <a:gd name="T16" fmla="*/ 40 w 40"/>
                <a:gd name="T17" fmla="*/ 16 h 144"/>
                <a:gd name="T18" fmla="*/ 40 w 40"/>
                <a:gd name="T19" fmla="*/ 0 h 144"/>
                <a:gd name="T20" fmla="*/ 16 w 40"/>
                <a:gd name="T21" fmla="*/ 0 h 144"/>
                <a:gd name="T22" fmla="*/ 0 w 40"/>
                <a:gd name="T23" fmla="*/ 16 h 144"/>
                <a:gd name="T24" fmla="*/ 0 w 40"/>
                <a:gd name="T25" fmla="*/ 128 h 144"/>
                <a:gd name="T26" fmla="*/ 16 w 40"/>
                <a:gd name="T27" fmla="*/ 144 h 144"/>
                <a:gd name="T28" fmla="*/ 28 w 40"/>
                <a:gd name="T29" fmla="*/ 144 h 144"/>
                <a:gd name="T30" fmla="*/ 26 w 40"/>
                <a:gd name="T31" fmla="*/ 138 h 144"/>
                <a:gd name="T32" fmla="*/ 25 w 40"/>
                <a:gd name="T33" fmla="*/ 136 h 144"/>
                <a:gd name="T34" fmla="*/ 25 w 40"/>
                <a:gd name="T35" fmla="*/ 133 h 144"/>
                <a:gd name="T36" fmla="*/ 24 w 40"/>
                <a:gd name="T37" fmla="*/ 128 h 144"/>
                <a:gd name="T38" fmla="*/ 24 w 40"/>
                <a:gd name="T39" fmla="*/ 123 h 144"/>
                <a:gd name="T40" fmla="*/ 25 w 40"/>
                <a:gd name="T41" fmla="*/ 122 h 144"/>
                <a:gd name="T42" fmla="*/ 25 w 40"/>
                <a:gd name="T43" fmla="*/ 119 h 144"/>
                <a:gd name="T44" fmla="*/ 26 w 40"/>
                <a:gd name="T45" fmla="*/ 117 h 144"/>
                <a:gd name="T46" fmla="*/ 27 w 40"/>
                <a:gd name="T47" fmla="*/ 115 h 144"/>
                <a:gd name="T48" fmla="*/ 28 w 40"/>
                <a:gd name="T49" fmla="*/ 113 h 144"/>
                <a:gd name="T50" fmla="*/ 29 w 40"/>
                <a:gd name="T51" fmla="*/ 111 h 144"/>
                <a:gd name="T52" fmla="*/ 31 w 40"/>
                <a:gd name="T53" fmla="*/ 109 h 144"/>
                <a:gd name="T54" fmla="*/ 31 w 40"/>
                <a:gd name="T55" fmla="*/ 108 h 144"/>
                <a:gd name="T56" fmla="*/ 40 w 40"/>
                <a:gd name="T57" fmla="*/ 100 h 144"/>
                <a:gd name="T58" fmla="*/ 40 w 40"/>
                <a:gd name="T59" fmla="*/ 9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0" h="144">
                  <a:moveTo>
                    <a:pt x="40" y="96"/>
                  </a:moveTo>
                  <a:cubicBezTo>
                    <a:pt x="40" y="64"/>
                    <a:pt x="40" y="64"/>
                    <a:pt x="40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7"/>
                    <a:pt x="7" y="144"/>
                    <a:pt x="16" y="144"/>
                  </a:cubicBezTo>
                  <a:cubicBezTo>
                    <a:pt x="28" y="144"/>
                    <a:pt x="28" y="144"/>
                    <a:pt x="28" y="144"/>
                  </a:cubicBezTo>
                  <a:cubicBezTo>
                    <a:pt x="27" y="142"/>
                    <a:pt x="26" y="140"/>
                    <a:pt x="26" y="138"/>
                  </a:cubicBezTo>
                  <a:cubicBezTo>
                    <a:pt x="25" y="137"/>
                    <a:pt x="25" y="136"/>
                    <a:pt x="25" y="136"/>
                  </a:cubicBezTo>
                  <a:cubicBezTo>
                    <a:pt x="25" y="135"/>
                    <a:pt x="25" y="134"/>
                    <a:pt x="25" y="133"/>
                  </a:cubicBezTo>
                  <a:cubicBezTo>
                    <a:pt x="24" y="132"/>
                    <a:pt x="24" y="130"/>
                    <a:pt x="24" y="128"/>
                  </a:cubicBezTo>
                  <a:cubicBezTo>
                    <a:pt x="24" y="126"/>
                    <a:pt x="24" y="125"/>
                    <a:pt x="24" y="123"/>
                  </a:cubicBezTo>
                  <a:cubicBezTo>
                    <a:pt x="24" y="123"/>
                    <a:pt x="25" y="122"/>
                    <a:pt x="25" y="122"/>
                  </a:cubicBezTo>
                  <a:cubicBezTo>
                    <a:pt x="25" y="121"/>
                    <a:pt x="25" y="120"/>
                    <a:pt x="25" y="119"/>
                  </a:cubicBezTo>
                  <a:cubicBezTo>
                    <a:pt x="26" y="118"/>
                    <a:pt x="26" y="118"/>
                    <a:pt x="26" y="117"/>
                  </a:cubicBezTo>
                  <a:cubicBezTo>
                    <a:pt x="26" y="116"/>
                    <a:pt x="27" y="115"/>
                    <a:pt x="27" y="115"/>
                  </a:cubicBezTo>
                  <a:cubicBezTo>
                    <a:pt x="27" y="114"/>
                    <a:pt x="28" y="113"/>
                    <a:pt x="28" y="113"/>
                  </a:cubicBezTo>
                  <a:cubicBezTo>
                    <a:pt x="28" y="112"/>
                    <a:pt x="29" y="112"/>
                    <a:pt x="29" y="111"/>
                  </a:cubicBezTo>
                  <a:cubicBezTo>
                    <a:pt x="30" y="110"/>
                    <a:pt x="30" y="109"/>
                    <a:pt x="31" y="109"/>
                  </a:cubicBezTo>
                  <a:cubicBezTo>
                    <a:pt x="31" y="108"/>
                    <a:pt x="31" y="108"/>
                    <a:pt x="31" y="108"/>
                  </a:cubicBezTo>
                  <a:cubicBezTo>
                    <a:pt x="34" y="105"/>
                    <a:pt x="37" y="102"/>
                    <a:pt x="40" y="100"/>
                  </a:cubicBezTo>
                  <a:lnTo>
                    <a:pt x="40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19" tIns="45709" rIns="91419" bIns="45709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894715">
                <a:defRPr/>
              </a:pPr>
              <a:endParaRPr lang="zh-CN" altLang="en-US" sz="160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70" name="Freeform 71"/>
            <p:cNvSpPr/>
            <p:nvPr/>
          </p:nvSpPr>
          <p:spPr bwMode="auto">
            <a:xfrm flipH="1">
              <a:off x="1863670" y="2486066"/>
              <a:ext cx="91211" cy="91211"/>
            </a:xfrm>
            <a:custGeom>
              <a:avLst/>
              <a:gdLst>
                <a:gd name="T0" fmla="*/ 16 w 56"/>
                <a:gd name="T1" fmla="*/ 56 h 56"/>
                <a:gd name="T2" fmla="*/ 56 w 56"/>
                <a:gd name="T3" fmla="*/ 56 h 56"/>
                <a:gd name="T4" fmla="*/ 0 w 56"/>
                <a:gd name="T5" fmla="*/ 0 h 56"/>
                <a:gd name="T6" fmla="*/ 0 w 56"/>
                <a:gd name="T7" fmla="*/ 40 h 56"/>
                <a:gd name="T8" fmla="*/ 16 w 56"/>
                <a:gd name="T9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6">
                  <a:moveTo>
                    <a:pt x="16" y="56"/>
                  </a:moveTo>
                  <a:cubicBezTo>
                    <a:pt x="56" y="56"/>
                    <a:pt x="56" y="56"/>
                    <a:pt x="56" y="5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9"/>
                    <a:pt x="7" y="56"/>
                    <a:pt x="16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19" tIns="45709" rIns="91419" bIns="45709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894715">
                <a:defRPr/>
              </a:pPr>
              <a:endParaRPr lang="zh-CN" altLang="en-US" sz="160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71" name="Freeform 72"/>
            <p:cNvSpPr/>
            <p:nvPr/>
          </p:nvSpPr>
          <p:spPr bwMode="auto">
            <a:xfrm flipH="1">
              <a:off x="1863670" y="2486066"/>
              <a:ext cx="287666" cy="157365"/>
            </a:xfrm>
            <a:custGeom>
              <a:avLst/>
              <a:gdLst>
                <a:gd name="T0" fmla="*/ 176 w 176"/>
                <a:gd name="T1" fmla="*/ 72 h 96"/>
                <a:gd name="T2" fmla="*/ 120 w 176"/>
                <a:gd name="T3" fmla="*/ 72 h 96"/>
                <a:gd name="T4" fmla="*/ 104 w 176"/>
                <a:gd name="T5" fmla="*/ 56 h 96"/>
                <a:gd name="T6" fmla="*/ 104 w 176"/>
                <a:gd name="T7" fmla="*/ 40 h 96"/>
                <a:gd name="T8" fmla="*/ 104 w 176"/>
                <a:gd name="T9" fmla="*/ 0 h 96"/>
                <a:gd name="T10" fmla="*/ 16 w 176"/>
                <a:gd name="T11" fmla="*/ 0 h 96"/>
                <a:gd name="T12" fmla="*/ 0 w 176"/>
                <a:gd name="T13" fmla="*/ 16 h 96"/>
                <a:gd name="T14" fmla="*/ 0 w 176"/>
                <a:gd name="T15" fmla="*/ 96 h 96"/>
                <a:gd name="T16" fmla="*/ 176 w 176"/>
                <a:gd name="T17" fmla="*/ 96 h 96"/>
                <a:gd name="T18" fmla="*/ 176 w 176"/>
                <a:gd name="T19" fmla="*/ 7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6" h="96">
                  <a:moveTo>
                    <a:pt x="176" y="72"/>
                  </a:moveTo>
                  <a:cubicBezTo>
                    <a:pt x="120" y="72"/>
                    <a:pt x="120" y="72"/>
                    <a:pt x="120" y="72"/>
                  </a:cubicBezTo>
                  <a:cubicBezTo>
                    <a:pt x="111" y="72"/>
                    <a:pt x="104" y="65"/>
                    <a:pt x="104" y="56"/>
                  </a:cubicBezTo>
                  <a:cubicBezTo>
                    <a:pt x="104" y="40"/>
                    <a:pt x="104" y="40"/>
                    <a:pt x="104" y="40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176" y="96"/>
                    <a:pt x="176" y="96"/>
                    <a:pt x="176" y="96"/>
                  </a:cubicBezTo>
                  <a:lnTo>
                    <a:pt x="176" y="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19" tIns="45709" rIns="91419" bIns="45709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894715">
                <a:defRPr/>
              </a:pPr>
              <a:endParaRPr lang="zh-CN" altLang="en-US" sz="160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72" name="Rectangle 73"/>
            <p:cNvSpPr>
              <a:spLocks noChangeArrowheads="1"/>
            </p:cNvSpPr>
            <p:nvPr/>
          </p:nvSpPr>
          <p:spPr bwMode="auto">
            <a:xfrm flipH="1">
              <a:off x="1876700" y="2669491"/>
              <a:ext cx="261606" cy="1563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19" tIns="45709" rIns="91419" bIns="45709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894715">
                <a:defRPr/>
              </a:pPr>
              <a:endParaRPr lang="zh-CN" altLang="en-US" sz="160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1974033" y="3040841"/>
            <a:ext cx="8156287" cy="211925"/>
            <a:chOff x="1918742" y="3212976"/>
            <a:chExt cx="8352927" cy="216024"/>
          </a:xfrm>
        </p:grpSpPr>
        <p:sp>
          <p:nvSpPr>
            <p:cNvPr id="74" name="椭圆 73"/>
            <p:cNvSpPr/>
            <p:nvPr/>
          </p:nvSpPr>
          <p:spPr>
            <a:xfrm>
              <a:off x="1918742" y="3212976"/>
              <a:ext cx="216024" cy="216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100"/>
            </a:p>
          </p:txBody>
        </p:sp>
        <p:sp>
          <p:nvSpPr>
            <p:cNvPr id="75" name="椭圆 74"/>
            <p:cNvSpPr/>
            <p:nvPr/>
          </p:nvSpPr>
          <p:spPr>
            <a:xfrm>
              <a:off x="3913428" y="3212976"/>
              <a:ext cx="216024" cy="216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100"/>
            </a:p>
          </p:txBody>
        </p:sp>
        <p:sp>
          <p:nvSpPr>
            <p:cNvPr id="76" name="椭圆 75"/>
            <p:cNvSpPr/>
            <p:nvPr/>
          </p:nvSpPr>
          <p:spPr>
            <a:xfrm>
              <a:off x="5987194" y="3212976"/>
              <a:ext cx="216024" cy="216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100"/>
            </a:p>
          </p:txBody>
        </p:sp>
        <p:sp>
          <p:nvSpPr>
            <p:cNvPr id="77" name="椭圆 76"/>
            <p:cNvSpPr/>
            <p:nvPr/>
          </p:nvSpPr>
          <p:spPr>
            <a:xfrm>
              <a:off x="8021420" y="3212976"/>
              <a:ext cx="216024" cy="216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100"/>
            </a:p>
          </p:txBody>
        </p:sp>
        <p:sp>
          <p:nvSpPr>
            <p:cNvPr id="78" name="椭圆 77"/>
            <p:cNvSpPr/>
            <p:nvPr/>
          </p:nvSpPr>
          <p:spPr>
            <a:xfrm>
              <a:off x="10055645" y="3212976"/>
              <a:ext cx="216024" cy="216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100"/>
            </a:p>
          </p:txBody>
        </p:sp>
        <p:sp>
          <p:nvSpPr>
            <p:cNvPr id="79" name="矩形 78"/>
            <p:cNvSpPr/>
            <p:nvPr/>
          </p:nvSpPr>
          <p:spPr>
            <a:xfrm>
              <a:off x="1959948" y="3298129"/>
              <a:ext cx="8136905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100"/>
            </a:p>
          </p:txBody>
        </p:sp>
      </p:grpSp>
      <p:sp>
        <p:nvSpPr>
          <p:cNvPr id="80" name="等腰三角形 79"/>
          <p:cNvSpPr/>
          <p:nvPr/>
        </p:nvSpPr>
        <p:spPr>
          <a:xfrm flipV="1">
            <a:off x="1957156" y="4594958"/>
            <a:ext cx="244689" cy="21192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456" tIns="44728" rIns="89456" bIns="44728" rtlCol="0" anchor="ctr"/>
          <a:lstStyle/>
          <a:p>
            <a:pPr algn="ctr"/>
            <a:endParaRPr lang="zh-CN" altLang="en-US" sz="2100"/>
          </a:p>
        </p:txBody>
      </p:sp>
      <p:sp>
        <p:nvSpPr>
          <p:cNvPr id="81" name="等腰三角形 80"/>
          <p:cNvSpPr/>
          <p:nvPr/>
        </p:nvSpPr>
        <p:spPr>
          <a:xfrm flipV="1">
            <a:off x="3943493" y="4594958"/>
            <a:ext cx="244689" cy="21192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456" tIns="44728" rIns="89456" bIns="44728" rtlCol="0" anchor="ctr"/>
          <a:lstStyle/>
          <a:p>
            <a:pPr algn="ctr"/>
            <a:endParaRPr lang="zh-CN" altLang="en-US" sz="2100"/>
          </a:p>
        </p:txBody>
      </p:sp>
      <p:sp>
        <p:nvSpPr>
          <p:cNvPr id="82" name="等腰三角形 81"/>
          <p:cNvSpPr/>
          <p:nvPr/>
        </p:nvSpPr>
        <p:spPr>
          <a:xfrm flipV="1">
            <a:off x="5929832" y="4594958"/>
            <a:ext cx="244689" cy="21192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456" tIns="44728" rIns="89456" bIns="44728" rtlCol="0" anchor="ctr"/>
          <a:lstStyle/>
          <a:p>
            <a:pPr algn="ctr"/>
            <a:endParaRPr lang="zh-CN" altLang="en-US" sz="2100"/>
          </a:p>
        </p:txBody>
      </p:sp>
      <p:sp>
        <p:nvSpPr>
          <p:cNvPr id="83" name="等腰三角形 82"/>
          <p:cNvSpPr/>
          <p:nvPr/>
        </p:nvSpPr>
        <p:spPr>
          <a:xfrm flipV="1">
            <a:off x="7916168" y="4594958"/>
            <a:ext cx="244689" cy="21192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456" tIns="44728" rIns="89456" bIns="44728" rtlCol="0" anchor="ctr"/>
          <a:lstStyle/>
          <a:p>
            <a:pPr algn="ctr"/>
            <a:endParaRPr lang="zh-CN" altLang="en-US" sz="2100"/>
          </a:p>
        </p:txBody>
      </p:sp>
      <p:sp>
        <p:nvSpPr>
          <p:cNvPr id="84" name="等腰三角形 83"/>
          <p:cNvSpPr/>
          <p:nvPr/>
        </p:nvSpPr>
        <p:spPr>
          <a:xfrm flipV="1">
            <a:off x="9902507" y="4594958"/>
            <a:ext cx="244689" cy="211925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456" tIns="44728" rIns="89456" bIns="44728" rtlCol="0" anchor="ctr"/>
          <a:lstStyle/>
          <a:p>
            <a:pPr algn="ctr"/>
            <a:endParaRPr lang="zh-CN" altLang="en-US" sz="2100"/>
          </a:p>
        </p:txBody>
      </p:sp>
      <p:sp>
        <p:nvSpPr>
          <p:cNvPr id="85" name="TextBox 84"/>
          <p:cNvSpPr txBox="1"/>
          <p:nvPr/>
        </p:nvSpPr>
        <p:spPr>
          <a:xfrm>
            <a:off x="1442253" y="4939052"/>
            <a:ext cx="1274495" cy="418613"/>
          </a:xfrm>
          <a:prstGeom prst="rect">
            <a:avLst/>
          </a:prstGeom>
          <a:noFill/>
        </p:spPr>
        <p:txBody>
          <a:bodyPr wrap="none" lIns="89456" tIns="44728" rIns="89456" bIns="44728" rtlCol="0">
            <a:spAutoFit/>
          </a:bodyPr>
          <a:lstStyle/>
          <a:p>
            <a:pPr algn="ctr"/>
            <a:r>
              <a:rPr lang="zh-CN" altLang="en-US" sz="21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添加文字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428590" y="4939052"/>
            <a:ext cx="1274495" cy="418613"/>
          </a:xfrm>
          <a:prstGeom prst="rect">
            <a:avLst/>
          </a:prstGeom>
          <a:noFill/>
        </p:spPr>
        <p:txBody>
          <a:bodyPr wrap="none" lIns="89456" tIns="44728" rIns="89456" bIns="44728" rtlCol="0">
            <a:spAutoFit/>
          </a:bodyPr>
          <a:lstStyle/>
          <a:p>
            <a:pPr algn="ctr"/>
            <a:r>
              <a:rPr lang="zh-CN" altLang="en-US" sz="21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添加文字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414930" y="4939052"/>
            <a:ext cx="1274495" cy="418613"/>
          </a:xfrm>
          <a:prstGeom prst="rect">
            <a:avLst/>
          </a:prstGeom>
          <a:noFill/>
        </p:spPr>
        <p:txBody>
          <a:bodyPr wrap="none" lIns="89456" tIns="44728" rIns="89456" bIns="44728" rtlCol="0">
            <a:spAutoFit/>
          </a:bodyPr>
          <a:lstStyle/>
          <a:p>
            <a:pPr algn="ctr"/>
            <a:r>
              <a:rPr lang="zh-CN" altLang="en-US" sz="21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添加文字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7401267" y="4939052"/>
            <a:ext cx="1274495" cy="418613"/>
          </a:xfrm>
          <a:prstGeom prst="rect">
            <a:avLst/>
          </a:prstGeom>
          <a:noFill/>
        </p:spPr>
        <p:txBody>
          <a:bodyPr wrap="none" lIns="89456" tIns="44728" rIns="89456" bIns="44728" rtlCol="0">
            <a:spAutoFit/>
          </a:bodyPr>
          <a:lstStyle/>
          <a:p>
            <a:pPr algn="ctr"/>
            <a:r>
              <a:rPr lang="zh-CN" altLang="en-US" sz="21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添加文字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9387603" y="4939052"/>
            <a:ext cx="1274495" cy="418613"/>
          </a:xfrm>
          <a:prstGeom prst="rect">
            <a:avLst/>
          </a:prstGeom>
          <a:noFill/>
        </p:spPr>
        <p:txBody>
          <a:bodyPr wrap="none" lIns="89456" tIns="44728" rIns="89456" bIns="44728" rtlCol="0">
            <a:spAutoFit/>
          </a:bodyPr>
          <a:lstStyle/>
          <a:p>
            <a:pPr algn="ctr"/>
            <a:r>
              <a:rPr lang="zh-CN" altLang="en-US" sz="21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添加文字</a:t>
            </a:r>
          </a:p>
        </p:txBody>
      </p:sp>
      <p:sp>
        <p:nvSpPr>
          <p:cNvPr id="90" name="矩形 89"/>
          <p:cNvSpPr/>
          <p:nvPr/>
        </p:nvSpPr>
        <p:spPr>
          <a:xfrm>
            <a:off x="1200591" y="5442660"/>
            <a:ext cx="9703171" cy="5780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456" tIns="44728" rIns="89456" bIns="44728" rtlCol="0" anchor="ctr"/>
          <a:lstStyle/>
          <a:p>
            <a:pPr algn="ctr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4000">
        <p:random/>
      </p:transition>
    </mc:Choice>
    <mc:Fallback xmlns="">
      <p:transition spd="slow" advClick="0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61" grpId="0" animBg="1"/>
      <p:bldP spid="65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/>
      <p:bldP spid="86" grpId="0"/>
      <p:bldP spid="87" grpId="0"/>
      <p:bldP spid="88" grpId="0"/>
      <p:bldP spid="89" grpId="0"/>
      <p:bldP spid="9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6"/>
          <p:cNvGrpSpPr/>
          <p:nvPr/>
        </p:nvGrpSpPr>
        <p:grpSpPr>
          <a:xfrm>
            <a:off x="7125312" y="3223143"/>
            <a:ext cx="3485499" cy="644384"/>
            <a:chOff x="7125311" y="3386950"/>
            <a:chExt cx="3485499" cy="644384"/>
          </a:xfrm>
          <a:solidFill>
            <a:schemeClr val="accent1"/>
          </a:solidFill>
        </p:grpSpPr>
        <p:sp>
          <p:nvSpPr>
            <p:cNvPr id="31" name="Shape 533"/>
            <p:cNvSpPr/>
            <p:nvPr/>
          </p:nvSpPr>
          <p:spPr>
            <a:xfrm>
              <a:off x="7465374" y="3386950"/>
              <a:ext cx="3145436" cy="644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ubicBezTo>
                    <a:pt x="0" y="0"/>
                    <a:pt x="21600" y="0"/>
                    <a:pt x="21600" y="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spcBef>
                  <a:spcPts val="4500"/>
                </a:spcBef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 sz="3335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Shape 534"/>
            <p:cNvSpPr/>
            <p:nvPr/>
          </p:nvSpPr>
          <p:spPr>
            <a:xfrm>
              <a:off x="7125311" y="3386950"/>
              <a:ext cx="345204" cy="644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9340"/>
                  </a:lnTo>
                  <a:lnTo>
                    <a:pt x="0" y="13486"/>
                  </a:lnTo>
                  <a:lnTo>
                    <a:pt x="21600" y="21600"/>
                  </a:lnTo>
                  <a:cubicBezTo>
                    <a:pt x="21600" y="21600"/>
                    <a:pt x="21600" y="0"/>
                    <a:pt x="21600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spcBef>
                  <a:spcPts val="4500"/>
                </a:spcBef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 sz="3335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3" name="Group 10"/>
          <p:cNvGrpSpPr/>
          <p:nvPr/>
        </p:nvGrpSpPr>
        <p:grpSpPr>
          <a:xfrm>
            <a:off x="1545760" y="3223143"/>
            <a:ext cx="3493936" cy="644384"/>
            <a:chOff x="1545760" y="3386950"/>
            <a:chExt cx="3493936" cy="644384"/>
          </a:xfrm>
          <a:solidFill>
            <a:schemeClr val="accent1"/>
          </a:solidFill>
        </p:grpSpPr>
        <p:sp>
          <p:nvSpPr>
            <p:cNvPr id="34" name="Shape 536"/>
            <p:cNvSpPr/>
            <p:nvPr/>
          </p:nvSpPr>
          <p:spPr>
            <a:xfrm>
              <a:off x="4694491" y="3386950"/>
              <a:ext cx="345205" cy="644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9340"/>
                  </a:lnTo>
                  <a:lnTo>
                    <a:pt x="21600" y="13486"/>
                  </a:lnTo>
                  <a:lnTo>
                    <a:pt x="0" y="21600"/>
                  </a:lnTo>
                  <a:cubicBezTo>
                    <a:pt x="0" y="2160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spcBef>
                  <a:spcPts val="4500"/>
                </a:spcBef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 sz="3335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5" name="Shape 537"/>
            <p:cNvSpPr/>
            <p:nvPr/>
          </p:nvSpPr>
          <p:spPr>
            <a:xfrm>
              <a:off x="1545760" y="3386950"/>
              <a:ext cx="3151081" cy="644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ubicBezTo>
                    <a:pt x="21600" y="0"/>
                    <a:pt x="0" y="0"/>
                    <a:pt x="0" y="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spcBef>
                  <a:spcPts val="4500"/>
                </a:spcBef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 sz="3335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6" name="Group 14"/>
          <p:cNvGrpSpPr/>
          <p:nvPr/>
        </p:nvGrpSpPr>
        <p:grpSpPr>
          <a:xfrm>
            <a:off x="6772656" y="1796819"/>
            <a:ext cx="3840113" cy="860072"/>
            <a:chOff x="6772654" y="2152648"/>
            <a:chExt cx="3840113" cy="860072"/>
          </a:xfrm>
        </p:grpSpPr>
        <p:sp>
          <p:nvSpPr>
            <p:cNvPr id="37" name="Shape 539"/>
            <p:cNvSpPr/>
            <p:nvPr/>
          </p:nvSpPr>
          <p:spPr>
            <a:xfrm>
              <a:off x="7289045" y="2152648"/>
              <a:ext cx="3323722" cy="644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ubicBezTo>
                    <a:pt x="0" y="0"/>
                    <a:pt x="21600" y="0"/>
                    <a:pt x="21600" y="0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spcBef>
                  <a:spcPts val="4500"/>
                </a:spcBef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 sz="3335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" name="Shape 540"/>
            <p:cNvSpPr/>
            <p:nvPr/>
          </p:nvSpPr>
          <p:spPr>
            <a:xfrm>
              <a:off x="6772654" y="2152648"/>
              <a:ext cx="516147" cy="860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9997"/>
                  </a:lnTo>
                  <a:lnTo>
                    <a:pt x="2792" y="21600"/>
                  </a:lnTo>
                  <a:lnTo>
                    <a:pt x="21600" y="16183"/>
                  </a:lnTo>
                  <a:cubicBezTo>
                    <a:pt x="21600" y="16183"/>
                    <a:pt x="21600" y="0"/>
                    <a:pt x="21600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spcBef>
                  <a:spcPts val="4500"/>
                </a:spcBef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 sz="3335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9" name="Group 18"/>
          <p:cNvGrpSpPr/>
          <p:nvPr/>
        </p:nvGrpSpPr>
        <p:grpSpPr>
          <a:xfrm>
            <a:off x="1545761" y="1796819"/>
            <a:ext cx="3853815" cy="860072"/>
            <a:chOff x="1545760" y="2152648"/>
            <a:chExt cx="3853814" cy="860072"/>
          </a:xfrm>
        </p:grpSpPr>
        <p:sp>
          <p:nvSpPr>
            <p:cNvPr id="40" name="Shape 542"/>
            <p:cNvSpPr/>
            <p:nvPr/>
          </p:nvSpPr>
          <p:spPr>
            <a:xfrm>
              <a:off x="1545760" y="2152648"/>
              <a:ext cx="3344236" cy="644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ubicBezTo>
                    <a:pt x="2160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spcBef>
                  <a:spcPts val="4500"/>
                </a:spcBef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 sz="3335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Shape 543"/>
            <p:cNvSpPr/>
            <p:nvPr/>
          </p:nvSpPr>
          <p:spPr>
            <a:xfrm>
              <a:off x="4883415" y="2152648"/>
              <a:ext cx="516159" cy="860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19997"/>
                  </a:lnTo>
                  <a:lnTo>
                    <a:pt x="18808" y="21600"/>
                  </a:lnTo>
                  <a:lnTo>
                    <a:pt x="0" y="16183"/>
                  </a:lnTo>
                  <a:cubicBezTo>
                    <a:pt x="0" y="16183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spcBef>
                  <a:spcPts val="4500"/>
                </a:spcBef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 sz="3335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2" name="Group 21"/>
          <p:cNvGrpSpPr/>
          <p:nvPr/>
        </p:nvGrpSpPr>
        <p:grpSpPr>
          <a:xfrm>
            <a:off x="6760061" y="4490235"/>
            <a:ext cx="3869841" cy="860072"/>
            <a:chOff x="6760059" y="4457519"/>
            <a:chExt cx="3869841" cy="860072"/>
          </a:xfrm>
        </p:grpSpPr>
        <p:sp>
          <p:nvSpPr>
            <p:cNvPr id="43" name="Shape 545"/>
            <p:cNvSpPr/>
            <p:nvPr/>
          </p:nvSpPr>
          <p:spPr>
            <a:xfrm>
              <a:off x="7276450" y="4671632"/>
              <a:ext cx="3353450" cy="644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0"/>
                  </a:lnTo>
                  <a:lnTo>
                    <a:pt x="0" y="0"/>
                  </a:lnTo>
                  <a:lnTo>
                    <a:pt x="0" y="21600"/>
                  </a:lnTo>
                  <a:cubicBezTo>
                    <a:pt x="0" y="21600"/>
                    <a:pt x="21600" y="21600"/>
                    <a:pt x="21600" y="21600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spcBef>
                  <a:spcPts val="4500"/>
                </a:spcBef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 sz="3335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" name="Shape 546"/>
            <p:cNvSpPr/>
            <p:nvPr/>
          </p:nvSpPr>
          <p:spPr>
            <a:xfrm>
              <a:off x="6760059" y="4457519"/>
              <a:ext cx="516158" cy="860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1603"/>
                  </a:lnTo>
                  <a:lnTo>
                    <a:pt x="2791" y="0"/>
                  </a:lnTo>
                  <a:lnTo>
                    <a:pt x="21600" y="5417"/>
                  </a:lnTo>
                  <a:cubicBezTo>
                    <a:pt x="21600" y="5417"/>
                    <a:pt x="21600" y="21600"/>
                    <a:pt x="21600" y="2160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spcBef>
                  <a:spcPts val="4500"/>
                </a:spcBef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 sz="3335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5" name="Group 24"/>
          <p:cNvGrpSpPr/>
          <p:nvPr/>
        </p:nvGrpSpPr>
        <p:grpSpPr>
          <a:xfrm>
            <a:off x="1545760" y="4490235"/>
            <a:ext cx="3853808" cy="860072"/>
            <a:chOff x="1545760" y="4457519"/>
            <a:chExt cx="3853808" cy="860072"/>
          </a:xfrm>
        </p:grpSpPr>
        <p:sp>
          <p:nvSpPr>
            <p:cNvPr id="46" name="Shape 548"/>
            <p:cNvSpPr/>
            <p:nvPr/>
          </p:nvSpPr>
          <p:spPr>
            <a:xfrm>
              <a:off x="1545760" y="4671632"/>
              <a:ext cx="3336278" cy="644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cubicBezTo>
                    <a:pt x="21600" y="21600"/>
                    <a:pt x="0" y="21600"/>
                    <a:pt x="0" y="21600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spcBef>
                  <a:spcPts val="4500"/>
                </a:spcBef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 sz="3335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" name="Shape 549"/>
            <p:cNvSpPr/>
            <p:nvPr/>
          </p:nvSpPr>
          <p:spPr>
            <a:xfrm>
              <a:off x="4883415" y="4457519"/>
              <a:ext cx="516153" cy="860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603"/>
                  </a:lnTo>
                  <a:lnTo>
                    <a:pt x="18808" y="0"/>
                  </a:lnTo>
                  <a:lnTo>
                    <a:pt x="0" y="5417"/>
                  </a:lnTo>
                  <a:cubicBezTo>
                    <a:pt x="0" y="5417"/>
                    <a:pt x="0" y="21600"/>
                    <a:pt x="0" y="2160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spcBef>
                  <a:spcPts val="4500"/>
                </a:spcBef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 sz="3335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8" name="Shape 558"/>
          <p:cNvSpPr/>
          <p:nvPr/>
        </p:nvSpPr>
        <p:spPr>
          <a:xfrm>
            <a:off x="1546537" y="2029656"/>
            <a:ext cx="197227" cy="186883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spcBef>
                <a:spcPts val="4500"/>
              </a:spcBef>
              <a:defRPr sz="2500">
                <a:latin typeface="Aller Light"/>
                <a:ea typeface="Aller Light"/>
                <a:cs typeface="Aller Light"/>
                <a:sym typeface="Aller Light"/>
              </a:defRPr>
            </a:pPr>
            <a:endParaRPr sz="3335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Shape 562"/>
          <p:cNvSpPr/>
          <p:nvPr/>
        </p:nvSpPr>
        <p:spPr>
          <a:xfrm>
            <a:off x="1546537" y="3457861"/>
            <a:ext cx="197227" cy="186883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spcBef>
                <a:spcPts val="4500"/>
              </a:spcBef>
              <a:defRPr sz="2500">
                <a:latin typeface="Aller Light"/>
                <a:ea typeface="Aller Light"/>
                <a:cs typeface="Aller Light"/>
                <a:sym typeface="Aller Light"/>
              </a:defRPr>
            </a:pPr>
            <a:endParaRPr sz="3335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Shape 566"/>
          <p:cNvSpPr/>
          <p:nvPr/>
        </p:nvSpPr>
        <p:spPr>
          <a:xfrm>
            <a:off x="1546537" y="4951660"/>
            <a:ext cx="197227" cy="186883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spcBef>
                <a:spcPts val="4500"/>
              </a:spcBef>
              <a:defRPr sz="2500">
                <a:latin typeface="Aller Light"/>
                <a:ea typeface="Aller Light"/>
                <a:cs typeface="Aller Light"/>
                <a:sym typeface="Aller Light"/>
              </a:defRPr>
            </a:pPr>
            <a:endParaRPr sz="3335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Shape 568"/>
          <p:cNvSpPr/>
          <p:nvPr/>
        </p:nvSpPr>
        <p:spPr>
          <a:xfrm>
            <a:off x="10419301" y="2029656"/>
            <a:ext cx="197227" cy="186883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spcBef>
                <a:spcPts val="4500"/>
              </a:spcBef>
              <a:defRPr sz="2500">
                <a:latin typeface="Aller Light"/>
                <a:ea typeface="Aller Light"/>
                <a:cs typeface="Aller Light"/>
                <a:sym typeface="Aller Light"/>
              </a:defRPr>
            </a:pPr>
            <a:endParaRPr sz="3335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Shape 572"/>
          <p:cNvSpPr/>
          <p:nvPr/>
        </p:nvSpPr>
        <p:spPr>
          <a:xfrm>
            <a:off x="10419301" y="3457861"/>
            <a:ext cx="197227" cy="186883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spcBef>
                <a:spcPts val="4500"/>
              </a:spcBef>
              <a:defRPr sz="2500">
                <a:latin typeface="Aller Light"/>
                <a:ea typeface="Aller Light"/>
                <a:cs typeface="Aller Light"/>
                <a:sym typeface="Aller Light"/>
              </a:defRPr>
            </a:pPr>
            <a:endParaRPr sz="3335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Shape 576"/>
          <p:cNvSpPr/>
          <p:nvPr/>
        </p:nvSpPr>
        <p:spPr>
          <a:xfrm>
            <a:off x="10419301" y="4951660"/>
            <a:ext cx="197227" cy="186883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spcBef>
                <a:spcPts val="4500"/>
              </a:spcBef>
              <a:defRPr sz="2500">
                <a:latin typeface="Aller Light"/>
                <a:ea typeface="Aller Light"/>
                <a:cs typeface="Aller Light"/>
                <a:sym typeface="Aller Light"/>
              </a:defRPr>
            </a:pPr>
            <a:endParaRPr sz="3335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Text Placeholder 12"/>
          <p:cNvSpPr txBox="1"/>
          <p:nvPr/>
        </p:nvSpPr>
        <p:spPr>
          <a:xfrm>
            <a:off x="2000251" y="1978359"/>
            <a:ext cx="2612245" cy="382903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accent1"/>
                </a:solidFill>
                <a:latin typeface="U.S. 101" pitchFamily="2" charset="0"/>
                <a:ea typeface="Roboto" charset="0"/>
                <a:cs typeface="+mn-cs"/>
              </a:defRPr>
            </a:lvl1pPr>
            <a:lvl2pPr marL="3429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点击输入标题内容</a:t>
            </a:r>
            <a:endParaRPr lang="en-GB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Text Placeholder 12"/>
          <p:cNvSpPr txBox="1"/>
          <p:nvPr/>
        </p:nvSpPr>
        <p:spPr>
          <a:xfrm>
            <a:off x="2000251" y="3401574"/>
            <a:ext cx="2612245" cy="382903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accent1"/>
                </a:solidFill>
                <a:latin typeface="U.S. 101" pitchFamily="2" charset="0"/>
                <a:ea typeface="Roboto" charset="0"/>
                <a:cs typeface="+mn-cs"/>
              </a:defRPr>
            </a:lvl1pPr>
            <a:lvl2pPr marL="3429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点击输入标题内容</a:t>
            </a:r>
            <a:endParaRPr lang="en-GB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Text Placeholder 12"/>
          <p:cNvSpPr txBox="1"/>
          <p:nvPr/>
        </p:nvSpPr>
        <p:spPr>
          <a:xfrm>
            <a:off x="2000250" y="4882215"/>
            <a:ext cx="2612245" cy="382903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accent1"/>
                </a:solidFill>
                <a:latin typeface="U.S. 101" pitchFamily="2" charset="0"/>
                <a:ea typeface="Roboto" charset="0"/>
                <a:cs typeface="+mn-cs"/>
              </a:defRPr>
            </a:lvl1pPr>
            <a:lvl2pPr marL="3429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点击输入标题内容</a:t>
            </a:r>
            <a:endParaRPr lang="en-GB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Text Placeholder 12"/>
          <p:cNvSpPr txBox="1"/>
          <p:nvPr/>
        </p:nvSpPr>
        <p:spPr>
          <a:xfrm>
            <a:off x="7546936" y="1978359"/>
            <a:ext cx="2612245" cy="382903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accent1"/>
                </a:solidFill>
                <a:latin typeface="U.S. 101" pitchFamily="2" charset="0"/>
                <a:ea typeface="Roboto" charset="0"/>
                <a:cs typeface="+mn-cs"/>
              </a:defRPr>
            </a:lvl1pPr>
            <a:lvl2pPr marL="3429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点击输入标题内容</a:t>
            </a:r>
            <a:endParaRPr lang="en-GB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Text Placeholder 12"/>
          <p:cNvSpPr txBox="1"/>
          <p:nvPr/>
        </p:nvSpPr>
        <p:spPr>
          <a:xfrm>
            <a:off x="7546936" y="3401574"/>
            <a:ext cx="2612245" cy="382903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accent1"/>
                </a:solidFill>
                <a:latin typeface="U.S. 101" pitchFamily="2" charset="0"/>
                <a:ea typeface="Roboto" charset="0"/>
                <a:cs typeface="+mn-cs"/>
              </a:defRPr>
            </a:lvl1pPr>
            <a:lvl2pPr marL="3429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点击输入标题内容</a:t>
            </a:r>
            <a:endParaRPr lang="en-GB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Text Placeholder 12"/>
          <p:cNvSpPr txBox="1"/>
          <p:nvPr/>
        </p:nvSpPr>
        <p:spPr>
          <a:xfrm>
            <a:off x="7546935" y="4882215"/>
            <a:ext cx="2612245" cy="382903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accent1"/>
                </a:solidFill>
                <a:latin typeface="U.S. 101" pitchFamily="2" charset="0"/>
                <a:ea typeface="Roboto" charset="0"/>
                <a:cs typeface="+mn-cs"/>
              </a:defRPr>
            </a:lvl1pPr>
            <a:lvl2pPr marL="3429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点击输入标题内容</a:t>
            </a:r>
            <a:endParaRPr lang="en-GB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0" name="Text Placeholder 12"/>
          <p:cNvSpPr txBox="1"/>
          <p:nvPr/>
        </p:nvSpPr>
        <p:spPr>
          <a:xfrm>
            <a:off x="2000249" y="2620902"/>
            <a:ext cx="2367561" cy="165252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800" b="0" kern="1200" baseline="0">
                <a:solidFill>
                  <a:sysClr val="windowText" lastClr="000000"/>
                </a:solidFill>
                <a:latin typeface="Aller Light" panose="02000503000000020004" pitchFamily="2" charset="0"/>
                <a:ea typeface="Roboto" charset="0"/>
                <a:cs typeface="+mn-cs"/>
              </a:defRPr>
            </a:lvl1pPr>
            <a:lvl2pPr marL="3429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33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点击输入本栏的具体文字简明扼要的说明分项内容。</a:t>
            </a:r>
            <a:endParaRPr lang="en-US" altLang="zh-CN" sz="1335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" name="Text Placeholder 12"/>
          <p:cNvSpPr txBox="1"/>
          <p:nvPr/>
        </p:nvSpPr>
        <p:spPr>
          <a:xfrm>
            <a:off x="2000248" y="4051262"/>
            <a:ext cx="2367561" cy="165252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800" b="0" kern="1200" baseline="0">
                <a:solidFill>
                  <a:sysClr val="windowText" lastClr="000000"/>
                </a:solidFill>
                <a:latin typeface="Aller Light" panose="02000503000000020004" pitchFamily="2" charset="0"/>
                <a:ea typeface="Roboto" charset="0"/>
                <a:cs typeface="+mn-cs"/>
              </a:defRPr>
            </a:lvl1pPr>
            <a:lvl2pPr marL="3429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33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点击输入本栏的具体文字简明扼要的说明分项内容。</a:t>
            </a:r>
            <a:endParaRPr lang="en-US" altLang="zh-CN" sz="1335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Text Placeholder 12"/>
          <p:cNvSpPr txBox="1"/>
          <p:nvPr/>
        </p:nvSpPr>
        <p:spPr>
          <a:xfrm>
            <a:off x="2000248" y="5568005"/>
            <a:ext cx="2367561" cy="165252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800" b="0" kern="1200" baseline="0">
                <a:solidFill>
                  <a:sysClr val="windowText" lastClr="000000"/>
                </a:solidFill>
                <a:latin typeface="Aller Light" panose="02000503000000020004" pitchFamily="2" charset="0"/>
                <a:ea typeface="Roboto" charset="0"/>
                <a:cs typeface="+mn-cs"/>
              </a:defRPr>
            </a:lvl1pPr>
            <a:lvl2pPr marL="3429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33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点击输入本栏的具体文字简明扼要的说明分项内容。</a:t>
            </a:r>
            <a:endParaRPr lang="en-US" altLang="zh-CN" sz="1335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3" name="Text Placeholder 12"/>
          <p:cNvSpPr txBox="1"/>
          <p:nvPr/>
        </p:nvSpPr>
        <p:spPr>
          <a:xfrm>
            <a:off x="7920204" y="2625075"/>
            <a:ext cx="2243224" cy="161079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800" b="0" kern="1200" baseline="0">
                <a:solidFill>
                  <a:sysClr val="windowText" lastClr="000000"/>
                </a:solidFill>
                <a:latin typeface="Aller Light" panose="02000503000000020004" pitchFamily="2" charset="0"/>
                <a:ea typeface="Roboto" charset="0"/>
                <a:cs typeface="+mn-cs"/>
              </a:defRPr>
            </a:lvl1pPr>
            <a:lvl2pPr marL="3429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33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点击输入本栏的具体文字简明扼要的说明分项内容</a:t>
            </a:r>
            <a:endParaRPr lang="en-US" altLang="zh-CN" sz="1335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4" name="Text Placeholder 12"/>
          <p:cNvSpPr txBox="1"/>
          <p:nvPr/>
        </p:nvSpPr>
        <p:spPr>
          <a:xfrm>
            <a:off x="7920203" y="4055435"/>
            <a:ext cx="2243224" cy="161079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800" b="0" kern="1200" baseline="0">
                <a:solidFill>
                  <a:sysClr val="windowText" lastClr="000000"/>
                </a:solidFill>
                <a:latin typeface="Aller Light" panose="02000503000000020004" pitchFamily="2" charset="0"/>
                <a:ea typeface="Roboto" charset="0"/>
                <a:cs typeface="+mn-cs"/>
              </a:defRPr>
            </a:lvl1pPr>
            <a:lvl2pPr marL="3429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33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点击输入本栏的具体文字简明扼要的说明分项内容</a:t>
            </a:r>
            <a:endParaRPr lang="en-US" altLang="zh-CN" sz="1335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5" name="Text Placeholder 12"/>
          <p:cNvSpPr txBox="1"/>
          <p:nvPr/>
        </p:nvSpPr>
        <p:spPr>
          <a:xfrm>
            <a:off x="7920203" y="5572178"/>
            <a:ext cx="2243224" cy="161079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800" b="0" kern="1200" baseline="0">
                <a:solidFill>
                  <a:sysClr val="windowText" lastClr="000000"/>
                </a:solidFill>
                <a:latin typeface="Aller Light" panose="02000503000000020004" pitchFamily="2" charset="0"/>
                <a:ea typeface="Roboto" charset="0"/>
                <a:cs typeface="+mn-cs"/>
              </a:defRPr>
            </a:lvl1pPr>
            <a:lvl2pPr marL="3429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33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点击输入本栏的具体文字简明扼要的说明分项内容</a:t>
            </a:r>
            <a:endParaRPr lang="en-US" altLang="zh-CN" sz="1335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6" name="组合 65"/>
          <p:cNvGrpSpPr/>
          <p:nvPr/>
        </p:nvGrpSpPr>
        <p:grpSpPr>
          <a:xfrm>
            <a:off x="4755866" y="2237223"/>
            <a:ext cx="2663929" cy="2663928"/>
            <a:chOff x="3566899" y="1605909"/>
            <a:chExt cx="1997947" cy="1997946"/>
          </a:xfrm>
        </p:grpSpPr>
        <p:sp>
          <p:nvSpPr>
            <p:cNvPr id="67" name="Shape 551"/>
            <p:cNvSpPr/>
            <p:nvPr/>
          </p:nvSpPr>
          <p:spPr>
            <a:xfrm>
              <a:off x="3566899" y="1605909"/>
              <a:ext cx="1997947" cy="1997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50800" tIns="50800" rIns="50800" bIns="50800" anchor="ctr"/>
            <a:lstStyle/>
            <a:p>
              <a:pPr>
                <a:spcBef>
                  <a:spcPts val="4500"/>
                </a:spcBef>
                <a:defRPr sz="2500"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 sz="3335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8" name="椭圆 67"/>
            <p:cNvSpPr/>
            <p:nvPr/>
          </p:nvSpPr>
          <p:spPr>
            <a:xfrm>
              <a:off x="3699991" y="1747171"/>
              <a:ext cx="1728790" cy="172879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665" b="1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添加文字内容概述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4000">
        <p:random/>
      </p:transition>
    </mc:Choice>
    <mc:Fallback xmlns="">
      <p:transition spd="slow" advClick="0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0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0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12"/>
          <p:cNvSpPr txBox="1">
            <a:spLocks noChangeArrowheads="1"/>
          </p:cNvSpPr>
          <p:nvPr/>
        </p:nvSpPr>
        <p:spPr bwMode="auto">
          <a:xfrm>
            <a:off x="2862225" y="1887369"/>
            <a:ext cx="2082621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3800" dirty="0">
                <a:solidFill>
                  <a:schemeClr val="accent1"/>
                </a:solidFill>
                <a:latin typeface="Impact" panose="020B0806030902050204" pitchFamily="34" charset="0"/>
              </a:rPr>
              <a:t>05</a:t>
            </a:r>
            <a:endParaRPr lang="zh-CN" altLang="en-US" sz="16600" dirty="0">
              <a:solidFill>
                <a:schemeClr val="accent1"/>
              </a:solidFill>
              <a:latin typeface="Impact" panose="020B0806030902050204" pitchFamily="34" charset="0"/>
            </a:endParaRPr>
          </a:p>
        </p:txBody>
      </p:sp>
      <p:sp>
        <p:nvSpPr>
          <p:cNvPr id="33" name="TextBox 11"/>
          <p:cNvSpPr txBox="1">
            <a:spLocks noChangeArrowheads="1"/>
          </p:cNvSpPr>
          <p:nvPr/>
        </p:nvSpPr>
        <p:spPr bwMode="auto">
          <a:xfrm>
            <a:off x="4669130" y="2239739"/>
            <a:ext cx="4762200" cy="92333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zh-CN"/>
            </a:defPPr>
            <a:lvl1pPr algn="ctr">
              <a:defRPr sz="8340">
                <a:solidFill>
                  <a:srgbClr val="012060"/>
                </a:solidFill>
                <a:latin typeface="方正粗谭黑简体" panose="02000000000000000000" pitchFamily="2" charset="-122"/>
                <a:ea typeface="方正粗谭黑简体" panose="02000000000000000000" pitchFamily="2" charset="-122"/>
              </a:defRPr>
            </a:lvl1pPr>
          </a:lstStyle>
          <a:p>
            <a:pPr algn="l"/>
            <a:r>
              <a:rPr lang="zh-CN" altLang="en-US" sz="60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点击添加内容</a:t>
            </a:r>
          </a:p>
        </p:txBody>
      </p:sp>
      <p:sp>
        <p:nvSpPr>
          <p:cNvPr id="34" name="TextBox 1"/>
          <p:cNvSpPr txBox="1">
            <a:spLocks noChangeArrowheads="1"/>
          </p:cNvSpPr>
          <p:nvPr/>
        </p:nvSpPr>
        <p:spPr bwMode="auto">
          <a:xfrm>
            <a:off x="4655275" y="3050785"/>
            <a:ext cx="4776055" cy="73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None/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</a:rPr>
              <a:t>此处添加详细文本描述，建议与标题相关并符合整体语言风格语言描述尽量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4000">
        <p:random/>
      </p:transition>
    </mc:Choice>
    <mc:Fallback xmlns="">
      <p:transition spd="slow" advClick="0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utoUpdateAnimBg="0"/>
      <p:bldP spid="33" grpId="0" autoUpdateAnimBg="0"/>
      <p:bldP spid="34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矩形 64"/>
          <p:cNvSpPr/>
          <p:nvPr/>
        </p:nvSpPr>
        <p:spPr>
          <a:xfrm>
            <a:off x="4153500" y="1269260"/>
            <a:ext cx="3839012" cy="4635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51" tIns="45725" rIns="91451" bIns="45725" rtlCol="0" anchor="ctr"/>
          <a:lstStyle/>
          <a:p>
            <a:pPr algn="ctr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点击添加小标题</a:t>
            </a:r>
          </a:p>
        </p:txBody>
      </p:sp>
      <p:sp>
        <p:nvSpPr>
          <p:cNvPr id="67" name="Freeform 13"/>
          <p:cNvSpPr>
            <a:spLocks noEditPoints="1"/>
          </p:cNvSpPr>
          <p:nvPr/>
        </p:nvSpPr>
        <p:spPr bwMode="auto">
          <a:xfrm rot="16200000">
            <a:off x="10118587" y="3702178"/>
            <a:ext cx="1523183" cy="1084435"/>
          </a:xfrm>
          <a:custGeom>
            <a:avLst/>
            <a:gdLst>
              <a:gd name="T0" fmla="*/ 2333 w 2333"/>
              <a:gd name="T1" fmla="*/ 0 h 1774"/>
              <a:gd name="T2" fmla="*/ 2333 w 2333"/>
              <a:gd name="T3" fmla="*/ 1331 h 1774"/>
              <a:gd name="T4" fmla="*/ 1166 w 2333"/>
              <a:gd name="T5" fmla="*/ 1774 h 1774"/>
              <a:gd name="T6" fmla="*/ 0 w 2333"/>
              <a:gd name="T7" fmla="*/ 1331 h 1774"/>
              <a:gd name="T8" fmla="*/ 0 w 2333"/>
              <a:gd name="T9" fmla="*/ 0 h 1774"/>
              <a:gd name="T10" fmla="*/ 1166 w 2333"/>
              <a:gd name="T11" fmla="*/ 443 h 1774"/>
              <a:gd name="T12" fmla="*/ 2333 w 2333"/>
              <a:gd name="T13" fmla="*/ 0 h 1774"/>
              <a:gd name="T14" fmla="*/ 1750 w 2333"/>
              <a:gd name="T15" fmla="*/ 221 h 1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33" h="1774">
                <a:moveTo>
                  <a:pt x="2333" y="0"/>
                </a:moveTo>
                <a:lnTo>
                  <a:pt x="2333" y="1331"/>
                </a:lnTo>
                <a:lnTo>
                  <a:pt x="1166" y="1774"/>
                </a:lnTo>
                <a:lnTo>
                  <a:pt x="0" y="1331"/>
                </a:lnTo>
                <a:lnTo>
                  <a:pt x="0" y="0"/>
                </a:lnTo>
                <a:lnTo>
                  <a:pt x="1166" y="443"/>
                </a:lnTo>
                <a:lnTo>
                  <a:pt x="2333" y="0"/>
                </a:lnTo>
                <a:close/>
                <a:moveTo>
                  <a:pt x="1750" y="221"/>
                </a:move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379" tIns="45688" rIns="91379" bIns="45688" numCol="1" anchor="t" anchorCtr="0" compatLnSpc="1"/>
          <a:lstStyle/>
          <a:p>
            <a:pPr defTabSz="1218565">
              <a:defRPr/>
            </a:pPr>
            <a:endParaRPr lang="zh-CN" altLang="en-US" kern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8" name="Freeform 11"/>
          <p:cNvSpPr>
            <a:spLocks noEditPoints="1"/>
          </p:cNvSpPr>
          <p:nvPr/>
        </p:nvSpPr>
        <p:spPr bwMode="auto">
          <a:xfrm rot="16200000">
            <a:off x="596862" y="3701570"/>
            <a:ext cx="1523183" cy="1085650"/>
          </a:xfrm>
          <a:custGeom>
            <a:avLst/>
            <a:gdLst>
              <a:gd name="T0" fmla="*/ 2333 w 2333"/>
              <a:gd name="T1" fmla="*/ 0 h 1775"/>
              <a:gd name="T2" fmla="*/ 2333 w 2333"/>
              <a:gd name="T3" fmla="*/ 1331 h 1775"/>
              <a:gd name="T4" fmla="*/ 1166 w 2333"/>
              <a:gd name="T5" fmla="*/ 1775 h 1775"/>
              <a:gd name="T6" fmla="*/ 0 w 2333"/>
              <a:gd name="T7" fmla="*/ 1331 h 1775"/>
              <a:gd name="T8" fmla="*/ 0 w 2333"/>
              <a:gd name="T9" fmla="*/ 0 h 1775"/>
              <a:gd name="T10" fmla="*/ 1166 w 2333"/>
              <a:gd name="T11" fmla="*/ 444 h 1775"/>
              <a:gd name="T12" fmla="*/ 2333 w 2333"/>
              <a:gd name="T13" fmla="*/ 0 h 1775"/>
              <a:gd name="T14" fmla="*/ 1750 w 2333"/>
              <a:gd name="T15" fmla="*/ 222 h 17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33" h="1775">
                <a:moveTo>
                  <a:pt x="2333" y="0"/>
                </a:moveTo>
                <a:lnTo>
                  <a:pt x="2333" y="1331"/>
                </a:lnTo>
                <a:lnTo>
                  <a:pt x="1166" y="1775"/>
                </a:lnTo>
                <a:lnTo>
                  <a:pt x="0" y="1331"/>
                </a:lnTo>
                <a:lnTo>
                  <a:pt x="0" y="0"/>
                </a:lnTo>
                <a:lnTo>
                  <a:pt x="1166" y="444"/>
                </a:lnTo>
                <a:lnTo>
                  <a:pt x="2333" y="0"/>
                </a:lnTo>
                <a:close/>
                <a:moveTo>
                  <a:pt x="1750" y="222"/>
                </a:move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379" tIns="45688" rIns="91379" bIns="45688" numCol="1" anchor="t" anchorCtr="0" compatLnSpc="1"/>
          <a:lstStyle/>
          <a:p>
            <a:pPr defTabSz="1218565">
              <a:defRPr/>
            </a:pPr>
            <a:endParaRPr lang="zh-CN" altLang="en-US" kern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9" name="Freeform 12"/>
          <p:cNvSpPr>
            <a:spLocks noEditPoints="1"/>
          </p:cNvSpPr>
          <p:nvPr/>
        </p:nvSpPr>
        <p:spPr bwMode="auto">
          <a:xfrm rot="16200000">
            <a:off x="1545440" y="3701570"/>
            <a:ext cx="1523183" cy="1085650"/>
          </a:xfrm>
          <a:custGeom>
            <a:avLst/>
            <a:gdLst>
              <a:gd name="T0" fmla="*/ 2333 w 2333"/>
              <a:gd name="T1" fmla="*/ 0 h 1775"/>
              <a:gd name="T2" fmla="*/ 2333 w 2333"/>
              <a:gd name="T3" fmla="*/ 1331 h 1775"/>
              <a:gd name="T4" fmla="*/ 1166 w 2333"/>
              <a:gd name="T5" fmla="*/ 1775 h 1775"/>
              <a:gd name="T6" fmla="*/ 0 w 2333"/>
              <a:gd name="T7" fmla="*/ 1331 h 1775"/>
              <a:gd name="T8" fmla="*/ 0 w 2333"/>
              <a:gd name="T9" fmla="*/ 0 h 1775"/>
              <a:gd name="T10" fmla="*/ 1166 w 2333"/>
              <a:gd name="T11" fmla="*/ 444 h 1775"/>
              <a:gd name="T12" fmla="*/ 2333 w 2333"/>
              <a:gd name="T13" fmla="*/ 0 h 1775"/>
              <a:gd name="T14" fmla="*/ 1750 w 2333"/>
              <a:gd name="T15" fmla="*/ 222 h 17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33" h="1775">
                <a:moveTo>
                  <a:pt x="2333" y="0"/>
                </a:moveTo>
                <a:lnTo>
                  <a:pt x="2333" y="1331"/>
                </a:lnTo>
                <a:lnTo>
                  <a:pt x="1166" y="1775"/>
                </a:lnTo>
                <a:lnTo>
                  <a:pt x="0" y="1331"/>
                </a:lnTo>
                <a:lnTo>
                  <a:pt x="0" y="0"/>
                </a:lnTo>
                <a:lnTo>
                  <a:pt x="1166" y="444"/>
                </a:lnTo>
                <a:lnTo>
                  <a:pt x="2333" y="0"/>
                </a:lnTo>
                <a:close/>
                <a:moveTo>
                  <a:pt x="1750" y="222"/>
                </a:move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379" tIns="45688" rIns="91379" bIns="45688" numCol="1" anchor="t" anchorCtr="0" compatLnSpc="1"/>
          <a:lstStyle/>
          <a:p>
            <a:pPr defTabSz="1218565">
              <a:defRPr/>
            </a:pPr>
            <a:endParaRPr lang="zh-CN" altLang="en-US" kern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0" name="Freeform 13"/>
          <p:cNvSpPr>
            <a:spLocks noEditPoints="1"/>
          </p:cNvSpPr>
          <p:nvPr/>
        </p:nvSpPr>
        <p:spPr bwMode="auto">
          <a:xfrm rot="16200000">
            <a:off x="2481280" y="3702177"/>
            <a:ext cx="1523183" cy="1084435"/>
          </a:xfrm>
          <a:custGeom>
            <a:avLst/>
            <a:gdLst>
              <a:gd name="T0" fmla="*/ 2333 w 2333"/>
              <a:gd name="T1" fmla="*/ 0 h 1774"/>
              <a:gd name="T2" fmla="*/ 2333 w 2333"/>
              <a:gd name="T3" fmla="*/ 1331 h 1774"/>
              <a:gd name="T4" fmla="*/ 1166 w 2333"/>
              <a:gd name="T5" fmla="*/ 1774 h 1774"/>
              <a:gd name="T6" fmla="*/ 0 w 2333"/>
              <a:gd name="T7" fmla="*/ 1331 h 1774"/>
              <a:gd name="T8" fmla="*/ 0 w 2333"/>
              <a:gd name="T9" fmla="*/ 0 h 1774"/>
              <a:gd name="T10" fmla="*/ 1166 w 2333"/>
              <a:gd name="T11" fmla="*/ 443 h 1774"/>
              <a:gd name="T12" fmla="*/ 2333 w 2333"/>
              <a:gd name="T13" fmla="*/ 0 h 1774"/>
              <a:gd name="T14" fmla="*/ 1750 w 2333"/>
              <a:gd name="T15" fmla="*/ 221 h 1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33" h="1774">
                <a:moveTo>
                  <a:pt x="2333" y="0"/>
                </a:moveTo>
                <a:lnTo>
                  <a:pt x="2333" y="1331"/>
                </a:lnTo>
                <a:lnTo>
                  <a:pt x="1166" y="1774"/>
                </a:lnTo>
                <a:lnTo>
                  <a:pt x="0" y="1331"/>
                </a:lnTo>
                <a:lnTo>
                  <a:pt x="0" y="0"/>
                </a:lnTo>
                <a:lnTo>
                  <a:pt x="1166" y="443"/>
                </a:lnTo>
                <a:lnTo>
                  <a:pt x="2333" y="0"/>
                </a:lnTo>
                <a:close/>
                <a:moveTo>
                  <a:pt x="1750" y="221"/>
                </a:move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379" tIns="45688" rIns="91379" bIns="45688" numCol="1" anchor="t" anchorCtr="0" compatLnSpc="1"/>
          <a:lstStyle/>
          <a:p>
            <a:pPr defTabSz="1218565">
              <a:defRPr/>
            </a:pPr>
            <a:endParaRPr lang="zh-CN" altLang="en-US" kern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" name="Freeform 13"/>
          <p:cNvSpPr>
            <a:spLocks noEditPoints="1"/>
          </p:cNvSpPr>
          <p:nvPr/>
        </p:nvSpPr>
        <p:spPr bwMode="auto">
          <a:xfrm rot="16200000">
            <a:off x="3408095" y="3702177"/>
            <a:ext cx="1523183" cy="1084435"/>
          </a:xfrm>
          <a:custGeom>
            <a:avLst/>
            <a:gdLst>
              <a:gd name="T0" fmla="*/ 2333 w 2333"/>
              <a:gd name="T1" fmla="*/ 0 h 1774"/>
              <a:gd name="T2" fmla="*/ 2333 w 2333"/>
              <a:gd name="T3" fmla="*/ 1331 h 1774"/>
              <a:gd name="T4" fmla="*/ 1166 w 2333"/>
              <a:gd name="T5" fmla="*/ 1774 h 1774"/>
              <a:gd name="T6" fmla="*/ 0 w 2333"/>
              <a:gd name="T7" fmla="*/ 1331 h 1774"/>
              <a:gd name="T8" fmla="*/ 0 w 2333"/>
              <a:gd name="T9" fmla="*/ 0 h 1774"/>
              <a:gd name="T10" fmla="*/ 1166 w 2333"/>
              <a:gd name="T11" fmla="*/ 443 h 1774"/>
              <a:gd name="T12" fmla="*/ 2333 w 2333"/>
              <a:gd name="T13" fmla="*/ 0 h 1774"/>
              <a:gd name="T14" fmla="*/ 1750 w 2333"/>
              <a:gd name="T15" fmla="*/ 221 h 1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33" h="1774">
                <a:moveTo>
                  <a:pt x="2333" y="0"/>
                </a:moveTo>
                <a:lnTo>
                  <a:pt x="2333" y="1331"/>
                </a:lnTo>
                <a:lnTo>
                  <a:pt x="1166" y="1774"/>
                </a:lnTo>
                <a:lnTo>
                  <a:pt x="0" y="1331"/>
                </a:lnTo>
                <a:lnTo>
                  <a:pt x="0" y="0"/>
                </a:lnTo>
                <a:lnTo>
                  <a:pt x="1166" y="443"/>
                </a:lnTo>
                <a:lnTo>
                  <a:pt x="2333" y="0"/>
                </a:lnTo>
                <a:close/>
                <a:moveTo>
                  <a:pt x="1750" y="221"/>
                </a:move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379" tIns="45688" rIns="91379" bIns="45688" numCol="1" anchor="t" anchorCtr="0" compatLnSpc="1"/>
          <a:lstStyle/>
          <a:p>
            <a:pPr defTabSz="1218565">
              <a:defRPr/>
            </a:pPr>
            <a:endParaRPr lang="zh-CN" altLang="en-US" kern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2" name="Freeform 13"/>
          <p:cNvSpPr>
            <a:spLocks noEditPoints="1"/>
          </p:cNvSpPr>
          <p:nvPr/>
        </p:nvSpPr>
        <p:spPr bwMode="auto">
          <a:xfrm rot="16200000">
            <a:off x="4332735" y="3702178"/>
            <a:ext cx="1523183" cy="1084435"/>
          </a:xfrm>
          <a:custGeom>
            <a:avLst/>
            <a:gdLst>
              <a:gd name="T0" fmla="*/ 2333 w 2333"/>
              <a:gd name="T1" fmla="*/ 0 h 1774"/>
              <a:gd name="T2" fmla="*/ 2333 w 2333"/>
              <a:gd name="T3" fmla="*/ 1331 h 1774"/>
              <a:gd name="T4" fmla="*/ 1166 w 2333"/>
              <a:gd name="T5" fmla="*/ 1774 h 1774"/>
              <a:gd name="T6" fmla="*/ 0 w 2333"/>
              <a:gd name="T7" fmla="*/ 1331 h 1774"/>
              <a:gd name="T8" fmla="*/ 0 w 2333"/>
              <a:gd name="T9" fmla="*/ 0 h 1774"/>
              <a:gd name="T10" fmla="*/ 1166 w 2333"/>
              <a:gd name="T11" fmla="*/ 443 h 1774"/>
              <a:gd name="T12" fmla="*/ 2333 w 2333"/>
              <a:gd name="T13" fmla="*/ 0 h 1774"/>
              <a:gd name="T14" fmla="*/ 1750 w 2333"/>
              <a:gd name="T15" fmla="*/ 221 h 1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33" h="1774">
                <a:moveTo>
                  <a:pt x="2333" y="0"/>
                </a:moveTo>
                <a:lnTo>
                  <a:pt x="2333" y="1331"/>
                </a:lnTo>
                <a:lnTo>
                  <a:pt x="1166" y="1774"/>
                </a:lnTo>
                <a:lnTo>
                  <a:pt x="0" y="1331"/>
                </a:lnTo>
                <a:lnTo>
                  <a:pt x="0" y="0"/>
                </a:lnTo>
                <a:lnTo>
                  <a:pt x="1166" y="443"/>
                </a:lnTo>
                <a:lnTo>
                  <a:pt x="2333" y="0"/>
                </a:lnTo>
                <a:close/>
                <a:moveTo>
                  <a:pt x="1750" y="221"/>
                </a:move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379" tIns="45688" rIns="91379" bIns="45688" numCol="1" anchor="t" anchorCtr="0" compatLnSpc="1"/>
          <a:lstStyle/>
          <a:p>
            <a:pPr defTabSz="1218565">
              <a:defRPr/>
            </a:pPr>
            <a:endParaRPr lang="zh-CN" altLang="en-US" kern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3" name="Freeform 13"/>
          <p:cNvSpPr>
            <a:spLocks noEditPoints="1"/>
          </p:cNvSpPr>
          <p:nvPr/>
        </p:nvSpPr>
        <p:spPr bwMode="auto">
          <a:xfrm rot="16200000">
            <a:off x="5307490" y="3702178"/>
            <a:ext cx="1523183" cy="1084435"/>
          </a:xfrm>
          <a:custGeom>
            <a:avLst/>
            <a:gdLst>
              <a:gd name="T0" fmla="*/ 2333 w 2333"/>
              <a:gd name="T1" fmla="*/ 0 h 1774"/>
              <a:gd name="T2" fmla="*/ 2333 w 2333"/>
              <a:gd name="T3" fmla="*/ 1331 h 1774"/>
              <a:gd name="T4" fmla="*/ 1166 w 2333"/>
              <a:gd name="T5" fmla="*/ 1774 h 1774"/>
              <a:gd name="T6" fmla="*/ 0 w 2333"/>
              <a:gd name="T7" fmla="*/ 1331 h 1774"/>
              <a:gd name="T8" fmla="*/ 0 w 2333"/>
              <a:gd name="T9" fmla="*/ 0 h 1774"/>
              <a:gd name="T10" fmla="*/ 1166 w 2333"/>
              <a:gd name="T11" fmla="*/ 443 h 1774"/>
              <a:gd name="T12" fmla="*/ 2333 w 2333"/>
              <a:gd name="T13" fmla="*/ 0 h 1774"/>
              <a:gd name="T14" fmla="*/ 1750 w 2333"/>
              <a:gd name="T15" fmla="*/ 221 h 1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33" h="1774">
                <a:moveTo>
                  <a:pt x="2333" y="0"/>
                </a:moveTo>
                <a:lnTo>
                  <a:pt x="2333" y="1331"/>
                </a:lnTo>
                <a:lnTo>
                  <a:pt x="1166" y="1774"/>
                </a:lnTo>
                <a:lnTo>
                  <a:pt x="0" y="1331"/>
                </a:lnTo>
                <a:lnTo>
                  <a:pt x="0" y="0"/>
                </a:lnTo>
                <a:lnTo>
                  <a:pt x="1166" y="443"/>
                </a:lnTo>
                <a:lnTo>
                  <a:pt x="2333" y="0"/>
                </a:lnTo>
                <a:close/>
                <a:moveTo>
                  <a:pt x="1750" y="221"/>
                </a:move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379" tIns="45688" rIns="91379" bIns="45688" numCol="1" anchor="t" anchorCtr="0" compatLnSpc="1"/>
          <a:lstStyle/>
          <a:p>
            <a:pPr defTabSz="1218565">
              <a:defRPr/>
            </a:pPr>
            <a:endParaRPr lang="zh-CN" altLang="en-US" kern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4" name="Freeform 13"/>
          <p:cNvSpPr>
            <a:spLocks noEditPoints="1"/>
          </p:cNvSpPr>
          <p:nvPr/>
        </p:nvSpPr>
        <p:spPr bwMode="auto">
          <a:xfrm rot="16200000">
            <a:off x="6250283" y="3702178"/>
            <a:ext cx="1523183" cy="1084435"/>
          </a:xfrm>
          <a:custGeom>
            <a:avLst/>
            <a:gdLst>
              <a:gd name="T0" fmla="*/ 2333 w 2333"/>
              <a:gd name="T1" fmla="*/ 0 h 1774"/>
              <a:gd name="T2" fmla="*/ 2333 w 2333"/>
              <a:gd name="T3" fmla="*/ 1331 h 1774"/>
              <a:gd name="T4" fmla="*/ 1166 w 2333"/>
              <a:gd name="T5" fmla="*/ 1774 h 1774"/>
              <a:gd name="T6" fmla="*/ 0 w 2333"/>
              <a:gd name="T7" fmla="*/ 1331 h 1774"/>
              <a:gd name="T8" fmla="*/ 0 w 2333"/>
              <a:gd name="T9" fmla="*/ 0 h 1774"/>
              <a:gd name="T10" fmla="*/ 1166 w 2333"/>
              <a:gd name="T11" fmla="*/ 443 h 1774"/>
              <a:gd name="T12" fmla="*/ 2333 w 2333"/>
              <a:gd name="T13" fmla="*/ 0 h 1774"/>
              <a:gd name="T14" fmla="*/ 1750 w 2333"/>
              <a:gd name="T15" fmla="*/ 221 h 1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33" h="1774">
                <a:moveTo>
                  <a:pt x="2333" y="0"/>
                </a:moveTo>
                <a:lnTo>
                  <a:pt x="2333" y="1331"/>
                </a:lnTo>
                <a:lnTo>
                  <a:pt x="1166" y="1774"/>
                </a:lnTo>
                <a:lnTo>
                  <a:pt x="0" y="1331"/>
                </a:lnTo>
                <a:lnTo>
                  <a:pt x="0" y="0"/>
                </a:lnTo>
                <a:lnTo>
                  <a:pt x="1166" y="443"/>
                </a:lnTo>
                <a:lnTo>
                  <a:pt x="2333" y="0"/>
                </a:lnTo>
                <a:close/>
                <a:moveTo>
                  <a:pt x="1750" y="221"/>
                </a:move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379" tIns="45688" rIns="91379" bIns="45688" numCol="1" anchor="t" anchorCtr="0" compatLnSpc="1"/>
          <a:lstStyle/>
          <a:p>
            <a:pPr defTabSz="1218565">
              <a:defRPr/>
            </a:pPr>
            <a:endParaRPr lang="zh-CN" altLang="en-US" kern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5" name="Freeform 13"/>
          <p:cNvSpPr>
            <a:spLocks noEditPoints="1"/>
          </p:cNvSpPr>
          <p:nvPr/>
        </p:nvSpPr>
        <p:spPr bwMode="auto">
          <a:xfrm rot="16200000">
            <a:off x="7193078" y="3702178"/>
            <a:ext cx="1523183" cy="1084435"/>
          </a:xfrm>
          <a:custGeom>
            <a:avLst/>
            <a:gdLst>
              <a:gd name="T0" fmla="*/ 2333 w 2333"/>
              <a:gd name="T1" fmla="*/ 0 h 1774"/>
              <a:gd name="T2" fmla="*/ 2333 w 2333"/>
              <a:gd name="T3" fmla="*/ 1331 h 1774"/>
              <a:gd name="T4" fmla="*/ 1166 w 2333"/>
              <a:gd name="T5" fmla="*/ 1774 h 1774"/>
              <a:gd name="T6" fmla="*/ 0 w 2333"/>
              <a:gd name="T7" fmla="*/ 1331 h 1774"/>
              <a:gd name="T8" fmla="*/ 0 w 2333"/>
              <a:gd name="T9" fmla="*/ 0 h 1774"/>
              <a:gd name="T10" fmla="*/ 1166 w 2333"/>
              <a:gd name="T11" fmla="*/ 443 h 1774"/>
              <a:gd name="T12" fmla="*/ 2333 w 2333"/>
              <a:gd name="T13" fmla="*/ 0 h 1774"/>
              <a:gd name="T14" fmla="*/ 1750 w 2333"/>
              <a:gd name="T15" fmla="*/ 221 h 1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33" h="1774">
                <a:moveTo>
                  <a:pt x="2333" y="0"/>
                </a:moveTo>
                <a:lnTo>
                  <a:pt x="2333" y="1331"/>
                </a:lnTo>
                <a:lnTo>
                  <a:pt x="1166" y="1774"/>
                </a:lnTo>
                <a:lnTo>
                  <a:pt x="0" y="1331"/>
                </a:lnTo>
                <a:lnTo>
                  <a:pt x="0" y="0"/>
                </a:lnTo>
                <a:lnTo>
                  <a:pt x="1166" y="443"/>
                </a:lnTo>
                <a:lnTo>
                  <a:pt x="2333" y="0"/>
                </a:lnTo>
                <a:close/>
                <a:moveTo>
                  <a:pt x="1750" y="221"/>
                </a:move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379" tIns="45688" rIns="91379" bIns="45688" numCol="1" anchor="t" anchorCtr="0" compatLnSpc="1"/>
          <a:lstStyle/>
          <a:p>
            <a:pPr defTabSz="1218565">
              <a:defRPr/>
            </a:pPr>
            <a:endParaRPr lang="zh-CN" altLang="en-US" kern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6" name="Freeform 13"/>
          <p:cNvSpPr>
            <a:spLocks noEditPoints="1"/>
          </p:cNvSpPr>
          <p:nvPr/>
        </p:nvSpPr>
        <p:spPr bwMode="auto">
          <a:xfrm rot="16200000">
            <a:off x="8138047" y="3702178"/>
            <a:ext cx="1523183" cy="1084435"/>
          </a:xfrm>
          <a:custGeom>
            <a:avLst/>
            <a:gdLst>
              <a:gd name="T0" fmla="*/ 2333 w 2333"/>
              <a:gd name="T1" fmla="*/ 0 h 1774"/>
              <a:gd name="T2" fmla="*/ 2333 w 2333"/>
              <a:gd name="T3" fmla="*/ 1331 h 1774"/>
              <a:gd name="T4" fmla="*/ 1166 w 2333"/>
              <a:gd name="T5" fmla="*/ 1774 h 1774"/>
              <a:gd name="T6" fmla="*/ 0 w 2333"/>
              <a:gd name="T7" fmla="*/ 1331 h 1774"/>
              <a:gd name="T8" fmla="*/ 0 w 2333"/>
              <a:gd name="T9" fmla="*/ 0 h 1774"/>
              <a:gd name="T10" fmla="*/ 1166 w 2333"/>
              <a:gd name="T11" fmla="*/ 443 h 1774"/>
              <a:gd name="T12" fmla="*/ 2333 w 2333"/>
              <a:gd name="T13" fmla="*/ 0 h 1774"/>
              <a:gd name="T14" fmla="*/ 1750 w 2333"/>
              <a:gd name="T15" fmla="*/ 221 h 1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33" h="1774">
                <a:moveTo>
                  <a:pt x="2333" y="0"/>
                </a:moveTo>
                <a:lnTo>
                  <a:pt x="2333" y="1331"/>
                </a:lnTo>
                <a:lnTo>
                  <a:pt x="1166" y="1774"/>
                </a:lnTo>
                <a:lnTo>
                  <a:pt x="0" y="1331"/>
                </a:lnTo>
                <a:lnTo>
                  <a:pt x="0" y="0"/>
                </a:lnTo>
                <a:lnTo>
                  <a:pt x="1166" y="443"/>
                </a:lnTo>
                <a:lnTo>
                  <a:pt x="2333" y="0"/>
                </a:lnTo>
                <a:close/>
                <a:moveTo>
                  <a:pt x="1750" y="221"/>
                </a:move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379" tIns="45688" rIns="91379" bIns="45688" numCol="1" anchor="t" anchorCtr="0" compatLnSpc="1"/>
          <a:lstStyle/>
          <a:p>
            <a:pPr defTabSz="1218565">
              <a:defRPr/>
            </a:pPr>
            <a:endParaRPr lang="zh-CN" altLang="en-US" kern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7" name="Freeform 13"/>
          <p:cNvSpPr>
            <a:spLocks noEditPoints="1"/>
          </p:cNvSpPr>
          <p:nvPr/>
        </p:nvSpPr>
        <p:spPr bwMode="auto">
          <a:xfrm rot="16200000">
            <a:off x="9112800" y="3702178"/>
            <a:ext cx="1523183" cy="1084435"/>
          </a:xfrm>
          <a:custGeom>
            <a:avLst/>
            <a:gdLst>
              <a:gd name="T0" fmla="*/ 2333 w 2333"/>
              <a:gd name="T1" fmla="*/ 0 h 1774"/>
              <a:gd name="T2" fmla="*/ 2333 w 2333"/>
              <a:gd name="T3" fmla="*/ 1331 h 1774"/>
              <a:gd name="T4" fmla="*/ 1166 w 2333"/>
              <a:gd name="T5" fmla="*/ 1774 h 1774"/>
              <a:gd name="T6" fmla="*/ 0 w 2333"/>
              <a:gd name="T7" fmla="*/ 1331 h 1774"/>
              <a:gd name="T8" fmla="*/ 0 w 2333"/>
              <a:gd name="T9" fmla="*/ 0 h 1774"/>
              <a:gd name="T10" fmla="*/ 1166 w 2333"/>
              <a:gd name="T11" fmla="*/ 443 h 1774"/>
              <a:gd name="T12" fmla="*/ 2333 w 2333"/>
              <a:gd name="T13" fmla="*/ 0 h 1774"/>
              <a:gd name="T14" fmla="*/ 1750 w 2333"/>
              <a:gd name="T15" fmla="*/ 221 h 1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33" h="1774">
                <a:moveTo>
                  <a:pt x="2333" y="0"/>
                </a:moveTo>
                <a:lnTo>
                  <a:pt x="2333" y="1331"/>
                </a:lnTo>
                <a:lnTo>
                  <a:pt x="1166" y="1774"/>
                </a:lnTo>
                <a:lnTo>
                  <a:pt x="0" y="1331"/>
                </a:lnTo>
                <a:lnTo>
                  <a:pt x="0" y="0"/>
                </a:lnTo>
                <a:lnTo>
                  <a:pt x="1166" y="443"/>
                </a:lnTo>
                <a:lnTo>
                  <a:pt x="2333" y="0"/>
                </a:lnTo>
                <a:close/>
                <a:moveTo>
                  <a:pt x="1750" y="221"/>
                </a:move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379" tIns="45688" rIns="91379" bIns="45688" numCol="1" anchor="t" anchorCtr="0" compatLnSpc="1"/>
          <a:lstStyle/>
          <a:p>
            <a:pPr defTabSz="1218565">
              <a:defRPr/>
            </a:pPr>
            <a:endParaRPr lang="zh-CN" altLang="en-US" kern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8" name="TextBox 241"/>
          <p:cNvSpPr txBox="1"/>
          <p:nvPr/>
        </p:nvSpPr>
        <p:spPr>
          <a:xfrm>
            <a:off x="1074411" y="3737497"/>
            <a:ext cx="544059" cy="923073"/>
          </a:xfrm>
          <a:prstGeom prst="rect">
            <a:avLst/>
          </a:prstGeom>
          <a:noFill/>
        </p:spPr>
        <p:txBody>
          <a:bodyPr wrap="square" lIns="91379" tIns="45688" rIns="91379" bIns="45688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月份</a:t>
            </a:r>
          </a:p>
        </p:txBody>
      </p:sp>
      <p:sp>
        <p:nvSpPr>
          <p:cNvPr id="79" name="TextBox 242"/>
          <p:cNvSpPr txBox="1"/>
          <p:nvPr/>
        </p:nvSpPr>
        <p:spPr>
          <a:xfrm>
            <a:off x="2089868" y="3737497"/>
            <a:ext cx="544059" cy="923073"/>
          </a:xfrm>
          <a:prstGeom prst="rect">
            <a:avLst/>
          </a:prstGeom>
          <a:noFill/>
        </p:spPr>
        <p:txBody>
          <a:bodyPr wrap="square" lIns="91379" tIns="45688" rIns="91379" bIns="45688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月份</a:t>
            </a:r>
          </a:p>
        </p:txBody>
      </p:sp>
      <p:sp>
        <p:nvSpPr>
          <p:cNvPr id="80" name="TextBox 243"/>
          <p:cNvSpPr txBox="1"/>
          <p:nvPr/>
        </p:nvSpPr>
        <p:spPr>
          <a:xfrm>
            <a:off x="3003778" y="3737497"/>
            <a:ext cx="544059" cy="923073"/>
          </a:xfrm>
          <a:prstGeom prst="rect">
            <a:avLst/>
          </a:prstGeom>
          <a:noFill/>
        </p:spPr>
        <p:txBody>
          <a:bodyPr wrap="square" lIns="91379" tIns="45688" rIns="91379" bIns="45688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月份</a:t>
            </a:r>
          </a:p>
        </p:txBody>
      </p:sp>
      <p:sp>
        <p:nvSpPr>
          <p:cNvPr id="81" name="TextBox 244"/>
          <p:cNvSpPr txBox="1"/>
          <p:nvPr/>
        </p:nvSpPr>
        <p:spPr>
          <a:xfrm>
            <a:off x="3917689" y="3737497"/>
            <a:ext cx="544059" cy="923073"/>
          </a:xfrm>
          <a:prstGeom prst="rect">
            <a:avLst/>
          </a:prstGeom>
          <a:noFill/>
        </p:spPr>
        <p:txBody>
          <a:bodyPr wrap="square" lIns="91379" tIns="45688" rIns="91379" bIns="45688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月份</a:t>
            </a:r>
          </a:p>
        </p:txBody>
      </p:sp>
      <p:sp>
        <p:nvSpPr>
          <p:cNvPr id="82" name="TextBox 245"/>
          <p:cNvSpPr txBox="1"/>
          <p:nvPr/>
        </p:nvSpPr>
        <p:spPr>
          <a:xfrm>
            <a:off x="4831599" y="3737497"/>
            <a:ext cx="544059" cy="923073"/>
          </a:xfrm>
          <a:prstGeom prst="rect">
            <a:avLst/>
          </a:prstGeom>
          <a:noFill/>
        </p:spPr>
        <p:txBody>
          <a:bodyPr wrap="square" lIns="91379" tIns="45688" rIns="91379" bIns="45688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月份</a:t>
            </a:r>
          </a:p>
        </p:txBody>
      </p:sp>
      <p:sp>
        <p:nvSpPr>
          <p:cNvPr id="83" name="TextBox 246"/>
          <p:cNvSpPr txBox="1"/>
          <p:nvPr/>
        </p:nvSpPr>
        <p:spPr>
          <a:xfrm>
            <a:off x="5847056" y="3737497"/>
            <a:ext cx="544059" cy="923073"/>
          </a:xfrm>
          <a:prstGeom prst="rect">
            <a:avLst/>
          </a:prstGeom>
          <a:noFill/>
        </p:spPr>
        <p:txBody>
          <a:bodyPr wrap="square" lIns="91379" tIns="45688" rIns="91379" bIns="45688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月份</a:t>
            </a:r>
          </a:p>
        </p:txBody>
      </p:sp>
      <p:sp>
        <p:nvSpPr>
          <p:cNvPr id="84" name="TextBox 247"/>
          <p:cNvSpPr txBox="1"/>
          <p:nvPr/>
        </p:nvSpPr>
        <p:spPr>
          <a:xfrm>
            <a:off x="6760967" y="3737497"/>
            <a:ext cx="544059" cy="923073"/>
          </a:xfrm>
          <a:prstGeom prst="rect">
            <a:avLst/>
          </a:prstGeom>
          <a:noFill/>
        </p:spPr>
        <p:txBody>
          <a:bodyPr wrap="square" lIns="91379" tIns="45688" rIns="91379" bIns="45688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月份</a:t>
            </a:r>
          </a:p>
        </p:txBody>
      </p:sp>
      <p:sp>
        <p:nvSpPr>
          <p:cNvPr id="85" name="TextBox 248"/>
          <p:cNvSpPr txBox="1"/>
          <p:nvPr/>
        </p:nvSpPr>
        <p:spPr>
          <a:xfrm>
            <a:off x="7674877" y="3737497"/>
            <a:ext cx="544059" cy="923073"/>
          </a:xfrm>
          <a:prstGeom prst="rect">
            <a:avLst/>
          </a:prstGeom>
          <a:noFill/>
        </p:spPr>
        <p:txBody>
          <a:bodyPr wrap="square" lIns="91379" tIns="45688" rIns="91379" bIns="45688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月份</a:t>
            </a:r>
          </a:p>
        </p:txBody>
      </p:sp>
      <p:sp>
        <p:nvSpPr>
          <p:cNvPr id="86" name="TextBox 249"/>
          <p:cNvSpPr txBox="1"/>
          <p:nvPr/>
        </p:nvSpPr>
        <p:spPr>
          <a:xfrm>
            <a:off x="8690334" y="3737497"/>
            <a:ext cx="544059" cy="923073"/>
          </a:xfrm>
          <a:prstGeom prst="rect">
            <a:avLst/>
          </a:prstGeom>
          <a:noFill/>
        </p:spPr>
        <p:txBody>
          <a:bodyPr wrap="square" lIns="91379" tIns="45688" rIns="91379" bIns="45688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月份</a:t>
            </a:r>
          </a:p>
        </p:txBody>
      </p:sp>
      <p:sp>
        <p:nvSpPr>
          <p:cNvPr id="87" name="TextBox 250"/>
          <p:cNvSpPr txBox="1"/>
          <p:nvPr/>
        </p:nvSpPr>
        <p:spPr>
          <a:xfrm>
            <a:off x="9669458" y="3737497"/>
            <a:ext cx="544059" cy="923073"/>
          </a:xfrm>
          <a:prstGeom prst="rect">
            <a:avLst/>
          </a:prstGeom>
          <a:noFill/>
        </p:spPr>
        <p:txBody>
          <a:bodyPr wrap="square" lIns="91379" tIns="45688" rIns="91379" bIns="45688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月份</a:t>
            </a:r>
          </a:p>
        </p:txBody>
      </p:sp>
      <p:sp>
        <p:nvSpPr>
          <p:cNvPr id="88" name="TextBox 253"/>
          <p:cNvSpPr txBox="1"/>
          <p:nvPr/>
        </p:nvSpPr>
        <p:spPr>
          <a:xfrm>
            <a:off x="10713928" y="3737497"/>
            <a:ext cx="544059" cy="923073"/>
          </a:xfrm>
          <a:prstGeom prst="rect">
            <a:avLst/>
          </a:prstGeom>
          <a:noFill/>
        </p:spPr>
        <p:txBody>
          <a:bodyPr wrap="square" lIns="91379" tIns="45688" rIns="91379" bIns="45688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月份</a:t>
            </a:r>
          </a:p>
        </p:txBody>
      </p:sp>
      <p:cxnSp>
        <p:nvCxnSpPr>
          <p:cNvPr id="89" name="直接连接符 88"/>
          <p:cNvCxnSpPr/>
          <p:nvPr/>
        </p:nvCxnSpPr>
        <p:spPr>
          <a:xfrm>
            <a:off x="1323356" y="4993779"/>
            <a:ext cx="0" cy="812364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接连接符 89"/>
          <p:cNvCxnSpPr/>
          <p:nvPr/>
        </p:nvCxnSpPr>
        <p:spPr>
          <a:xfrm>
            <a:off x="2237266" y="2670440"/>
            <a:ext cx="0" cy="812364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接连接符 90"/>
          <p:cNvCxnSpPr/>
          <p:nvPr/>
        </p:nvCxnSpPr>
        <p:spPr>
          <a:xfrm>
            <a:off x="3134253" y="4993779"/>
            <a:ext cx="0" cy="812364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接连接符 91"/>
          <p:cNvCxnSpPr/>
          <p:nvPr/>
        </p:nvCxnSpPr>
        <p:spPr>
          <a:xfrm>
            <a:off x="4132784" y="2670440"/>
            <a:ext cx="0" cy="812364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接连接符 92"/>
          <p:cNvCxnSpPr/>
          <p:nvPr/>
        </p:nvCxnSpPr>
        <p:spPr>
          <a:xfrm>
            <a:off x="5000154" y="4993779"/>
            <a:ext cx="0" cy="812364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接连接符 93"/>
          <p:cNvCxnSpPr/>
          <p:nvPr/>
        </p:nvCxnSpPr>
        <p:spPr>
          <a:xfrm>
            <a:off x="5960605" y="2670440"/>
            <a:ext cx="0" cy="812364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接连接符 94"/>
          <p:cNvCxnSpPr/>
          <p:nvPr/>
        </p:nvCxnSpPr>
        <p:spPr>
          <a:xfrm>
            <a:off x="6912596" y="4993779"/>
            <a:ext cx="0" cy="812364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接连接符 95"/>
          <p:cNvCxnSpPr/>
          <p:nvPr/>
        </p:nvCxnSpPr>
        <p:spPr>
          <a:xfrm>
            <a:off x="7771503" y="2670440"/>
            <a:ext cx="0" cy="812364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接连接符 96"/>
          <p:cNvCxnSpPr/>
          <p:nvPr/>
        </p:nvCxnSpPr>
        <p:spPr>
          <a:xfrm>
            <a:off x="8825039" y="4993779"/>
            <a:ext cx="0" cy="812364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接连接符 97"/>
          <p:cNvCxnSpPr/>
          <p:nvPr/>
        </p:nvCxnSpPr>
        <p:spPr>
          <a:xfrm>
            <a:off x="9734719" y="2670440"/>
            <a:ext cx="0" cy="812364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接连接符 98"/>
          <p:cNvCxnSpPr/>
          <p:nvPr/>
        </p:nvCxnSpPr>
        <p:spPr>
          <a:xfrm>
            <a:off x="10822103" y="4993779"/>
            <a:ext cx="0" cy="812364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28"/>
          <p:cNvSpPr>
            <a:spLocks noChangeArrowheads="1"/>
          </p:cNvSpPr>
          <p:nvPr/>
        </p:nvSpPr>
        <p:spPr bwMode="auto">
          <a:xfrm>
            <a:off x="502192" y="5732723"/>
            <a:ext cx="1804840" cy="584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3" tIns="45702" rIns="91403" bIns="45702">
            <a:spAutoFit/>
          </a:bodyPr>
          <a:lstStyle/>
          <a:p>
            <a:pPr algn="ctr" defTabSz="1218565">
              <a:lnSpc>
                <a:spcPct val="120000"/>
              </a:lnSpc>
              <a:defRPr/>
            </a:pPr>
            <a:r>
              <a:rPr lang="zh-CN" altLang="en-US" sz="1335" kern="0" dirty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</a:t>
            </a:r>
          </a:p>
          <a:p>
            <a:pPr algn="ctr" defTabSz="1218565">
              <a:lnSpc>
                <a:spcPct val="120000"/>
              </a:lnSpc>
              <a:defRPr/>
            </a:pPr>
            <a:r>
              <a:rPr lang="zh-CN" altLang="en-US" sz="1335" kern="0" dirty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</a:t>
            </a:r>
          </a:p>
        </p:txBody>
      </p:sp>
      <p:sp>
        <p:nvSpPr>
          <p:cNvPr id="101" name="Rectangle 28"/>
          <p:cNvSpPr>
            <a:spLocks noChangeArrowheads="1"/>
          </p:cNvSpPr>
          <p:nvPr/>
        </p:nvSpPr>
        <p:spPr bwMode="auto">
          <a:xfrm>
            <a:off x="1375691" y="2061165"/>
            <a:ext cx="1804840" cy="584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3" tIns="45702" rIns="91403" bIns="45702">
            <a:spAutoFit/>
          </a:bodyPr>
          <a:lstStyle/>
          <a:p>
            <a:pPr algn="ctr" defTabSz="1218565">
              <a:lnSpc>
                <a:spcPct val="120000"/>
              </a:lnSpc>
              <a:defRPr/>
            </a:pPr>
            <a:r>
              <a:rPr lang="zh-CN" altLang="en-US" sz="1335" kern="0" dirty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</a:t>
            </a:r>
          </a:p>
          <a:p>
            <a:pPr algn="ctr" defTabSz="1218565">
              <a:lnSpc>
                <a:spcPct val="120000"/>
              </a:lnSpc>
              <a:defRPr/>
            </a:pPr>
            <a:r>
              <a:rPr lang="zh-CN" altLang="en-US" sz="1335" kern="0" dirty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</a:t>
            </a:r>
          </a:p>
        </p:txBody>
      </p:sp>
      <p:sp>
        <p:nvSpPr>
          <p:cNvPr id="102" name="Rectangle 28"/>
          <p:cNvSpPr>
            <a:spLocks noChangeArrowheads="1"/>
          </p:cNvSpPr>
          <p:nvPr/>
        </p:nvSpPr>
        <p:spPr bwMode="auto">
          <a:xfrm>
            <a:off x="2237267" y="5732723"/>
            <a:ext cx="1804840" cy="584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3" tIns="45702" rIns="91403" bIns="45702">
            <a:spAutoFit/>
          </a:bodyPr>
          <a:lstStyle/>
          <a:p>
            <a:pPr algn="ctr" defTabSz="1218565">
              <a:lnSpc>
                <a:spcPct val="120000"/>
              </a:lnSpc>
              <a:defRPr/>
            </a:pPr>
            <a:r>
              <a:rPr lang="zh-CN" altLang="en-US" sz="1335" kern="0" dirty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</a:t>
            </a:r>
          </a:p>
          <a:p>
            <a:pPr algn="ctr" defTabSz="1218565">
              <a:lnSpc>
                <a:spcPct val="120000"/>
              </a:lnSpc>
              <a:defRPr/>
            </a:pPr>
            <a:r>
              <a:rPr lang="zh-CN" altLang="en-US" sz="1335" kern="0" dirty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</a:t>
            </a:r>
          </a:p>
        </p:txBody>
      </p:sp>
      <p:sp>
        <p:nvSpPr>
          <p:cNvPr id="103" name="Rectangle 28"/>
          <p:cNvSpPr>
            <a:spLocks noChangeArrowheads="1"/>
          </p:cNvSpPr>
          <p:nvPr/>
        </p:nvSpPr>
        <p:spPr bwMode="auto">
          <a:xfrm>
            <a:off x="3252723" y="2061165"/>
            <a:ext cx="1804840" cy="584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3" tIns="45702" rIns="91403" bIns="45702">
            <a:spAutoFit/>
          </a:bodyPr>
          <a:lstStyle/>
          <a:p>
            <a:pPr algn="ctr" defTabSz="1218565">
              <a:lnSpc>
                <a:spcPct val="120000"/>
              </a:lnSpc>
              <a:defRPr/>
            </a:pPr>
            <a:r>
              <a:rPr lang="zh-CN" altLang="en-US" sz="1335" kern="0" dirty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</a:t>
            </a:r>
          </a:p>
          <a:p>
            <a:pPr algn="ctr" defTabSz="1218565">
              <a:lnSpc>
                <a:spcPct val="120000"/>
              </a:lnSpc>
              <a:defRPr/>
            </a:pPr>
            <a:r>
              <a:rPr lang="zh-CN" altLang="en-US" sz="1335" kern="0" dirty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</a:t>
            </a:r>
          </a:p>
        </p:txBody>
      </p:sp>
      <p:sp>
        <p:nvSpPr>
          <p:cNvPr id="104" name="Rectangle 28"/>
          <p:cNvSpPr>
            <a:spLocks noChangeArrowheads="1"/>
          </p:cNvSpPr>
          <p:nvPr/>
        </p:nvSpPr>
        <p:spPr bwMode="auto">
          <a:xfrm>
            <a:off x="4090474" y="5732723"/>
            <a:ext cx="1804840" cy="584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3" tIns="45702" rIns="91403" bIns="45702">
            <a:spAutoFit/>
          </a:bodyPr>
          <a:lstStyle/>
          <a:p>
            <a:pPr algn="ctr" defTabSz="1218565">
              <a:lnSpc>
                <a:spcPct val="120000"/>
              </a:lnSpc>
              <a:defRPr/>
            </a:pPr>
            <a:r>
              <a:rPr lang="zh-CN" altLang="en-US" sz="1335" kern="0" dirty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</a:t>
            </a:r>
          </a:p>
          <a:p>
            <a:pPr algn="ctr" defTabSz="1218565">
              <a:lnSpc>
                <a:spcPct val="120000"/>
              </a:lnSpc>
              <a:defRPr/>
            </a:pPr>
            <a:r>
              <a:rPr lang="zh-CN" altLang="en-US" sz="1335" kern="0" dirty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</a:t>
            </a:r>
          </a:p>
        </p:txBody>
      </p:sp>
      <p:sp>
        <p:nvSpPr>
          <p:cNvPr id="105" name="Rectangle 28"/>
          <p:cNvSpPr>
            <a:spLocks noChangeArrowheads="1"/>
          </p:cNvSpPr>
          <p:nvPr/>
        </p:nvSpPr>
        <p:spPr bwMode="auto">
          <a:xfrm>
            <a:off x="5029772" y="2061165"/>
            <a:ext cx="1804840" cy="584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3" tIns="45702" rIns="91403" bIns="45702">
            <a:spAutoFit/>
          </a:bodyPr>
          <a:lstStyle/>
          <a:p>
            <a:pPr algn="ctr" defTabSz="1218565">
              <a:lnSpc>
                <a:spcPct val="120000"/>
              </a:lnSpc>
              <a:defRPr/>
            </a:pPr>
            <a:r>
              <a:rPr lang="zh-CN" altLang="en-US" sz="1335" kern="0" dirty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</a:t>
            </a:r>
          </a:p>
          <a:p>
            <a:pPr algn="ctr" defTabSz="1218565">
              <a:lnSpc>
                <a:spcPct val="120000"/>
              </a:lnSpc>
              <a:defRPr/>
            </a:pPr>
            <a:r>
              <a:rPr lang="zh-CN" altLang="en-US" sz="1335" kern="0" dirty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</a:t>
            </a:r>
          </a:p>
        </p:txBody>
      </p:sp>
      <p:sp>
        <p:nvSpPr>
          <p:cNvPr id="106" name="Rectangle 28"/>
          <p:cNvSpPr>
            <a:spLocks noChangeArrowheads="1"/>
          </p:cNvSpPr>
          <p:nvPr/>
        </p:nvSpPr>
        <p:spPr bwMode="auto">
          <a:xfrm>
            <a:off x="5969068" y="5732723"/>
            <a:ext cx="1804840" cy="584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3" tIns="45702" rIns="91403" bIns="45702">
            <a:spAutoFit/>
          </a:bodyPr>
          <a:lstStyle/>
          <a:p>
            <a:pPr algn="ctr" defTabSz="1218565">
              <a:lnSpc>
                <a:spcPct val="120000"/>
              </a:lnSpc>
              <a:defRPr/>
            </a:pPr>
            <a:r>
              <a:rPr lang="zh-CN" altLang="en-US" sz="1335" kern="0" dirty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</a:t>
            </a:r>
          </a:p>
          <a:p>
            <a:pPr algn="ctr" defTabSz="1218565">
              <a:lnSpc>
                <a:spcPct val="120000"/>
              </a:lnSpc>
              <a:defRPr/>
            </a:pPr>
            <a:r>
              <a:rPr lang="zh-CN" altLang="en-US" sz="1335" kern="0" dirty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</a:t>
            </a:r>
          </a:p>
        </p:txBody>
      </p:sp>
      <p:sp>
        <p:nvSpPr>
          <p:cNvPr id="107" name="Rectangle 28"/>
          <p:cNvSpPr>
            <a:spLocks noChangeArrowheads="1"/>
          </p:cNvSpPr>
          <p:nvPr/>
        </p:nvSpPr>
        <p:spPr bwMode="auto">
          <a:xfrm>
            <a:off x="6829801" y="2061165"/>
            <a:ext cx="1804840" cy="584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3" tIns="45702" rIns="91403" bIns="45702">
            <a:spAutoFit/>
          </a:bodyPr>
          <a:lstStyle/>
          <a:p>
            <a:pPr algn="ctr" defTabSz="1218565">
              <a:lnSpc>
                <a:spcPct val="120000"/>
              </a:lnSpc>
              <a:defRPr/>
            </a:pPr>
            <a:r>
              <a:rPr lang="zh-CN" altLang="en-US" sz="1335" kern="0" dirty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</a:t>
            </a:r>
          </a:p>
          <a:p>
            <a:pPr algn="ctr" defTabSz="1218565">
              <a:lnSpc>
                <a:spcPct val="120000"/>
              </a:lnSpc>
              <a:defRPr/>
            </a:pPr>
            <a:r>
              <a:rPr lang="zh-CN" altLang="en-US" sz="1335" kern="0" dirty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</a:t>
            </a:r>
          </a:p>
        </p:txBody>
      </p:sp>
      <p:sp>
        <p:nvSpPr>
          <p:cNvPr id="108" name="Rectangle 28"/>
          <p:cNvSpPr>
            <a:spLocks noChangeArrowheads="1"/>
          </p:cNvSpPr>
          <p:nvPr/>
        </p:nvSpPr>
        <p:spPr bwMode="auto">
          <a:xfrm>
            <a:off x="7845257" y="5732723"/>
            <a:ext cx="1804840" cy="584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3" tIns="45702" rIns="91403" bIns="45702">
            <a:spAutoFit/>
          </a:bodyPr>
          <a:lstStyle/>
          <a:p>
            <a:pPr algn="ctr" defTabSz="1218565">
              <a:lnSpc>
                <a:spcPct val="120000"/>
              </a:lnSpc>
              <a:defRPr/>
            </a:pPr>
            <a:r>
              <a:rPr lang="zh-CN" altLang="en-US" sz="1335" kern="0" dirty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</a:t>
            </a:r>
          </a:p>
          <a:p>
            <a:pPr algn="ctr" defTabSz="1218565">
              <a:lnSpc>
                <a:spcPct val="120000"/>
              </a:lnSpc>
              <a:defRPr/>
            </a:pPr>
            <a:r>
              <a:rPr lang="zh-CN" altLang="en-US" sz="1335" kern="0" dirty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</a:t>
            </a:r>
          </a:p>
        </p:txBody>
      </p:sp>
      <p:sp>
        <p:nvSpPr>
          <p:cNvPr id="109" name="Rectangle 28"/>
          <p:cNvSpPr>
            <a:spLocks noChangeArrowheads="1"/>
          </p:cNvSpPr>
          <p:nvPr/>
        </p:nvSpPr>
        <p:spPr bwMode="auto">
          <a:xfrm>
            <a:off x="8759169" y="2061165"/>
            <a:ext cx="1804840" cy="584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3" tIns="45702" rIns="91403" bIns="45702">
            <a:spAutoFit/>
          </a:bodyPr>
          <a:lstStyle/>
          <a:p>
            <a:pPr algn="ctr" defTabSz="1218565">
              <a:lnSpc>
                <a:spcPct val="120000"/>
              </a:lnSpc>
              <a:defRPr/>
            </a:pPr>
            <a:r>
              <a:rPr lang="zh-CN" altLang="en-US" sz="1335" kern="0" dirty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</a:t>
            </a:r>
          </a:p>
          <a:p>
            <a:pPr algn="ctr" defTabSz="1218565">
              <a:lnSpc>
                <a:spcPct val="120000"/>
              </a:lnSpc>
              <a:defRPr/>
            </a:pPr>
            <a:r>
              <a:rPr lang="zh-CN" altLang="en-US" sz="1335" kern="0" dirty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</a:t>
            </a:r>
          </a:p>
        </p:txBody>
      </p:sp>
      <p:sp>
        <p:nvSpPr>
          <p:cNvPr id="110" name="Rectangle 28"/>
          <p:cNvSpPr>
            <a:spLocks noChangeArrowheads="1"/>
          </p:cNvSpPr>
          <p:nvPr/>
        </p:nvSpPr>
        <p:spPr bwMode="auto">
          <a:xfrm>
            <a:off x="9876170" y="5732723"/>
            <a:ext cx="1804840" cy="584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3" tIns="45702" rIns="91403" bIns="45702">
            <a:spAutoFit/>
          </a:bodyPr>
          <a:lstStyle/>
          <a:p>
            <a:pPr algn="ctr" defTabSz="1218565">
              <a:lnSpc>
                <a:spcPct val="120000"/>
              </a:lnSpc>
              <a:defRPr/>
            </a:pPr>
            <a:r>
              <a:rPr lang="zh-CN" altLang="en-US" sz="1335" kern="0" dirty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</a:t>
            </a:r>
          </a:p>
          <a:p>
            <a:pPr algn="ctr" defTabSz="1218565">
              <a:lnSpc>
                <a:spcPct val="120000"/>
              </a:lnSpc>
              <a:defRPr/>
            </a:pPr>
            <a:r>
              <a:rPr lang="zh-CN" altLang="en-US" sz="1335" kern="0" dirty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4000">
        <p:random/>
      </p:transition>
    </mc:Choice>
    <mc:Fallback xmlns="">
      <p:transition spd="slow" advClick="0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4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46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49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2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5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8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61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64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67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70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73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76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6"/>
          <p:cNvSpPr/>
          <p:nvPr/>
        </p:nvSpPr>
        <p:spPr bwMode="auto">
          <a:xfrm>
            <a:off x="2783632" y="1268761"/>
            <a:ext cx="1584176" cy="1458617"/>
          </a:xfrm>
          <a:custGeom>
            <a:avLst/>
            <a:gdLst>
              <a:gd name="T0" fmla="*/ 593 w 593"/>
              <a:gd name="T1" fmla="*/ 248 h 546"/>
              <a:gd name="T2" fmla="*/ 295 w 593"/>
              <a:gd name="T3" fmla="*/ 546 h 546"/>
              <a:gd name="T4" fmla="*/ 0 w 593"/>
              <a:gd name="T5" fmla="*/ 248 h 546"/>
              <a:gd name="T6" fmla="*/ 0 w 593"/>
              <a:gd name="T7" fmla="*/ 0 h 546"/>
              <a:gd name="T8" fmla="*/ 295 w 593"/>
              <a:gd name="T9" fmla="*/ 298 h 546"/>
              <a:gd name="T10" fmla="*/ 593 w 593"/>
              <a:gd name="T11" fmla="*/ 0 h 546"/>
              <a:gd name="T12" fmla="*/ 593 w 593"/>
              <a:gd name="T13" fmla="*/ 248 h 5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93" h="546">
                <a:moveTo>
                  <a:pt x="593" y="248"/>
                </a:moveTo>
                <a:lnTo>
                  <a:pt x="295" y="546"/>
                </a:lnTo>
                <a:lnTo>
                  <a:pt x="0" y="248"/>
                </a:lnTo>
                <a:lnTo>
                  <a:pt x="0" y="0"/>
                </a:lnTo>
                <a:lnTo>
                  <a:pt x="295" y="298"/>
                </a:lnTo>
                <a:lnTo>
                  <a:pt x="593" y="0"/>
                </a:lnTo>
                <a:lnTo>
                  <a:pt x="593" y="24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4" name="Freeform 7"/>
          <p:cNvSpPr/>
          <p:nvPr/>
        </p:nvSpPr>
        <p:spPr bwMode="auto">
          <a:xfrm>
            <a:off x="2783632" y="2989059"/>
            <a:ext cx="1584176" cy="1455946"/>
          </a:xfrm>
          <a:custGeom>
            <a:avLst/>
            <a:gdLst>
              <a:gd name="T0" fmla="*/ 593 w 593"/>
              <a:gd name="T1" fmla="*/ 248 h 545"/>
              <a:gd name="T2" fmla="*/ 295 w 593"/>
              <a:gd name="T3" fmla="*/ 545 h 545"/>
              <a:gd name="T4" fmla="*/ 0 w 593"/>
              <a:gd name="T5" fmla="*/ 248 h 545"/>
              <a:gd name="T6" fmla="*/ 0 w 593"/>
              <a:gd name="T7" fmla="*/ 0 h 545"/>
              <a:gd name="T8" fmla="*/ 295 w 593"/>
              <a:gd name="T9" fmla="*/ 297 h 545"/>
              <a:gd name="T10" fmla="*/ 593 w 593"/>
              <a:gd name="T11" fmla="*/ 0 h 545"/>
              <a:gd name="T12" fmla="*/ 593 w 593"/>
              <a:gd name="T13" fmla="*/ 248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93" h="545">
                <a:moveTo>
                  <a:pt x="593" y="248"/>
                </a:moveTo>
                <a:lnTo>
                  <a:pt x="295" y="545"/>
                </a:lnTo>
                <a:lnTo>
                  <a:pt x="0" y="248"/>
                </a:lnTo>
                <a:lnTo>
                  <a:pt x="0" y="0"/>
                </a:lnTo>
                <a:lnTo>
                  <a:pt x="295" y="297"/>
                </a:lnTo>
                <a:lnTo>
                  <a:pt x="593" y="0"/>
                </a:lnTo>
                <a:lnTo>
                  <a:pt x="593" y="24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5" name="Freeform 8"/>
          <p:cNvSpPr/>
          <p:nvPr/>
        </p:nvSpPr>
        <p:spPr bwMode="auto">
          <a:xfrm>
            <a:off x="2783632" y="4706688"/>
            <a:ext cx="1584176" cy="1458617"/>
          </a:xfrm>
          <a:custGeom>
            <a:avLst/>
            <a:gdLst>
              <a:gd name="T0" fmla="*/ 593 w 593"/>
              <a:gd name="T1" fmla="*/ 248 h 546"/>
              <a:gd name="T2" fmla="*/ 295 w 593"/>
              <a:gd name="T3" fmla="*/ 546 h 546"/>
              <a:gd name="T4" fmla="*/ 0 w 593"/>
              <a:gd name="T5" fmla="*/ 248 h 546"/>
              <a:gd name="T6" fmla="*/ 0 w 593"/>
              <a:gd name="T7" fmla="*/ 0 h 546"/>
              <a:gd name="T8" fmla="*/ 295 w 593"/>
              <a:gd name="T9" fmla="*/ 298 h 546"/>
              <a:gd name="T10" fmla="*/ 593 w 593"/>
              <a:gd name="T11" fmla="*/ 0 h 546"/>
              <a:gd name="T12" fmla="*/ 593 w 593"/>
              <a:gd name="T13" fmla="*/ 248 h 5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93" h="546">
                <a:moveTo>
                  <a:pt x="593" y="248"/>
                </a:moveTo>
                <a:lnTo>
                  <a:pt x="295" y="546"/>
                </a:lnTo>
                <a:lnTo>
                  <a:pt x="0" y="248"/>
                </a:lnTo>
                <a:lnTo>
                  <a:pt x="0" y="0"/>
                </a:lnTo>
                <a:lnTo>
                  <a:pt x="295" y="298"/>
                </a:lnTo>
                <a:lnTo>
                  <a:pt x="593" y="0"/>
                </a:lnTo>
                <a:lnTo>
                  <a:pt x="593" y="24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6" name="Freeform 13"/>
          <p:cNvSpPr/>
          <p:nvPr/>
        </p:nvSpPr>
        <p:spPr bwMode="auto">
          <a:xfrm>
            <a:off x="3232629" y="2996802"/>
            <a:ext cx="686185" cy="432198"/>
          </a:xfrm>
          <a:custGeom>
            <a:avLst/>
            <a:gdLst/>
            <a:ahLst/>
            <a:cxnLst/>
            <a:rect l="l" t="t" r="r" b="b"/>
            <a:pathLst>
              <a:path w="686185" h="432198">
                <a:moveTo>
                  <a:pt x="101600" y="338535"/>
                </a:moveTo>
                <a:lnTo>
                  <a:pt x="101600" y="432198"/>
                </a:lnTo>
                <a:lnTo>
                  <a:pt x="30163" y="432198"/>
                </a:lnTo>
                <a:lnTo>
                  <a:pt x="30163" y="402036"/>
                </a:lnTo>
                <a:close/>
                <a:moveTo>
                  <a:pt x="206375" y="236935"/>
                </a:moveTo>
                <a:lnTo>
                  <a:pt x="206375" y="432198"/>
                </a:lnTo>
                <a:lnTo>
                  <a:pt x="134938" y="432198"/>
                </a:lnTo>
                <a:lnTo>
                  <a:pt x="134938" y="305198"/>
                </a:lnTo>
                <a:close/>
                <a:moveTo>
                  <a:pt x="520700" y="187723"/>
                </a:moveTo>
                <a:lnTo>
                  <a:pt x="520700" y="432198"/>
                </a:lnTo>
                <a:lnTo>
                  <a:pt x="446088" y="432198"/>
                </a:lnTo>
                <a:lnTo>
                  <a:pt x="446088" y="255986"/>
                </a:lnTo>
                <a:close/>
                <a:moveTo>
                  <a:pt x="341313" y="176610"/>
                </a:moveTo>
                <a:lnTo>
                  <a:pt x="363538" y="198835"/>
                </a:lnTo>
                <a:lnTo>
                  <a:pt x="415925" y="255985"/>
                </a:lnTo>
                <a:lnTo>
                  <a:pt x="415925" y="432198"/>
                </a:lnTo>
                <a:lnTo>
                  <a:pt x="363538" y="432198"/>
                </a:lnTo>
                <a:lnTo>
                  <a:pt x="341313" y="432198"/>
                </a:lnTo>
                <a:close/>
                <a:moveTo>
                  <a:pt x="311150" y="140098"/>
                </a:moveTo>
                <a:lnTo>
                  <a:pt x="311150" y="143273"/>
                </a:lnTo>
                <a:lnTo>
                  <a:pt x="311150" y="432198"/>
                </a:lnTo>
                <a:lnTo>
                  <a:pt x="239713" y="432198"/>
                </a:lnTo>
                <a:lnTo>
                  <a:pt x="239713" y="206773"/>
                </a:lnTo>
                <a:close/>
                <a:moveTo>
                  <a:pt x="625475" y="90885"/>
                </a:moveTo>
                <a:lnTo>
                  <a:pt x="625475" y="432198"/>
                </a:lnTo>
                <a:lnTo>
                  <a:pt x="550863" y="432198"/>
                </a:lnTo>
                <a:lnTo>
                  <a:pt x="550863" y="157560"/>
                </a:lnTo>
                <a:close/>
                <a:moveTo>
                  <a:pt x="666509" y="976"/>
                </a:moveTo>
                <a:cubicBezTo>
                  <a:pt x="681486" y="-2777"/>
                  <a:pt x="688975" y="4730"/>
                  <a:pt x="685231" y="15991"/>
                </a:cubicBezTo>
                <a:cubicBezTo>
                  <a:pt x="681486" y="31005"/>
                  <a:pt x="677742" y="49774"/>
                  <a:pt x="673998" y="61034"/>
                </a:cubicBezTo>
                <a:lnTo>
                  <a:pt x="670253" y="64788"/>
                </a:lnTo>
                <a:cubicBezTo>
                  <a:pt x="666509" y="76049"/>
                  <a:pt x="659020" y="79803"/>
                  <a:pt x="651531" y="68542"/>
                </a:cubicBezTo>
                <a:cubicBezTo>
                  <a:pt x="644042" y="64788"/>
                  <a:pt x="640298" y="61034"/>
                  <a:pt x="640298" y="57281"/>
                </a:cubicBezTo>
                <a:cubicBezTo>
                  <a:pt x="640287" y="57291"/>
                  <a:pt x="638821" y="58656"/>
                  <a:pt x="430610" y="252470"/>
                </a:cubicBezTo>
                <a:cubicBezTo>
                  <a:pt x="430599" y="252458"/>
                  <a:pt x="429766" y="251578"/>
                  <a:pt x="363210" y="181151"/>
                </a:cubicBezTo>
                <a:cubicBezTo>
                  <a:pt x="363202" y="181142"/>
                  <a:pt x="362552" y="180444"/>
                  <a:pt x="310787" y="124846"/>
                </a:cubicBezTo>
                <a:cubicBezTo>
                  <a:pt x="310773" y="124860"/>
                  <a:pt x="308720" y="126761"/>
                  <a:pt x="14977" y="398861"/>
                </a:cubicBezTo>
                <a:cubicBezTo>
                  <a:pt x="14973" y="398858"/>
                  <a:pt x="14886" y="398792"/>
                  <a:pt x="13105" y="397454"/>
                </a:cubicBezTo>
                <a:lnTo>
                  <a:pt x="0" y="387600"/>
                </a:lnTo>
                <a:cubicBezTo>
                  <a:pt x="15" y="387586"/>
                  <a:pt x="2181" y="385572"/>
                  <a:pt x="310787" y="98571"/>
                </a:cubicBezTo>
                <a:cubicBezTo>
                  <a:pt x="310796" y="98580"/>
                  <a:pt x="311449" y="99281"/>
                  <a:pt x="363210" y="154875"/>
                </a:cubicBezTo>
                <a:cubicBezTo>
                  <a:pt x="363221" y="154887"/>
                  <a:pt x="364066" y="155781"/>
                  <a:pt x="430610" y="226194"/>
                </a:cubicBezTo>
                <a:cubicBezTo>
                  <a:pt x="430620" y="226185"/>
                  <a:pt x="432012" y="224897"/>
                  <a:pt x="625320" y="46020"/>
                </a:cubicBezTo>
                <a:cubicBezTo>
                  <a:pt x="621576" y="42266"/>
                  <a:pt x="621576" y="38513"/>
                  <a:pt x="617831" y="34759"/>
                </a:cubicBezTo>
                <a:lnTo>
                  <a:pt x="614087" y="31005"/>
                </a:lnTo>
                <a:cubicBezTo>
                  <a:pt x="606598" y="23498"/>
                  <a:pt x="610342" y="15991"/>
                  <a:pt x="621576" y="12237"/>
                </a:cubicBezTo>
                <a:cubicBezTo>
                  <a:pt x="636553" y="8484"/>
                  <a:pt x="655275" y="4730"/>
                  <a:pt x="666509" y="97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7" name="Freeform 20"/>
          <p:cNvSpPr/>
          <p:nvPr/>
        </p:nvSpPr>
        <p:spPr bwMode="auto">
          <a:xfrm>
            <a:off x="3364623" y="1268760"/>
            <a:ext cx="422194" cy="495300"/>
          </a:xfrm>
          <a:custGeom>
            <a:avLst/>
            <a:gdLst/>
            <a:ahLst/>
            <a:cxnLst/>
            <a:rect l="l" t="t" r="r" b="b"/>
            <a:pathLst>
              <a:path w="422194" h="495300">
                <a:moveTo>
                  <a:pt x="221309" y="211137"/>
                </a:moveTo>
                <a:cubicBezTo>
                  <a:pt x="228811" y="211137"/>
                  <a:pt x="236313" y="218615"/>
                  <a:pt x="236313" y="226093"/>
                </a:cubicBezTo>
                <a:cubicBezTo>
                  <a:pt x="236313" y="229832"/>
                  <a:pt x="236313" y="233571"/>
                  <a:pt x="232562" y="237310"/>
                </a:cubicBezTo>
                <a:cubicBezTo>
                  <a:pt x="232562" y="237310"/>
                  <a:pt x="232562" y="237310"/>
                  <a:pt x="243815" y="349480"/>
                </a:cubicBezTo>
                <a:cubicBezTo>
                  <a:pt x="243815" y="349480"/>
                  <a:pt x="243815" y="349480"/>
                  <a:pt x="221309" y="409304"/>
                </a:cubicBezTo>
                <a:cubicBezTo>
                  <a:pt x="221309" y="409304"/>
                  <a:pt x="221309" y="409304"/>
                  <a:pt x="262570" y="304612"/>
                </a:cubicBezTo>
                <a:cubicBezTo>
                  <a:pt x="262570" y="304612"/>
                  <a:pt x="262570" y="304612"/>
                  <a:pt x="300080" y="214876"/>
                </a:cubicBezTo>
                <a:cubicBezTo>
                  <a:pt x="300080" y="214876"/>
                  <a:pt x="300080" y="214876"/>
                  <a:pt x="333838" y="214876"/>
                </a:cubicBezTo>
                <a:cubicBezTo>
                  <a:pt x="352593" y="218615"/>
                  <a:pt x="390103" y="226093"/>
                  <a:pt x="408858" y="270961"/>
                </a:cubicBezTo>
                <a:cubicBezTo>
                  <a:pt x="423862" y="297134"/>
                  <a:pt x="423862" y="409304"/>
                  <a:pt x="420111" y="495300"/>
                </a:cubicBezTo>
                <a:cubicBezTo>
                  <a:pt x="420111" y="495300"/>
                  <a:pt x="420111" y="495300"/>
                  <a:pt x="352593" y="495300"/>
                </a:cubicBezTo>
                <a:cubicBezTo>
                  <a:pt x="352593" y="495300"/>
                  <a:pt x="352593" y="495300"/>
                  <a:pt x="348842" y="330785"/>
                </a:cubicBezTo>
                <a:cubicBezTo>
                  <a:pt x="348842" y="330785"/>
                  <a:pt x="348842" y="329850"/>
                  <a:pt x="347436" y="329383"/>
                </a:cubicBezTo>
                <a:lnTo>
                  <a:pt x="337589" y="330785"/>
                </a:lnTo>
                <a:lnTo>
                  <a:pt x="333838" y="327046"/>
                </a:lnTo>
                <a:cubicBezTo>
                  <a:pt x="333838" y="327046"/>
                  <a:pt x="333838" y="327046"/>
                  <a:pt x="337589" y="495300"/>
                </a:cubicBezTo>
                <a:cubicBezTo>
                  <a:pt x="337589" y="495300"/>
                  <a:pt x="337589" y="495300"/>
                  <a:pt x="213807" y="495300"/>
                </a:cubicBezTo>
                <a:cubicBezTo>
                  <a:pt x="213807" y="495300"/>
                  <a:pt x="213807" y="495300"/>
                  <a:pt x="86273" y="495300"/>
                </a:cubicBezTo>
                <a:cubicBezTo>
                  <a:pt x="86273" y="495300"/>
                  <a:pt x="86273" y="495300"/>
                  <a:pt x="86273" y="330785"/>
                </a:cubicBezTo>
                <a:cubicBezTo>
                  <a:pt x="75050" y="327056"/>
                  <a:pt x="75020" y="330765"/>
                  <a:pt x="75020" y="330785"/>
                </a:cubicBezTo>
                <a:cubicBezTo>
                  <a:pt x="75020" y="330785"/>
                  <a:pt x="75020" y="330785"/>
                  <a:pt x="71269" y="495300"/>
                </a:cubicBezTo>
                <a:cubicBezTo>
                  <a:pt x="71269" y="495300"/>
                  <a:pt x="71269" y="495300"/>
                  <a:pt x="0" y="495300"/>
                </a:cubicBezTo>
                <a:cubicBezTo>
                  <a:pt x="0" y="409304"/>
                  <a:pt x="0" y="297134"/>
                  <a:pt x="11253" y="270961"/>
                </a:cubicBezTo>
                <a:cubicBezTo>
                  <a:pt x="22506" y="233571"/>
                  <a:pt x="56265" y="218615"/>
                  <a:pt x="86273" y="214876"/>
                </a:cubicBezTo>
                <a:cubicBezTo>
                  <a:pt x="86273" y="214876"/>
                  <a:pt x="86273" y="214876"/>
                  <a:pt x="142538" y="214876"/>
                </a:cubicBezTo>
                <a:cubicBezTo>
                  <a:pt x="142538" y="214876"/>
                  <a:pt x="142538" y="214876"/>
                  <a:pt x="180048" y="300873"/>
                </a:cubicBezTo>
                <a:cubicBezTo>
                  <a:pt x="180048" y="300873"/>
                  <a:pt x="180048" y="300873"/>
                  <a:pt x="195052" y="345741"/>
                </a:cubicBezTo>
                <a:cubicBezTo>
                  <a:pt x="195052" y="345741"/>
                  <a:pt x="195052" y="345741"/>
                  <a:pt x="206305" y="237310"/>
                </a:cubicBezTo>
                <a:cubicBezTo>
                  <a:pt x="206305" y="233571"/>
                  <a:pt x="202554" y="229832"/>
                  <a:pt x="202554" y="226093"/>
                </a:cubicBezTo>
                <a:cubicBezTo>
                  <a:pt x="202554" y="222354"/>
                  <a:pt x="206305" y="214876"/>
                  <a:pt x="213807" y="214876"/>
                </a:cubicBezTo>
                <a:cubicBezTo>
                  <a:pt x="213807" y="211137"/>
                  <a:pt x="217558" y="211137"/>
                  <a:pt x="221309" y="211137"/>
                </a:cubicBezTo>
                <a:close/>
                <a:moveTo>
                  <a:pt x="213438" y="0"/>
                </a:moveTo>
                <a:lnTo>
                  <a:pt x="220954" y="0"/>
                </a:lnTo>
                <a:cubicBezTo>
                  <a:pt x="269810" y="0"/>
                  <a:pt x="311150" y="41474"/>
                  <a:pt x="311150" y="90488"/>
                </a:cubicBezTo>
                <a:cubicBezTo>
                  <a:pt x="311150" y="139502"/>
                  <a:pt x="269810" y="180975"/>
                  <a:pt x="220954" y="180975"/>
                </a:cubicBezTo>
                <a:cubicBezTo>
                  <a:pt x="217196" y="180975"/>
                  <a:pt x="213438" y="180975"/>
                  <a:pt x="213438" y="177205"/>
                </a:cubicBezTo>
                <a:cubicBezTo>
                  <a:pt x="164582" y="173435"/>
                  <a:pt x="127000" y="135731"/>
                  <a:pt x="127000" y="90488"/>
                </a:cubicBezTo>
                <a:cubicBezTo>
                  <a:pt x="127000" y="41474"/>
                  <a:pt x="164582" y="3771"/>
                  <a:pt x="213438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8" name="Freeform 22"/>
          <p:cNvSpPr>
            <a:spLocks noEditPoints="1"/>
          </p:cNvSpPr>
          <p:nvPr/>
        </p:nvSpPr>
        <p:spPr bwMode="auto">
          <a:xfrm>
            <a:off x="3417457" y="4752394"/>
            <a:ext cx="316526" cy="548814"/>
          </a:xfrm>
          <a:custGeom>
            <a:avLst/>
            <a:gdLst>
              <a:gd name="T0" fmla="*/ 45 w 105"/>
              <a:gd name="T1" fmla="*/ 139 h 182"/>
              <a:gd name="T2" fmla="*/ 45 w 105"/>
              <a:gd name="T3" fmla="*/ 96 h 182"/>
              <a:gd name="T4" fmla="*/ 14 w 105"/>
              <a:gd name="T5" fmla="*/ 79 h 182"/>
              <a:gd name="T6" fmla="*/ 4 w 105"/>
              <a:gd name="T7" fmla="*/ 51 h 182"/>
              <a:gd name="T8" fmla="*/ 15 w 105"/>
              <a:gd name="T9" fmla="*/ 23 h 182"/>
              <a:gd name="T10" fmla="*/ 45 w 105"/>
              <a:gd name="T11" fmla="*/ 10 h 182"/>
              <a:gd name="T12" fmla="*/ 45 w 105"/>
              <a:gd name="T13" fmla="*/ 0 h 182"/>
              <a:gd name="T14" fmla="*/ 60 w 105"/>
              <a:gd name="T15" fmla="*/ 0 h 182"/>
              <a:gd name="T16" fmla="*/ 60 w 105"/>
              <a:gd name="T17" fmla="*/ 10 h 182"/>
              <a:gd name="T18" fmla="*/ 87 w 105"/>
              <a:gd name="T19" fmla="*/ 21 h 182"/>
              <a:gd name="T20" fmla="*/ 100 w 105"/>
              <a:gd name="T21" fmla="*/ 45 h 182"/>
              <a:gd name="T22" fmla="*/ 73 w 105"/>
              <a:gd name="T23" fmla="*/ 49 h 182"/>
              <a:gd name="T24" fmla="*/ 60 w 105"/>
              <a:gd name="T25" fmla="*/ 32 h 182"/>
              <a:gd name="T26" fmla="*/ 60 w 105"/>
              <a:gd name="T27" fmla="*/ 72 h 182"/>
              <a:gd name="T28" fmla="*/ 95 w 105"/>
              <a:gd name="T29" fmla="*/ 89 h 182"/>
              <a:gd name="T30" fmla="*/ 105 w 105"/>
              <a:gd name="T31" fmla="*/ 116 h 182"/>
              <a:gd name="T32" fmla="*/ 93 w 105"/>
              <a:gd name="T33" fmla="*/ 147 h 182"/>
              <a:gd name="T34" fmla="*/ 60 w 105"/>
              <a:gd name="T35" fmla="*/ 163 h 182"/>
              <a:gd name="T36" fmla="*/ 60 w 105"/>
              <a:gd name="T37" fmla="*/ 182 h 182"/>
              <a:gd name="T38" fmla="*/ 45 w 105"/>
              <a:gd name="T39" fmla="*/ 182 h 182"/>
              <a:gd name="T40" fmla="*/ 45 w 105"/>
              <a:gd name="T41" fmla="*/ 163 h 182"/>
              <a:gd name="T42" fmla="*/ 14 w 105"/>
              <a:gd name="T43" fmla="*/ 150 h 182"/>
              <a:gd name="T44" fmla="*/ 0 w 105"/>
              <a:gd name="T45" fmla="*/ 119 h 182"/>
              <a:gd name="T46" fmla="*/ 28 w 105"/>
              <a:gd name="T47" fmla="*/ 116 h 182"/>
              <a:gd name="T48" fmla="*/ 34 w 105"/>
              <a:gd name="T49" fmla="*/ 130 h 182"/>
              <a:gd name="T50" fmla="*/ 45 w 105"/>
              <a:gd name="T51" fmla="*/ 139 h 182"/>
              <a:gd name="T52" fmla="*/ 45 w 105"/>
              <a:gd name="T53" fmla="*/ 32 h 182"/>
              <a:gd name="T54" fmla="*/ 35 w 105"/>
              <a:gd name="T55" fmla="*/ 39 h 182"/>
              <a:gd name="T56" fmla="*/ 31 w 105"/>
              <a:gd name="T57" fmla="*/ 50 h 182"/>
              <a:gd name="T58" fmla="*/ 34 w 105"/>
              <a:gd name="T59" fmla="*/ 60 h 182"/>
              <a:gd name="T60" fmla="*/ 45 w 105"/>
              <a:gd name="T61" fmla="*/ 67 h 182"/>
              <a:gd name="T62" fmla="*/ 45 w 105"/>
              <a:gd name="T63" fmla="*/ 32 h 182"/>
              <a:gd name="T64" fmla="*/ 60 w 105"/>
              <a:gd name="T65" fmla="*/ 140 h 182"/>
              <a:gd name="T66" fmla="*/ 73 w 105"/>
              <a:gd name="T67" fmla="*/ 133 h 182"/>
              <a:gd name="T68" fmla="*/ 78 w 105"/>
              <a:gd name="T69" fmla="*/ 120 h 182"/>
              <a:gd name="T70" fmla="*/ 74 w 105"/>
              <a:gd name="T71" fmla="*/ 108 h 182"/>
              <a:gd name="T72" fmla="*/ 60 w 105"/>
              <a:gd name="T73" fmla="*/ 101 h 182"/>
              <a:gd name="T74" fmla="*/ 60 w 105"/>
              <a:gd name="T75" fmla="*/ 140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05" h="182">
                <a:moveTo>
                  <a:pt x="45" y="139"/>
                </a:moveTo>
                <a:cubicBezTo>
                  <a:pt x="45" y="96"/>
                  <a:pt x="45" y="96"/>
                  <a:pt x="45" y="96"/>
                </a:cubicBezTo>
                <a:cubicBezTo>
                  <a:pt x="31" y="92"/>
                  <a:pt x="20" y="87"/>
                  <a:pt x="14" y="79"/>
                </a:cubicBezTo>
                <a:cubicBezTo>
                  <a:pt x="7" y="71"/>
                  <a:pt x="4" y="62"/>
                  <a:pt x="4" y="51"/>
                </a:cubicBezTo>
                <a:cubicBezTo>
                  <a:pt x="4" y="40"/>
                  <a:pt x="8" y="30"/>
                  <a:pt x="15" y="23"/>
                </a:cubicBezTo>
                <a:cubicBezTo>
                  <a:pt x="22" y="15"/>
                  <a:pt x="32" y="11"/>
                  <a:pt x="45" y="10"/>
                </a:cubicBezTo>
                <a:cubicBezTo>
                  <a:pt x="45" y="0"/>
                  <a:pt x="45" y="0"/>
                  <a:pt x="45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0" y="10"/>
                  <a:pt x="60" y="10"/>
                  <a:pt x="60" y="10"/>
                </a:cubicBezTo>
                <a:cubicBezTo>
                  <a:pt x="72" y="11"/>
                  <a:pt x="81" y="15"/>
                  <a:pt x="87" y="21"/>
                </a:cubicBezTo>
                <a:cubicBezTo>
                  <a:pt x="94" y="27"/>
                  <a:pt x="99" y="35"/>
                  <a:pt x="100" y="45"/>
                </a:cubicBezTo>
                <a:cubicBezTo>
                  <a:pt x="73" y="49"/>
                  <a:pt x="73" y="49"/>
                  <a:pt x="73" y="49"/>
                </a:cubicBezTo>
                <a:cubicBezTo>
                  <a:pt x="71" y="41"/>
                  <a:pt x="67" y="35"/>
                  <a:pt x="60" y="32"/>
                </a:cubicBezTo>
                <a:cubicBezTo>
                  <a:pt x="60" y="72"/>
                  <a:pt x="60" y="72"/>
                  <a:pt x="60" y="72"/>
                </a:cubicBezTo>
                <a:cubicBezTo>
                  <a:pt x="77" y="76"/>
                  <a:pt x="89" y="82"/>
                  <a:pt x="95" y="89"/>
                </a:cubicBezTo>
                <a:cubicBezTo>
                  <a:pt x="102" y="96"/>
                  <a:pt x="105" y="105"/>
                  <a:pt x="105" y="116"/>
                </a:cubicBezTo>
                <a:cubicBezTo>
                  <a:pt x="105" y="128"/>
                  <a:pt x="101" y="139"/>
                  <a:pt x="93" y="147"/>
                </a:cubicBezTo>
                <a:cubicBezTo>
                  <a:pt x="85" y="156"/>
                  <a:pt x="74" y="161"/>
                  <a:pt x="60" y="163"/>
                </a:cubicBezTo>
                <a:cubicBezTo>
                  <a:pt x="60" y="182"/>
                  <a:pt x="60" y="182"/>
                  <a:pt x="60" y="182"/>
                </a:cubicBezTo>
                <a:cubicBezTo>
                  <a:pt x="45" y="182"/>
                  <a:pt x="45" y="182"/>
                  <a:pt x="45" y="182"/>
                </a:cubicBezTo>
                <a:cubicBezTo>
                  <a:pt x="45" y="163"/>
                  <a:pt x="45" y="163"/>
                  <a:pt x="45" y="163"/>
                </a:cubicBezTo>
                <a:cubicBezTo>
                  <a:pt x="32" y="162"/>
                  <a:pt x="22" y="157"/>
                  <a:pt x="14" y="150"/>
                </a:cubicBezTo>
                <a:cubicBezTo>
                  <a:pt x="7" y="143"/>
                  <a:pt x="2" y="132"/>
                  <a:pt x="0" y="119"/>
                </a:cubicBezTo>
                <a:cubicBezTo>
                  <a:pt x="28" y="116"/>
                  <a:pt x="28" y="116"/>
                  <a:pt x="28" y="116"/>
                </a:cubicBezTo>
                <a:cubicBezTo>
                  <a:pt x="29" y="122"/>
                  <a:pt x="31" y="126"/>
                  <a:pt x="34" y="130"/>
                </a:cubicBezTo>
                <a:cubicBezTo>
                  <a:pt x="37" y="134"/>
                  <a:pt x="41" y="137"/>
                  <a:pt x="45" y="139"/>
                </a:cubicBezTo>
                <a:close/>
                <a:moveTo>
                  <a:pt x="45" y="32"/>
                </a:moveTo>
                <a:cubicBezTo>
                  <a:pt x="40" y="33"/>
                  <a:pt x="37" y="36"/>
                  <a:pt x="35" y="39"/>
                </a:cubicBezTo>
                <a:cubicBezTo>
                  <a:pt x="32" y="42"/>
                  <a:pt x="31" y="46"/>
                  <a:pt x="31" y="50"/>
                </a:cubicBezTo>
                <a:cubicBezTo>
                  <a:pt x="31" y="53"/>
                  <a:pt x="32" y="57"/>
                  <a:pt x="34" y="60"/>
                </a:cubicBezTo>
                <a:cubicBezTo>
                  <a:pt x="36" y="63"/>
                  <a:pt x="40" y="65"/>
                  <a:pt x="45" y="67"/>
                </a:cubicBezTo>
                <a:lnTo>
                  <a:pt x="45" y="32"/>
                </a:lnTo>
                <a:close/>
                <a:moveTo>
                  <a:pt x="60" y="140"/>
                </a:moveTo>
                <a:cubicBezTo>
                  <a:pt x="66" y="139"/>
                  <a:pt x="70" y="137"/>
                  <a:pt x="73" y="133"/>
                </a:cubicBezTo>
                <a:cubicBezTo>
                  <a:pt x="77" y="129"/>
                  <a:pt x="78" y="125"/>
                  <a:pt x="78" y="120"/>
                </a:cubicBezTo>
                <a:cubicBezTo>
                  <a:pt x="78" y="115"/>
                  <a:pt x="77" y="111"/>
                  <a:pt x="74" y="108"/>
                </a:cubicBezTo>
                <a:cubicBezTo>
                  <a:pt x="71" y="105"/>
                  <a:pt x="67" y="102"/>
                  <a:pt x="60" y="101"/>
                </a:cubicBezTo>
                <a:lnTo>
                  <a:pt x="60" y="14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</a:endParaRPr>
          </a:p>
        </p:txBody>
      </p:sp>
      <p:sp>
        <p:nvSpPr>
          <p:cNvPr id="9" name="TextBox 22"/>
          <p:cNvSpPr txBox="1"/>
          <p:nvPr/>
        </p:nvSpPr>
        <p:spPr>
          <a:xfrm>
            <a:off x="4771076" y="1570784"/>
            <a:ext cx="4997332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这里，或者通过通过复制您的文本。您的内容打在这里，或者通过通过复制您的文本。</a:t>
            </a:r>
          </a:p>
        </p:txBody>
      </p:sp>
      <p:sp>
        <p:nvSpPr>
          <p:cNvPr id="10" name="TextBox 23"/>
          <p:cNvSpPr txBox="1"/>
          <p:nvPr/>
        </p:nvSpPr>
        <p:spPr>
          <a:xfrm>
            <a:off x="4759199" y="1109120"/>
            <a:ext cx="1774276" cy="461665"/>
          </a:xfrm>
          <a:prstGeom prst="rect">
            <a:avLst/>
          </a:prstGeom>
          <a:noFill/>
        </p:spPr>
        <p:txBody>
          <a:bodyPr wrap="square" tIns="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点击添加标题</a:t>
            </a:r>
          </a:p>
        </p:txBody>
      </p:sp>
      <p:sp>
        <p:nvSpPr>
          <p:cNvPr id="11" name="TextBox 24"/>
          <p:cNvSpPr txBox="1"/>
          <p:nvPr/>
        </p:nvSpPr>
        <p:spPr>
          <a:xfrm>
            <a:off x="4771076" y="3314601"/>
            <a:ext cx="4997332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这里，或者通过通过复制您的文本。您的内容打在这里，或者通过复制您的文本后，在此框中选择粘贴，并选择只保留文字。</a:t>
            </a:r>
          </a:p>
        </p:txBody>
      </p:sp>
      <p:sp>
        <p:nvSpPr>
          <p:cNvPr id="12" name="TextBox 25"/>
          <p:cNvSpPr txBox="1"/>
          <p:nvPr/>
        </p:nvSpPr>
        <p:spPr>
          <a:xfrm>
            <a:off x="4759199" y="2852937"/>
            <a:ext cx="1774276" cy="461665"/>
          </a:xfrm>
          <a:prstGeom prst="rect">
            <a:avLst/>
          </a:prstGeom>
          <a:noFill/>
        </p:spPr>
        <p:txBody>
          <a:bodyPr wrap="square" tIns="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点击添加标题</a:t>
            </a:r>
          </a:p>
        </p:txBody>
      </p:sp>
      <p:sp>
        <p:nvSpPr>
          <p:cNvPr id="13" name="TextBox 26"/>
          <p:cNvSpPr txBox="1"/>
          <p:nvPr/>
        </p:nvSpPr>
        <p:spPr>
          <a:xfrm>
            <a:off x="4771076" y="5114801"/>
            <a:ext cx="4997332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这里，或者通过通过复制您的文本。</a:t>
            </a:r>
          </a:p>
        </p:txBody>
      </p:sp>
      <p:sp>
        <p:nvSpPr>
          <p:cNvPr id="14" name="TextBox 27"/>
          <p:cNvSpPr txBox="1"/>
          <p:nvPr/>
        </p:nvSpPr>
        <p:spPr>
          <a:xfrm>
            <a:off x="4759199" y="4653137"/>
            <a:ext cx="1774276" cy="461665"/>
          </a:xfrm>
          <a:prstGeom prst="rect">
            <a:avLst/>
          </a:prstGeom>
          <a:noFill/>
        </p:spPr>
        <p:txBody>
          <a:bodyPr wrap="square" tIns="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点击添加标题</a:t>
            </a:r>
          </a:p>
        </p:txBody>
      </p:sp>
      <p:cxnSp>
        <p:nvCxnSpPr>
          <p:cNvPr id="15" name="直接箭头连接符 14"/>
          <p:cNvCxnSpPr>
            <a:stCxn id="3" idx="1"/>
          </p:cNvCxnSpPr>
          <p:nvPr/>
        </p:nvCxnSpPr>
        <p:spPr>
          <a:xfrm>
            <a:off x="3571714" y="2727377"/>
            <a:ext cx="6052679" cy="0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>
            <a:stCxn id="4" idx="1"/>
          </p:cNvCxnSpPr>
          <p:nvPr/>
        </p:nvCxnSpPr>
        <p:spPr>
          <a:xfrm>
            <a:off x="3571714" y="4445005"/>
            <a:ext cx="6052679" cy="0"/>
          </a:xfrm>
          <a:prstGeom prst="straightConnector1">
            <a:avLst/>
          </a:prstGeom>
          <a:ln>
            <a:solidFill>
              <a:schemeClr val="accent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>
            <a:stCxn id="5" idx="1"/>
          </p:cNvCxnSpPr>
          <p:nvPr/>
        </p:nvCxnSpPr>
        <p:spPr>
          <a:xfrm>
            <a:off x="3571714" y="6165304"/>
            <a:ext cx="6052679" cy="0"/>
          </a:xfrm>
          <a:prstGeom prst="straightConnector1">
            <a:avLst/>
          </a:prstGeom>
          <a:ln>
            <a:solidFill>
              <a:schemeClr val="accent4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random/>
      </p:transition>
    </mc:Choice>
    <mc:Fallback xmlns="">
      <p:transition spd="slow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655"/>
          <p:cNvSpPr/>
          <p:nvPr/>
        </p:nvSpPr>
        <p:spPr bwMode="auto">
          <a:xfrm>
            <a:off x="1527242" y="2646009"/>
            <a:ext cx="9137520" cy="2475605"/>
          </a:xfrm>
          <a:custGeom>
            <a:avLst/>
            <a:gdLst>
              <a:gd name="T0" fmla="*/ 2880 w 2880"/>
              <a:gd name="T1" fmla="*/ 780 h 780"/>
              <a:gd name="T2" fmla="*/ 374 w 2880"/>
              <a:gd name="T3" fmla="*/ 780 h 780"/>
              <a:gd name="T4" fmla="*/ 154 w 2880"/>
              <a:gd name="T5" fmla="*/ 560 h 780"/>
              <a:gd name="T6" fmla="*/ 374 w 2880"/>
              <a:gd name="T7" fmla="*/ 340 h 780"/>
              <a:gd name="T8" fmla="*/ 2506 w 2880"/>
              <a:gd name="T9" fmla="*/ 340 h 780"/>
              <a:gd name="T10" fmla="*/ 2626 w 2880"/>
              <a:gd name="T11" fmla="*/ 220 h 780"/>
              <a:gd name="T12" fmla="*/ 2506 w 2880"/>
              <a:gd name="T13" fmla="*/ 100 h 780"/>
              <a:gd name="T14" fmla="*/ 0 w 2880"/>
              <a:gd name="T15" fmla="*/ 100 h 780"/>
              <a:gd name="T16" fmla="*/ 0 w 2880"/>
              <a:gd name="T17" fmla="*/ 0 h 780"/>
              <a:gd name="T18" fmla="*/ 2506 w 2880"/>
              <a:gd name="T19" fmla="*/ 0 h 780"/>
              <a:gd name="T20" fmla="*/ 2726 w 2880"/>
              <a:gd name="T21" fmla="*/ 220 h 780"/>
              <a:gd name="T22" fmla="*/ 2506 w 2880"/>
              <a:gd name="T23" fmla="*/ 440 h 780"/>
              <a:gd name="T24" fmla="*/ 374 w 2880"/>
              <a:gd name="T25" fmla="*/ 440 h 780"/>
              <a:gd name="T26" fmla="*/ 254 w 2880"/>
              <a:gd name="T27" fmla="*/ 560 h 780"/>
              <a:gd name="T28" fmla="*/ 374 w 2880"/>
              <a:gd name="T29" fmla="*/ 680 h 780"/>
              <a:gd name="T30" fmla="*/ 2880 w 2880"/>
              <a:gd name="T31" fmla="*/ 680 h 780"/>
              <a:gd name="T32" fmla="*/ 2880 w 2880"/>
              <a:gd name="T33" fmla="*/ 780 h 7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880" h="780">
                <a:moveTo>
                  <a:pt x="2880" y="780"/>
                </a:moveTo>
                <a:cubicBezTo>
                  <a:pt x="374" y="780"/>
                  <a:pt x="374" y="780"/>
                  <a:pt x="374" y="780"/>
                </a:cubicBezTo>
                <a:cubicBezTo>
                  <a:pt x="253" y="780"/>
                  <a:pt x="154" y="682"/>
                  <a:pt x="154" y="560"/>
                </a:cubicBezTo>
                <a:cubicBezTo>
                  <a:pt x="154" y="439"/>
                  <a:pt x="253" y="340"/>
                  <a:pt x="374" y="340"/>
                </a:cubicBezTo>
                <a:cubicBezTo>
                  <a:pt x="2506" y="340"/>
                  <a:pt x="2506" y="340"/>
                  <a:pt x="2506" y="340"/>
                </a:cubicBezTo>
                <a:cubicBezTo>
                  <a:pt x="2572" y="340"/>
                  <a:pt x="2626" y="286"/>
                  <a:pt x="2626" y="220"/>
                </a:cubicBezTo>
                <a:cubicBezTo>
                  <a:pt x="2626" y="154"/>
                  <a:pt x="2572" y="100"/>
                  <a:pt x="2506" y="100"/>
                </a:cubicBezTo>
                <a:cubicBezTo>
                  <a:pt x="0" y="100"/>
                  <a:pt x="0" y="100"/>
                  <a:pt x="0" y="100"/>
                </a:cubicBezTo>
                <a:cubicBezTo>
                  <a:pt x="0" y="0"/>
                  <a:pt x="0" y="0"/>
                  <a:pt x="0" y="0"/>
                </a:cubicBezTo>
                <a:cubicBezTo>
                  <a:pt x="2506" y="0"/>
                  <a:pt x="2506" y="0"/>
                  <a:pt x="2506" y="0"/>
                </a:cubicBezTo>
                <a:cubicBezTo>
                  <a:pt x="2627" y="0"/>
                  <a:pt x="2726" y="99"/>
                  <a:pt x="2726" y="220"/>
                </a:cubicBezTo>
                <a:cubicBezTo>
                  <a:pt x="2726" y="341"/>
                  <a:pt x="2627" y="440"/>
                  <a:pt x="2506" y="440"/>
                </a:cubicBezTo>
                <a:cubicBezTo>
                  <a:pt x="374" y="440"/>
                  <a:pt x="374" y="440"/>
                  <a:pt x="374" y="440"/>
                </a:cubicBezTo>
                <a:cubicBezTo>
                  <a:pt x="308" y="440"/>
                  <a:pt x="254" y="494"/>
                  <a:pt x="254" y="560"/>
                </a:cubicBezTo>
                <a:cubicBezTo>
                  <a:pt x="254" y="626"/>
                  <a:pt x="308" y="680"/>
                  <a:pt x="374" y="680"/>
                </a:cubicBezTo>
                <a:cubicBezTo>
                  <a:pt x="2880" y="680"/>
                  <a:pt x="2880" y="680"/>
                  <a:pt x="2880" y="680"/>
                </a:cubicBezTo>
                <a:cubicBezTo>
                  <a:pt x="2880" y="780"/>
                  <a:pt x="2880" y="780"/>
                  <a:pt x="2880" y="780"/>
                </a:cubicBezTo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txBody>
          <a:bodyPr vert="horz" wrap="square" lIns="91407" tIns="45703" rIns="91407" bIns="45703" numCol="1" anchor="t" anchorCtr="0" compatLnSpc="1"/>
          <a:lstStyle/>
          <a:p>
            <a:endParaRPr lang="en-US"/>
          </a:p>
        </p:txBody>
      </p:sp>
      <p:sp>
        <p:nvSpPr>
          <p:cNvPr id="25" name="Freeform 689"/>
          <p:cNvSpPr/>
          <p:nvPr/>
        </p:nvSpPr>
        <p:spPr bwMode="auto">
          <a:xfrm>
            <a:off x="1527241" y="2804702"/>
            <a:ext cx="8950262" cy="2158219"/>
          </a:xfrm>
          <a:custGeom>
            <a:avLst/>
            <a:gdLst>
              <a:gd name="T0" fmla="*/ 0 w 2821"/>
              <a:gd name="T1" fmla="*/ 0 h 680"/>
              <a:gd name="T2" fmla="*/ 2506 w 2821"/>
              <a:gd name="T3" fmla="*/ 0 h 680"/>
              <a:gd name="T4" fmla="*/ 2676 w 2821"/>
              <a:gd name="T5" fmla="*/ 170 h 680"/>
              <a:gd name="T6" fmla="*/ 2506 w 2821"/>
              <a:gd name="T7" fmla="*/ 340 h 680"/>
              <a:gd name="T8" fmla="*/ 374 w 2821"/>
              <a:gd name="T9" fmla="*/ 340 h 680"/>
              <a:gd name="T10" fmla="*/ 204 w 2821"/>
              <a:gd name="T11" fmla="*/ 510 h 680"/>
              <a:gd name="T12" fmla="*/ 374 w 2821"/>
              <a:gd name="T13" fmla="*/ 680 h 680"/>
              <a:gd name="T14" fmla="*/ 2821 w 2821"/>
              <a:gd name="T15" fmla="*/ 680 h 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21" h="680">
                <a:moveTo>
                  <a:pt x="0" y="0"/>
                </a:moveTo>
                <a:cubicBezTo>
                  <a:pt x="2506" y="0"/>
                  <a:pt x="2506" y="0"/>
                  <a:pt x="2506" y="0"/>
                </a:cubicBezTo>
                <a:cubicBezTo>
                  <a:pt x="2600" y="0"/>
                  <a:pt x="2676" y="76"/>
                  <a:pt x="2676" y="170"/>
                </a:cubicBezTo>
                <a:cubicBezTo>
                  <a:pt x="2676" y="264"/>
                  <a:pt x="2600" y="340"/>
                  <a:pt x="2506" y="340"/>
                </a:cubicBezTo>
                <a:cubicBezTo>
                  <a:pt x="374" y="340"/>
                  <a:pt x="374" y="340"/>
                  <a:pt x="374" y="340"/>
                </a:cubicBezTo>
                <a:cubicBezTo>
                  <a:pt x="280" y="340"/>
                  <a:pt x="204" y="416"/>
                  <a:pt x="204" y="510"/>
                </a:cubicBezTo>
                <a:cubicBezTo>
                  <a:pt x="204" y="604"/>
                  <a:pt x="280" y="680"/>
                  <a:pt x="374" y="680"/>
                </a:cubicBezTo>
                <a:cubicBezTo>
                  <a:pt x="2821" y="680"/>
                  <a:pt x="2821" y="680"/>
                  <a:pt x="2821" y="680"/>
                </a:cubicBezTo>
              </a:path>
            </a:pathLst>
          </a:custGeom>
          <a:noFill/>
          <a:ln w="12700" cap="flat">
            <a:solidFill>
              <a:schemeClr val="accent1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07" tIns="45703" rIns="91407" bIns="45703" numCol="1" anchor="t" anchorCtr="0" compatLnSpc="1"/>
          <a:lstStyle/>
          <a:p>
            <a:endParaRPr lang="en-US"/>
          </a:p>
        </p:txBody>
      </p:sp>
      <p:grpSp>
        <p:nvGrpSpPr>
          <p:cNvPr id="26" name="组合 25"/>
          <p:cNvGrpSpPr/>
          <p:nvPr/>
        </p:nvGrpSpPr>
        <p:grpSpPr>
          <a:xfrm>
            <a:off x="4496380" y="3614034"/>
            <a:ext cx="3199242" cy="539555"/>
            <a:chOff x="4495215" y="3699634"/>
            <a:chExt cx="3199983" cy="539680"/>
          </a:xfrm>
        </p:grpSpPr>
        <p:sp>
          <p:nvSpPr>
            <p:cNvPr id="27" name="Rectangle 660"/>
            <p:cNvSpPr>
              <a:spLocks noChangeArrowheads="1"/>
            </p:cNvSpPr>
            <p:nvPr/>
          </p:nvSpPr>
          <p:spPr bwMode="auto">
            <a:xfrm>
              <a:off x="4495215" y="3699634"/>
              <a:ext cx="3199983" cy="5396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  <p:sp>
          <p:nvSpPr>
            <p:cNvPr id="28" name="TextBox 31"/>
            <p:cNvSpPr txBox="1"/>
            <p:nvPr/>
          </p:nvSpPr>
          <p:spPr>
            <a:xfrm>
              <a:off x="4871230" y="3834256"/>
              <a:ext cx="2447953" cy="28209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ts val="2200"/>
                </a:lnSpc>
              </a:pPr>
              <a:r>
                <a:rPr lang="zh-CN" altLang="en-US" sz="2100" b="1" dirty="0">
                  <a:solidFill>
                    <a:schemeClr val="bg1"/>
                  </a:solidFill>
                </a:rPr>
                <a:t>明年具体工作计划</a:t>
              </a:r>
              <a:endParaRPr lang="en-US" sz="21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9" name="Freeform 663"/>
          <p:cNvSpPr/>
          <p:nvPr/>
        </p:nvSpPr>
        <p:spPr bwMode="auto">
          <a:xfrm>
            <a:off x="10391811" y="4889924"/>
            <a:ext cx="130128" cy="149171"/>
          </a:xfrm>
          <a:custGeom>
            <a:avLst/>
            <a:gdLst>
              <a:gd name="T0" fmla="*/ 0 w 82"/>
              <a:gd name="T1" fmla="*/ 0 h 94"/>
              <a:gd name="T2" fmla="*/ 82 w 82"/>
              <a:gd name="T3" fmla="*/ 46 h 94"/>
              <a:gd name="T4" fmla="*/ 0 w 82"/>
              <a:gd name="T5" fmla="*/ 94 h 94"/>
              <a:gd name="T6" fmla="*/ 0 w 82"/>
              <a:gd name="T7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2" h="94">
                <a:moveTo>
                  <a:pt x="0" y="0"/>
                </a:moveTo>
                <a:lnTo>
                  <a:pt x="82" y="46"/>
                </a:lnTo>
                <a:lnTo>
                  <a:pt x="0" y="94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07" tIns="45703" rIns="91407" bIns="45703" numCol="1" anchor="t" anchorCtr="0" compatLnSpc="1"/>
          <a:lstStyle/>
          <a:p>
            <a:endParaRPr lang="en-US"/>
          </a:p>
        </p:txBody>
      </p:sp>
      <p:grpSp>
        <p:nvGrpSpPr>
          <p:cNvPr id="30" name="组合 29"/>
          <p:cNvGrpSpPr/>
          <p:nvPr/>
        </p:nvGrpSpPr>
        <p:grpSpPr>
          <a:xfrm>
            <a:off x="3355380" y="2468274"/>
            <a:ext cx="668096" cy="672856"/>
            <a:chOff x="3353951" y="2553608"/>
            <a:chExt cx="668251" cy="673012"/>
          </a:xfrm>
        </p:grpSpPr>
        <p:sp>
          <p:nvSpPr>
            <p:cNvPr id="31" name="Freeform 658"/>
            <p:cNvSpPr/>
            <p:nvPr/>
          </p:nvSpPr>
          <p:spPr bwMode="auto">
            <a:xfrm>
              <a:off x="3353951" y="2553608"/>
              <a:ext cx="668251" cy="673012"/>
            </a:xfrm>
            <a:custGeom>
              <a:avLst/>
              <a:gdLst>
                <a:gd name="T0" fmla="*/ 15 w 211"/>
                <a:gd name="T1" fmla="*/ 78 h 212"/>
                <a:gd name="T2" fmla="*/ 15 w 211"/>
                <a:gd name="T3" fmla="*/ 134 h 212"/>
                <a:gd name="T4" fmla="*/ 78 w 211"/>
                <a:gd name="T5" fmla="*/ 196 h 212"/>
                <a:gd name="T6" fmla="*/ 133 w 211"/>
                <a:gd name="T7" fmla="*/ 196 h 212"/>
                <a:gd name="T8" fmla="*/ 196 w 211"/>
                <a:gd name="T9" fmla="*/ 134 h 212"/>
                <a:gd name="T10" fmla="*/ 196 w 211"/>
                <a:gd name="T11" fmla="*/ 78 h 212"/>
                <a:gd name="T12" fmla="*/ 133 w 211"/>
                <a:gd name="T13" fmla="*/ 15 h 212"/>
                <a:gd name="T14" fmla="*/ 78 w 211"/>
                <a:gd name="T15" fmla="*/ 15 h 212"/>
                <a:gd name="T16" fmla="*/ 15 w 211"/>
                <a:gd name="T17" fmla="*/ 78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1" h="212">
                  <a:moveTo>
                    <a:pt x="15" y="78"/>
                  </a:moveTo>
                  <a:cubicBezTo>
                    <a:pt x="0" y="93"/>
                    <a:pt x="0" y="118"/>
                    <a:pt x="15" y="134"/>
                  </a:cubicBezTo>
                  <a:cubicBezTo>
                    <a:pt x="78" y="196"/>
                    <a:pt x="78" y="196"/>
                    <a:pt x="78" y="196"/>
                  </a:cubicBezTo>
                  <a:cubicBezTo>
                    <a:pt x="93" y="212"/>
                    <a:pt x="118" y="212"/>
                    <a:pt x="133" y="196"/>
                  </a:cubicBezTo>
                  <a:cubicBezTo>
                    <a:pt x="196" y="134"/>
                    <a:pt x="196" y="134"/>
                    <a:pt x="196" y="134"/>
                  </a:cubicBezTo>
                  <a:cubicBezTo>
                    <a:pt x="211" y="118"/>
                    <a:pt x="211" y="93"/>
                    <a:pt x="196" y="78"/>
                  </a:cubicBezTo>
                  <a:cubicBezTo>
                    <a:pt x="133" y="15"/>
                    <a:pt x="133" y="15"/>
                    <a:pt x="133" y="15"/>
                  </a:cubicBezTo>
                  <a:cubicBezTo>
                    <a:pt x="118" y="0"/>
                    <a:pt x="93" y="0"/>
                    <a:pt x="78" y="15"/>
                  </a:cubicBezTo>
                  <a:lnTo>
                    <a:pt x="15" y="7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  <p:sp>
          <p:nvSpPr>
            <p:cNvPr id="32" name="Freeform 664"/>
            <p:cNvSpPr/>
            <p:nvPr/>
          </p:nvSpPr>
          <p:spPr bwMode="auto">
            <a:xfrm>
              <a:off x="3423792" y="2623449"/>
              <a:ext cx="528569" cy="533331"/>
            </a:xfrm>
            <a:custGeom>
              <a:avLst/>
              <a:gdLst>
                <a:gd name="T0" fmla="*/ 10 w 167"/>
                <a:gd name="T1" fmla="*/ 103 h 168"/>
                <a:gd name="T2" fmla="*/ 10 w 167"/>
                <a:gd name="T3" fmla="*/ 65 h 168"/>
                <a:gd name="T4" fmla="*/ 65 w 167"/>
                <a:gd name="T5" fmla="*/ 10 h 168"/>
                <a:gd name="T6" fmla="*/ 102 w 167"/>
                <a:gd name="T7" fmla="*/ 10 h 168"/>
                <a:gd name="T8" fmla="*/ 157 w 167"/>
                <a:gd name="T9" fmla="*/ 65 h 168"/>
                <a:gd name="T10" fmla="*/ 157 w 167"/>
                <a:gd name="T11" fmla="*/ 103 h 168"/>
                <a:gd name="T12" fmla="*/ 102 w 167"/>
                <a:gd name="T13" fmla="*/ 157 h 168"/>
                <a:gd name="T14" fmla="*/ 65 w 167"/>
                <a:gd name="T15" fmla="*/ 157 h 168"/>
                <a:gd name="T16" fmla="*/ 10 w 167"/>
                <a:gd name="T17" fmla="*/ 103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168">
                  <a:moveTo>
                    <a:pt x="10" y="103"/>
                  </a:moveTo>
                  <a:cubicBezTo>
                    <a:pt x="0" y="92"/>
                    <a:pt x="0" y="76"/>
                    <a:pt x="10" y="65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75" y="0"/>
                    <a:pt x="92" y="0"/>
                    <a:pt x="102" y="10"/>
                  </a:cubicBezTo>
                  <a:cubicBezTo>
                    <a:pt x="157" y="65"/>
                    <a:pt x="157" y="65"/>
                    <a:pt x="157" y="65"/>
                  </a:cubicBezTo>
                  <a:cubicBezTo>
                    <a:pt x="167" y="76"/>
                    <a:pt x="167" y="92"/>
                    <a:pt x="157" y="103"/>
                  </a:cubicBezTo>
                  <a:cubicBezTo>
                    <a:pt x="102" y="157"/>
                    <a:pt x="102" y="157"/>
                    <a:pt x="102" y="157"/>
                  </a:cubicBezTo>
                  <a:cubicBezTo>
                    <a:pt x="92" y="168"/>
                    <a:pt x="75" y="168"/>
                    <a:pt x="65" y="157"/>
                  </a:cubicBezTo>
                  <a:lnTo>
                    <a:pt x="10" y="10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  <p:sp>
          <p:nvSpPr>
            <p:cNvPr id="33" name="Freeform 675"/>
            <p:cNvSpPr>
              <a:spLocks noEditPoints="1"/>
            </p:cNvSpPr>
            <p:nvPr/>
          </p:nvSpPr>
          <p:spPr bwMode="auto">
            <a:xfrm>
              <a:off x="3585697" y="2737734"/>
              <a:ext cx="206348" cy="304760"/>
            </a:xfrm>
            <a:custGeom>
              <a:avLst/>
              <a:gdLst>
                <a:gd name="T0" fmla="*/ 32 w 65"/>
                <a:gd name="T1" fmla="*/ 0 h 96"/>
                <a:gd name="T2" fmla="*/ 0 w 65"/>
                <a:gd name="T3" fmla="*/ 33 h 96"/>
                <a:gd name="T4" fmla="*/ 15 w 65"/>
                <a:gd name="T5" fmla="*/ 61 h 96"/>
                <a:gd name="T6" fmla="*/ 17 w 65"/>
                <a:gd name="T7" fmla="*/ 69 h 96"/>
                <a:gd name="T8" fmla="*/ 32 w 65"/>
                <a:gd name="T9" fmla="*/ 72 h 96"/>
                <a:gd name="T10" fmla="*/ 48 w 65"/>
                <a:gd name="T11" fmla="*/ 69 h 96"/>
                <a:gd name="T12" fmla="*/ 49 w 65"/>
                <a:gd name="T13" fmla="*/ 61 h 96"/>
                <a:gd name="T14" fmla="*/ 65 w 65"/>
                <a:gd name="T15" fmla="*/ 33 h 96"/>
                <a:gd name="T16" fmla="*/ 32 w 65"/>
                <a:gd name="T17" fmla="*/ 0 h 96"/>
                <a:gd name="T18" fmla="*/ 45 w 65"/>
                <a:gd name="T19" fmla="*/ 57 h 96"/>
                <a:gd name="T20" fmla="*/ 44 w 65"/>
                <a:gd name="T21" fmla="*/ 65 h 96"/>
                <a:gd name="T22" fmla="*/ 32 w 65"/>
                <a:gd name="T23" fmla="*/ 67 h 96"/>
                <a:gd name="T24" fmla="*/ 21 w 65"/>
                <a:gd name="T25" fmla="*/ 65 h 96"/>
                <a:gd name="T26" fmla="*/ 20 w 65"/>
                <a:gd name="T27" fmla="*/ 57 h 96"/>
                <a:gd name="T28" fmla="*/ 5 w 65"/>
                <a:gd name="T29" fmla="*/ 33 h 96"/>
                <a:gd name="T30" fmla="*/ 32 w 65"/>
                <a:gd name="T31" fmla="*/ 6 h 96"/>
                <a:gd name="T32" fmla="*/ 59 w 65"/>
                <a:gd name="T33" fmla="*/ 33 h 96"/>
                <a:gd name="T34" fmla="*/ 45 w 65"/>
                <a:gd name="T35" fmla="*/ 57 h 96"/>
                <a:gd name="T36" fmla="*/ 17 w 65"/>
                <a:gd name="T37" fmla="*/ 74 h 96"/>
                <a:gd name="T38" fmla="*/ 18 w 65"/>
                <a:gd name="T39" fmla="*/ 78 h 96"/>
                <a:gd name="T40" fmla="*/ 32 w 65"/>
                <a:gd name="T41" fmla="*/ 81 h 96"/>
                <a:gd name="T42" fmla="*/ 47 w 65"/>
                <a:gd name="T43" fmla="*/ 79 h 96"/>
                <a:gd name="T44" fmla="*/ 48 w 65"/>
                <a:gd name="T45" fmla="*/ 74 h 96"/>
                <a:gd name="T46" fmla="*/ 32 w 65"/>
                <a:gd name="T47" fmla="*/ 76 h 96"/>
                <a:gd name="T48" fmla="*/ 17 w 65"/>
                <a:gd name="T49" fmla="*/ 74 h 96"/>
                <a:gd name="T50" fmla="*/ 19 w 65"/>
                <a:gd name="T51" fmla="*/ 83 h 96"/>
                <a:gd name="T52" fmla="*/ 19 w 65"/>
                <a:gd name="T53" fmla="*/ 88 h 96"/>
                <a:gd name="T54" fmla="*/ 24 w 65"/>
                <a:gd name="T55" fmla="*/ 90 h 96"/>
                <a:gd name="T56" fmla="*/ 24 w 65"/>
                <a:gd name="T57" fmla="*/ 93 h 96"/>
                <a:gd name="T58" fmla="*/ 32 w 65"/>
                <a:gd name="T59" fmla="*/ 96 h 96"/>
                <a:gd name="T60" fmla="*/ 41 w 65"/>
                <a:gd name="T61" fmla="*/ 93 h 96"/>
                <a:gd name="T62" fmla="*/ 41 w 65"/>
                <a:gd name="T63" fmla="*/ 90 h 96"/>
                <a:gd name="T64" fmla="*/ 46 w 65"/>
                <a:gd name="T65" fmla="*/ 88 h 96"/>
                <a:gd name="T66" fmla="*/ 46 w 65"/>
                <a:gd name="T67" fmla="*/ 83 h 96"/>
                <a:gd name="T68" fmla="*/ 32 w 65"/>
                <a:gd name="T69" fmla="*/ 85 h 96"/>
                <a:gd name="T70" fmla="*/ 19 w 65"/>
                <a:gd name="T71" fmla="*/ 83 h 96"/>
                <a:gd name="T72" fmla="*/ 32 w 65"/>
                <a:gd name="T73" fmla="*/ 14 h 96"/>
                <a:gd name="T74" fmla="*/ 34 w 65"/>
                <a:gd name="T75" fmla="*/ 12 h 96"/>
                <a:gd name="T76" fmla="*/ 32 w 65"/>
                <a:gd name="T77" fmla="*/ 10 h 96"/>
                <a:gd name="T78" fmla="*/ 10 w 65"/>
                <a:gd name="T79" fmla="*/ 33 h 96"/>
                <a:gd name="T80" fmla="*/ 11 w 65"/>
                <a:gd name="T81" fmla="*/ 35 h 96"/>
                <a:gd name="T82" fmla="*/ 13 w 65"/>
                <a:gd name="T83" fmla="*/ 33 h 96"/>
                <a:gd name="T84" fmla="*/ 32 w 65"/>
                <a:gd name="T85" fmla="*/ 14 h 96"/>
                <a:gd name="T86" fmla="*/ 40 w 65"/>
                <a:gd name="T87" fmla="*/ 45 h 96"/>
                <a:gd name="T88" fmla="*/ 32 w 65"/>
                <a:gd name="T89" fmla="*/ 32 h 96"/>
                <a:gd name="T90" fmla="*/ 25 w 65"/>
                <a:gd name="T91" fmla="*/ 45 h 96"/>
                <a:gd name="T92" fmla="*/ 22 w 65"/>
                <a:gd name="T93" fmla="*/ 39 h 96"/>
                <a:gd name="T94" fmla="*/ 17 w 65"/>
                <a:gd name="T95" fmla="*/ 41 h 96"/>
                <a:gd name="T96" fmla="*/ 25 w 65"/>
                <a:gd name="T97" fmla="*/ 56 h 96"/>
                <a:gd name="T98" fmla="*/ 32 w 65"/>
                <a:gd name="T99" fmla="*/ 43 h 96"/>
                <a:gd name="T100" fmla="*/ 40 w 65"/>
                <a:gd name="T101" fmla="*/ 56 h 96"/>
                <a:gd name="T102" fmla="*/ 48 w 65"/>
                <a:gd name="T103" fmla="*/ 41 h 96"/>
                <a:gd name="T104" fmla="*/ 43 w 65"/>
                <a:gd name="T105" fmla="*/ 39 h 96"/>
                <a:gd name="T106" fmla="*/ 40 w 65"/>
                <a:gd name="T107" fmla="*/ 45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5" h="96">
                  <a:moveTo>
                    <a:pt x="32" y="0"/>
                  </a:moveTo>
                  <a:cubicBezTo>
                    <a:pt x="14" y="0"/>
                    <a:pt x="0" y="15"/>
                    <a:pt x="0" y="33"/>
                  </a:cubicBezTo>
                  <a:cubicBezTo>
                    <a:pt x="0" y="45"/>
                    <a:pt x="6" y="55"/>
                    <a:pt x="15" y="61"/>
                  </a:cubicBezTo>
                  <a:cubicBezTo>
                    <a:pt x="17" y="69"/>
                    <a:pt x="17" y="69"/>
                    <a:pt x="17" y="69"/>
                  </a:cubicBezTo>
                  <a:cubicBezTo>
                    <a:pt x="21" y="71"/>
                    <a:pt x="27" y="72"/>
                    <a:pt x="32" y="72"/>
                  </a:cubicBezTo>
                  <a:cubicBezTo>
                    <a:pt x="38" y="72"/>
                    <a:pt x="44" y="71"/>
                    <a:pt x="48" y="69"/>
                  </a:cubicBezTo>
                  <a:cubicBezTo>
                    <a:pt x="49" y="61"/>
                    <a:pt x="49" y="61"/>
                    <a:pt x="49" y="61"/>
                  </a:cubicBezTo>
                  <a:cubicBezTo>
                    <a:pt x="59" y="55"/>
                    <a:pt x="65" y="45"/>
                    <a:pt x="65" y="33"/>
                  </a:cubicBezTo>
                  <a:cubicBezTo>
                    <a:pt x="65" y="15"/>
                    <a:pt x="51" y="0"/>
                    <a:pt x="32" y="0"/>
                  </a:cubicBezTo>
                  <a:close/>
                  <a:moveTo>
                    <a:pt x="45" y="57"/>
                  </a:moveTo>
                  <a:cubicBezTo>
                    <a:pt x="44" y="65"/>
                    <a:pt x="44" y="65"/>
                    <a:pt x="44" y="65"/>
                  </a:cubicBezTo>
                  <a:cubicBezTo>
                    <a:pt x="44" y="65"/>
                    <a:pt x="41" y="67"/>
                    <a:pt x="32" y="67"/>
                  </a:cubicBezTo>
                  <a:cubicBezTo>
                    <a:pt x="24" y="67"/>
                    <a:pt x="21" y="65"/>
                    <a:pt x="21" y="65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12" y="53"/>
                    <a:pt x="5" y="44"/>
                    <a:pt x="5" y="33"/>
                  </a:cubicBezTo>
                  <a:cubicBezTo>
                    <a:pt x="5" y="18"/>
                    <a:pt x="18" y="6"/>
                    <a:pt x="32" y="6"/>
                  </a:cubicBezTo>
                  <a:cubicBezTo>
                    <a:pt x="47" y="6"/>
                    <a:pt x="59" y="18"/>
                    <a:pt x="59" y="33"/>
                  </a:cubicBezTo>
                  <a:cubicBezTo>
                    <a:pt x="59" y="44"/>
                    <a:pt x="53" y="53"/>
                    <a:pt x="45" y="57"/>
                  </a:cubicBezTo>
                  <a:close/>
                  <a:moveTo>
                    <a:pt x="17" y="74"/>
                  </a:moveTo>
                  <a:cubicBezTo>
                    <a:pt x="18" y="78"/>
                    <a:pt x="18" y="78"/>
                    <a:pt x="18" y="78"/>
                  </a:cubicBezTo>
                  <a:cubicBezTo>
                    <a:pt x="22" y="80"/>
                    <a:pt x="27" y="81"/>
                    <a:pt x="32" y="81"/>
                  </a:cubicBezTo>
                  <a:cubicBezTo>
                    <a:pt x="38" y="81"/>
                    <a:pt x="43" y="80"/>
                    <a:pt x="47" y="79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43" y="75"/>
                    <a:pt x="38" y="76"/>
                    <a:pt x="32" y="76"/>
                  </a:cubicBezTo>
                  <a:cubicBezTo>
                    <a:pt x="27" y="76"/>
                    <a:pt x="22" y="75"/>
                    <a:pt x="17" y="74"/>
                  </a:cubicBezTo>
                  <a:close/>
                  <a:moveTo>
                    <a:pt x="19" y="83"/>
                  </a:moveTo>
                  <a:cubicBezTo>
                    <a:pt x="19" y="88"/>
                    <a:pt x="19" y="88"/>
                    <a:pt x="19" y="88"/>
                  </a:cubicBezTo>
                  <a:cubicBezTo>
                    <a:pt x="19" y="88"/>
                    <a:pt x="20" y="89"/>
                    <a:pt x="24" y="90"/>
                  </a:cubicBezTo>
                  <a:cubicBezTo>
                    <a:pt x="24" y="93"/>
                    <a:pt x="24" y="93"/>
                    <a:pt x="24" y="93"/>
                  </a:cubicBezTo>
                  <a:cubicBezTo>
                    <a:pt x="24" y="93"/>
                    <a:pt x="26" y="96"/>
                    <a:pt x="32" y="96"/>
                  </a:cubicBezTo>
                  <a:cubicBezTo>
                    <a:pt x="39" y="96"/>
                    <a:pt x="41" y="93"/>
                    <a:pt x="41" y="93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4" y="89"/>
                    <a:pt x="46" y="88"/>
                    <a:pt x="46" y="88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2" y="84"/>
                    <a:pt x="37" y="85"/>
                    <a:pt x="32" y="85"/>
                  </a:cubicBezTo>
                  <a:cubicBezTo>
                    <a:pt x="27" y="85"/>
                    <a:pt x="23" y="84"/>
                    <a:pt x="19" y="83"/>
                  </a:cubicBezTo>
                  <a:close/>
                  <a:moveTo>
                    <a:pt x="32" y="14"/>
                  </a:moveTo>
                  <a:cubicBezTo>
                    <a:pt x="33" y="14"/>
                    <a:pt x="34" y="13"/>
                    <a:pt x="34" y="12"/>
                  </a:cubicBezTo>
                  <a:cubicBezTo>
                    <a:pt x="34" y="11"/>
                    <a:pt x="33" y="10"/>
                    <a:pt x="32" y="10"/>
                  </a:cubicBezTo>
                  <a:cubicBezTo>
                    <a:pt x="20" y="10"/>
                    <a:pt x="10" y="20"/>
                    <a:pt x="10" y="33"/>
                  </a:cubicBezTo>
                  <a:cubicBezTo>
                    <a:pt x="10" y="34"/>
                    <a:pt x="10" y="35"/>
                    <a:pt x="11" y="35"/>
                  </a:cubicBezTo>
                  <a:cubicBezTo>
                    <a:pt x="12" y="35"/>
                    <a:pt x="13" y="34"/>
                    <a:pt x="13" y="33"/>
                  </a:cubicBezTo>
                  <a:cubicBezTo>
                    <a:pt x="13" y="22"/>
                    <a:pt x="22" y="14"/>
                    <a:pt x="32" y="14"/>
                  </a:cubicBezTo>
                  <a:close/>
                  <a:moveTo>
                    <a:pt x="40" y="45"/>
                  </a:moveTo>
                  <a:cubicBezTo>
                    <a:pt x="32" y="32"/>
                    <a:pt x="32" y="32"/>
                    <a:pt x="32" y="32"/>
                  </a:cubicBezTo>
                  <a:cubicBezTo>
                    <a:pt x="25" y="45"/>
                    <a:pt x="25" y="45"/>
                    <a:pt x="25" y="45"/>
                  </a:cubicBezTo>
                  <a:cubicBezTo>
                    <a:pt x="22" y="39"/>
                    <a:pt x="22" y="39"/>
                    <a:pt x="22" y="39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25" y="56"/>
                    <a:pt x="25" y="56"/>
                    <a:pt x="25" y="56"/>
                  </a:cubicBezTo>
                  <a:cubicBezTo>
                    <a:pt x="32" y="43"/>
                    <a:pt x="32" y="43"/>
                    <a:pt x="32" y="43"/>
                  </a:cubicBezTo>
                  <a:cubicBezTo>
                    <a:pt x="40" y="56"/>
                    <a:pt x="40" y="56"/>
                    <a:pt x="40" y="56"/>
                  </a:cubicBezTo>
                  <a:cubicBezTo>
                    <a:pt x="48" y="41"/>
                    <a:pt x="48" y="41"/>
                    <a:pt x="48" y="41"/>
                  </a:cubicBezTo>
                  <a:cubicBezTo>
                    <a:pt x="43" y="39"/>
                    <a:pt x="43" y="39"/>
                    <a:pt x="43" y="39"/>
                  </a:cubicBezTo>
                  <a:lnTo>
                    <a:pt x="40" y="4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5759573" y="2468274"/>
            <a:ext cx="672856" cy="672856"/>
            <a:chOff x="5758701" y="2553608"/>
            <a:chExt cx="673012" cy="673012"/>
          </a:xfrm>
        </p:grpSpPr>
        <p:sp>
          <p:nvSpPr>
            <p:cNvPr id="35" name="Freeform 665"/>
            <p:cNvSpPr/>
            <p:nvPr/>
          </p:nvSpPr>
          <p:spPr bwMode="auto">
            <a:xfrm>
              <a:off x="5758701" y="2553608"/>
              <a:ext cx="673012" cy="673012"/>
            </a:xfrm>
            <a:custGeom>
              <a:avLst/>
              <a:gdLst>
                <a:gd name="T0" fmla="*/ 15 w 212"/>
                <a:gd name="T1" fmla="*/ 78 h 212"/>
                <a:gd name="T2" fmla="*/ 15 w 212"/>
                <a:gd name="T3" fmla="*/ 134 h 212"/>
                <a:gd name="T4" fmla="*/ 78 w 212"/>
                <a:gd name="T5" fmla="*/ 196 h 212"/>
                <a:gd name="T6" fmla="*/ 134 w 212"/>
                <a:gd name="T7" fmla="*/ 196 h 212"/>
                <a:gd name="T8" fmla="*/ 197 w 212"/>
                <a:gd name="T9" fmla="*/ 134 h 212"/>
                <a:gd name="T10" fmla="*/ 197 w 212"/>
                <a:gd name="T11" fmla="*/ 78 h 212"/>
                <a:gd name="T12" fmla="*/ 134 w 212"/>
                <a:gd name="T13" fmla="*/ 15 h 212"/>
                <a:gd name="T14" fmla="*/ 78 w 212"/>
                <a:gd name="T15" fmla="*/ 15 h 212"/>
                <a:gd name="T16" fmla="*/ 15 w 212"/>
                <a:gd name="T17" fmla="*/ 78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2" h="212">
                  <a:moveTo>
                    <a:pt x="15" y="78"/>
                  </a:moveTo>
                  <a:cubicBezTo>
                    <a:pt x="0" y="93"/>
                    <a:pt x="0" y="118"/>
                    <a:pt x="15" y="134"/>
                  </a:cubicBezTo>
                  <a:cubicBezTo>
                    <a:pt x="78" y="196"/>
                    <a:pt x="78" y="196"/>
                    <a:pt x="78" y="196"/>
                  </a:cubicBezTo>
                  <a:cubicBezTo>
                    <a:pt x="93" y="212"/>
                    <a:pt x="119" y="212"/>
                    <a:pt x="134" y="196"/>
                  </a:cubicBezTo>
                  <a:cubicBezTo>
                    <a:pt x="197" y="134"/>
                    <a:pt x="197" y="134"/>
                    <a:pt x="197" y="134"/>
                  </a:cubicBezTo>
                  <a:cubicBezTo>
                    <a:pt x="212" y="118"/>
                    <a:pt x="212" y="93"/>
                    <a:pt x="197" y="78"/>
                  </a:cubicBezTo>
                  <a:cubicBezTo>
                    <a:pt x="134" y="15"/>
                    <a:pt x="134" y="15"/>
                    <a:pt x="134" y="15"/>
                  </a:cubicBezTo>
                  <a:cubicBezTo>
                    <a:pt x="119" y="0"/>
                    <a:pt x="93" y="0"/>
                    <a:pt x="78" y="15"/>
                  </a:cubicBezTo>
                  <a:lnTo>
                    <a:pt x="15" y="7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  <p:sp>
          <p:nvSpPr>
            <p:cNvPr id="36" name="Freeform 666"/>
            <p:cNvSpPr/>
            <p:nvPr/>
          </p:nvSpPr>
          <p:spPr bwMode="auto">
            <a:xfrm>
              <a:off x="5828541" y="2623449"/>
              <a:ext cx="533331" cy="533331"/>
            </a:xfrm>
            <a:custGeom>
              <a:avLst/>
              <a:gdLst>
                <a:gd name="T0" fmla="*/ 10 w 168"/>
                <a:gd name="T1" fmla="*/ 103 h 168"/>
                <a:gd name="T2" fmla="*/ 10 w 168"/>
                <a:gd name="T3" fmla="*/ 65 h 168"/>
                <a:gd name="T4" fmla="*/ 65 w 168"/>
                <a:gd name="T5" fmla="*/ 10 h 168"/>
                <a:gd name="T6" fmla="*/ 103 w 168"/>
                <a:gd name="T7" fmla="*/ 10 h 168"/>
                <a:gd name="T8" fmla="*/ 158 w 168"/>
                <a:gd name="T9" fmla="*/ 65 h 168"/>
                <a:gd name="T10" fmla="*/ 158 w 168"/>
                <a:gd name="T11" fmla="*/ 103 h 168"/>
                <a:gd name="T12" fmla="*/ 103 w 168"/>
                <a:gd name="T13" fmla="*/ 157 h 168"/>
                <a:gd name="T14" fmla="*/ 65 w 168"/>
                <a:gd name="T15" fmla="*/ 157 h 168"/>
                <a:gd name="T16" fmla="*/ 10 w 168"/>
                <a:gd name="T17" fmla="*/ 103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168">
                  <a:moveTo>
                    <a:pt x="10" y="103"/>
                  </a:moveTo>
                  <a:cubicBezTo>
                    <a:pt x="0" y="92"/>
                    <a:pt x="0" y="76"/>
                    <a:pt x="10" y="65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76" y="0"/>
                    <a:pt x="92" y="0"/>
                    <a:pt x="103" y="10"/>
                  </a:cubicBezTo>
                  <a:cubicBezTo>
                    <a:pt x="158" y="65"/>
                    <a:pt x="158" y="65"/>
                    <a:pt x="158" y="65"/>
                  </a:cubicBezTo>
                  <a:cubicBezTo>
                    <a:pt x="168" y="76"/>
                    <a:pt x="168" y="92"/>
                    <a:pt x="158" y="103"/>
                  </a:cubicBezTo>
                  <a:cubicBezTo>
                    <a:pt x="103" y="157"/>
                    <a:pt x="103" y="157"/>
                    <a:pt x="103" y="157"/>
                  </a:cubicBezTo>
                  <a:cubicBezTo>
                    <a:pt x="92" y="168"/>
                    <a:pt x="76" y="168"/>
                    <a:pt x="65" y="157"/>
                  </a:cubicBezTo>
                  <a:lnTo>
                    <a:pt x="10" y="10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  <p:sp>
          <p:nvSpPr>
            <p:cNvPr id="37" name="Freeform 676"/>
            <p:cNvSpPr>
              <a:spLocks noEditPoints="1"/>
            </p:cNvSpPr>
            <p:nvPr/>
          </p:nvSpPr>
          <p:spPr bwMode="auto">
            <a:xfrm>
              <a:off x="5958701" y="2782178"/>
              <a:ext cx="257142" cy="215872"/>
            </a:xfrm>
            <a:custGeom>
              <a:avLst/>
              <a:gdLst>
                <a:gd name="T0" fmla="*/ 29 w 81"/>
                <a:gd name="T1" fmla="*/ 44 h 68"/>
                <a:gd name="T2" fmla="*/ 29 w 81"/>
                <a:gd name="T3" fmla="*/ 68 h 68"/>
                <a:gd name="T4" fmla="*/ 47 w 81"/>
                <a:gd name="T5" fmla="*/ 68 h 68"/>
                <a:gd name="T6" fmla="*/ 47 w 81"/>
                <a:gd name="T7" fmla="*/ 47 h 68"/>
                <a:gd name="T8" fmla="*/ 39 w 81"/>
                <a:gd name="T9" fmla="*/ 54 h 68"/>
                <a:gd name="T10" fmla="*/ 29 w 81"/>
                <a:gd name="T11" fmla="*/ 44 h 68"/>
                <a:gd name="T12" fmla="*/ 4 w 81"/>
                <a:gd name="T13" fmla="*/ 65 h 68"/>
                <a:gd name="T14" fmla="*/ 7 w 81"/>
                <a:gd name="T15" fmla="*/ 68 h 68"/>
                <a:gd name="T16" fmla="*/ 22 w 81"/>
                <a:gd name="T17" fmla="*/ 68 h 68"/>
                <a:gd name="T18" fmla="*/ 22 w 81"/>
                <a:gd name="T19" fmla="*/ 37 h 68"/>
                <a:gd name="T20" fmla="*/ 4 w 81"/>
                <a:gd name="T21" fmla="*/ 55 h 68"/>
                <a:gd name="T22" fmla="*/ 4 w 81"/>
                <a:gd name="T23" fmla="*/ 65 h 68"/>
                <a:gd name="T24" fmla="*/ 54 w 81"/>
                <a:gd name="T25" fmla="*/ 39 h 68"/>
                <a:gd name="T26" fmla="*/ 54 w 81"/>
                <a:gd name="T27" fmla="*/ 68 h 68"/>
                <a:gd name="T28" fmla="*/ 69 w 81"/>
                <a:gd name="T29" fmla="*/ 68 h 68"/>
                <a:gd name="T30" fmla="*/ 72 w 81"/>
                <a:gd name="T31" fmla="*/ 65 h 68"/>
                <a:gd name="T32" fmla="*/ 72 w 81"/>
                <a:gd name="T33" fmla="*/ 37 h 68"/>
                <a:gd name="T34" fmla="*/ 72 w 81"/>
                <a:gd name="T35" fmla="*/ 22 h 68"/>
                <a:gd name="T36" fmla="*/ 57 w 81"/>
                <a:gd name="T37" fmla="*/ 37 h 68"/>
                <a:gd name="T38" fmla="*/ 54 w 81"/>
                <a:gd name="T39" fmla="*/ 39 h 68"/>
                <a:gd name="T40" fmla="*/ 65 w 81"/>
                <a:gd name="T41" fmla="*/ 1 h 68"/>
                <a:gd name="T42" fmla="*/ 62 w 81"/>
                <a:gd name="T43" fmla="*/ 5 h 68"/>
                <a:gd name="T44" fmla="*/ 66 w 81"/>
                <a:gd name="T45" fmla="*/ 8 h 68"/>
                <a:gd name="T46" fmla="*/ 69 w 81"/>
                <a:gd name="T47" fmla="*/ 7 h 68"/>
                <a:gd name="T48" fmla="*/ 39 w 81"/>
                <a:gd name="T49" fmla="*/ 37 h 68"/>
                <a:gd name="T50" fmla="*/ 22 w 81"/>
                <a:gd name="T51" fmla="*/ 20 h 68"/>
                <a:gd name="T52" fmla="*/ 2 w 81"/>
                <a:gd name="T53" fmla="*/ 40 h 68"/>
                <a:gd name="T54" fmla="*/ 2 w 81"/>
                <a:gd name="T55" fmla="*/ 44 h 68"/>
                <a:gd name="T56" fmla="*/ 6 w 81"/>
                <a:gd name="T57" fmla="*/ 44 h 68"/>
                <a:gd name="T58" fmla="*/ 22 w 81"/>
                <a:gd name="T59" fmla="*/ 29 h 68"/>
                <a:gd name="T60" fmla="*/ 39 w 81"/>
                <a:gd name="T61" fmla="*/ 46 h 68"/>
                <a:gd name="T62" fmla="*/ 74 w 81"/>
                <a:gd name="T63" fmla="*/ 12 h 68"/>
                <a:gd name="T64" fmla="*/ 73 w 81"/>
                <a:gd name="T65" fmla="*/ 15 h 68"/>
                <a:gd name="T66" fmla="*/ 76 w 81"/>
                <a:gd name="T67" fmla="*/ 19 h 68"/>
                <a:gd name="T68" fmla="*/ 77 w 81"/>
                <a:gd name="T69" fmla="*/ 19 h 68"/>
                <a:gd name="T70" fmla="*/ 80 w 81"/>
                <a:gd name="T71" fmla="*/ 16 h 68"/>
                <a:gd name="T72" fmla="*/ 81 w 81"/>
                <a:gd name="T73" fmla="*/ 0 h 68"/>
                <a:gd name="T74" fmla="*/ 65 w 81"/>
                <a:gd name="T75" fmla="*/ 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1" h="68">
                  <a:moveTo>
                    <a:pt x="29" y="44"/>
                  </a:moveTo>
                  <a:cubicBezTo>
                    <a:pt x="29" y="68"/>
                    <a:pt x="29" y="68"/>
                    <a:pt x="29" y="68"/>
                  </a:cubicBezTo>
                  <a:cubicBezTo>
                    <a:pt x="47" y="68"/>
                    <a:pt x="47" y="68"/>
                    <a:pt x="47" y="68"/>
                  </a:cubicBezTo>
                  <a:cubicBezTo>
                    <a:pt x="47" y="47"/>
                    <a:pt x="47" y="47"/>
                    <a:pt x="47" y="47"/>
                  </a:cubicBezTo>
                  <a:cubicBezTo>
                    <a:pt x="39" y="54"/>
                    <a:pt x="39" y="54"/>
                    <a:pt x="39" y="54"/>
                  </a:cubicBezTo>
                  <a:lnTo>
                    <a:pt x="29" y="44"/>
                  </a:lnTo>
                  <a:close/>
                  <a:moveTo>
                    <a:pt x="4" y="65"/>
                  </a:moveTo>
                  <a:cubicBezTo>
                    <a:pt x="4" y="67"/>
                    <a:pt x="5" y="68"/>
                    <a:pt x="7" y="68"/>
                  </a:cubicBezTo>
                  <a:cubicBezTo>
                    <a:pt x="22" y="68"/>
                    <a:pt x="22" y="68"/>
                    <a:pt x="22" y="68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4" y="55"/>
                    <a:pt x="4" y="55"/>
                    <a:pt x="4" y="55"/>
                  </a:cubicBezTo>
                  <a:lnTo>
                    <a:pt x="4" y="65"/>
                  </a:lnTo>
                  <a:close/>
                  <a:moveTo>
                    <a:pt x="54" y="39"/>
                  </a:moveTo>
                  <a:cubicBezTo>
                    <a:pt x="54" y="68"/>
                    <a:pt x="54" y="68"/>
                    <a:pt x="54" y="68"/>
                  </a:cubicBezTo>
                  <a:cubicBezTo>
                    <a:pt x="69" y="68"/>
                    <a:pt x="69" y="68"/>
                    <a:pt x="69" y="68"/>
                  </a:cubicBezTo>
                  <a:cubicBezTo>
                    <a:pt x="71" y="68"/>
                    <a:pt x="72" y="67"/>
                    <a:pt x="72" y="65"/>
                  </a:cubicBezTo>
                  <a:cubicBezTo>
                    <a:pt x="72" y="37"/>
                    <a:pt x="72" y="37"/>
                    <a:pt x="72" y="37"/>
                  </a:cubicBezTo>
                  <a:cubicBezTo>
                    <a:pt x="72" y="22"/>
                    <a:pt x="72" y="22"/>
                    <a:pt x="72" y="22"/>
                  </a:cubicBezTo>
                  <a:cubicBezTo>
                    <a:pt x="57" y="37"/>
                    <a:pt x="57" y="37"/>
                    <a:pt x="57" y="37"/>
                  </a:cubicBezTo>
                  <a:lnTo>
                    <a:pt x="54" y="39"/>
                  </a:lnTo>
                  <a:close/>
                  <a:moveTo>
                    <a:pt x="65" y="1"/>
                  </a:moveTo>
                  <a:cubicBezTo>
                    <a:pt x="63" y="1"/>
                    <a:pt x="62" y="3"/>
                    <a:pt x="62" y="5"/>
                  </a:cubicBezTo>
                  <a:cubicBezTo>
                    <a:pt x="62" y="6"/>
                    <a:pt x="64" y="8"/>
                    <a:pt x="66" y="8"/>
                  </a:cubicBezTo>
                  <a:cubicBezTo>
                    <a:pt x="69" y="7"/>
                    <a:pt x="69" y="7"/>
                    <a:pt x="69" y="7"/>
                  </a:cubicBezTo>
                  <a:cubicBezTo>
                    <a:pt x="39" y="37"/>
                    <a:pt x="39" y="37"/>
                    <a:pt x="39" y="37"/>
                  </a:cubicBezTo>
                  <a:cubicBezTo>
                    <a:pt x="22" y="20"/>
                    <a:pt x="22" y="20"/>
                    <a:pt x="22" y="20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0" y="41"/>
                    <a:pt x="0" y="43"/>
                    <a:pt x="2" y="44"/>
                  </a:cubicBezTo>
                  <a:cubicBezTo>
                    <a:pt x="3" y="46"/>
                    <a:pt x="5" y="46"/>
                    <a:pt x="6" y="44"/>
                  </a:cubicBezTo>
                  <a:cubicBezTo>
                    <a:pt x="22" y="29"/>
                    <a:pt x="22" y="29"/>
                    <a:pt x="22" y="29"/>
                  </a:cubicBezTo>
                  <a:cubicBezTo>
                    <a:pt x="39" y="46"/>
                    <a:pt x="39" y="46"/>
                    <a:pt x="39" y="46"/>
                  </a:cubicBezTo>
                  <a:cubicBezTo>
                    <a:pt x="74" y="12"/>
                    <a:pt x="74" y="12"/>
                    <a:pt x="74" y="12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3" y="17"/>
                    <a:pt x="75" y="19"/>
                    <a:pt x="76" y="19"/>
                  </a:cubicBezTo>
                  <a:cubicBezTo>
                    <a:pt x="77" y="19"/>
                    <a:pt x="77" y="19"/>
                    <a:pt x="77" y="19"/>
                  </a:cubicBezTo>
                  <a:cubicBezTo>
                    <a:pt x="78" y="19"/>
                    <a:pt x="80" y="17"/>
                    <a:pt x="80" y="16"/>
                  </a:cubicBezTo>
                  <a:cubicBezTo>
                    <a:pt x="81" y="0"/>
                    <a:pt x="81" y="0"/>
                    <a:pt x="81" y="0"/>
                  </a:cubicBezTo>
                  <a:lnTo>
                    <a:pt x="65" y="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4728165" y="4626493"/>
            <a:ext cx="668096" cy="672856"/>
            <a:chOff x="4727054" y="4712327"/>
            <a:chExt cx="668251" cy="673012"/>
          </a:xfrm>
        </p:grpSpPr>
        <p:sp>
          <p:nvSpPr>
            <p:cNvPr id="39" name="Freeform 669"/>
            <p:cNvSpPr/>
            <p:nvPr/>
          </p:nvSpPr>
          <p:spPr bwMode="auto">
            <a:xfrm>
              <a:off x="4727054" y="4712327"/>
              <a:ext cx="668251" cy="673012"/>
            </a:xfrm>
            <a:custGeom>
              <a:avLst/>
              <a:gdLst>
                <a:gd name="T0" fmla="*/ 15 w 211"/>
                <a:gd name="T1" fmla="*/ 78 h 212"/>
                <a:gd name="T2" fmla="*/ 15 w 211"/>
                <a:gd name="T3" fmla="*/ 134 h 212"/>
                <a:gd name="T4" fmla="*/ 78 w 211"/>
                <a:gd name="T5" fmla="*/ 197 h 212"/>
                <a:gd name="T6" fmla="*/ 133 w 211"/>
                <a:gd name="T7" fmla="*/ 197 h 212"/>
                <a:gd name="T8" fmla="*/ 196 w 211"/>
                <a:gd name="T9" fmla="*/ 134 h 212"/>
                <a:gd name="T10" fmla="*/ 196 w 211"/>
                <a:gd name="T11" fmla="*/ 78 h 212"/>
                <a:gd name="T12" fmla="*/ 133 w 211"/>
                <a:gd name="T13" fmla="*/ 16 h 212"/>
                <a:gd name="T14" fmla="*/ 78 w 211"/>
                <a:gd name="T15" fmla="*/ 16 h 212"/>
                <a:gd name="T16" fmla="*/ 15 w 211"/>
                <a:gd name="T17" fmla="*/ 78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1" h="212">
                  <a:moveTo>
                    <a:pt x="15" y="78"/>
                  </a:moveTo>
                  <a:cubicBezTo>
                    <a:pt x="0" y="94"/>
                    <a:pt x="0" y="119"/>
                    <a:pt x="15" y="134"/>
                  </a:cubicBezTo>
                  <a:cubicBezTo>
                    <a:pt x="78" y="197"/>
                    <a:pt x="78" y="197"/>
                    <a:pt x="78" y="197"/>
                  </a:cubicBezTo>
                  <a:cubicBezTo>
                    <a:pt x="93" y="212"/>
                    <a:pt x="118" y="212"/>
                    <a:pt x="133" y="197"/>
                  </a:cubicBezTo>
                  <a:cubicBezTo>
                    <a:pt x="196" y="134"/>
                    <a:pt x="196" y="134"/>
                    <a:pt x="196" y="134"/>
                  </a:cubicBezTo>
                  <a:cubicBezTo>
                    <a:pt x="211" y="119"/>
                    <a:pt x="211" y="94"/>
                    <a:pt x="196" y="78"/>
                  </a:cubicBezTo>
                  <a:cubicBezTo>
                    <a:pt x="133" y="16"/>
                    <a:pt x="133" y="16"/>
                    <a:pt x="133" y="16"/>
                  </a:cubicBezTo>
                  <a:cubicBezTo>
                    <a:pt x="118" y="0"/>
                    <a:pt x="93" y="0"/>
                    <a:pt x="78" y="16"/>
                  </a:cubicBezTo>
                  <a:lnTo>
                    <a:pt x="15" y="7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  <p:sp>
          <p:nvSpPr>
            <p:cNvPr id="40" name="Freeform 670"/>
            <p:cNvSpPr/>
            <p:nvPr/>
          </p:nvSpPr>
          <p:spPr bwMode="auto">
            <a:xfrm>
              <a:off x="4796895" y="4782168"/>
              <a:ext cx="528569" cy="533331"/>
            </a:xfrm>
            <a:custGeom>
              <a:avLst/>
              <a:gdLst>
                <a:gd name="T0" fmla="*/ 10 w 167"/>
                <a:gd name="T1" fmla="*/ 103 h 168"/>
                <a:gd name="T2" fmla="*/ 10 w 167"/>
                <a:gd name="T3" fmla="*/ 66 h 168"/>
                <a:gd name="T4" fmla="*/ 65 w 167"/>
                <a:gd name="T5" fmla="*/ 11 h 168"/>
                <a:gd name="T6" fmla="*/ 102 w 167"/>
                <a:gd name="T7" fmla="*/ 11 h 168"/>
                <a:gd name="T8" fmla="*/ 157 w 167"/>
                <a:gd name="T9" fmla="*/ 66 h 168"/>
                <a:gd name="T10" fmla="*/ 157 w 167"/>
                <a:gd name="T11" fmla="*/ 103 h 168"/>
                <a:gd name="T12" fmla="*/ 102 w 167"/>
                <a:gd name="T13" fmla="*/ 158 h 168"/>
                <a:gd name="T14" fmla="*/ 65 w 167"/>
                <a:gd name="T15" fmla="*/ 158 h 168"/>
                <a:gd name="T16" fmla="*/ 10 w 167"/>
                <a:gd name="T17" fmla="*/ 103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168">
                  <a:moveTo>
                    <a:pt x="10" y="103"/>
                  </a:moveTo>
                  <a:cubicBezTo>
                    <a:pt x="0" y="93"/>
                    <a:pt x="0" y="76"/>
                    <a:pt x="10" y="66"/>
                  </a:cubicBezTo>
                  <a:cubicBezTo>
                    <a:pt x="65" y="11"/>
                    <a:pt x="65" y="11"/>
                    <a:pt x="65" y="11"/>
                  </a:cubicBezTo>
                  <a:cubicBezTo>
                    <a:pt x="75" y="0"/>
                    <a:pt x="92" y="0"/>
                    <a:pt x="102" y="11"/>
                  </a:cubicBezTo>
                  <a:cubicBezTo>
                    <a:pt x="157" y="66"/>
                    <a:pt x="157" y="66"/>
                    <a:pt x="157" y="66"/>
                  </a:cubicBezTo>
                  <a:cubicBezTo>
                    <a:pt x="167" y="76"/>
                    <a:pt x="167" y="93"/>
                    <a:pt x="157" y="103"/>
                  </a:cubicBezTo>
                  <a:cubicBezTo>
                    <a:pt x="102" y="158"/>
                    <a:pt x="102" y="158"/>
                    <a:pt x="102" y="158"/>
                  </a:cubicBezTo>
                  <a:cubicBezTo>
                    <a:pt x="92" y="168"/>
                    <a:pt x="75" y="168"/>
                    <a:pt x="65" y="158"/>
                  </a:cubicBezTo>
                  <a:lnTo>
                    <a:pt x="10" y="10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  <p:sp>
          <p:nvSpPr>
            <p:cNvPr id="41" name="Freeform 677"/>
            <p:cNvSpPr>
              <a:spLocks noEditPoints="1"/>
            </p:cNvSpPr>
            <p:nvPr/>
          </p:nvSpPr>
          <p:spPr bwMode="auto">
            <a:xfrm>
              <a:off x="4923878" y="4940897"/>
              <a:ext cx="274602" cy="215872"/>
            </a:xfrm>
            <a:custGeom>
              <a:avLst/>
              <a:gdLst>
                <a:gd name="T0" fmla="*/ 156 w 173"/>
                <a:gd name="T1" fmla="*/ 36 h 136"/>
                <a:gd name="T2" fmla="*/ 156 w 173"/>
                <a:gd name="T3" fmla="*/ 18 h 136"/>
                <a:gd name="T4" fmla="*/ 138 w 173"/>
                <a:gd name="T5" fmla="*/ 18 h 136"/>
                <a:gd name="T6" fmla="*/ 138 w 173"/>
                <a:gd name="T7" fmla="*/ 0 h 136"/>
                <a:gd name="T8" fmla="*/ 0 w 173"/>
                <a:gd name="T9" fmla="*/ 0 h 136"/>
                <a:gd name="T10" fmla="*/ 0 w 173"/>
                <a:gd name="T11" fmla="*/ 100 h 136"/>
                <a:gd name="T12" fmla="*/ 18 w 173"/>
                <a:gd name="T13" fmla="*/ 100 h 136"/>
                <a:gd name="T14" fmla="*/ 18 w 173"/>
                <a:gd name="T15" fmla="*/ 118 h 136"/>
                <a:gd name="T16" fmla="*/ 36 w 173"/>
                <a:gd name="T17" fmla="*/ 118 h 136"/>
                <a:gd name="T18" fmla="*/ 36 w 173"/>
                <a:gd name="T19" fmla="*/ 136 h 136"/>
                <a:gd name="T20" fmla="*/ 173 w 173"/>
                <a:gd name="T21" fmla="*/ 136 h 136"/>
                <a:gd name="T22" fmla="*/ 173 w 173"/>
                <a:gd name="T23" fmla="*/ 36 h 136"/>
                <a:gd name="T24" fmla="*/ 156 w 173"/>
                <a:gd name="T25" fmla="*/ 36 h 136"/>
                <a:gd name="T26" fmla="*/ 12 w 173"/>
                <a:gd name="T27" fmla="*/ 90 h 136"/>
                <a:gd name="T28" fmla="*/ 12 w 173"/>
                <a:gd name="T29" fmla="*/ 12 h 136"/>
                <a:gd name="T30" fmla="*/ 126 w 173"/>
                <a:gd name="T31" fmla="*/ 12 h 136"/>
                <a:gd name="T32" fmla="*/ 126 w 173"/>
                <a:gd name="T33" fmla="*/ 90 h 136"/>
                <a:gd name="T34" fmla="*/ 12 w 173"/>
                <a:gd name="T35" fmla="*/ 90 h 136"/>
                <a:gd name="T36" fmla="*/ 30 w 173"/>
                <a:gd name="T37" fmla="*/ 108 h 136"/>
                <a:gd name="T38" fmla="*/ 30 w 173"/>
                <a:gd name="T39" fmla="*/ 100 h 136"/>
                <a:gd name="T40" fmla="*/ 138 w 173"/>
                <a:gd name="T41" fmla="*/ 100 h 136"/>
                <a:gd name="T42" fmla="*/ 138 w 173"/>
                <a:gd name="T43" fmla="*/ 30 h 136"/>
                <a:gd name="T44" fmla="*/ 144 w 173"/>
                <a:gd name="T45" fmla="*/ 30 h 136"/>
                <a:gd name="T46" fmla="*/ 144 w 173"/>
                <a:gd name="T47" fmla="*/ 108 h 136"/>
                <a:gd name="T48" fmla="*/ 30 w 173"/>
                <a:gd name="T49" fmla="*/ 108 h 136"/>
                <a:gd name="T50" fmla="*/ 162 w 173"/>
                <a:gd name="T51" fmla="*/ 126 h 136"/>
                <a:gd name="T52" fmla="*/ 46 w 173"/>
                <a:gd name="T53" fmla="*/ 126 h 136"/>
                <a:gd name="T54" fmla="*/ 46 w 173"/>
                <a:gd name="T55" fmla="*/ 118 h 136"/>
                <a:gd name="T56" fmla="*/ 156 w 173"/>
                <a:gd name="T57" fmla="*/ 118 h 136"/>
                <a:gd name="T58" fmla="*/ 156 w 173"/>
                <a:gd name="T59" fmla="*/ 48 h 136"/>
                <a:gd name="T60" fmla="*/ 162 w 173"/>
                <a:gd name="T61" fmla="*/ 48 h 136"/>
                <a:gd name="T62" fmla="*/ 162 w 173"/>
                <a:gd name="T63" fmla="*/ 12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3" h="136">
                  <a:moveTo>
                    <a:pt x="156" y="36"/>
                  </a:moveTo>
                  <a:lnTo>
                    <a:pt x="156" y="18"/>
                  </a:lnTo>
                  <a:lnTo>
                    <a:pt x="138" y="18"/>
                  </a:lnTo>
                  <a:lnTo>
                    <a:pt x="138" y="0"/>
                  </a:lnTo>
                  <a:lnTo>
                    <a:pt x="0" y="0"/>
                  </a:lnTo>
                  <a:lnTo>
                    <a:pt x="0" y="100"/>
                  </a:lnTo>
                  <a:lnTo>
                    <a:pt x="18" y="100"/>
                  </a:lnTo>
                  <a:lnTo>
                    <a:pt x="18" y="118"/>
                  </a:lnTo>
                  <a:lnTo>
                    <a:pt x="36" y="118"/>
                  </a:lnTo>
                  <a:lnTo>
                    <a:pt x="36" y="136"/>
                  </a:lnTo>
                  <a:lnTo>
                    <a:pt x="173" y="136"/>
                  </a:lnTo>
                  <a:lnTo>
                    <a:pt x="173" y="36"/>
                  </a:lnTo>
                  <a:lnTo>
                    <a:pt x="156" y="36"/>
                  </a:lnTo>
                  <a:close/>
                  <a:moveTo>
                    <a:pt x="12" y="90"/>
                  </a:moveTo>
                  <a:lnTo>
                    <a:pt x="12" y="12"/>
                  </a:lnTo>
                  <a:lnTo>
                    <a:pt x="126" y="12"/>
                  </a:lnTo>
                  <a:lnTo>
                    <a:pt x="126" y="90"/>
                  </a:lnTo>
                  <a:lnTo>
                    <a:pt x="12" y="90"/>
                  </a:lnTo>
                  <a:close/>
                  <a:moveTo>
                    <a:pt x="30" y="108"/>
                  </a:moveTo>
                  <a:lnTo>
                    <a:pt x="30" y="100"/>
                  </a:lnTo>
                  <a:lnTo>
                    <a:pt x="138" y="100"/>
                  </a:lnTo>
                  <a:lnTo>
                    <a:pt x="138" y="30"/>
                  </a:lnTo>
                  <a:lnTo>
                    <a:pt x="144" y="30"/>
                  </a:lnTo>
                  <a:lnTo>
                    <a:pt x="144" y="108"/>
                  </a:lnTo>
                  <a:lnTo>
                    <a:pt x="30" y="108"/>
                  </a:lnTo>
                  <a:close/>
                  <a:moveTo>
                    <a:pt x="162" y="126"/>
                  </a:moveTo>
                  <a:lnTo>
                    <a:pt x="46" y="126"/>
                  </a:lnTo>
                  <a:lnTo>
                    <a:pt x="46" y="118"/>
                  </a:lnTo>
                  <a:lnTo>
                    <a:pt x="156" y="118"/>
                  </a:lnTo>
                  <a:lnTo>
                    <a:pt x="156" y="48"/>
                  </a:lnTo>
                  <a:lnTo>
                    <a:pt x="162" y="48"/>
                  </a:lnTo>
                  <a:lnTo>
                    <a:pt x="162" y="12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8168527" y="2468274"/>
            <a:ext cx="668096" cy="672856"/>
            <a:chOff x="8168212" y="2553608"/>
            <a:chExt cx="668251" cy="673012"/>
          </a:xfrm>
        </p:grpSpPr>
        <p:sp>
          <p:nvSpPr>
            <p:cNvPr id="43" name="Freeform 667"/>
            <p:cNvSpPr/>
            <p:nvPr/>
          </p:nvSpPr>
          <p:spPr bwMode="auto">
            <a:xfrm>
              <a:off x="8168212" y="2553608"/>
              <a:ext cx="668251" cy="673012"/>
            </a:xfrm>
            <a:custGeom>
              <a:avLst/>
              <a:gdLst>
                <a:gd name="T0" fmla="*/ 15 w 211"/>
                <a:gd name="T1" fmla="*/ 78 h 212"/>
                <a:gd name="T2" fmla="*/ 15 w 211"/>
                <a:gd name="T3" fmla="*/ 134 h 212"/>
                <a:gd name="T4" fmla="*/ 78 w 211"/>
                <a:gd name="T5" fmla="*/ 196 h 212"/>
                <a:gd name="T6" fmla="*/ 133 w 211"/>
                <a:gd name="T7" fmla="*/ 196 h 212"/>
                <a:gd name="T8" fmla="*/ 196 w 211"/>
                <a:gd name="T9" fmla="*/ 134 h 212"/>
                <a:gd name="T10" fmla="*/ 196 w 211"/>
                <a:gd name="T11" fmla="*/ 78 h 212"/>
                <a:gd name="T12" fmla="*/ 133 w 211"/>
                <a:gd name="T13" fmla="*/ 15 h 212"/>
                <a:gd name="T14" fmla="*/ 78 w 211"/>
                <a:gd name="T15" fmla="*/ 15 h 212"/>
                <a:gd name="T16" fmla="*/ 15 w 211"/>
                <a:gd name="T17" fmla="*/ 78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1" h="212">
                  <a:moveTo>
                    <a:pt x="15" y="78"/>
                  </a:moveTo>
                  <a:cubicBezTo>
                    <a:pt x="0" y="93"/>
                    <a:pt x="0" y="118"/>
                    <a:pt x="15" y="134"/>
                  </a:cubicBezTo>
                  <a:cubicBezTo>
                    <a:pt x="78" y="196"/>
                    <a:pt x="78" y="196"/>
                    <a:pt x="78" y="196"/>
                  </a:cubicBezTo>
                  <a:cubicBezTo>
                    <a:pt x="93" y="212"/>
                    <a:pt x="118" y="212"/>
                    <a:pt x="133" y="196"/>
                  </a:cubicBezTo>
                  <a:cubicBezTo>
                    <a:pt x="196" y="134"/>
                    <a:pt x="196" y="134"/>
                    <a:pt x="196" y="134"/>
                  </a:cubicBezTo>
                  <a:cubicBezTo>
                    <a:pt x="211" y="118"/>
                    <a:pt x="211" y="93"/>
                    <a:pt x="196" y="78"/>
                  </a:cubicBezTo>
                  <a:cubicBezTo>
                    <a:pt x="133" y="15"/>
                    <a:pt x="133" y="15"/>
                    <a:pt x="133" y="15"/>
                  </a:cubicBezTo>
                  <a:cubicBezTo>
                    <a:pt x="118" y="0"/>
                    <a:pt x="93" y="0"/>
                    <a:pt x="78" y="15"/>
                  </a:cubicBezTo>
                  <a:lnTo>
                    <a:pt x="15" y="7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  <p:sp>
          <p:nvSpPr>
            <p:cNvPr id="44" name="Freeform 668"/>
            <p:cNvSpPr/>
            <p:nvPr/>
          </p:nvSpPr>
          <p:spPr bwMode="auto">
            <a:xfrm>
              <a:off x="8238053" y="2623449"/>
              <a:ext cx="528569" cy="533331"/>
            </a:xfrm>
            <a:custGeom>
              <a:avLst/>
              <a:gdLst>
                <a:gd name="T0" fmla="*/ 10 w 167"/>
                <a:gd name="T1" fmla="*/ 103 h 168"/>
                <a:gd name="T2" fmla="*/ 10 w 167"/>
                <a:gd name="T3" fmla="*/ 65 h 168"/>
                <a:gd name="T4" fmla="*/ 65 w 167"/>
                <a:gd name="T5" fmla="*/ 10 h 168"/>
                <a:gd name="T6" fmla="*/ 102 w 167"/>
                <a:gd name="T7" fmla="*/ 10 h 168"/>
                <a:gd name="T8" fmla="*/ 157 w 167"/>
                <a:gd name="T9" fmla="*/ 65 h 168"/>
                <a:gd name="T10" fmla="*/ 157 w 167"/>
                <a:gd name="T11" fmla="*/ 103 h 168"/>
                <a:gd name="T12" fmla="*/ 102 w 167"/>
                <a:gd name="T13" fmla="*/ 157 h 168"/>
                <a:gd name="T14" fmla="*/ 65 w 167"/>
                <a:gd name="T15" fmla="*/ 157 h 168"/>
                <a:gd name="T16" fmla="*/ 10 w 167"/>
                <a:gd name="T17" fmla="*/ 103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168">
                  <a:moveTo>
                    <a:pt x="10" y="103"/>
                  </a:moveTo>
                  <a:cubicBezTo>
                    <a:pt x="0" y="92"/>
                    <a:pt x="0" y="76"/>
                    <a:pt x="10" y="65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75" y="0"/>
                    <a:pt x="92" y="0"/>
                    <a:pt x="102" y="10"/>
                  </a:cubicBezTo>
                  <a:cubicBezTo>
                    <a:pt x="157" y="65"/>
                    <a:pt x="157" y="65"/>
                    <a:pt x="157" y="65"/>
                  </a:cubicBezTo>
                  <a:cubicBezTo>
                    <a:pt x="167" y="76"/>
                    <a:pt x="167" y="92"/>
                    <a:pt x="157" y="103"/>
                  </a:cubicBezTo>
                  <a:cubicBezTo>
                    <a:pt x="102" y="157"/>
                    <a:pt x="102" y="157"/>
                    <a:pt x="102" y="157"/>
                  </a:cubicBezTo>
                  <a:cubicBezTo>
                    <a:pt x="92" y="168"/>
                    <a:pt x="75" y="168"/>
                    <a:pt x="65" y="157"/>
                  </a:cubicBezTo>
                  <a:lnTo>
                    <a:pt x="10" y="10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  <p:sp>
          <p:nvSpPr>
            <p:cNvPr id="45" name="Rectangle 678"/>
            <p:cNvSpPr>
              <a:spLocks noChangeArrowheads="1"/>
            </p:cNvSpPr>
            <p:nvPr/>
          </p:nvSpPr>
          <p:spPr bwMode="auto">
            <a:xfrm>
              <a:off x="8430116" y="2798051"/>
              <a:ext cx="117460" cy="1904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  <p:sp>
          <p:nvSpPr>
            <p:cNvPr id="46" name="Rectangle 679"/>
            <p:cNvSpPr>
              <a:spLocks noChangeArrowheads="1"/>
            </p:cNvSpPr>
            <p:nvPr/>
          </p:nvSpPr>
          <p:spPr bwMode="auto">
            <a:xfrm>
              <a:off x="8430116" y="2864719"/>
              <a:ext cx="117460" cy="1587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  <p:sp>
          <p:nvSpPr>
            <p:cNvPr id="47" name="Rectangle 680"/>
            <p:cNvSpPr>
              <a:spLocks noChangeArrowheads="1"/>
            </p:cNvSpPr>
            <p:nvPr/>
          </p:nvSpPr>
          <p:spPr bwMode="auto">
            <a:xfrm>
              <a:off x="8430116" y="2832973"/>
              <a:ext cx="117460" cy="1587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  <p:sp>
          <p:nvSpPr>
            <p:cNvPr id="48" name="Freeform 681"/>
            <p:cNvSpPr>
              <a:spLocks noEditPoints="1"/>
            </p:cNvSpPr>
            <p:nvPr/>
          </p:nvSpPr>
          <p:spPr bwMode="auto">
            <a:xfrm>
              <a:off x="8395194" y="2753607"/>
              <a:ext cx="215872" cy="273014"/>
            </a:xfrm>
            <a:custGeom>
              <a:avLst/>
              <a:gdLst>
                <a:gd name="T0" fmla="*/ 120 w 136"/>
                <a:gd name="T1" fmla="*/ 16 h 172"/>
                <a:gd name="T2" fmla="*/ 120 w 136"/>
                <a:gd name="T3" fmla="*/ 0 h 172"/>
                <a:gd name="T4" fmla="*/ 0 w 136"/>
                <a:gd name="T5" fmla="*/ 0 h 172"/>
                <a:gd name="T6" fmla="*/ 0 w 136"/>
                <a:gd name="T7" fmla="*/ 156 h 172"/>
                <a:gd name="T8" fmla="*/ 14 w 136"/>
                <a:gd name="T9" fmla="*/ 156 h 172"/>
                <a:gd name="T10" fmla="*/ 14 w 136"/>
                <a:gd name="T11" fmla="*/ 172 h 172"/>
                <a:gd name="T12" fmla="*/ 136 w 136"/>
                <a:gd name="T13" fmla="*/ 172 h 172"/>
                <a:gd name="T14" fmla="*/ 136 w 136"/>
                <a:gd name="T15" fmla="*/ 16 h 172"/>
                <a:gd name="T16" fmla="*/ 120 w 136"/>
                <a:gd name="T17" fmla="*/ 16 h 172"/>
                <a:gd name="T18" fmla="*/ 8 w 136"/>
                <a:gd name="T19" fmla="*/ 148 h 172"/>
                <a:gd name="T20" fmla="*/ 8 w 136"/>
                <a:gd name="T21" fmla="*/ 8 h 172"/>
                <a:gd name="T22" fmla="*/ 112 w 136"/>
                <a:gd name="T23" fmla="*/ 8 h 172"/>
                <a:gd name="T24" fmla="*/ 112 w 136"/>
                <a:gd name="T25" fmla="*/ 112 h 172"/>
                <a:gd name="T26" fmla="*/ 76 w 136"/>
                <a:gd name="T27" fmla="*/ 112 h 172"/>
                <a:gd name="T28" fmla="*/ 76 w 136"/>
                <a:gd name="T29" fmla="*/ 148 h 172"/>
                <a:gd name="T30" fmla="*/ 8 w 136"/>
                <a:gd name="T31" fmla="*/ 148 h 172"/>
                <a:gd name="T32" fmla="*/ 126 w 136"/>
                <a:gd name="T33" fmla="*/ 162 h 172"/>
                <a:gd name="T34" fmla="*/ 22 w 136"/>
                <a:gd name="T35" fmla="*/ 162 h 172"/>
                <a:gd name="T36" fmla="*/ 22 w 136"/>
                <a:gd name="T37" fmla="*/ 156 h 172"/>
                <a:gd name="T38" fmla="*/ 80 w 136"/>
                <a:gd name="T39" fmla="*/ 156 h 172"/>
                <a:gd name="T40" fmla="*/ 120 w 136"/>
                <a:gd name="T41" fmla="*/ 116 h 172"/>
                <a:gd name="T42" fmla="*/ 120 w 136"/>
                <a:gd name="T43" fmla="*/ 24 h 172"/>
                <a:gd name="T44" fmla="*/ 126 w 136"/>
                <a:gd name="T45" fmla="*/ 24 h 172"/>
                <a:gd name="T46" fmla="*/ 126 w 136"/>
                <a:gd name="T47" fmla="*/ 16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6" h="172">
                  <a:moveTo>
                    <a:pt x="120" y="16"/>
                  </a:moveTo>
                  <a:lnTo>
                    <a:pt x="120" y="0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14" y="156"/>
                  </a:lnTo>
                  <a:lnTo>
                    <a:pt x="14" y="172"/>
                  </a:lnTo>
                  <a:lnTo>
                    <a:pt x="136" y="172"/>
                  </a:lnTo>
                  <a:lnTo>
                    <a:pt x="136" y="16"/>
                  </a:lnTo>
                  <a:lnTo>
                    <a:pt x="120" y="16"/>
                  </a:lnTo>
                  <a:close/>
                  <a:moveTo>
                    <a:pt x="8" y="148"/>
                  </a:moveTo>
                  <a:lnTo>
                    <a:pt x="8" y="8"/>
                  </a:lnTo>
                  <a:lnTo>
                    <a:pt x="112" y="8"/>
                  </a:lnTo>
                  <a:lnTo>
                    <a:pt x="112" y="112"/>
                  </a:lnTo>
                  <a:lnTo>
                    <a:pt x="76" y="112"/>
                  </a:lnTo>
                  <a:lnTo>
                    <a:pt x="76" y="148"/>
                  </a:lnTo>
                  <a:lnTo>
                    <a:pt x="8" y="148"/>
                  </a:lnTo>
                  <a:close/>
                  <a:moveTo>
                    <a:pt x="126" y="162"/>
                  </a:moveTo>
                  <a:lnTo>
                    <a:pt x="22" y="162"/>
                  </a:lnTo>
                  <a:lnTo>
                    <a:pt x="22" y="156"/>
                  </a:lnTo>
                  <a:lnTo>
                    <a:pt x="80" y="156"/>
                  </a:lnTo>
                  <a:lnTo>
                    <a:pt x="120" y="116"/>
                  </a:lnTo>
                  <a:lnTo>
                    <a:pt x="120" y="24"/>
                  </a:lnTo>
                  <a:lnTo>
                    <a:pt x="126" y="24"/>
                  </a:lnTo>
                  <a:lnTo>
                    <a:pt x="126" y="16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  <p:sp>
          <p:nvSpPr>
            <p:cNvPr id="49" name="Rectangle 682"/>
            <p:cNvSpPr>
              <a:spLocks noChangeArrowheads="1"/>
            </p:cNvSpPr>
            <p:nvPr/>
          </p:nvSpPr>
          <p:spPr bwMode="auto">
            <a:xfrm>
              <a:off x="8430117" y="2899640"/>
              <a:ext cx="60317" cy="1587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7132358" y="4626493"/>
            <a:ext cx="672856" cy="672856"/>
            <a:chOff x="7131804" y="4712327"/>
            <a:chExt cx="673012" cy="673012"/>
          </a:xfrm>
        </p:grpSpPr>
        <p:sp>
          <p:nvSpPr>
            <p:cNvPr id="51" name="Freeform 671"/>
            <p:cNvSpPr/>
            <p:nvPr/>
          </p:nvSpPr>
          <p:spPr bwMode="auto">
            <a:xfrm>
              <a:off x="7131804" y="4712327"/>
              <a:ext cx="673012" cy="673012"/>
            </a:xfrm>
            <a:custGeom>
              <a:avLst/>
              <a:gdLst>
                <a:gd name="T0" fmla="*/ 15 w 212"/>
                <a:gd name="T1" fmla="*/ 78 h 212"/>
                <a:gd name="T2" fmla="*/ 15 w 212"/>
                <a:gd name="T3" fmla="*/ 134 h 212"/>
                <a:gd name="T4" fmla="*/ 78 w 212"/>
                <a:gd name="T5" fmla="*/ 197 h 212"/>
                <a:gd name="T6" fmla="*/ 134 w 212"/>
                <a:gd name="T7" fmla="*/ 197 h 212"/>
                <a:gd name="T8" fmla="*/ 197 w 212"/>
                <a:gd name="T9" fmla="*/ 134 h 212"/>
                <a:gd name="T10" fmla="*/ 197 w 212"/>
                <a:gd name="T11" fmla="*/ 78 h 212"/>
                <a:gd name="T12" fmla="*/ 134 w 212"/>
                <a:gd name="T13" fmla="*/ 16 h 212"/>
                <a:gd name="T14" fmla="*/ 78 w 212"/>
                <a:gd name="T15" fmla="*/ 16 h 212"/>
                <a:gd name="T16" fmla="*/ 15 w 212"/>
                <a:gd name="T17" fmla="*/ 78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2" h="212">
                  <a:moveTo>
                    <a:pt x="15" y="78"/>
                  </a:moveTo>
                  <a:cubicBezTo>
                    <a:pt x="0" y="94"/>
                    <a:pt x="0" y="119"/>
                    <a:pt x="15" y="134"/>
                  </a:cubicBezTo>
                  <a:cubicBezTo>
                    <a:pt x="78" y="197"/>
                    <a:pt x="78" y="197"/>
                    <a:pt x="78" y="197"/>
                  </a:cubicBezTo>
                  <a:cubicBezTo>
                    <a:pt x="93" y="212"/>
                    <a:pt x="119" y="212"/>
                    <a:pt x="134" y="197"/>
                  </a:cubicBezTo>
                  <a:cubicBezTo>
                    <a:pt x="197" y="134"/>
                    <a:pt x="197" y="134"/>
                    <a:pt x="197" y="134"/>
                  </a:cubicBezTo>
                  <a:cubicBezTo>
                    <a:pt x="212" y="119"/>
                    <a:pt x="212" y="94"/>
                    <a:pt x="197" y="78"/>
                  </a:cubicBezTo>
                  <a:cubicBezTo>
                    <a:pt x="134" y="16"/>
                    <a:pt x="134" y="16"/>
                    <a:pt x="134" y="16"/>
                  </a:cubicBezTo>
                  <a:cubicBezTo>
                    <a:pt x="119" y="0"/>
                    <a:pt x="93" y="0"/>
                    <a:pt x="78" y="16"/>
                  </a:cubicBezTo>
                  <a:lnTo>
                    <a:pt x="15" y="7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  <p:sp>
          <p:nvSpPr>
            <p:cNvPr id="52" name="Freeform 672"/>
            <p:cNvSpPr/>
            <p:nvPr/>
          </p:nvSpPr>
          <p:spPr bwMode="auto">
            <a:xfrm>
              <a:off x="7201644" y="4782168"/>
              <a:ext cx="533331" cy="533331"/>
            </a:xfrm>
            <a:custGeom>
              <a:avLst/>
              <a:gdLst>
                <a:gd name="T0" fmla="*/ 10 w 168"/>
                <a:gd name="T1" fmla="*/ 103 h 168"/>
                <a:gd name="T2" fmla="*/ 10 w 168"/>
                <a:gd name="T3" fmla="*/ 66 h 168"/>
                <a:gd name="T4" fmla="*/ 65 w 168"/>
                <a:gd name="T5" fmla="*/ 11 h 168"/>
                <a:gd name="T6" fmla="*/ 103 w 168"/>
                <a:gd name="T7" fmla="*/ 11 h 168"/>
                <a:gd name="T8" fmla="*/ 158 w 168"/>
                <a:gd name="T9" fmla="*/ 66 h 168"/>
                <a:gd name="T10" fmla="*/ 158 w 168"/>
                <a:gd name="T11" fmla="*/ 103 h 168"/>
                <a:gd name="T12" fmla="*/ 103 w 168"/>
                <a:gd name="T13" fmla="*/ 158 h 168"/>
                <a:gd name="T14" fmla="*/ 65 w 168"/>
                <a:gd name="T15" fmla="*/ 158 h 168"/>
                <a:gd name="T16" fmla="*/ 10 w 168"/>
                <a:gd name="T17" fmla="*/ 103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" h="168">
                  <a:moveTo>
                    <a:pt x="10" y="103"/>
                  </a:moveTo>
                  <a:cubicBezTo>
                    <a:pt x="0" y="93"/>
                    <a:pt x="0" y="76"/>
                    <a:pt x="10" y="66"/>
                  </a:cubicBezTo>
                  <a:cubicBezTo>
                    <a:pt x="65" y="11"/>
                    <a:pt x="65" y="11"/>
                    <a:pt x="65" y="11"/>
                  </a:cubicBezTo>
                  <a:cubicBezTo>
                    <a:pt x="76" y="0"/>
                    <a:pt x="92" y="0"/>
                    <a:pt x="103" y="11"/>
                  </a:cubicBezTo>
                  <a:cubicBezTo>
                    <a:pt x="158" y="66"/>
                    <a:pt x="158" y="66"/>
                    <a:pt x="158" y="66"/>
                  </a:cubicBezTo>
                  <a:cubicBezTo>
                    <a:pt x="168" y="76"/>
                    <a:pt x="168" y="93"/>
                    <a:pt x="158" y="103"/>
                  </a:cubicBezTo>
                  <a:cubicBezTo>
                    <a:pt x="103" y="158"/>
                    <a:pt x="103" y="158"/>
                    <a:pt x="103" y="158"/>
                  </a:cubicBezTo>
                  <a:cubicBezTo>
                    <a:pt x="92" y="168"/>
                    <a:pt x="76" y="168"/>
                    <a:pt x="65" y="158"/>
                  </a:cubicBezTo>
                  <a:lnTo>
                    <a:pt x="10" y="10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  <p:sp>
          <p:nvSpPr>
            <p:cNvPr id="53" name="Freeform 683"/>
            <p:cNvSpPr>
              <a:spLocks noEditPoints="1"/>
            </p:cNvSpPr>
            <p:nvPr/>
          </p:nvSpPr>
          <p:spPr bwMode="auto">
            <a:xfrm>
              <a:off x="7354025" y="4931373"/>
              <a:ext cx="228570" cy="222221"/>
            </a:xfrm>
            <a:custGeom>
              <a:avLst/>
              <a:gdLst>
                <a:gd name="T0" fmla="*/ 25 w 72"/>
                <a:gd name="T1" fmla="*/ 42 h 70"/>
                <a:gd name="T2" fmla="*/ 47 w 72"/>
                <a:gd name="T3" fmla="*/ 42 h 70"/>
                <a:gd name="T4" fmla="*/ 51 w 72"/>
                <a:gd name="T5" fmla="*/ 39 h 70"/>
                <a:gd name="T6" fmla="*/ 21 w 72"/>
                <a:gd name="T7" fmla="*/ 39 h 70"/>
                <a:gd name="T8" fmla="*/ 25 w 72"/>
                <a:gd name="T9" fmla="*/ 42 h 70"/>
                <a:gd name="T10" fmla="*/ 35 w 72"/>
                <a:gd name="T11" fmla="*/ 49 h 70"/>
                <a:gd name="T12" fmla="*/ 37 w 72"/>
                <a:gd name="T13" fmla="*/ 49 h 70"/>
                <a:gd name="T14" fmla="*/ 42 w 72"/>
                <a:gd name="T15" fmla="*/ 46 h 70"/>
                <a:gd name="T16" fmla="*/ 30 w 72"/>
                <a:gd name="T17" fmla="*/ 46 h 70"/>
                <a:gd name="T18" fmla="*/ 35 w 72"/>
                <a:gd name="T19" fmla="*/ 49 h 70"/>
                <a:gd name="T20" fmla="*/ 15 w 72"/>
                <a:gd name="T21" fmla="*/ 35 h 70"/>
                <a:gd name="T22" fmla="*/ 16 w 72"/>
                <a:gd name="T23" fmla="*/ 35 h 70"/>
                <a:gd name="T24" fmla="*/ 56 w 72"/>
                <a:gd name="T25" fmla="*/ 35 h 70"/>
                <a:gd name="T26" fmla="*/ 57 w 72"/>
                <a:gd name="T27" fmla="*/ 35 h 70"/>
                <a:gd name="T28" fmla="*/ 57 w 72"/>
                <a:gd name="T29" fmla="*/ 32 h 70"/>
                <a:gd name="T30" fmla="*/ 15 w 72"/>
                <a:gd name="T31" fmla="*/ 32 h 70"/>
                <a:gd name="T32" fmla="*/ 15 w 72"/>
                <a:gd name="T33" fmla="*/ 35 h 70"/>
                <a:gd name="T34" fmla="*/ 70 w 72"/>
                <a:gd name="T35" fmla="*/ 22 h 70"/>
                <a:gd name="T36" fmla="*/ 38 w 72"/>
                <a:gd name="T37" fmla="*/ 1 h 70"/>
                <a:gd name="T38" fmla="*/ 33 w 72"/>
                <a:gd name="T39" fmla="*/ 1 h 70"/>
                <a:gd name="T40" fmla="*/ 2 w 72"/>
                <a:gd name="T41" fmla="*/ 22 h 70"/>
                <a:gd name="T42" fmla="*/ 0 w 72"/>
                <a:gd name="T43" fmla="*/ 26 h 70"/>
                <a:gd name="T44" fmla="*/ 0 w 72"/>
                <a:gd name="T45" fmla="*/ 66 h 70"/>
                <a:gd name="T46" fmla="*/ 5 w 72"/>
                <a:gd name="T47" fmla="*/ 70 h 70"/>
                <a:gd name="T48" fmla="*/ 67 w 72"/>
                <a:gd name="T49" fmla="*/ 70 h 70"/>
                <a:gd name="T50" fmla="*/ 72 w 72"/>
                <a:gd name="T51" fmla="*/ 66 h 70"/>
                <a:gd name="T52" fmla="*/ 72 w 72"/>
                <a:gd name="T53" fmla="*/ 26 h 70"/>
                <a:gd name="T54" fmla="*/ 70 w 72"/>
                <a:gd name="T55" fmla="*/ 22 h 70"/>
                <a:gd name="T56" fmla="*/ 67 w 72"/>
                <a:gd name="T57" fmla="*/ 32 h 70"/>
                <a:gd name="T58" fmla="*/ 36 w 72"/>
                <a:gd name="T59" fmla="*/ 53 h 70"/>
                <a:gd name="T60" fmla="*/ 5 w 72"/>
                <a:gd name="T61" fmla="*/ 32 h 70"/>
                <a:gd name="T62" fmla="*/ 5 w 72"/>
                <a:gd name="T63" fmla="*/ 28 h 70"/>
                <a:gd name="T64" fmla="*/ 7 w 72"/>
                <a:gd name="T65" fmla="*/ 26 h 70"/>
                <a:gd name="T66" fmla="*/ 65 w 72"/>
                <a:gd name="T67" fmla="*/ 26 h 70"/>
                <a:gd name="T68" fmla="*/ 67 w 72"/>
                <a:gd name="T69" fmla="*/ 28 h 70"/>
                <a:gd name="T70" fmla="*/ 67 w 72"/>
                <a:gd name="T71" fmla="*/ 32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2" h="70">
                  <a:moveTo>
                    <a:pt x="25" y="42"/>
                  </a:moveTo>
                  <a:cubicBezTo>
                    <a:pt x="47" y="42"/>
                    <a:pt x="47" y="42"/>
                    <a:pt x="47" y="42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21" y="39"/>
                    <a:pt x="21" y="39"/>
                    <a:pt x="21" y="39"/>
                  </a:cubicBezTo>
                  <a:lnTo>
                    <a:pt x="25" y="42"/>
                  </a:lnTo>
                  <a:close/>
                  <a:moveTo>
                    <a:pt x="35" y="49"/>
                  </a:moveTo>
                  <a:cubicBezTo>
                    <a:pt x="37" y="49"/>
                    <a:pt x="37" y="49"/>
                    <a:pt x="37" y="49"/>
                  </a:cubicBezTo>
                  <a:cubicBezTo>
                    <a:pt x="42" y="46"/>
                    <a:pt x="42" y="46"/>
                    <a:pt x="42" y="46"/>
                  </a:cubicBezTo>
                  <a:cubicBezTo>
                    <a:pt x="30" y="46"/>
                    <a:pt x="30" y="46"/>
                    <a:pt x="30" y="46"/>
                  </a:cubicBezTo>
                  <a:lnTo>
                    <a:pt x="35" y="49"/>
                  </a:lnTo>
                  <a:close/>
                  <a:moveTo>
                    <a:pt x="15" y="35"/>
                  </a:moveTo>
                  <a:cubicBezTo>
                    <a:pt x="16" y="35"/>
                    <a:pt x="16" y="35"/>
                    <a:pt x="16" y="35"/>
                  </a:cubicBezTo>
                  <a:cubicBezTo>
                    <a:pt x="56" y="35"/>
                    <a:pt x="56" y="35"/>
                    <a:pt x="56" y="35"/>
                  </a:cubicBezTo>
                  <a:cubicBezTo>
                    <a:pt x="57" y="35"/>
                    <a:pt x="57" y="35"/>
                    <a:pt x="57" y="35"/>
                  </a:cubicBezTo>
                  <a:cubicBezTo>
                    <a:pt x="57" y="32"/>
                    <a:pt x="57" y="32"/>
                    <a:pt x="57" y="32"/>
                  </a:cubicBezTo>
                  <a:cubicBezTo>
                    <a:pt x="15" y="32"/>
                    <a:pt x="15" y="32"/>
                    <a:pt x="15" y="32"/>
                  </a:cubicBezTo>
                  <a:lnTo>
                    <a:pt x="15" y="35"/>
                  </a:lnTo>
                  <a:close/>
                  <a:moveTo>
                    <a:pt x="70" y="22"/>
                  </a:moveTo>
                  <a:cubicBezTo>
                    <a:pt x="38" y="1"/>
                    <a:pt x="38" y="1"/>
                    <a:pt x="38" y="1"/>
                  </a:cubicBezTo>
                  <a:cubicBezTo>
                    <a:pt x="37" y="0"/>
                    <a:pt x="35" y="0"/>
                    <a:pt x="33" y="1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1" y="23"/>
                    <a:pt x="0" y="24"/>
                    <a:pt x="0" y="2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8"/>
                    <a:pt x="2" y="70"/>
                    <a:pt x="5" y="70"/>
                  </a:cubicBezTo>
                  <a:cubicBezTo>
                    <a:pt x="67" y="70"/>
                    <a:pt x="67" y="70"/>
                    <a:pt x="67" y="70"/>
                  </a:cubicBezTo>
                  <a:cubicBezTo>
                    <a:pt x="70" y="70"/>
                    <a:pt x="72" y="68"/>
                    <a:pt x="72" y="66"/>
                  </a:cubicBezTo>
                  <a:cubicBezTo>
                    <a:pt x="72" y="26"/>
                    <a:pt x="72" y="26"/>
                    <a:pt x="72" y="26"/>
                  </a:cubicBezTo>
                  <a:cubicBezTo>
                    <a:pt x="72" y="24"/>
                    <a:pt x="71" y="23"/>
                    <a:pt x="70" y="22"/>
                  </a:cubicBezTo>
                  <a:close/>
                  <a:moveTo>
                    <a:pt x="67" y="32"/>
                  </a:moveTo>
                  <a:cubicBezTo>
                    <a:pt x="36" y="53"/>
                    <a:pt x="36" y="53"/>
                    <a:pt x="36" y="53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28"/>
                    <a:pt x="5" y="28"/>
                    <a:pt x="5" y="28"/>
                  </a:cubicBezTo>
                  <a:cubicBezTo>
                    <a:pt x="5" y="27"/>
                    <a:pt x="6" y="26"/>
                    <a:pt x="7" y="26"/>
                  </a:cubicBezTo>
                  <a:cubicBezTo>
                    <a:pt x="65" y="26"/>
                    <a:pt x="65" y="26"/>
                    <a:pt x="65" y="26"/>
                  </a:cubicBezTo>
                  <a:cubicBezTo>
                    <a:pt x="66" y="26"/>
                    <a:pt x="67" y="27"/>
                    <a:pt x="67" y="28"/>
                  </a:cubicBezTo>
                  <a:lnTo>
                    <a:pt x="67" y="3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</p:grpSp>
      <p:sp>
        <p:nvSpPr>
          <p:cNvPr id="54" name="Freeform 657"/>
          <p:cNvSpPr/>
          <p:nvPr/>
        </p:nvSpPr>
        <p:spPr bwMode="auto">
          <a:xfrm>
            <a:off x="1259639" y="2201671"/>
            <a:ext cx="1164803" cy="1206064"/>
          </a:xfrm>
          <a:custGeom>
            <a:avLst/>
            <a:gdLst>
              <a:gd name="T0" fmla="*/ 367 w 367"/>
              <a:gd name="T1" fmla="*/ 190 h 380"/>
              <a:gd name="T2" fmla="*/ 367 w 367"/>
              <a:gd name="T3" fmla="*/ 191 h 380"/>
              <a:gd name="T4" fmla="*/ 366 w 367"/>
              <a:gd name="T5" fmla="*/ 193 h 380"/>
              <a:gd name="T6" fmla="*/ 366 w 367"/>
              <a:gd name="T7" fmla="*/ 194 h 380"/>
              <a:gd name="T8" fmla="*/ 366 w 367"/>
              <a:gd name="T9" fmla="*/ 194 h 380"/>
              <a:gd name="T10" fmla="*/ 350 w 367"/>
              <a:gd name="T11" fmla="*/ 206 h 380"/>
              <a:gd name="T12" fmla="*/ 308 w 367"/>
              <a:gd name="T13" fmla="*/ 213 h 380"/>
              <a:gd name="T14" fmla="*/ 255 w 367"/>
              <a:gd name="T15" fmla="*/ 211 h 380"/>
              <a:gd name="T16" fmla="*/ 222 w 367"/>
              <a:gd name="T17" fmla="*/ 254 h 380"/>
              <a:gd name="T18" fmla="*/ 229 w 367"/>
              <a:gd name="T19" fmla="*/ 254 h 380"/>
              <a:gd name="T20" fmla="*/ 239 w 367"/>
              <a:gd name="T21" fmla="*/ 264 h 380"/>
              <a:gd name="T22" fmla="*/ 229 w 367"/>
              <a:gd name="T23" fmla="*/ 274 h 380"/>
              <a:gd name="T24" fmla="*/ 206 w 367"/>
              <a:gd name="T25" fmla="*/ 274 h 380"/>
              <a:gd name="T26" fmla="*/ 180 w 367"/>
              <a:gd name="T27" fmla="*/ 307 h 380"/>
              <a:gd name="T28" fmla="*/ 197 w 367"/>
              <a:gd name="T29" fmla="*/ 307 h 380"/>
              <a:gd name="T30" fmla="*/ 207 w 367"/>
              <a:gd name="T31" fmla="*/ 317 h 380"/>
              <a:gd name="T32" fmla="*/ 197 w 367"/>
              <a:gd name="T33" fmla="*/ 327 h 380"/>
              <a:gd name="T34" fmla="*/ 165 w 367"/>
              <a:gd name="T35" fmla="*/ 327 h 380"/>
              <a:gd name="T36" fmla="*/ 123 w 367"/>
              <a:gd name="T37" fmla="*/ 380 h 380"/>
              <a:gd name="T38" fmla="*/ 105 w 367"/>
              <a:gd name="T39" fmla="*/ 369 h 380"/>
              <a:gd name="T40" fmla="*/ 181 w 367"/>
              <a:gd name="T41" fmla="*/ 209 h 380"/>
              <a:gd name="T42" fmla="*/ 58 w 367"/>
              <a:gd name="T43" fmla="*/ 206 h 380"/>
              <a:gd name="T44" fmla="*/ 23 w 367"/>
              <a:gd name="T45" fmla="*/ 249 h 380"/>
              <a:gd name="T46" fmla="*/ 0 w 367"/>
              <a:gd name="T47" fmla="*/ 249 h 380"/>
              <a:gd name="T48" fmla="*/ 19 w 367"/>
              <a:gd name="T49" fmla="*/ 190 h 380"/>
              <a:gd name="T50" fmla="*/ 0 w 367"/>
              <a:gd name="T51" fmla="*/ 131 h 380"/>
              <a:gd name="T52" fmla="*/ 23 w 367"/>
              <a:gd name="T53" fmla="*/ 131 h 380"/>
              <a:gd name="T54" fmla="*/ 58 w 367"/>
              <a:gd name="T55" fmla="*/ 174 h 380"/>
              <a:gd name="T56" fmla="*/ 181 w 367"/>
              <a:gd name="T57" fmla="*/ 171 h 380"/>
              <a:gd name="T58" fmla="*/ 105 w 367"/>
              <a:gd name="T59" fmla="*/ 11 h 380"/>
              <a:gd name="T60" fmla="*/ 123 w 367"/>
              <a:gd name="T61" fmla="*/ 0 h 380"/>
              <a:gd name="T62" fmla="*/ 165 w 367"/>
              <a:gd name="T63" fmla="*/ 53 h 380"/>
              <a:gd name="T64" fmla="*/ 197 w 367"/>
              <a:gd name="T65" fmla="*/ 53 h 380"/>
              <a:gd name="T66" fmla="*/ 207 w 367"/>
              <a:gd name="T67" fmla="*/ 63 h 380"/>
              <a:gd name="T68" fmla="*/ 197 w 367"/>
              <a:gd name="T69" fmla="*/ 73 h 380"/>
              <a:gd name="T70" fmla="*/ 180 w 367"/>
              <a:gd name="T71" fmla="*/ 73 h 380"/>
              <a:gd name="T72" fmla="*/ 206 w 367"/>
              <a:gd name="T73" fmla="*/ 106 h 380"/>
              <a:gd name="T74" fmla="*/ 229 w 367"/>
              <a:gd name="T75" fmla="*/ 106 h 380"/>
              <a:gd name="T76" fmla="*/ 239 w 367"/>
              <a:gd name="T77" fmla="*/ 116 h 380"/>
              <a:gd name="T78" fmla="*/ 229 w 367"/>
              <a:gd name="T79" fmla="*/ 126 h 380"/>
              <a:gd name="T80" fmla="*/ 222 w 367"/>
              <a:gd name="T81" fmla="*/ 126 h 380"/>
              <a:gd name="T82" fmla="*/ 255 w 367"/>
              <a:gd name="T83" fmla="*/ 169 h 380"/>
              <a:gd name="T84" fmla="*/ 308 w 367"/>
              <a:gd name="T85" fmla="*/ 167 h 380"/>
              <a:gd name="T86" fmla="*/ 350 w 367"/>
              <a:gd name="T87" fmla="*/ 174 h 380"/>
              <a:gd name="T88" fmla="*/ 366 w 367"/>
              <a:gd name="T89" fmla="*/ 186 h 380"/>
              <a:gd name="T90" fmla="*/ 366 w 367"/>
              <a:gd name="T91" fmla="*/ 186 h 380"/>
              <a:gd name="T92" fmla="*/ 366 w 367"/>
              <a:gd name="T93" fmla="*/ 187 h 380"/>
              <a:gd name="T94" fmla="*/ 367 w 367"/>
              <a:gd name="T95" fmla="*/ 189 h 380"/>
              <a:gd name="T96" fmla="*/ 367 w 367"/>
              <a:gd name="T97" fmla="*/ 190 h 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67" h="380">
                <a:moveTo>
                  <a:pt x="367" y="190"/>
                </a:moveTo>
                <a:cubicBezTo>
                  <a:pt x="367" y="190"/>
                  <a:pt x="367" y="191"/>
                  <a:pt x="367" y="191"/>
                </a:cubicBezTo>
                <a:cubicBezTo>
                  <a:pt x="367" y="192"/>
                  <a:pt x="367" y="193"/>
                  <a:pt x="366" y="193"/>
                </a:cubicBezTo>
                <a:cubicBezTo>
                  <a:pt x="366" y="194"/>
                  <a:pt x="366" y="194"/>
                  <a:pt x="366" y="194"/>
                </a:cubicBezTo>
                <a:cubicBezTo>
                  <a:pt x="366" y="194"/>
                  <a:pt x="366" y="194"/>
                  <a:pt x="366" y="194"/>
                </a:cubicBezTo>
                <a:cubicBezTo>
                  <a:pt x="364" y="199"/>
                  <a:pt x="358" y="203"/>
                  <a:pt x="350" y="206"/>
                </a:cubicBezTo>
                <a:cubicBezTo>
                  <a:pt x="339" y="211"/>
                  <a:pt x="324" y="213"/>
                  <a:pt x="308" y="213"/>
                </a:cubicBezTo>
                <a:cubicBezTo>
                  <a:pt x="255" y="211"/>
                  <a:pt x="255" y="211"/>
                  <a:pt x="255" y="211"/>
                </a:cubicBezTo>
                <a:cubicBezTo>
                  <a:pt x="222" y="254"/>
                  <a:pt x="222" y="254"/>
                  <a:pt x="222" y="254"/>
                </a:cubicBezTo>
                <a:cubicBezTo>
                  <a:pt x="229" y="254"/>
                  <a:pt x="229" y="254"/>
                  <a:pt x="229" y="254"/>
                </a:cubicBezTo>
                <a:cubicBezTo>
                  <a:pt x="235" y="254"/>
                  <a:pt x="239" y="259"/>
                  <a:pt x="239" y="264"/>
                </a:cubicBezTo>
                <a:cubicBezTo>
                  <a:pt x="239" y="270"/>
                  <a:pt x="235" y="274"/>
                  <a:pt x="229" y="274"/>
                </a:cubicBezTo>
                <a:cubicBezTo>
                  <a:pt x="206" y="274"/>
                  <a:pt x="206" y="274"/>
                  <a:pt x="206" y="274"/>
                </a:cubicBezTo>
                <a:cubicBezTo>
                  <a:pt x="180" y="307"/>
                  <a:pt x="180" y="307"/>
                  <a:pt x="180" y="307"/>
                </a:cubicBezTo>
                <a:cubicBezTo>
                  <a:pt x="197" y="307"/>
                  <a:pt x="197" y="307"/>
                  <a:pt x="197" y="307"/>
                </a:cubicBezTo>
                <a:cubicBezTo>
                  <a:pt x="202" y="307"/>
                  <a:pt x="207" y="311"/>
                  <a:pt x="207" y="317"/>
                </a:cubicBezTo>
                <a:cubicBezTo>
                  <a:pt x="207" y="322"/>
                  <a:pt x="202" y="327"/>
                  <a:pt x="197" y="327"/>
                </a:cubicBezTo>
                <a:cubicBezTo>
                  <a:pt x="165" y="327"/>
                  <a:pt x="165" y="327"/>
                  <a:pt x="165" y="327"/>
                </a:cubicBezTo>
                <a:cubicBezTo>
                  <a:pt x="123" y="380"/>
                  <a:pt x="123" y="380"/>
                  <a:pt x="123" y="380"/>
                </a:cubicBezTo>
                <a:cubicBezTo>
                  <a:pt x="105" y="369"/>
                  <a:pt x="105" y="369"/>
                  <a:pt x="105" y="369"/>
                </a:cubicBezTo>
                <a:cubicBezTo>
                  <a:pt x="181" y="209"/>
                  <a:pt x="181" y="209"/>
                  <a:pt x="181" y="209"/>
                </a:cubicBezTo>
                <a:cubicBezTo>
                  <a:pt x="58" y="206"/>
                  <a:pt x="58" y="206"/>
                  <a:pt x="58" y="206"/>
                </a:cubicBezTo>
                <a:cubicBezTo>
                  <a:pt x="23" y="249"/>
                  <a:pt x="23" y="249"/>
                  <a:pt x="23" y="249"/>
                </a:cubicBezTo>
                <a:cubicBezTo>
                  <a:pt x="0" y="249"/>
                  <a:pt x="0" y="249"/>
                  <a:pt x="0" y="249"/>
                </a:cubicBezTo>
                <a:cubicBezTo>
                  <a:pt x="19" y="190"/>
                  <a:pt x="19" y="190"/>
                  <a:pt x="19" y="190"/>
                </a:cubicBezTo>
                <a:cubicBezTo>
                  <a:pt x="0" y="131"/>
                  <a:pt x="0" y="131"/>
                  <a:pt x="0" y="131"/>
                </a:cubicBezTo>
                <a:cubicBezTo>
                  <a:pt x="23" y="131"/>
                  <a:pt x="23" y="131"/>
                  <a:pt x="23" y="131"/>
                </a:cubicBezTo>
                <a:cubicBezTo>
                  <a:pt x="58" y="174"/>
                  <a:pt x="58" y="174"/>
                  <a:pt x="58" y="174"/>
                </a:cubicBezTo>
                <a:cubicBezTo>
                  <a:pt x="181" y="171"/>
                  <a:pt x="181" y="171"/>
                  <a:pt x="181" y="171"/>
                </a:cubicBezTo>
                <a:cubicBezTo>
                  <a:pt x="105" y="11"/>
                  <a:pt x="105" y="11"/>
                  <a:pt x="105" y="11"/>
                </a:cubicBezTo>
                <a:cubicBezTo>
                  <a:pt x="123" y="0"/>
                  <a:pt x="123" y="0"/>
                  <a:pt x="123" y="0"/>
                </a:cubicBezTo>
                <a:cubicBezTo>
                  <a:pt x="165" y="53"/>
                  <a:pt x="165" y="53"/>
                  <a:pt x="165" y="53"/>
                </a:cubicBezTo>
                <a:cubicBezTo>
                  <a:pt x="197" y="53"/>
                  <a:pt x="197" y="53"/>
                  <a:pt x="197" y="53"/>
                </a:cubicBezTo>
                <a:cubicBezTo>
                  <a:pt x="202" y="53"/>
                  <a:pt x="207" y="58"/>
                  <a:pt x="207" y="63"/>
                </a:cubicBezTo>
                <a:cubicBezTo>
                  <a:pt x="207" y="69"/>
                  <a:pt x="202" y="73"/>
                  <a:pt x="197" y="73"/>
                </a:cubicBezTo>
                <a:cubicBezTo>
                  <a:pt x="180" y="73"/>
                  <a:pt x="180" y="73"/>
                  <a:pt x="180" y="73"/>
                </a:cubicBezTo>
                <a:cubicBezTo>
                  <a:pt x="206" y="106"/>
                  <a:pt x="206" y="106"/>
                  <a:pt x="206" y="106"/>
                </a:cubicBezTo>
                <a:cubicBezTo>
                  <a:pt x="229" y="106"/>
                  <a:pt x="229" y="106"/>
                  <a:pt x="229" y="106"/>
                </a:cubicBezTo>
                <a:cubicBezTo>
                  <a:pt x="235" y="106"/>
                  <a:pt x="239" y="110"/>
                  <a:pt x="239" y="116"/>
                </a:cubicBezTo>
                <a:cubicBezTo>
                  <a:pt x="239" y="121"/>
                  <a:pt x="235" y="126"/>
                  <a:pt x="229" y="126"/>
                </a:cubicBezTo>
                <a:cubicBezTo>
                  <a:pt x="222" y="126"/>
                  <a:pt x="222" y="126"/>
                  <a:pt x="222" y="126"/>
                </a:cubicBezTo>
                <a:cubicBezTo>
                  <a:pt x="255" y="169"/>
                  <a:pt x="255" y="169"/>
                  <a:pt x="255" y="169"/>
                </a:cubicBezTo>
                <a:cubicBezTo>
                  <a:pt x="308" y="167"/>
                  <a:pt x="308" y="167"/>
                  <a:pt x="308" y="167"/>
                </a:cubicBezTo>
                <a:cubicBezTo>
                  <a:pt x="324" y="167"/>
                  <a:pt x="339" y="169"/>
                  <a:pt x="350" y="174"/>
                </a:cubicBezTo>
                <a:cubicBezTo>
                  <a:pt x="358" y="177"/>
                  <a:pt x="364" y="181"/>
                  <a:pt x="366" y="186"/>
                </a:cubicBezTo>
                <a:cubicBezTo>
                  <a:pt x="366" y="186"/>
                  <a:pt x="366" y="186"/>
                  <a:pt x="366" y="186"/>
                </a:cubicBezTo>
                <a:cubicBezTo>
                  <a:pt x="366" y="187"/>
                  <a:pt x="366" y="187"/>
                  <a:pt x="366" y="187"/>
                </a:cubicBezTo>
                <a:cubicBezTo>
                  <a:pt x="367" y="187"/>
                  <a:pt x="367" y="188"/>
                  <a:pt x="367" y="189"/>
                </a:cubicBezTo>
                <a:cubicBezTo>
                  <a:pt x="367" y="189"/>
                  <a:pt x="367" y="190"/>
                  <a:pt x="367" y="19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07" tIns="45703" rIns="91407" bIns="45703" numCol="1" anchor="t" anchorCtr="0" compatLnSpc="1"/>
          <a:lstStyle/>
          <a:p>
            <a:endParaRPr lang="en-US"/>
          </a:p>
        </p:txBody>
      </p:sp>
      <p:grpSp>
        <p:nvGrpSpPr>
          <p:cNvPr id="55" name="Group 10"/>
          <p:cNvGrpSpPr/>
          <p:nvPr/>
        </p:nvGrpSpPr>
        <p:grpSpPr>
          <a:xfrm>
            <a:off x="2688888" y="1557225"/>
            <a:ext cx="1916040" cy="940744"/>
            <a:chOff x="1169481" y="2101894"/>
            <a:chExt cx="1602319" cy="786711"/>
          </a:xfrm>
        </p:grpSpPr>
        <p:sp>
          <p:nvSpPr>
            <p:cNvPr id="56" name="TextBox 7"/>
            <p:cNvSpPr txBox="1"/>
            <p:nvPr/>
          </p:nvSpPr>
          <p:spPr>
            <a:xfrm>
              <a:off x="1169482" y="2309628"/>
              <a:ext cx="1602318" cy="5789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7" name="TextBox 9"/>
            <p:cNvSpPr txBox="1"/>
            <p:nvPr/>
          </p:nvSpPr>
          <p:spPr>
            <a:xfrm>
              <a:off x="1169481" y="2101894"/>
              <a:ext cx="1602318" cy="20585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起点</a:t>
              </a:r>
              <a:endPara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8" name="Group 10"/>
          <p:cNvGrpSpPr/>
          <p:nvPr/>
        </p:nvGrpSpPr>
        <p:grpSpPr>
          <a:xfrm>
            <a:off x="5123141" y="1557225"/>
            <a:ext cx="1916040" cy="940744"/>
            <a:chOff x="1169481" y="2101894"/>
            <a:chExt cx="1602319" cy="786711"/>
          </a:xfrm>
        </p:grpSpPr>
        <p:sp>
          <p:nvSpPr>
            <p:cNvPr id="59" name="TextBox 7"/>
            <p:cNvSpPr txBox="1"/>
            <p:nvPr/>
          </p:nvSpPr>
          <p:spPr>
            <a:xfrm>
              <a:off x="1169482" y="2309628"/>
              <a:ext cx="1602318" cy="5789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0" name="TextBox 9"/>
            <p:cNvSpPr txBox="1"/>
            <p:nvPr/>
          </p:nvSpPr>
          <p:spPr>
            <a:xfrm>
              <a:off x="1169481" y="2101894"/>
              <a:ext cx="1602318" cy="20585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第一季度</a:t>
              </a:r>
              <a:endPara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1" name="Group 10"/>
          <p:cNvGrpSpPr/>
          <p:nvPr/>
        </p:nvGrpSpPr>
        <p:grpSpPr>
          <a:xfrm>
            <a:off x="7557394" y="1557225"/>
            <a:ext cx="1916040" cy="940744"/>
            <a:chOff x="1169481" y="2101894"/>
            <a:chExt cx="1602319" cy="786711"/>
          </a:xfrm>
        </p:grpSpPr>
        <p:sp>
          <p:nvSpPr>
            <p:cNvPr id="62" name="TextBox 7"/>
            <p:cNvSpPr txBox="1"/>
            <p:nvPr/>
          </p:nvSpPr>
          <p:spPr>
            <a:xfrm>
              <a:off x="1169482" y="2309628"/>
              <a:ext cx="1602318" cy="5789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3" name="TextBox 9"/>
            <p:cNvSpPr txBox="1"/>
            <p:nvPr/>
          </p:nvSpPr>
          <p:spPr>
            <a:xfrm>
              <a:off x="1169481" y="2101894"/>
              <a:ext cx="1602318" cy="20585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第二季度</a:t>
              </a:r>
              <a:endPara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4" name="Group 10"/>
          <p:cNvGrpSpPr/>
          <p:nvPr/>
        </p:nvGrpSpPr>
        <p:grpSpPr>
          <a:xfrm>
            <a:off x="4152234" y="5477212"/>
            <a:ext cx="1916040" cy="940744"/>
            <a:chOff x="1169481" y="2101894"/>
            <a:chExt cx="1602319" cy="786711"/>
          </a:xfrm>
        </p:grpSpPr>
        <p:sp>
          <p:nvSpPr>
            <p:cNvPr id="65" name="TextBox 7"/>
            <p:cNvSpPr txBox="1"/>
            <p:nvPr/>
          </p:nvSpPr>
          <p:spPr>
            <a:xfrm>
              <a:off x="1169482" y="2309628"/>
              <a:ext cx="1602318" cy="5789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6" name="TextBox 9"/>
            <p:cNvSpPr txBox="1"/>
            <p:nvPr/>
          </p:nvSpPr>
          <p:spPr>
            <a:xfrm>
              <a:off x="1169481" y="2101894"/>
              <a:ext cx="1602318" cy="20585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第三季度</a:t>
              </a:r>
              <a:endPara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7" name="Group 10"/>
          <p:cNvGrpSpPr/>
          <p:nvPr/>
        </p:nvGrpSpPr>
        <p:grpSpPr>
          <a:xfrm>
            <a:off x="6555674" y="5477212"/>
            <a:ext cx="1916040" cy="940744"/>
            <a:chOff x="1169481" y="2101894"/>
            <a:chExt cx="1602319" cy="786711"/>
          </a:xfrm>
        </p:grpSpPr>
        <p:sp>
          <p:nvSpPr>
            <p:cNvPr id="68" name="TextBox 7"/>
            <p:cNvSpPr txBox="1"/>
            <p:nvPr/>
          </p:nvSpPr>
          <p:spPr>
            <a:xfrm>
              <a:off x="1169482" y="2309628"/>
              <a:ext cx="1602318" cy="5789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点击这里添加主要的文字内容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9" name="TextBox 9"/>
            <p:cNvSpPr txBox="1"/>
            <p:nvPr/>
          </p:nvSpPr>
          <p:spPr>
            <a:xfrm>
              <a:off x="1169481" y="2101894"/>
              <a:ext cx="1602318" cy="20585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第四季度</a:t>
              </a:r>
              <a:endPara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4000">
        <p:random/>
      </p:transition>
    </mc:Choice>
    <mc:Fallback xmlns="">
      <p:transition spd="slow" advClick="0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5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66"/>
          <p:cNvGrpSpPr/>
          <p:nvPr/>
        </p:nvGrpSpPr>
        <p:grpSpPr bwMode="auto">
          <a:xfrm>
            <a:off x="529536" y="1269260"/>
            <a:ext cx="5935875" cy="4994275"/>
            <a:chOff x="720" y="839"/>
            <a:chExt cx="3740" cy="3146"/>
          </a:xfrm>
          <a:solidFill>
            <a:srgbClr val="E8E8E6"/>
          </a:solidFill>
        </p:grpSpPr>
        <p:sp>
          <p:nvSpPr>
            <p:cNvPr id="28" name="Freeform 67"/>
            <p:cNvSpPr/>
            <p:nvPr/>
          </p:nvSpPr>
          <p:spPr bwMode="gray">
            <a:xfrm>
              <a:off x="720" y="1296"/>
              <a:ext cx="1495" cy="1136"/>
            </a:xfrm>
            <a:custGeom>
              <a:avLst/>
              <a:gdLst>
                <a:gd name="T0" fmla="*/ 3 w 2990"/>
                <a:gd name="T1" fmla="*/ 357 h 2273"/>
                <a:gd name="T2" fmla="*/ 23 w 2990"/>
                <a:gd name="T3" fmla="*/ 365 h 2273"/>
                <a:gd name="T4" fmla="*/ 29 w 2990"/>
                <a:gd name="T5" fmla="*/ 390 h 2273"/>
                <a:gd name="T6" fmla="*/ 28 w 2990"/>
                <a:gd name="T7" fmla="*/ 419 h 2273"/>
                <a:gd name="T8" fmla="*/ 18 w 2990"/>
                <a:gd name="T9" fmla="*/ 419 h 2273"/>
                <a:gd name="T10" fmla="*/ 0 w 2990"/>
                <a:gd name="T11" fmla="*/ 429 h 2273"/>
                <a:gd name="T12" fmla="*/ 31 w 2990"/>
                <a:gd name="T13" fmla="*/ 438 h 2273"/>
                <a:gd name="T14" fmla="*/ 47 w 2990"/>
                <a:gd name="T15" fmla="*/ 456 h 2273"/>
                <a:gd name="T16" fmla="*/ 49 w 2990"/>
                <a:gd name="T17" fmla="*/ 490 h 2273"/>
                <a:gd name="T18" fmla="*/ 71 w 2990"/>
                <a:gd name="T19" fmla="*/ 507 h 2273"/>
                <a:gd name="T20" fmla="*/ 109 w 2990"/>
                <a:gd name="T21" fmla="*/ 521 h 2273"/>
                <a:gd name="T22" fmla="*/ 152 w 2990"/>
                <a:gd name="T23" fmla="*/ 516 h 2273"/>
                <a:gd name="T24" fmla="*/ 185 w 2990"/>
                <a:gd name="T25" fmla="*/ 542 h 2273"/>
                <a:gd name="T26" fmla="*/ 259 w 2990"/>
                <a:gd name="T27" fmla="*/ 549 h 2273"/>
                <a:gd name="T28" fmla="*/ 414 w 2990"/>
                <a:gd name="T29" fmla="*/ 546 h 2273"/>
                <a:gd name="T30" fmla="*/ 539 w 2990"/>
                <a:gd name="T31" fmla="*/ 549 h 2273"/>
                <a:gd name="T32" fmla="*/ 585 w 2990"/>
                <a:gd name="T33" fmla="*/ 458 h 2273"/>
                <a:gd name="T34" fmla="*/ 714 w 2990"/>
                <a:gd name="T35" fmla="*/ 339 h 2273"/>
                <a:gd name="T36" fmla="*/ 743 w 2990"/>
                <a:gd name="T37" fmla="*/ 295 h 2273"/>
                <a:gd name="T38" fmla="*/ 727 w 2990"/>
                <a:gd name="T39" fmla="*/ 263 h 2273"/>
                <a:gd name="T40" fmla="*/ 716 w 2990"/>
                <a:gd name="T41" fmla="*/ 233 h 2273"/>
                <a:gd name="T42" fmla="*/ 678 w 2990"/>
                <a:gd name="T43" fmla="*/ 213 h 2273"/>
                <a:gd name="T44" fmla="*/ 631 w 2990"/>
                <a:gd name="T45" fmla="*/ 198 h 2273"/>
                <a:gd name="T46" fmla="*/ 592 w 2990"/>
                <a:gd name="T47" fmla="*/ 185 h 2273"/>
                <a:gd name="T48" fmla="*/ 578 w 2990"/>
                <a:gd name="T49" fmla="*/ 170 h 2273"/>
                <a:gd name="T50" fmla="*/ 594 w 2990"/>
                <a:gd name="T51" fmla="*/ 148 h 2273"/>
                <a:gd name="T52" fmla="*/ 598 w 2990"/>
                <a:gd name="T53" fmla="*/ 114 h 2273"/>
                <a:gd name="T54" fmla="*/ 580 w 2990"/>
                <a:gd name="T55" fmla="*/ 75 h 2273"/>
                <a:gd name="T56" fmla="*/ 562 w 2990"/>
                <a:gd name="T57" fmla="*/ 63 h 2273"/>
                <a:gd name="T58" fmla="*/ 540 w 2990"/>
                <a:gd name="T59" fmla="*/ 55 h 2273"/>
                <a:gd name="T60" fmla="*/ 520 w 2990"/>
                <a:gd name="T61" fmla="*/ 29 h 2273"/>
                <a:gd name="T62" fmla="*/ 517 w 2990"/>
                <a:gd name="T63" fmla="*/ 8 h 2273"/>
                <a:gd name="T64" fmla="*/ 492 w 2990"/>
                <a:gd name="T65" fmla="*/ 0 h 2273"/>
                <a:gd name="T66" fmla="*/ 479 w 2990"/>
                <a:gd name="T67" fmla="*/ 21 h 2273"/>
                <a:gd name="T68" fmla="*/ 449 w 2990"/>
                <a:gd name="T69" fmla="*/ 35 h 2273"/>
                <a:gd name="T70" fmla="*/ 438 w 2990"/>
                <a:gd name="T71" fmla="*/ 79 h 2273"/>
                <a:gd name="T72" fmla="*/ 411 w 2990"/>
                <a:gd name="T73" fmla="*/ 85 h 2273"/>
                <a:gd name="T74" fmla="*/ 384 w 2990"/>
                <a:gd name="T75" fmla="*/ 75 h 2273"/>
                <a:gd name="T76" fmla="*/ 363 w 2990"/>
                <a:gd name="T77" fmla="*/ 71 h 2273"/>
                <a:gd name="T78" fmla="*/ 334 w 2990"/>
                <a:gd name="T79" fmla="*/ 122 h 2273"/>
                <a:gd name="T80" fmla="*/ 344 w 2990"/>
                <a:gd name="T81" fmla="*/ 140 h 2273"/>
                <a:gd name="T82" fmla="*/ 322 w 2990"/>
                <a:gd name="T83" fmla="*/ 144 h 2273"/>
                <a:gd name="T84" fmla="*/ 295 w 2990"/>
                <a:gd name="T85" fmla="*/ 136 h 2273"/>
                <a:gd name="T86" fmla="*/ 257 w 2990"/>
                <a:gd name="T87" fmla="*/ 138 h 2273"/>
                <a:gd name="T88" fmla="*/ 266 w 2990"/>
                <a:gd name="T89" fmla="*/ 148 h 2273"/>
                <a:gd name="T90" fmla="*/ 262 w 2990"/>
                <a:gd name="T91" fmla="*/ 173 h 2273"/>
                <a:gd name="T92" fmla="*/ 263 w 2990"/>
                <a:gd name="T93" fmla="*/ 220 h 2273"/>
                <a:gd name="T94" fmla="*/ 241 w 2990"/>
                <a:gd name="T95" fmla="*/ 242 h 2273"/>
                <a:gd name="T96" fmla="*/ 230 w 2990"/>
                <a:gd name="T97" fmla="*/ 267 h 2273"/>
                <a:gd name="T98" fmla="*/ 177 w 2990"/>
                <a:gd name="T99" fmla="*/ 281 h 2273"/>
                <a:gd name="T100" fmla="*/ 147 w 2990"/>
                <a:gd name="T101" fmla="*/ 286 h 2273"/>
                <a:gd name="T102" fmla="*/ 114 w 2990"/>
                <a:gd name="T103" fmla="*/ 294 h 2273"/>
                <a:gd name="T104" fmla="*/ 80 w 2990"/>
                <a:gd name="T105" fmla="*/ 302 h 2273"/>
                <a:gd name="T106" fmla="*/ 80 w 2990"/>
                <a:gd name="T107" fmla="*/ 289 h 2273"/>
                <a:gd name="T108" fmla="*/ 55 w 2990"/>
                <a:gd name="T109" fmla="*/ 291 h 2273"/>
                <a:gd name="T110" fmla="*/ 29 w 2990"/>
                <a:gd name="T111" fmla="*/ 297 h 2273"/>
                <a:gd name="T112" fmla="*/ 10 w 2990"/>
                <a:gd name="T113" fmla="*/ 318 h 227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990"/>
                <a:gd name="T172" fmla="*/ 0 h 2273"/>
                <a:gd name="T173" fmla="*/ 2990 w 2990"/>
                <a:gd name="T174" fmla="*/ 2273 h 227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990" h="2273">
                  <a:moveTo>
                    <a:pt x="29" y="1289"/>
                  </a:moveTo>
                  <a:lnTo>
                    <a:pt x="4" y="1329"/>
                  </a:lnTo>
                  <a:lnTo>
                    <a:pt x="12" y="1378"/>
                  </a:lnTo>
                  <a:lnTo>
                    <a:pt x="12" y="1382"/>
                  </a:lnTo>
                  <a:lnTo>
                    <a:pt x="10" y="1395"/>
                  </a:lnTo>
                  <a:lnTo>
                    <a:pt x="10" y="1411"/>
                  </a:lnTo>
                  <a:lnTo>
                    <a:pt x="10" y="1429"/>
                  </a:lnTo>
                  <a:lnTo>
                    <a:pt x="14" y="1443"/>
                  </a:lnTo>
                  <a:lnTo>
                    <a:pt x="20" y="1451"/>
                  </a:lnTo>
                  <a:lnTo>
                    <a:pt x="31" y="1453"/>
                  </a:lnTo>
                  <a:lnTo>
                    <a:pt x="43" y="1451"/>
                  </a:lnTo>
                  <a:lnTo>
                    <a:pt x="55" y="1449"/>
                  </a:lnTo>
                  <a:lnTo>
                    <a:pt x="73" y="1451"/>
                  </a:lnTo>
                  <a:lnTo>
                    <a:pt x="94" y="1462"/>
                  </a:lnTo>
                  <a:lnTo>
                    <a:pt x="116" y="1480"/>
                  </a:lnTo>
                  <a:lnTo>
                    <a:pt x="132" y="1502"/>
                  </a:lnTo>
                  <a:lnTo>
                    <a:pt x="136" y="1514"/>
                  </a:lnTo>
                  <a:lnTo>
                    <a:pt x="132" y="1525"/>
                  </a:lnTo>
                  <a:lnTo>
                    <a:pt x="126" y="1537"/>
                  </a:lnTo>
                  <a:lnTo>
                    <a:pt x="120" y="1549"/>
                  </a:lnTo>
                  <a:lnTo>
                    <a:pt x="116" y="1561"/>
                  </a:lnTo>
                  <a:lnTo>
                    <a:pt x="116" y="1577"/>
                  </a:lnTo>
                  <a:lnTo>
                    <a:pt x="114" y="1596"/>
                  </a:lnTo>
                  <a:lnTo>
                    <a:pt x="110" y="1618"/>
                  </a:lnTo>
                  <a:lnTo>
                    <a:pt x="108" y="1640"/>
                  </a:lnTo>
                  <a:lnTo>
                    <a:pt x="108" y="1657"/>
                  </a:lnTo>
                  <a:lnTo>
                    <a:pt x="112" y="1669"/>
                  </a:lnTo>
                  <a:lnTo>
                    <a:pt x="114" y="1679"/>
                  </a:lnTo>
                  <a:lnTo>
                    <a:pt x="114" y="1691"/>
                  </a:lnTo>
                  <a:lnTo>
                    <a:pt x="106" y="1699"/>
                  </a:lnTo>
                  <a:lnTo>
                    <a:pt x="96" y="1703"/>
                  </a:lnTo>
                  <a:lnTo>
                    <a:pt x="89" y="1701"/>
                  </a:lnTo>
                  <a:lnTo>
                    <a:pt x="83" y="1695"/>
                  </a:lnTo>
                  <a:lnTo>
                    <a:pt x="77" y="1687"/>
                  </a:lnTo>
                  <a:lnTo>
                    <a:pt x="69" y="1679"/>
                  </a:lnTo>
                  <a:lnTo>
                    <a:pt x="63" y="1673"/>
                  </a:lnTo>
                  <a:lnTo>
                    <a:pt x="53" y="1675"/>
                  </a:lnTo>
                  <a:lnTo>
                    <a:pt x="41" y="1685"/>
                  </a:lnTo>
                  <a:lnTo>
                    <a:pt x="26" y="1699"/>
                  </a:lnTo>
                  <a:lnTo>
                    <a:pt x="12" y="1708"/>
                  </a:lnTo>
                  <a:lnTo>
                    <a:pt x="4" y="1712"/>
                  </a:lnTo>
                  <a:lnTo>
                    <a:pt x="0" y="1716"/>
                  </a:lnTo>
                  <a:lnTo>
                    <a:pt x="6" y="1720"/>
                  </a:lnTo>
                  <a:lnTo>
                    <a:pt x="20" y="1724"/>
                  </a:lnTo>
                  <a:lnTo>
                    <a:pt x="41" y="1728"/>
                  </a:lnTo>
                  <a:lnTo>
                    <a:pt x="65" y="1734"/>
                  </a:lnTo>
                  <a:lnTo>
                    <a:pt x="89" y="1740"/>
                  </a:lnTo>
                  <a:lnTo>
                    <a:pt x="110" y="1746"/>
                  </a:lnTo>
                  <a:lnTo>
                    <a:pt x="126" y="1754"/>
                  </a:lnTo>
                  <a:lnTo>
                    <a:pt x="136" y="1764"/>
                  </a:lnTo>
                  <a:lnTo>
                    <a:pt x="140" y="1771"/>
                  </a:lnTo>
                  <a:lnTo>
                    <a:pt x="150" y="1779"/>
                  </a:lnTo>
                  <a:lnTo>
                    <a:pt x="159" y="1785"/>
                  </a:lnTo>
                  <a:lnTo>
                    <a:pt x="169" y="1795"/>
                  </a:lnTo>
                  <a:lnTo>
                    <a:pt x="177" y="1807"/>
                  </a:lnTo>
                  <a:lnTo>
                    <a:pt x="185" y="1825"/>
                  </a:lnTo>
                  <a:lnTo>
                    <a:pt x="187" y="1848"/>
                  </a:lnTo>
                  <a:lnTo>
                    <a:pt x="185" y="1870"/>
                  </a:lnTo>
                  <a:lnTo>
                    <a:pt x="179" y="1888"/>
                  </a:lnTo>
                  <a:lnTo>
                    <a:pt x="175" y="1905"/>
                  </a:lnTo>
                  <a:lnTo>
                    <a:pt x="177" y="1921"/>
                  </a:lnTo>
                  <a:lnTo>
                    <a:pt x="185" y="1941"/>
                  </a:lnTo>
                  <a:lnTo>
                    <a:pt x="195" y="1960"/>
                  </a:lnTo>
                  <a:lnTo>
                    <a:pt x="207" y="1978"/>
                  </a:lnTo>
                  <a:lnTo>
                    <a:pt x="218" y="1986"/>
                  </a:lnTo>
                  <a:lnTo>
                    <a:pt x="232" y="1990"/>
                  </a:lnTo>
                  <a:lnTo>
                    <a:pt x="246" y="1994"/>
                  </a:lnTo>
                  <a:lnTo>
                    <a:pt x="260" y="2002"/>
                  </a:lnTo>
                  <a:lnTo>
                    <a:pt x="270" y="2014"/>
                  </a:lnTo>
                  <a:lnTo>
                    <a:pt x="281" y="2029"/>
                  </a:lnTo>
                  <a:lnTo>
                    <a:pt x="299" y="2045"/>
                  </a:lnTo>
                  <a:lnTo>
                    <a:pt x="327" y="2057"/>
                  </a:lnTo>
                  <a:lnTo>
                    <a:pt x="352" y="2067"/>
                  </a:lnTo>
                  <a:lnTo>
                    <a:pt x="378" y="2076"/>
                  </a:lnTo>
                  <a:lnTo>
                    <a:pt x="402" y="2082"/>
                  </a:lnTo>
                  <a:lnTo>
                    <a:pt x="421" y="2086"/>
                  </a:lnTo>
                  <a:lnTo>
                    <a:pt x="435" y="2084"/>
                  </a:lnTo>
                  <a:lnTo>
                    <a:pt x="457" y="2078"/>
                  </a:lnTo>
                  <a:lnTo>
                    <a:pt x="484" y="2073"/>
                  </a:lnTo>
                  <a:lnTo>
                    <a:pt x="514" y="2065"/>
                  </a:lnTo>
                  <a:lnTo>
                    <a:pt x="543" y="2059"/>
                  </a:lnTo>
                  <a:lnTo>
                    <a:pt x="569" y="2057"/>
                  </a:lnTo>
                  <a:lnTo>
                    <a:pt x="589" y="2057"/>
                  </a:lnTo>
                  <a:lnTo>
                    <a:pt x="608" y="2065"/>
                  </a:lnTo>
                  <a:lnTo>
                    <a:pt x="626" y="2078"/>
                  </a:lnTo>
                  <a:lnTo>
                    <a:pt x="642" y="2096"/>
                  </a:lnTo>
                  <a:lnTo>
                    <a:pt x="661" y="2116"/>
                  </a:lnTo>
                  <a:lnTo>
                    <a:pt x="687" y="2134"/>
                  </a:lnTo>
                  <a:lnTo>
                    <a:pt x="711" y="2149"/>
                  </a:lnTo>
                  <a:lnTo>
                    <a:pt x="726" y="2161"/>
                  </a:lnTo>
                  <a:lnTo>
                    <a:pt x="738" y="2171"/>
                  </a:lnTo>
                  <a:lnTo>
                    <a:pt x="742" y="2177"/>
                  </a:lnTo>
                  <a:lnTo>
                    <a:pt x="744" y="2179"/>
                  </a:lnTo>
                  <a:lnTo>
                    <a:pt x="856" y="2218"/>
                  </a:lnTo>
                  <a:lnTo>
                    <a:pt x="892" y="2242"/>
                  </a:lnTo>
                  <a:lnTo>
                    <a:pt x="949" y="2236"/>
                  </a:lnTo>
                  <a:lnTo>
                    <a:pt x="986" y="2191"/>
                  </a:lnTo>
                  <a:lnTo>
                    <a:pt x="1035" y="2199"/>
                  </a:lnTo>
                  <a:lnTo>
                    <a:pt x="1152" y="2222"/>
                  </a:lnTo>
                  <a:lnTo>
                    <a:pt x="1201" y="2261"/>
                  </a:lnTo>
                  <a:lnTo>
                    <a:pt x="1256" y="2273"/>
                  </a:lnTo>
                  <a:lnTo>
                    <a:pt x="1392" y="2236"/>
                  </a:lnTo>
                  <a:lnTo>
                    <a:pt x="1431" y="2260"/>
                  </a:lnTo>
                  <a:lnTo>
                    <a:pt x="1539" y="2189"/>
                  </a:lnTo>
                  <a:lnTo>
                    <a:pt x="1657" y="2187"/>
                  </a:lnTo>
                  <a:lnTo>
                    <a:pt x="1726" y="2155"/>
                  </a:lnTo>
                  <a:lnTo>
                    <a:pt x="1821" y="2167"/>
                  </a:lnTo>
                  <a:lnTo>
                    <a:pt x="1935" y="2242"/>
                  </a:lnTo>
                  <a:lnTo>
                    <a:pt x="2026" y="2230"/>
                  </a:lnTo>
                  <a:lnTo>
                    <a:pt x="2088" y="2265"/>
                  </a:lnTo>
                  <a:lnTo>
                    <a:pt x="2193" y="2230"/>
                  </a:lnTo>
                  <a:lnTo>
                    <a:pt x="2155" y="2197"/>
                  </a:lnTo>
                  <a:lnTo>
                    <a:pt x="2161" y="2147"/>
                  </a:lnTo>
                  <a:lnTo>
                    <a:pt x="2214" y="2128"/>
                  </a:lnTo>
                  <a:lnTo>
                    <a:pt x="2242" y="2063"/>
                  </a:lnTo>
                  <a:lnTo>
                    <a:pt x="2124" y="1970"/>
                  </a:lnTo>
                  <a:lnTo>
                    <a:pt x="2128" y="1890"/>
                  </a:lnTo>
                  <a:lnTo>
                    <a:pt x="2199" y="1850"/>
                  </a:lnTo>
                  <a:lnTo>
                    <a:pt x="2337" y="1834"/>
                  </a:lnTo>
                  <a:lnTo>
                    <a:pt x="2484" y="1797"/>
                  </a:lnTo>
                  <a:lnTo>
                    <a:pt x="2545" y="1764"/>
                  </a:lnTo>
                  <a:lnTo>
                    <a:pt x="2624" y="1777"/>
                  </a:lnTo>
                  <a:lnTo>
                    <a:pt x="2592" y="1514"/>
                  </a:lnTo>
                  <a:lnTo>
                    <a:pt x="2673" y="1466"/>
                  </a:lnTo>
                  <a:lnTo>
                    <a:pt x="2752" y="1388"/>
                  </a:lnTo>
                  <a:lnTo>
                    <a:pt x="2856" y="1356"/>
                  </a:lnTo>
                  <a:lnTo>
                    <a:pt x="2939" y="1329"/>
                  </a:lnTo>
                  <a:lnTo>
                    <a:pt x="2966" y="1299"/>
                  </a:lnTo>
                  <a:lnTo>
                    <a:pt x="2957" y="1258"/>
                  </a:lnTo>
                  <a:lnTo>
                    <a:pt x="2990" y="1207"/>
                  </a:lnTo>
                  <a:lnTo>
                    <a:pt x="2988" y="1205"/>
                  </a:lnTo>
                  <a:lnTo>
                    <a:pt x="2982" y="1195"/>
                  </a:lnTo>
                  <a:lnTo>
                    <a:pt x="2972" y="1183"/>
                  </a:lnTo>
                  <a:lnTo>
                    <a:pt x="2961" y="1167"/>
                  </a:lnTo>
                  <a:lnTo>
                    <a:pt x="2949" y="1149"/>
                  </a:lnTo>
                  <a:lnTo>
                    <a:pt x="2937" y="1134"/>
                  </a:lnTo>
                  <a:lnTo>
                    <a:pt x="2929" y="1116"/>
                  </a:lnTo>
                  <a:lnTo>
                    <a:pt x="2923" y="1102"/>
                  </a:lnTo>
                  <a:lnTo>
                    <a:pt x="2915" y="1079"/>
                  </a:lnTo>
                  <a:lnTo>
                    <a:pt x="2905" y="1053"/>
                  </a:lnTo>
                  <a:lnTo>
                    <a:pt x="2898" y="1025"/>
                  </a:lnTo>
                  <a:lnTo>
                    <a:pt x="2888" y="1000"/>
                  </a:lnTo>
                  <a:lnTo>
                    <a:pt x="2880" y="982"/>
                  </a:lnTo>
                  <a:lnTo>
                    <a:pt x="2872" y="957"/>
                  </a:lnTo>
                  <a:lnTo>
                    <a:pt x="2870" y="941"/>
                  </a:lnTo>
                  <a:lnTo>
                    <a:pt x="2870" y="935"/>
                  </a:lnTo>
                  <a:lnTo>
                    <a:pt x="2864" y="933"/>
                  </a:lnTo>
                  <a:lnTo>
                    <a:pt x="2850" y="933"/>
                  </a:lnTo>
                  <a:lnTo>
                    <a:pt x="2829" y="929"/>
                  </a:lnTo>
                  <a:lnTo>
                    <a:pt x="2805" y="923"/>
                  </a:lnTo>
                  <a:lnTo>
                    <a:pt x="2781" y="913"/>
                  </a:lnTo>
                  <a:lnTo>
                    <a:pt x="2760" y="898"/>
                  </a:lnTo>
                  <a:lnTo>
                    <a:pt x="2734" y="874"/>
                  </a:lnTo>
                  <a:lnTo>
                    <a:pt x="2709" y="854"/>
                  </a:lnTo>
                  <a:lnTo>
                    <a:pt x="2687" y="837"/>
                  </a:lnTo>
                  <a:lnTo>
                    <a:pt x="2665" y="819"/>
                  </a:lnTo>
                  <a:lnTo>
                    <a:pt x="2648" y="809"/>
                  </a:lnTo>
                  <a:lnTo>
                    <a:pt x="2622" y="803"/>
                  </a:lnTo>
                  <a:lnTo>
                    <a:pt x="2590" y="801"/>
                  </a:lnTo>
                  <a:lnTo>
                    <a:pt x="2557" y="797"/>
                  </a:lnTo>
                  <a:lnTo>
                    <a:pt x="2524" y="795"/>
                  </a:lnTo>
                  <a:lnTo>
                    <a:pt x="2494" y="789"/>
                  </a:lnTo>
                  <a:lnTo>
                    <a:pt x="2468" y="781"/>
                  </a:lnTo>
                  <a:lnTo>
                    <a:pt x="2443" y="770"/>
                  </a:lnTo>
                  <a:lnTo>
                    <a:pt x="2417" y="760"/>
                  </a:lnTo>
                  <a:lnTo>
                    <a:pt x="2396" y="752"/>
                  </a:lnTo>
                  <a:lnTo>
                    <a:pt x="2378" y="746"/>
                  </a:lnTo>
                  <a:lnTo>
                    <a:pt x="2366" y="742"/>
                  </a:lnTo>
                  <a:lnTo>
                    <a:pt x="2360" y="740"/>
                  </a:lnTo>
                  <a:lnTo>
                    <a:pt x="2356" y="738"/>
                  </a:lnTo>
                  <a:lnTo>
                    <a:pt x="2348" y="730"/>
                  </a:lnTo>
                  <a:lnTo>
                    <a:pt x="2337" y="720"/>
                  </a:lnTo>
                  <a:lnTo>
                    <a:pt x="2325" y="709"/>
                  </a:lnTo>
                  <a:lnTo>
                    <a:pt x="2315" y="695"/>
                  </a:lnTo>
                  <a:lnTo>
                    <a:pt x="2309" y="683"/>
                  </a:lnTo>
                  <a:lnTo>
                    <a:pt x="2311" y="669"/>
                  </a:lnTo>
                  <a:lnTo>
                    <a:pt x="2321" y="655"/>
                  </a:lnTo>
                  <a:lnTo>
                    <a:pt x="2333" y="646"/>
                  </a:lnTo>
                  <a:lnTo>
                    <a:pt x="2348" y="634"/>
                  </a:lnTo>
                  <a:lnTo>
                    <a:pt x="2360" y="622"/>
                  </a:lnTo>
                  <a:lnTo>
                    <a:pt x="2372" y="610"/>
                  </a:lnTo>
                  <a:lnTo>
                    <a:pt x="2376" y="592"/>
                  </a:lnTo>
                  <a:lnTo>
                    <a:pt x="2378" y="569"/>
                  </a:lnTo>
                  <a:lnTo>
                    <a:pt x="2378" y="547"/>
                  </a:lnTo>
                  <a:lnTo>
                    <a:pt x="2380" y="528"/>
                  </a:lnTo>
                  <a:lnTo>
                    <a:pt x="2390" y="506"/>
                  </a:lnTo>
                  <a:lnTo>
                    <a:pt x="2396" y="490"/>
                  </a:lnTo>
                  <a:lnTo>
                    <a:pt x="2396" y="474"/>
                  </a:lnTo>
                  <a:lnTo>
                    <a:pt x="2390" y="459"/>
                  </a:lnTo>
                  <a:lnTo>
                    <a:pt x="2382" y="445"/>
                  </a:lnTo>
                  <a:lnTo>
                    <a:pt x="2374" y="433"/>
                  </a:lnTo>
                  <a:lnTo>
                    <a:pt x="2358" y="407"/>
                  </a:lnTo>
                  <a:lnTo>
                    <a:pt x="2342" y="378"/>
                  </a:lnTo>
                  <a:lnTo>
                    <a:pt x="2335" y="344"/>
                  </a:lnTo>
                  <a:lnTo>
                    <a:pt x="2329" y="321"/>
                  </a:lnTo>
                  <a:lnTo>
                    <a:pt x="2319" y="303"/>
                  </a:lnTo>
                  <a:lnTo>
                    <a:pt x="2307" y="287"/>
                  </a:lnTo>
                  <a:lnTo>
                    <a:pt x="2295" y="276"/>
                  </a:lnTo>
                  <a:lnTo>
                    <a:pt x="2285" y="270"/>
                  </a:lnTo>
                  <a:lnTo>
                    <a:pt x="2276" y="266"/>
                  </a:lnTo>
                  <a:lnTo>
                    <a:pt x="2264" y="266"/>
                  </a:lnTo>
                  <a:lnTo>
                    <a:pt x="2256" y="262"/>
                  </a:lnTo>
                  <a:lnTo>
                    <a:pt x="2248" y="254"/>
                  </a:lnTo>
                  <a:lnTo>
                    <a:pt x="2238" y="248"/>
                  </a:lnTo>
                  <a:lnTo>
                    <a:pt x="2224" y="246"/>
                  </a:lnTo>
                  <a:lnTo>
                    <a:pt x="2209" y="248"/>
                  </a:lnTo>
                  <a:lnTo>
                    <a:pt x="2191" y="248"/>
                  </a:lnTo>
                  <a:lnTo>
                    <a:pt x="2177" y="246"/>
                  </a:lnTo>
                  <a:lnTo>
                    <a:pt x="2169" y="238"/>
                  </a:lnTo>
                  <a:lnTo>
                    <a:pt x="2159" y="221"/>
                  </a:lnTo>
                  <a:lnTo>
                    <a:pt x="2150" y="197"/>
                  </a:lnTo>
                  <a:lnTo>
                    <a:pt x="2136" y="173"/>
                  </a:lnTo>
                  <a:lnTo>
                    <a:pt x="2120" y="156"/>
                  </a:lnTo>
                  <a:lnTo>
                    <a:pt x="2106" y="144"/>
                  </a:lnTo>
                  <a:lnTo>
                    <a:pt x="2092" y="136"/>
                  </a:lnTo>
                  <a:lnTo>
                    <a:pt x="2083" y="128"/>
                  </a:lnTo>
                  <a:lnTo>
                    <a:pt x="2077" y="118"/>
                  </a:lnTo>
                  <a:lnTo>
                    <a:pt x="2075" y="104"/>
                  </a:lnTo>
                  <a:lnTo>
                    <a:pt x="2071" y="87"/>
                  </a:lnTo>
                  <a:lnTo>
                    <a:pt x="2061" y="73"/>
                  </a:lnTo>
                  <a:lnTo>
                    <a:pt x="2053" y="63"/>
                  </a:lnTo>
                  <a:lnTo>
                    <a:pt x="2051" y="53"/>
                  </a:lnTo>
                  <a:lnTo>
                    <a:pt x="2057" y="41"/>
                  </a:lnTo>
                  <a:lnTo>
                    <a:pt x="2065" y="32"/>
                  </a:lnTo>
                  <a:lnTo>
                    <a:pt x="2071" y="20"/>
                  </a:lnTo>
                  <a:lnTo>
                    <a:pt x="2073" y="14"/>
                  </a:lnTo>
                  <a:lnTo>
                    <a:pt x="2063" y="8"/>
                  </a:lnTo>
                  <a:lnTo>
                    <a:pt x="2045" y="4"/>
                  </a:lnTo>
                  <a:lnTo>
                    <a:pt x="2020" y="2"/>
                  </a:lnTo>
                  <a:lnTo>
                    <a:pt x="1994" y="0"/>
                  </a:lnTo>
                  <a:lnTo>
                    <a:pt x="1970" y="0"/>
                  </a:lnTo>
                  <a:lnTo>
                    <a:pt x="1955" y="6"/>
                  </a:lnTo>
                  <a:lnTo>
                    <a:pt x="1945" y="14"/>
                  </a:lnTo>
                  <a:lnTo>
                    <a:pt x="1941" y="30"/>
                  </a:lnTo>
                  <a:lnTo>
                    <a:pt x="1937" y="45"/>
                  </a:lnTo>
                  <a:lnTo>
                    <a:pt x="1933" y="61"/>
                  </a:lnTo>
                  <a:lnTo>
                    <a:pt x="1927" y="75"/>
                  </a:lnTo>
                  <a:lnTo>
                    <a:pt x="1915" y="85"/>
                  </a:lnTo>
                  <a:lnTo>
                    <a:pt x="1898" y="87"/>
                  </a:lnTo>
                  <a:lnTo>
                    <a:pt x="1878" y="91"/>
                  </a:lnTo>
                  <a:lnTo>
                    <a:pt x="1858" y="93"/>
                  </a:lnTo>
                  <a:lnTo>
                    <a:pt x="1840" y="95"/>
                  </a:lnTo>
                  <a:lnTo>
                    <a:pt x="1823" y="102"/>
                  </a:lnTo>
                  <a:lnTo>
                    <a:pt x="1809" y="116"/>
                  </a:lnTo>
                  <a:lnTo>
                    <a:pt x="1797" y="140"/>
                  </a:lnTo>
                  <a:lnTo>
                    <a:pt x="1785" y="169"/>
                  </a:lnTo>
                  <a:lnTo>
                    <a:pt x="1777" y="203"/>
                  </a:lnTo>
                  <a:lnTo>
                    <a:pt x="1774" y="236"/>
                  </a:lnTo>
                  <a:lnTo>
                    <a:pt x="1770" y="262"/>
                  </a:lnTo>
                  <a:lnTo>
                    <a:pt x="1768" y="283"/>
                  </a:lnTo>
                  <a:lnTo>
                    <a:pt x="1762" y="303"/>
                  </a:lnTo>
                  <a:lnTo>
                    <a:pt x="1754" y="319"/>
                  </a:lnTo>
                  <a:lnTo>
                    <a:pt x="1740" y="329"/>
                  </a:lnTo>
                  <a:lnTo>
                    <a:pt x="1722" y="337"/>
                  </a:lnTo>
                  <a:lnTo>
                    <a:pt x="1703" y="341"/>
                  </a:lnTo>
                  <a:lnTo>
                    <a:pt x="1685" y="346"/>
                  </a:lnTo>
                  <a:lnTo>
                    <a:pt x="1669" y="350"/>
                  </a:lnTo>
                  <a:lnTo>
                    <a:pt x="1655" y="348"/>
                  </a:lnTo>
                  <a:lnTo>
                    <a:pt x="1644" y="341"/>
                  </a:lnTo>
                  <a:lnTo>
                    <a:pt x="1634" y="333"/>
                  </a:lnTo>
                  <a:lnTo>
                    <a:pt x="1618" y="331"/>
                  </a:lnTo>
                  <a:lnTo>
                    <a:pt x="1600" y="331"/>
                  </a:lnTo>
                  <a:lnTo>
                    <a:pt x="1581" y="329"/>
                  </a:lnTo>
                  <a:lnTo>
                    <a:pt x="1563" y="325"/>
                  </a:lnTo>
                  <a:lnTo>
                    <a:pt x="1549" y="315"/>
                  </a:lnTo>
                  <a:lnTo>
                    <a:pt x="1537" y="303"/>
                  </a:lnTo>
                  <a:lnTo>
                    <a:pt x="1524" y="289"/>
                  </a:lnTo>
                  <a:lnTo>
                    <a:pt x="1508" y="276"/>
                  </a:lnTo>
                  <a:lnTo>
                    <a:pt x="1494" y="266"/>
                  </a:lnTo>
                  <a:lnTo>
                    <a:pt x="1480" y="260"/>
                  </a:lnTo>
                  <a:lnTo>
                    <a:pt x="1468" y="260"/>
                  </a:lnTo>
                  <a:lnTo>
                    <a:pt x="1461" y="268"/>
                  </a:lnTo>
                  <a:lnTo>
                    <a:pt x="1449" y="287"/>
                  </a:lnTo>
                  <a:lnTo>
                    <a:pt x="1435" y="311"/>
                  </a:lnTo>
                  <a:lnTo>
                    <a:pt x="1417" y="341"/>
                  </a:lnTo>
                  <a:lnTo>
                    <a:pt x="1400" y="372"/>
                  </a:lnTo>
                  <a:lnTo>
                    <a:pt x="1382" y="407"/>
                  </a:lnTo>
                  <a:lnTo>
                    <a:pt x="1366" y="439"/>
                  </a:lnTo>
                  <a:lnTo>
                    <a:pt x="1348" y="467"/>
                  </a:lnTo>
                  <a:lnTo>
                    <a:pt x="1335" y="488"/>
                  </a:lnTo>
                  <a:lnTo>
                    <a:pt x="1327" y="506"/>
                  </a:lnTo>
                  <a:lnTo>
                    <a:pt x="1327" y="522"/>
                  </a:lnTo>
                  <a:lnTo>
                    <a:pt x="1335" y="533"/>
                  </a:lnTo>
                  <a:lnTo>
                    <a:pt x="1344" y="541"/>
                  </a:lnTo>
                  <a:lnTo>
                    <a:pt x="1358" y="549"/>
                  </a:lnTo>
                  <a:lnTo>
                    <a:pt x="1370" y="555"/>
                  </a:lnTo>
                  <a:lnTo>
                    <a:pt x="1376" y="563"/>
                  </a:lnTo>
                  <a:lnTo>
                    <a:pt x="1374" y="569"/>
                  </a:lnTo>
                  <a:lnTo>
                    <a:pt x="1362" y="575"/>
                  </a:lnTo>
                  <a:lnTo>
                    <a:pt x="1348" y="577"/>
                  </a:lnTo>
                  <a:lnTo>
                    <a:pt x="1331" y="577"/>
                  </a:lnTo>
                  <a:lnTo>
                    <a:pt x="1313" y="577"/>
                  </a:lnTo>
                  <a:lnTo>
                    <a:pt x="1297" y="577"/>
                  </a:lnTo>
                  <a:lnTo>
                    <a:pt x="1285" y="577"/>
                  </a:lnTo>
                  <a:lnTo>
                    <a:pt x="1274" y="571"/>
                  </a:lnTo>
                  <a:lnTo>
                    <a:pt x="1264" y="561"/>
                  </a:lnTo>
                  <a:lnTo>
                    <a:pt x="1252" y="551"/>
                  </a:lnTo>
                  <a:lnTo>
                    <a:pt x="1238" y="543"/>
                  </a:lnTo>
                  <a:lnTo>
                    <a:pt x="1222" y="541"/>
                  </a:lnTo>
                  <a:lnTo>
                    <a:pt x="1201" y="543"/>
                  </a:lnTo>
                  <a:lnTo>
                    <a:pt x="1177" y="547"/>
                  </a:lnTo>
                  <a:lnTo>
                    <a:pt x="1153" y="551"/>
                  </a:lnTo>
                  <a:lnTo>
                    <a:pt x="1126" y="553"/>
                  </a:lnTo>
                  <a:lnTo>
                    <a:pt x="1100" y="553"/>
                  </a:lnTo>
                  <a:lnTo>
                    <a:pt x="1079" y="551"/>
                  </a:lnTo>
                  <a:lnTo>
                    <a:pt x="1059" y="551"/>
                  </a:lnTo>
                  <a:lnTo>
                    <a:pt x="1039" y="553"/>
                  </a:lnTo>
                  <a:lnTo>
                    <a:pt x="1026" y="555"/>
                  </a:lnTo>
                  <a:lnTo>
                    <a:pt x="1014" y="561"/>
                  </a:lnTo>
                  <a:lnTo>
                    <a:pt x="1010" y="567"/>
                  </a:lnTo>
                  <a:lnTo>
                    <a:pt x="1014" y="577"/>
                  </a:lnTo>
                  <a:lnTo>
                    <a:pt x="1024" y="585"/>
                  </a:lnTo>
                  <a:lnTo>
                    <a:pt x="1035" y="589"/>
                  </a:lnTo>
                  <a:lnTo>
                    <a:pt x="1049" y="592"/>
                  </a:lnTo>
                  <a:lnTo>
                    <a:pt x="1061" y="594"/>
                  </a:lnTo>
                  <a:lnTo>
                    <a:pt x="1073" y="598"/>
                  </a:lnTo>
                  <a:lnTo>
                    <a:pt x="1081" y="604"/>
                  </a:lnTo>
                  <a:lnTo>
                    <a:pt x="1085" y="616"/>
                  </a:lnTo>
                  <a:lnTo>
                    <a:pt x="1081" y="632"/>
                  </a:lnTo>
                  <a:lnTo>
                    <a:pt x="1069" y="655"/>
                  </a:lnTo>
                  <a:lnTo>
                    <a:pt x="1057" y="677"/>
                  </a:lnTo>
                  <a:lnTo>
                    <a:pt x="1047" y="695"/>
                  </a:lnTo>
                  <a:lnTo>
                    <a:pt x="1041" y="715"/>
                  </a:lnTo>
                  <a:lnTo>
                    <a:pt x="1039" y="736"/>
                  </a:lnTo>
                  <a:lnTo>
                    <a:pt x="1045" y="762"/>
                  </a:lnTo>
                  <a:lnTo>
                    <a:pt x="1057" y="799"/>
                  </a:lnTo>
                  <a:lnTo>
                    <a:pt x="1061" y="833"/>
                  </a:lnTo>
                  <a:lnTo>
                    <a:pt x="1059" y="860"/>
                  </a:lnTo>
                  <a:lnTo>
                    <a:pt x="1051" y="882"/>
                  </a:lnTo>
                  <a:lnTo>
                    <a:pt x="1039" y="894"/>
                  </a:lnTo>
                  <a:lnTo>
                    <a:pt x="1024" y="905"/>
                  </a:lnTo>
                  <a:lnTo>
                    <a:pt x="1004" y="915"/>
                  </a:lnTo>
                  <a:lnTo>
                    <a:pt x="986" y="927"/>
                  </a:lnTo>
                  <a:lnTo>
                    <a:pt x="972" y="939"/>
                  </a:lnTo>
                  <a:lnTo>
                    <a:pt x="966" y="953"/>
                  </a:lnTo>
                  <a:lnTo>
                    <a:pt x="966" y="968"/>
                  </a:lnTo>
                  <a:lnTo>
                    <a:pt x="966" y="988"/>
                  </a:lnTo>
                  <a:lnTo>
                    <a:pt x="966" y="1010"/>
                  </a:lnTo>
                  <a:lnTo>
                    <a:pt x="965" y="1031"/>
                  </a:lnTo>
                  <a:lnTo>
                    <a:pt x="961" y="1049"/>
                  </a:lnTo>
                  <a:lnTo>
                    <a:pt x="953" y="1063"/>
                  </a:lnTo>
                  <a:lnTo>
                    <a:pt x="941" y="1069"/>
                  </a:lnTo>
                  <a:lnTo>
                    <a:pt x="921" y="1071"/>
                  </a:lnTo>
                  <a:lnTo>
                    <a:pt x="892" y="1075"/>
                  </a:lnTo>
                  <a:lnTo>
                    <a:pt x="858" y="1079"/>
                  </a:lnTo>
                  <a:lnTo>
                    <a:pt x="821" y="1085"/>
                  </a:lnTo>
                  <a:lnTo>
                    <a:pt x="783" y="1092"/>
                  </a:lnTo>
                  <a:lnTo>
                    <a:pt x="752" y="1100"/>
                  </a:lnTo>
                  <a:lnTo>
                    <a:pt x="728" y="1110"/>
                  </a:lnTo>
                  <a:lnTo>
                    <a:pt x="705" y="1124"/>
                  </a:lnTo>
                  <a:lnTo>
                    <a:pt x="685" y="1138"/>
                  </a:lnTo>
                  <a:lnTo>
                    <a:pt x="671" y="1151"/>
                  </a:lnTo>
                  <a:lnTo>
                    <a:pt x="655" y="1159"/>
                  </a:lnTo>
                  <a:lnTo>
                    <a:pt x="642" y="1163"/>
                  </a:lnTo>
                  <a:lnTo>
                    <a:pt x="628" y="1159"/>
                  </a:lnTo>
                  <a:lnTo>
                    <a:pt x="606" y="1153"/>
                  </a:lnTo>
                  <a:lnTo>
                    <a:pt x="585" y="1146"/>
                  </a:lnTo>
                  <a:lnTo>
                    <a:pt x="559" y="1138"/>
                  </a:lnTo>
                  <a:lnTo>
                    <a:pt x="535" y="1132"/>
                  </a:lnTo>
                  <a:lnTo>
                    <a:pt x="516" y="1130"/>
                  </a:lnTo>
                  <a:lnTo>
                    <a:pt x="500" y="1132"/>
                  </a:lnTo>
                  <a:lnTo>
                    <a:pt x="486" y="1142"/>
                  </a:lnTo>
                  <a:lnTo>
                    <a:pt x="470" y="1157"/>
                  </a:lnTo>
                  <a:lnTo>
                    <a:pt x="457" y="1177"/>
                  </a:lnTo>
                  <a:lnTo>
                    <a:pt x="443" y="1197"/>
                  </a:lnTo>
                  <a:lnTo>
                    <a:pt x="427" y="1212"/>
                  </a:lnTo>
                  <a:lnTo>
                    <a:pt x="413" y="1220"/>
                  </a:lnTo>
                  <a:lnTo>
                    <a:pt x="390" y="1220"/>
                  </a:lnTo>
                  <a:lnTo>
                    <a:pt x="362" y="1216"/>
                  </a:lnTo>
                  <a:lnTo>
                    <a:pt x="339" y="1212"/>
                  </a:lnTo>
                  <a:lnTo>
                    <a:pt x="319" y="1210"/>
                  </a:lnTo>
                  <a:lnTo>
                    <a:pt x="313" y="1207"/>
                  </a:lnTo>
                  <a:lnTo>
                    <a:pt x="309" y="1199"/>
                  </a:lnTo>
                  <a:lnTo>
                    <a:pt x="309" y="1189"/>
                  </a:lnTo>
                  <a:lnTo>
                    <a:pt x="313" y="1177"/>
                  </a:lnTo>
                  <a:lnTo>
                    <a:pt x="315" y="1167"/>
                  </a:lnTo>
                  <a:lnTo>
                    <a:pt x="317" y="1159"/>
                  </a:lnTo>
                  <a:lnTo>
                    <a:pt x="319" y="1157"/>
                  </a:lnTo>
                  <a:lnTo>
                    <a:pt x="315" y="1157"/>
                  </a:lnTo>
                  <a:lnTo>
                    <a:pt x="303" y="1159"/>
                  </a:lnTo>
                  <a:lnTo>
                    <a:pt x="287" y="1161"/>
                  </a:lnTo>
                  <a:lnTo>
                    <a:pt x="268" y="1163"/>
                  </a:lnTo>
                  <a:lnTo>
                    <a:pt x="250" y="1165"/>
                  </a:lnTo>
                  <a:lnTo>
                    <a:pt x="234" y="1165"/>
                  </a:lnTo>
                  <a:lnTo>
                    <a:pt x="220" y="1165"/>
                  </a:lnTo>
                  <a:lnTo>
                    <a:pt x="211" y="1171"/>
                  </a:lnTo>
                  <a:lnTo>
                    <a:pt x="201" y="1177"/>
                  </a:lnTo>
                  <a:lnTo>
                    <a:pt x="189" y="1185"/>
                  </a:lnTo>
                  <a:lnTo>
                    <a:pt x="171" y="1191"/>
                  </a:lnTo>
                  <a:lnTo>
                    <a:pt x="154" y="1193"/>
                  </a:lnTo>
                  <a:lnTo>
                    <a:pt x="136" y="1193"/>
                  </a:lnTo>
                  <a:lnTo>
                    <a:pt x="116" y="1191"/>
                  </a:lnTo>
                  <a:lnTo>
                    <a:pt x="100" y="1191"/>
                  </a:lnTo>
                  <a:lnTo>
                    <a:pt x="87" y="1197"/>
                  </a:lnTo>
                  <a:lnTo>
                    <a:pt x="77" y="1210"/>
                  </a:lnTo>
                  <a:lnTo>
                    <a:pt x="69" y="1228"/>
                  </a:lnTo>
                  <a:lnTo>
                    <a:pt x="59" y="1246"/>
                  </a:lnTo>
                  <a:lnTo>
                    <a:pt x="49" y="1262"/>
                  </a:lnTo>
                  <a:lnTo>
                    <a:pt x="39" y="1275"/>
                  </a:lnTo>
                  <a:lnTo>
                    <a:pt x="33" y="1285"/>
                  </a:lnTo>
                  <a:lnTo>
                    <a:pt x="29" y="1289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" name="Freeform 68"/>
            <p:cNvSpPr/>
            <p:nvPr/>
          </p:nvSpPr>
          <p:spPr bwMode="gray">
            <a:xfrm>
              <a:off x="720" y="1296"/>
              <a:ext cx="1495" cy="1136"/>
            </a:xfrm>
            <a:custGeom>
              <a:avLst/>
              <a:gdLst>
                <a:gd name="T0" fmla="*/ 3 w 2990"/>
                <a:gd name="T1" fmla="*/ 357 h 2273"/>
                <a:gd name="T2" fmla="*/ 23 w 2990"/>
                <a:gd name="T3" fmla="*/ 365 h 2273"/>
                <a:gd name="T4" fmla="*/ 29 w 2990"/>
                <a:gd name="T5" fmla="*/ 390 h 2273"/>
                <a:gd name="T6" fmla="*/ 28 w 2990"/>
                <a:gd name="T7" fmla="*/ 419 h 2273"/>
                <a:gd name="T8" fmla="*/ 18 w 2990"/>
                <a:gd name="T9" fmla="*/ 419 h 2273"/>
                <a:gd name="T10" fmla="*/ 0 w 2990"/>
                <a:gd name="T11" fmla="*/ 429 h 2273"/>
                <a:gd name="T12" fmla="*/ 31 w 2990"/>
                <a:gd name="T13" fmla="*/ 438 h 2273"/>
                <a:gd name="T14" fmla="*/ 47 w 2990"/>
                <a:gd name="T15" fmla="*/ 456 h 2273"/>
                <a:gd name="T16" fmla="*/ 49 w 2990"/>
                <a:gd name="T17" fmla="*/ 490 h 2273"/>
                <a:gd name="T18" fmla="*/ 71 w 2990"/>
                <a:gd name="T19" fmla="*/ 507 h 2273"/>
                <a:gd name="T20" fmla="*/ 109 w 2990"/>
                <a:gd name="T21" fmla="*/ 521 h 2273"/>
                <a:gd name="T22" fmla="*/ 152 w 2990"/>
                <a:gd name="T23" fmla="*/ 516 h 2273"/>
                <a:gd name="T24" fmla="*/ 185 w 2990"/>
                <a:gd name="T25" fmla="*/ 542 h 2273"/>
                <a:gd name="T26" fmla="*/ 259 w 2990"/>
                <a:gd name="T27" fmla="*/ 549 h 2273"/>
                <a:gd name="T28" fmla="*/ 414 w 2990"/>
                <a:gd name="T29" fmla="*/ 546 h 2273"/>
                <a:gd name="T30" fmla="*/ 539 w 2990"/>
                <a:gd name="T31" fmla="*/ 549 h 2273"/>
                <a:gd name="T32" fmla="*/ 585 w 2990"/>
                <a:gd name="T33" fmla="*/ 458 h 2273"/>
                <a:gd name="T34" fmla="*/ 714 w 2990"/>
                <a:gd name="T35" fmla="*/ 339 h 2273"/>
                <a:gd name="T36" fmla="*/ 743 w 2990"/>
                <a:gd name="T37" fmla="*/ 295 h 2273"/>
                <a:gd name="T38" fmla="*/ 727 w 2990"/>
                <a:gd name="T39" fmla="*/ 263 h 2273"/>
                <a:gd name="T40" fmla="*/ 716 w 2990"/>
                <a:gd name="T41" fmla="*/ 233 h 2273"/>
                <a:gd name="T42" fmla="*/ 678 w 2990"/>
                <a:gd name="T43" fmla="*/ 213 h 2273"/>
                <a:gd name="T44" fmla="*/ 631 w 2990"/>
                <a:gd name="T45" fmla="*/ 198 h 2273"/>
                <a:gd name="T46" fmla="*/ 592 w 2990"/>
                <a:gd name="T47" fmla="*/ 185 h 2273"/>
                <a:gd name="T48" fmla="*/ 578 w 2990"/>
                <a:gd name="T49" fmla="*/ 170 h 2273"/>
                <a:gd name="T50" fmla="*/ 594 w 2990"/>
                <a:gd name="T51" fmla="*/ 148 h 2273"/>
                <a:gd name="T52" fmla="*/ 598 w 2990"/>
                <a:gd name="T53" fmla="*/ 114 h 2273"/>
                <a:gd name="T54" fmla="*/ 580 w 2990"/>
                <a:gd name="T55" fmla="*/ 75 h 2273"/>
                <a:gd name="T56" fmla="*/ 562 w 2990"/>
                <a:gd name="T57" fmla="*/ 63 h 2273"/>
                <a:gd name="T58" fmla="*/ 540 w 2990"/>
                <a:gd name="T59" fmla="*/ 55 h 2273"/>
                <a:gd name="T60" fmla="*/ 520 w 2990"/>
                <a:gd name="T61" fmla="*/ 29 h 2273"/>
                <a:gd name="T62" fmla="*/ 517 w 2990"/>
                <a:gd name="T63" fmla="*/ 8 h 2273"/>
                <a:gd name="T64" fmla="*/ 492 w 2990"/>
                <a:gd name="T65" fmla="*/ 0 h 2273"/>
                <a:gd name="T66" fmla="*/ 479 w 2990"/>
                <a:gd name="T67" fmla="*/ 21 h 2273"/>
                <a:gd name="T68" fmla="*/ 449 w 2990"/>
                <a:gd name="T69" fmla="*/ 35 h 2273"/>
                <a:gd name="T70" fmla="*/ 438 w 2990"/>
                <a:gd name="T71" fmla="*/ 79 h 2273"/>
                <a:gd name="T72" fmla="*/ 411 w 2990"/>
                <a:gd name="T73" fmla="*/ 85 h 2273"/>
                <a:gd name="T74" fmla="*/ 384 w 2990"/>
                <a:gd name="T75" fmla="*/ 75 h 2273"/>
                <a:gd name="T76" fmla="*/ 363 w 2990"/>
                <a:gd name="T77" fmla="*/ 71 h 2273"/>
                <a:gd name="T78" fmla="*/ 334 w 2990"/>
                <a:gd name="T79" fmla="*/ 122 h 2273"/>
                <a:gd name="T80" fmla="*/ 344 w 2990"/>
                <a:gd name="T81" fmla="*/ 140 h 2273"/>
                <a:gd name="T82" fmla="*/ 322 w 2990"/>
                <a:gd name="T83" fmla="*/ 144 h 2273"/>
                <a:gd name="T84" fmla="*/ 295 w 2990"/>
                <a:gd name="T85" fmla="*/ 136 h 2273"/>
                <a:gd name="T86" fmla="*/ 257 w 2990"/>
                <a:gd name="T87" fmla="*/ 138 h 2273"/>
                <a:gd name="T88" fmla="*/ 266 w 2990"/>
                <a:gd name="T89" fmla="*/ 148 h 2273"/>
                <a:gd name="T90" fmla="*/ 262 w 2990"/>
                <a:gd name="T91" fmla="*/ 173 h 2273"/>
                <a:gd name="T92" fmla="*/ 263 w 2990"/>
                <a:gd name="T93" fmla="*/ 220 h 2273"/>
                <a:gd name="T94" fmla="*/ 241 w 2990"/>
                <a:gd name="T95" fmla="*/ 242 h 2273"/>
                <a:gd name="T96" fmla="*/ 230 w 2990"/>
                <a:gd name="T97" fmla="*/ 267 h 2273"/>
                <a:gd name="T98" fmla="*/ 177 w 2990"/>
                <a:gd name="T99" fmla="*/ 281 h 2273"/>
                <a:gd name="T100" fmla="*/ 147 w 2990"/>
                <a:gd name="T101" fmla="*/ 286 h 2273"/>
                <a:gd name="T102" fmla="*/ 114 w 2990"/>
                <a:gd name="T103" fmla="*/ 294 h 2273"/>
                <a:gd name="T104" fmla="*/ 80 w 2990"/>
                <a:gd name="T105" fmla="*/ 302 h 2273"/>
                <a:gd name="T106" fmla="*/ 80 w 2990"/>
                <a:gd name="T107" fmla="*/ 289 h 2273"/>
                <a:gd name="T108" fmla="*/ 55 w 2990"/>
                <a:gd name="T109" fmla="*/ 291 h 2273"/>
                <a:gd name="T110" fmla="*/ 29 w 2990"/>
                <a:gd name="T111" fmla="*/ 297 h 2273"/>
                <a:gd name="T112" fmla="*/ 10 w 2990"/>
                <a:gd name="T113" fmla="*/ 318 h 227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990"/>
                <a:gd name="T172" fmla="*/ 0 h 2273"/>
                <a:gd name="T173" fmla="*/ 2990 w 2990"/>
                <a:gd name="T174" fmla="*/ 2273 h 227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990" h="2273">
                  <a:moveTo>
                    <a:pt x="29" y="1289"/>
                  </a:moveTo>
                  <a:lnTo>
                    <a:pt x="4" y="1329"/>
                  </a:lnTo>
                  <a:lnTo>
                    <a:pt x="12" y="1378"/>
                  </a:lnTo>
                  <a:lnTo>
                    <a:pt x="12" y="1382"/>
                  </a:lnTo>
                  <a:lnTo>
                    <a:pt x="10" y="1395"/>
                  </a:lnTo>
                  <a:lnTo>
                    <a:pt x="10" y="1411"/>
                  </a:lnTo>
                  <a:lnTo>
                    <a:pt x="10" y="1429"/>
                  </a:lnTo>
                  <a:lnTo>
                    <a:pt x="14" y="1443"/>
                  </a:lnTo>
                  <a:lnTo>
                    <a:pt x="20" y="1451"/>
                  </a:lnTo>
                  <a:lnTo>
                    <a:pt x="31" y="1453"/>
                  </a:lnTo>
                  <a:lnTo>
                    <a:pt x="43" y="1451"/>
                  </a:lnTo>
                  <a:lnTo>
                    <a:pt x="55" y="1449"/>
                  </a:lnTo>
                  <a:lnTo>
                    <a:pt x="73" y="1451"/>
                  </a:lnTo>
                  <a:lnTo>
                    <a:pt x="94" y="1462"/>
                  </a:lnTo>
                  <a:lnTo>
                    <a:pt x="116" y="1480"/>
                  </a:lnTo>
                  <a:lnTo>
                    <a:pt x="132" y="1502"/>
                  </a:lnTo>
                  <a:lnTo>
                    <a:pt x="136" y="1514"/>
                  </a:lnTo>
                  <a:lnTo>
                    <a:pt x="132" y="1525"/>
                  </a:lnTo>
                  <a:lnTo>
                    <a:pt x="126" y="1537"/>
                  </a:lnTo>
                  <a:lnTo>
                    <a:pt x="120" y="1549"/>
                  </a:lnTo>
                  <a:lnTo>
                    <a:pt x="116" y="1561"/>
                  </a:lnTo>
                  <a:lnTo>
                    <a:pt x="116" y="1577"/>
                  </a:lnTo>
                  <a:lnTo>
                    <a:pt x="114" y="1596"/>
                  </a:lnTo>
                  <a:lnTo>
                    <a:pt x="110" y="1618"/>
                  </a:lnTo>
                  <a:lnTo>
                    <a:pt x="108" y="1640"/>
                  </a:lnTo>
                  <a:lnTo>
                    <a:pt x="108" y="1657"/>
                  </a:lnTo>
                  <a:lnTo>
                    <a:pt x="112" y="1669"/>
                  </a:lnTo>
                  <a:lnTo>
                    <a:pt x="114" y="1679"/>
                  </a:lnTo>
                  <a:lnTo>
                    <a:pt x="114" y="1691"/>
                  </a:lnTo>
                  <a:lnTo>
                    <a:pt x="106" y="1699"/>
                  </a:lnTo>
                  <a:lnTo>
                    <a:pt x="96" y="1703"/>
                  </a:lnTo>
                  <a:lnTo>
                    <a:pt x="89" y="1701"/>
                  </a:lnTo>
                  <a:lnTo>
                    <a:pt x="83" y="1695"/>
                  </a:lnTo>
                  <a:lnTo>
                    <a:pt x="77" y="1687"/>
                  </a:lnTo>
                  <a:lnTo>
                    <a:pt x="69" y="1679"/>
                  </a:lnTo>
                  <a:lnTo>
                    <a:pt x="63" y="1673"/>
                  </a:lnTo>
                  <a:lnTo>
                    <a:pt x="53" y="1675"/>
                  </a:lnTo>
                  <a:lnTo>
                    <a:pt x="41" y="1685"/>
                  </a:lnTo>
                  <a:lnTo>
                    <a:pt x="26" y="1699"/>
                  </a:lnTo>
                  <a:lnTo>
                    <a:pt x="12" y="1708"/>
                  </a:lnTo>
                  <a:lnTo>
                    <a:pt x="4" y="1712"/>
                  </a:lnTo>
                  <a:lnTo>
                    <a:pt x="0" y="1716"/>
                  </a:lnTo>
                  <a:lnTo>
                    <a:pt x="6" y="1720"/>
                  </a:lnTo>
                  <a:lnTo>
                    <a:pt x="20" y="1724"/>
                  </a:lnTo>
                  <a:lnTo>
                    <a:pt x="41" y="1728"/>
                  </a:lnTo>
                  <a:lnTo>
                    <a:pt x="65" y="1734"/>
                  </a:lnTo>
                  <a:lnTo>
                    <a:pt x="89" y="1740"/>
                  </a:lnTo>
                  <a:lnTo>
                    <a:pt x="110" y="1746"/>
                  </a:lnTo>
                  <a:lnTo>
                    <a:pt x="126" y="1754"/>
                  </a:lnTo>
                  <a:lnTo>
                    <a:pt x="136" y="1764"/>
                  </a:lnTo>
                  <a:lnTo>
                    <a:pt x="140" y="1771"/>
                  </a:lnTo>
                  <a:lnTo>
                    <a:pt x="150" y="1779"/>
                  </a:lnTo>
                  <a:lnTo>
                    <a:pt x="159" y="1785"/>
                  </a:lnTo>
                  <a:lnTo>
                    <a:pt x="169" y="1795"/>
                  </a:lnTo>
                  <a:lnTo>
                    <a:pt x="177" y="1807"/>
                  </a:lnTo>
                  <a:lnTo>
                    <a:pt x="185" y="1825"/>
                  </a:lnTo>
                  <a:lnTo>
                    <a:pt x="187" y="1848"/>
                  </a:lnTo>
                  <a:lnTo>
                    <a:pt x="185" y="1870"/>
                  </a:lnTo>
                  <a:lnTo>
                    <a:pt x="179" y="1888"/>
                  </a:lnTo>
                  <a:lnTo>
                    <a:pt x="175" y="1905"/>
                  </a:lnTo>
                  <a:lnTo>
                    <a:pt x="177" y="1921"/>
                  </a:lnTo>
                  <a:lnTo>
                    <a:pt x="185" y="1941"/>
                  </a:lnTo>
                  <a:lnTo>
                    <a:pt x="195" y="1960"/>
                  </a:lnTo>
                  <a:lnTo>
                    <a:pt x="207" y="1978"/>
                  </a:lnTo>
                  <a:lnTo>
                    <a:pt x="218" y="1986"/>
                  </a:lnTo>
                  <a:lnTo>
                    <a:pt x="232" y="1990"/>
                  </a:lnTo>
                  <a:lnTo>
                    <a:pt x="246" y="1994"/>
                  </a:lnTo>
                  <a:lnTo>
                    <a:pt x="260" y="2002"/>
                  </a:lnTo>
                  <a:lnTo>
                    <a:pt x="270" y="2014"/>
                  </a:lnTo>
                  <a:lnTo>
                    <a:pt x="281" y="2029"/>
                  </a:lnTo>
                  <a:lnTo>
                    <a:pt x="299" y="2045"/>
                  </a:lnTo>
                  <a:lnTo>
                    <a:pt x="327" y="2057"/>
                  </a:lnTo>
                  <a:lnTo>
                    <a:pt x="352" y="2067"/>
                  </a:lnTo>
                  <a:lnTo>
                    <a:pt x="378" y="2076"/>
                  </a:lnTo>
                  <a:lnTo>
                    <a:pt x="402" y="2082"/>
                  </a:lnTo>
                  <a:lnTo>
                    <a:pt x="421" y="2086"/>
                  </a:lnTo>
                  <a:lnTo>
                    <a:pt x="435" y="2084"/>
                  </a:lnTo>
                  <a:lnTo>
                    <a:pt x="457" y="2078"/>
                  </a:lnTo>
                  <a:lnTo>
                    <a:pt x="484" y="2073"/>
                  </a:lnTo>
                  <a:lnTo>
                    <a:pt x="514" y="2065"/>
                  </a:lnTo>
                  <a:lnTo>
                    <a:pt x="543" y="2059"/>
                  </a:lnTo>
                  <a:lnTo>
                    <a:pt x="569" y="2057"/>
                  </a:lnTo>
                  <a:lnTo>
                    <a:pt x="589" y="2057"/>
                  </a:lnTo>
                  <a:lnTo>
                    <a:pt x="608" y="2065"/>
                  </a:lnTo>
                  <a:lnTo>
                    <a:pt x="626" y="2078"/>
                  </a:lnTo>
                  <a:lnTo>
                    <a:pt x="642" y="2096"/>
                  </a:lnTo>
                  <a:lnTo>
                    <a:pt x="661" y="2116"/>
                  </a:lnTo>
                  <a:lnTo>
                    <a:pt x="687" y="2134"/>
                  </a:lnTo>
                  <a:lnTo>
                    <a:pt x="711" y="2149"/>
                  </a:lnTo>
                  <a:lnTo>
                    <a:pt x="726" y="2161"/>
                  </a:lnTo>
                  <a:lnTo>
                    <a:pt x="738" y="2171"/>
                  </a:lnTo>
                  <a:lnTo>
                    <a:pt x="742" y="2177"/>
                  </a:lnTo>
                  <a:lnTo>
                    <a:pt x="744" y="2179"/>
                  </a:lnTo>
                  <a:lnTo>
                    <a:pt x="856" y="2218"/>
                  </a:lnTo>
                  <a:lnTo>
                    <a:pt x="892" y="2242"/>
                  </a:lnTo>
                  <a:lnTo>
                    <a:pt x="949" y="2236"/>
                  </a:lnTo>
                  <a:lnTo>
                    <a:pt x="986" y="2191"/>
                  </a:lnTo>
                  <a:lnTo>
                    <a:pt x="1035" y="2199"/>
                  </a:lnTo>
                  <a:lnTo>
                    <a:pt x="1152" y="2222"/>
                  </a:lnTo>
                  <a:lnTo>
                    <a:pt x="1201" y="2261"/>
                  </a:lnTo>
                  <a:lnTo>
                    <a:pt x="1256" y="2273"/>
                  </a:lnTo>
                  <a:lnTo>
                    <a:pt x="1392" y="2236"/>
                  </a:lnTo>
                  <a:lnTo>
                    <a:pt x="1431" y="2260"/>
                  </a:lnTo>
                  <a:lnTo>
                    <a:pt x="1539" y="2189"/>
                  </a:lnTo>
                  <a:lnTo>
                    <a:pt x="1657" y="2187"/>
                  </a:lnTo>
                  <a:lnTo>
                    <a:pt x="1726" y="2155"/>
                  </a:lnTo>
                  <a:lnTo>
                    <a:pt x="1821" y="2167"/>
                  </a:lnTo>
                  <a:lnTo>
                    <a:pt x="1935" y="2242"/>
                  </a:lnTo>
                  <a:lnTo>
                    <a:pt x="2026" y="2230"/>
                  </a:lnTo>
                  <a:lnTo>
                    <a:pt x="2088" y="2265"/>
                  </a:lnTo>
                  <a:lnTo>
                    <a:pt x="2193" y="2230"/>
                  </a:lnTo>
                  <a:lnTo>
                    <a:pt x="2155" y="2197"/>
                  </a:lnTo>
                  <a:lnTo>
                    <a:pt x="2161" y="2147"/>
                  </a:lnTo>
                  <a:lnTo>
                    <a:pt x="2214" y="2128"/>
                  </a:lnTo>
                  <a:lnTo>
                    <a:pt x="2242" y="2063"/>
                  </a:lnTo>
                  <a:lnTo>
                    <a:pt x="2124" y="1970"/>
                  </a:lnTo>
                  <a:lnTo>
                    <a:pt x="2128" y="1890"/>
                  </a:lnTo>
                  <a:lnTo>
                    <a:pt x="2199" y="1850"/>
                  </a:lnTo>
                  <a:lnTo>
                    <a:pt x="2337" y="1834"/>
                  </a:lnTo>
                  <a:lnTo>
                    <a:pt x="2484" y="1797"/>
                  </a:lnTo>
                  <a:lnTo>
                    <a:pt x="2545" y="1764"/>
                  </a:lnTo>
                  <a:lnTo>
                    <a:pt x="2624" y="1777"/>
                  </a:lnTo>
                  <a:lnTo>
                    <a:pt x="2592" y="1514"/>
                  </a:lnTo>
                  <a:lnTo>
                    <a:pt x="2673" y="1466"/>
                  </a:lnTo>
                  <a:lnTo>
                    <a:pt x="2752" y="1388"/>
                  </a:lnTo>
                  <a:lnTo>
                    <a:pt x="2856" y="1356"/>
                  </a:lnTo>
                  <a:lnTo>
                    <a:pt x="2939" y="1329"/>
                  </a:lnTo>
                  <a:lnTo>
                    <a:pt x="2966" y="1299"/>
                  </a:lnTo>
                  <a:lnTo>
                    <a:pt x="2957" y="1258"/>
                  </a:lnTo>
                  <a:lnTo>
                    <a:pt x="2990" y="1207"/>
                  </a:lnTo>
                  <a:lnTo>
                    <a:pt x="2988" y="1205"/>
                  </a:lnTo>
                  <a:lnTo>
                    <a:pt x="2982" y="1195"/>
                  </a:lnTo>
                  <a:lnTo>
                    <a:pt x="2972" y="1183"/>
                  </a:lnTo>
                  <a:lnTo>
                    <a:pt x="2961" y="1167"/>
                  </a:lnTo>
                  <a:lnTo>
                    <a:pt x="2949" y="1149"/>
                  </a:lnTo>
                  <a:lnTo>
                    <a:pt x="2937" y="1134"/>
                  </a:lnTo>
                  <a:lnTo>
                    <a:pt x="2929" y="1116"/>
                  </a:lnTo>
                  <a:lnTo>
                    <a:pt x="2923" y="1102"/>
                  </a:lnTo>
                  <a:lnTo>
                    <a:pt x="2915" y="1079"/>
                  </a:lnTo>
                  <a:lnTo>
                    <a:pt x="2905" y="1053"/>
                  </a:lnTo>
                  <a:lnTo>
                    <a:pt x="2898" y="1025"/>
                  </a:lnTo>
                  <a:lnTo>
                    <a:pt x="2888" y="1000"/>
                  </a:lnTo>
                  <a:lnTo>
                    <a:pt x="2880" y="982"/>
                  </a:lnTo>
                  <a:lnTo>
                    <a:pt x="2872" y="957"/>
                  </a:lnTo>
                  <a:lnTo>
                    <a:pt x="2870" y="941"/>
                  </a:lnTo>
                  <a:lnTo>
                    <a:pt x="2870" y="935"/>
                  </a:lnTo>
                  <a:lnTo>
                    <a:pt x="2864" y="933"/>
                  </a:lnTo>
                  <a:lnTo>
                    <a:pt x="2850" y="933"/>
                  </a:lnTo>
                  <a:lnTo>
                    <a:pt x="2829" y="929"/>
                  </a:lnTo>
                  <a:lnTo>
                    <a:pt x="2805" y="923"/>
                  </a:lnTo>
                  <a:lnTo>
                    <a:pt x="2781" y="913"/>
                  </a:lnTo>
                  <a:lnTo>
                    <a:pt x="2760" y="898"/>
                  </a:lnTo>
                  <a:lnTo>
                    <a:pt x="2734" y="874"/>
                  </a:lnTo>
                  <a:lnTo>
                    <a:pt x="2709" y="854"/>
                  </a:lnTo>
                  <a:lnTo>
                    <a:pt x="2687" y="837"/>
                  </a:lnTo>
                  <a:lnTo>
                    <a:pt x="2665" y="819"/>
                  </a:lnTo>
                  <a:lnTo>
                    <a:pt x="2648" y="809"/>
                  </a:lnTo>
                  <a:lnTo>
                    <a:pt x="2622" y="803"/>
                  </a:lnTo>
                  <a:lnTo>
                    <a:pt x="2590" y="801"/>
                  </a:lnTo>
                  <a:lnTo>
                    <a:pt x="2557" y="797"/>
                  </a:lnTo>
                  <a:lnTo>
                    <a:pt x="2524" y="795"/>
                  </a:lnTo>
                  <a:lnTo>
                    <a:pt x="2494" y="789"/>
                  </a:lnTo>
                  <a:lnTo>
                    <a:pt x="2468" y="781"/>
                  </a:lnTo>
                  <a:lnTo>
                    <a:pt x="2443" y="770"/>
                  </a:lnTo>
                  <a:lnTo>
                    <a:pt x="2417" y="760"/>
                  </a:lnTo>
                  <a:lnTo>
                    <a:pt x="2396" y="752"/>
                  </a:lnTo>
                  <a:lnTo>
                    <a:pt x="2378" y="746"/>
                  </a:lnTo>
                  <a:lnTo>
                    <a:pt x="2366" y="742"/>
                  </a:lnTo>
                  <a:lnTo>
                    <a:pt x="2360" y="740"/>
                  </a:lnTo>
                  <a:lnTo>
                    <a:pt x="2356" y="738"/>
                  </a:lnTo>
                  <a:lnTo>
                    <a:pt x="2348" y="730"/>
                  </a:lnTo>
                  <a:lnTo>
                    <a:pt x="2337" y="720"/>
                  </a:lnTo>
                  <a:lnTo>
                    <a:pt x="2325" y="709"/>
                  </a:lnTo>
                  <a:lnTo>
                    <a:pt x="2315" y="695"/>
                  </a:lnTo>
                  <a:lnTo>
                    <a:pt x="2309" y="683"/>
                  </a:lnTo>
                  <a:lnTo>
                    <a:pt x="2311" y="669"/>
                  </a:lnTo>
                  <a:lnTo>
                    <a:pt x="2321" y="655"/>
                  </a:lnTo>
                  <a:lnTo>
                    <a:pt x="2333" y="646"/>
                  </a:lnTo>
                  <a:lnTo>
                    <a:pt x="2348" y="634"/>
                  </a:lnTo>
                  <a:lnTo>
                    <a:pt x="2360" y="622"/>
                  </a:lnTo>
                  <a:lnTo>
                    <a:pt x="2372" y="610"/>
                  </a:lnTo>
                  <a:lnTo>
                    <a:pt x="2376" y="592"/>
                  </a:lnTo>
                  <a:lnTo>
                    <a:pt x="2378" y="569"/>
                  </a:lnTo>
                  <a:lnTo>
                    <a:pt x="2378" y="547"/>
                  </a:lnTo>
                  <a:lnTo>
                    <a:pt x="2380" y="528"/>
                  </a:lnTo>
                  <a:lnTo>
                    <a:pt x="2390" y="506"/>
                  </a:lnTo>
                  <a:lnTo>
                    <a:pt x="2396" y="490"/>
                  </a:lnTo>
                  <a:lnTo>
                    <a:pt x="2396" y="474"/>
                  </a:lnTo>
                  <a:lnTo>
                    <a:pt x="2390" y="459"/>
                  </a:lnTo>
                  <a:lnTo>
                    <a:pt x="2382" y="445"/>
                  </a:lnTo>
                  <a:lnTo>
                    <a:pt x="2374" y="433"/>
                  </a:lnTo>
                  <a:lnTo>
                    <a:pt x="2358" y="407"/>
                  </a:lnTo>
                  <a:lnTo>
                    <a:pt x="2342" y="378"/>
                  </a:lnTo>
                  <a:lnTo>
                    <a:pt x="2335" y="344"/>
                  </a:lnTo>
                  <a:lnTo>
                    <a:pt x="2329" y="321"/>
                  </a:lnTo>
                  <a:lnTo>
                    <a:pt x="2319" y="303"/>
                  </a:lnTo>
                  <a:lnTo>
                    <a:pt x="2307" y="287"/>
                  </a:lnTo>
                  <a:lnTo>
                    <a:pt x="2295" y="276"/>
                  </a:lnTo>
                  <a:lnTo>
                    <a:pt x="2285" y="270"/>
                  </a:lnTo>
                  <a:lnTo>
                    <a:pt x="2276" y="266"/>
                  </a:lnTo>
                  <a:lnTo>
                    <a:pt x="2264" y="266"/>
                  </a:lnTo>
                  <a:lnTo>
                    <a:pt x="2256" y="262"/>
                  </a:lnTo>
                  <a:lnTo>
                    <a:pt x="2248" y="254"/>
                  </a:lnTo>
                  <a:lnTo>
                    <a:pt x="2238" y="248"/>
                  </a:lnTo>
                  <a:lnTo>
                    <a:pt x="2224" y="246"/>
                  </a:lnTo>
                  <a:lnTo>
                    <a:pt x="2209" y="248"/>
                  </a:lnTo>
                  <a:lnTo>
                    <a:pt x="2191" y="248"/>
                  </a:lnTo>
                  <a:lnTo>
                    <a:pt x="2177" y="246"/>
                  </a:lnTo>
                  <a:lnTo>
                    <a:pt x="2169" y="238"/>
                  </a:lnTo>
                  <a:lnTo>
                    <a:pt x="2159" y="221"/>
                  </a:lnTo>
                  <a:lnTo>
                    <a:pt x="2150" y="197"/>
                  </a:lnTo>
                  <a:lnTo>
                    <a:pt x="2136" y="173"/>
                  </a:lnTo>
                  <a:lnTo>
                    <a:pt x="2120" y="156"/>
                  </a:lnTo>
                  <a:lnTo>
                    <a:pt x="2106" y="144"/>
                  </a:lnTo>
                  <a:lnTo>
                    <a:pt x="2092" y="136"/>
                  </a:lnTo>
                  <a:lnTo>
                    <a:pt x="2083" y="128"/>
                  </a:lnTo>
                  <a:lnTo>
                    <a:pt x="2077" y="118"/>
                  </a:lnTo>
                  <a:lnTo>
                    <a:pt x="2075" y="104"/>
                  </a:lnTo>
                  <a:lnTo>
                    <a:pt x="2071" y="87"/>
                  </a:lnTo>
                  <a:lnTo>
                    <a:pt x="2061" y="73"/>
                  </a:lnTo>
                  <a:lnTo>
                    <a:pt x="2053" y="63"/>
                  </a:lnTo>
                  <a:lnTo>
                    <a:pt x="2051" y="53"/>
                  </a:lnTo>
                  <a:lnTo>
                    <a:pt x="2057" y="41"/>
                  </a:lnTo>
                  <a:lnTo>
                    <a:pt x="2065" y="32"/>
                  </a:lnTo>
                  <a:lnTo>
                    <a:pt x="2071" y="20"/>
                  </a:lnTo>
                  <a:lnTo>
                    <a:pt x="2073" y="14"/>
                  </a:lnTo>
                  <a:lnTo>
                    <a:pt x="2063" y="8"/>
                  </a:lnTo>
                  <a:lnTo>
                    <a:pt x="2045" y="4"/>
                  </a:lnTo>
                  <a:lnTo>
                    <a:pt x="2020" y="2"/>
                  </a:lnTo>
                  <a:lnTo>
                    <a:pt x="1994" y="0"/>
                  </a:lnTo>
                  <a:lnTo>
                    <a:pt x="1970" y="0"/>
                  </a:lnTo>
                  <a:lnTo>
                    <a:pt x="1955" y="6"/>
                  </a:lnTo>
                  <a:lnTo>
                    <a:pt x="1945" y="14"/>
                  </a:lnTo>
                  <a:lnTo>
                    <a:pt x="1941" y="30"/>
                  </a:lnTo>
                  <a:lnTo>
                    <a:pt x="1937" y="45"/>
                  </a:lnTo>
                  <a:lnTo>
                    <a:pt x="1933" y="61"/>
                  </a:lnTo>
                  <a:lnTo>
                    <a:pt x="1927" y="75"/>
                  </a:lnTo>
                  <a:lnTo>
                    <a:pt x="1915" y="85"/>
                  </a:lnTo>
                  <a:lnTo>
                    <a:pt x="1898" y="87"/>
                  </a:lnTo>
                  <a:lnTo>
                    <a:pt x="1878" y="91"/>
                  </a:lnTo>
                  <a:lnTo>
                    <a:pt x="1858" y="93"/>
                  </a:lnTo>
                  <a:lnTo>
                    <a:pt x="1840" y="95"/>
                  </a:lnTo>
                  <a:lnTo>
                    <a:pt x="1823" y="102"/>
                  </a:lnTo>
                  <a:lnTo>
                    <a:pt x="1809" y="116"/>
                  </a:lnTo>
                  <a:lnTo>
                    <a:pt x="1797" y="140"/>
                  </a:lnTo>
                  <a:lnTo>
                    <a:pt x="1785" y="169"/>
                  </a:lnTo>
                  <a:lnTo>
                    <a:pt x="1777" y="203"/>
                  </a:lnTo>
                  <a:lnTo>
                    <a:pt x="1774" y="236"/>
                  </a:lnTo>
                  <a:lnTo>
                    <a:pt x="1770" y="262"/>
                  </a:lnTo>
                  <a:lnTo>
                    <a:pt x="1768" y="283"/>
                  </a:lnTo>
                  <a:lnTo>
                    <a:pt x="1762" y="303"/>
                  </a:lnTo>
                  <a:lnTo>
                    <a:pt x="1754" y="319"/>
                  </a:lnTo>
                  <a:lnTo>
                    <a:pt x="1740" y="329"/>
                  </a:lnTo>
                  <a:lnTo>
                    <a:pt x="1722" y="337"/>
                  </a:lnTo>
                  <a:lnTo>
                    <a:pt x="1703" y="341"/>
                  </a:lnTo>
                  <a:lnTo>
                    <a:pt x="1685" y="346"/>
                  </a:lnTo>
                  <a:lnTo>
                    <a:pt x="1669" y="350"/>
                  </a:lnTo>
                  <a:lnTo>
                    <a:pt x="1655" y="348"/>
                  </a:lnTo>
                  <a:lnTo>
                    <a:pt x="1644" y="341"/>
                  </a:lnTo>
                  <a:lnTo>
                    <a:pt x="1634" y="333"/>
                  </a:lnTo>
                  <a:lnTo>
                    <a:pt x="1618" y="331"/>
                  </a:lnTo>
                  <a:lnTo>
                    <a:pt x="1600" y="331"/>
                  </a:lnTo>
                  <a:lnTo>
                    <a:pt x="1581" y="329"/>
                  </a:lnTo>
                  <a:lnTo>
                    <a:pt x="1563" y="325"/>
                  </a:lnTo>
                  <a:lnTo>
                    <a:pt x="1549" y="315"/>
                  </a:lnTo>
                  <a:lnTo>
                    <a:pt x="1537" y="303"/>
                  </a:lnTo>
                  <a:lnTo>
                    <a:pt x="1524" y="289"/>
                  </a:lnTo>
                  <a:lnTo>
                    <a:pt x="1508" y="276"/>
                  </a:lnTo>
                  <a:lnTo>
                    <a:pt x="1494" y="266"/>
                  </a:lnTo>
                  <a:lnTo>
                    <a:pt x="1480" y="260"/>
                  </a:lnTo>
                  <a:lnTo>
                    <a:pt x="1468" y="260"/>
                  </a:lnTo>
                  <a:lnTo>
                    <a:pt x="1461" y="268"/>
                  </a:lnTo>
                  <a:lnTo>
                    <a:pt x="1449" y="287"/>
                  </a:lnTo>
                  <a:lnTo>
                    <a:pt x="1435" y="311"/>
                  </a:lnTo>
                  <a:lnTo>
                    <a:pt x="1417" y="341"/>
                  </a:lnTo>
                  <a:lnTo>
                    <a:pt x="1400" y="372"/>
                  </a:lnTo>
                  <a:lnTo>
                    <a:pt x="1382" y="407"/>
                  </a:lnTo>
                  <a:lnTo>
                    <a:pt x="1366" y="439"/>
                  </a:lnTo>
                  <a:lnTo>
                    <a:pt x="1348" y="467"/>
                  </a:lnTo>
                  <a:lnTo>
                    <a:pt x="1335" y="488"/>
                  </a:lnTo>
                  <a:lnTo>
                    <a:pt x="1327" y="506"/>
                  </a:lnTo>
                  <a:lnTo>
                    <a:pt x="1327" y="522"/>
                  </a:lnTo>
                  <a:lnTo>
                    <a:pt x="1335" y="533"/>
                  </a:lnTo>
                  <a:lnTo>
                    <a:pt x="1344" y="541"/>
                  </a:lnTo>
                  <a:lnTo>
                    <a:pt x="1358" y="549"/>
                  </a:lnTo>
                  <a:lnTo>
                    <a:pt x="1370" y="555"/>
                  </a:lnTo>
                  <a:lnTo>
                    <a:pt x="1376" y="563"/>
                  </a:lnTo>
                  <a:lnTo>
                    <a:pt x="1374" y="569"/>
                  </a:lnTo>
                  <a:lnTo>
                    <a:pt x="1362" y="575"/>
                  </a:lnTo>
                  <a:lnTo>
                    <a:pt x="1348" y="577"/>
                  </a:lnTo>
                  <a:lnTo>
                    <a:pt x="1331" y="577"/>
                  </a:lnTo>
                  <a:lnTo>
                    <a:pt x="1313" y="577"/>
                  </a:lnTo>
                  <a:lnTo>
                    <a:pt x="1297" y="577"/>
                  </a:lnTo>
                  <a:lnTo>
                    <a:pt x="1285" y="577"/>
                  </a:lnTo>
                  <a:lnTo>
                    <a:pt x="1274" y="571"/>
                  </a:lnTo>
                  <a:lnTo>
                    <a:pt x="1264" y="561"/>
                  </a:lnTo>
                  <a:lnTo>
                    <a:pt x="1252" y="551"/>
                  </a:lnTo>
                  <a:lnTo>
                    <a:pt x="1238" y="543"/>
                  </a:lnTo>
                  <a:lnTo>
                    <a:pt x="1222" y="541"/>
                  </a:lnTo>
                  <a:lnTo>
                    <a:pt x="1201" y="543"/>
                  </a:lnTo>
                  <a:lnTo>
                    <a:pt x="1177" y="547"/>
                  </a:lnTo>
                  <a:lnTo>
                    <a:pt x="1153" y="551"/>
                  </a:lnTo>
                  <a:lnTo>
                    <a:pt x="1126" y="553"/>
                  </a:lnTo>
                  <a:lnTo>
                    <a:pt x="1100" y="553"/>
                  </a:lnTo>
                  <a:lnTo>
                    <a:pt x="1079" y="551"/>
                  </a:lnTo>
                  <a:lnTo>
                    <a:pt x="1059" y="551"/>
                  </a:lnTo>
                  <a:lnTo>
                    <a:pt x="1039" y="553"/>
                  </a:lnTo>
                  <a:lnTo>
                    <a:pt x="1026" y="555"/>
                  </a:lnTo>
                  <a:lnTo>
                    <a:pt x="1014" y="561"/>
                  </a:lnTo>
                  <a:lnTo>
                    <a:pt x="1010" y="567"/>
                  </a:lnTo>
                  <a:lnTo>
                    <a:pt x="1014" y="577"/>
                  </a:lnTo>
                  <a:lnTo>
                    <a:pt x="1024" y="585"/>
                  </a:lnTo>
                  <a:lnTo>
                    <a:pt x="1035" y="589"/>
                  </a:lnTo>
                  <a:lnTo>
                    <a:pt x="1049" y="592"/>
                  </a:lnTo>
                  <a:lnTo>
                    <a:pt x="1061" y="594"/>
                  </a:lnTo>
                  <a:lnTo>
                    <a:pt x="1073" y="598"/>
                  </a:lnTo>
                  <a:lnTo>
                    <a:pt x="1081" y="604"/>
                  </a:lnTo>
                  <a:lnTo>
                    <a:pt x="1085" y="616"/>
                  </a:lnTo>
                  <a:lnTo>
                    <a:pt x="1081" y="632"/>
                  </a:lnTo>
                  <a:lnTo>
                    <a:pt x="1069" y="655"/>
                  </a:lnTo>
                  <a:lnTo>
                    <a:pt x="1057" y="677"/>
                  </a:lnTo>
                  <a:lnTo>
                    <a:pt x="1047" y="695"/>
                  </a:lnTo>
                  <a:lnTo>
                    <a:pt x="1041" y="715"/>
                  </a:lnTo>
                  <a:lnTo>
                    <a:pt x="1039" y="736"/>
                  </a:lnTo>
                  <a:lnTo>
                    <a:pt x="1045" y="762"/>
                  </a:lnTo>
                  <a:lnTo>
                    <a:pt x="1057" y="799"/>
                  </a:lnTo>
                  <a:lnTo>
                    <a:pt x="1061" y="833"/>
                  </a:lnTo>
                  <a:lnTo>
                    <a:pt x="1059" y="860"/>
                  </a:lnTo>
                  <a:lnTo>
                    <a:pt x="1051" y="882"/>
                  </a:lnTo>
                  <a:lnTo>
                    <a:pt x="1039" y="894"/>
                  </a:lnTo>
                  <a:lnTo>
                    <a:pt x="1024" y="905"/>
                  </a:lnTo>
                  <a:lnTo>
                    <a:pt x="1004" y="915"/>
                  </a:lnTo>
                  <a:lnTo>
                    <a:pt x="986" y="927"/>
                  </a:lnTo>
                  <a:lnTo>
                    <a:pt x="972" y="939"/>
                  </a:lnTo>
                  <a:lnTo>
                    <a:pt x="966" y="953"/>
                  </a:lnTo>
                  <a:lnTo>
                    <a:pt x="966" y="968"/>
                  </a:lnTo>
                  <a:lnTo>
                    <a:pt x="966" y="988"/>
                  </a:lnTo>
                  <a:lnTo>
                    <a:pt x="966" y="1010"/>
                  </a:lnTo>
                  <a:lnTo>
                    <a:pt x="965" y="1031"/>
                  </a:lnTo>
                  <a:lnTo>
                    <a:pt x="961" y="1049"/>
                  </a:lnTo>
                  <a:lnTo>
                    <a:pt x="953" y="1063"/>
                  </a:lnTo>
                  <a:lnTo>
                    <a:pt x="941" y="1069"/>
                  </a:lnTo>
                  <a:lnTo>
                    <a:pt x="921" y="1071"/>
                  </a:lnTo>
                  <a:lnTo>
                    <a:pt x="892" y="1075"/>
                  </a:lnTo>
                  <a:lnTo>
                    <a:pt x="858" y="1079"/>
                  </a:lnTo>
                  <a:lnTo>
                    <a:pt x="821" y="1085"/>
                  </a:lnTo>
                  <a:lnTo>
                    <a:pt x="783" y="1092"/>
                  </a:lnTo>
                  <a:lnTo>
                    <a:pt x="752" y="1100"/>
                  </a:lnTo>
                  <a:lnTo>
                    <a:pt x="728" y="1110"/>
                  </a:lnTo>
                  <a:lnTo>
                    <a:pt x="705" y="1124"/>
                  </a:lnTo>
                  <a:lnTo>
                    <a:pt x="685" y="1138"/>
                  </a:lnTo>
                  <a:lnTo>
                    <a:pt x="671" y="1151"/>
                  </a:lnTo>
                  <a:lnTo>
                    <a:pt x="655" y="1159"/>
                  </a:lnTo>
                  <a:lnTo>
                    <a:pt x="642" y="1163"/>
                  </a:lnTo>
                  <a:lnTo>
                    <a:pt x="628" y="1159"/>
                  </a:lnTo>
                  <a:lnTo>
                    <a:pt x="606" y="1153"/>
                  </a:lnTo>
                  <a:lnTo>
                    <a:pt x="585" y="1146"/>
                  </a:lnTo>
                  <a:lnTo>
                    <a:pt x="559" y="1138"/>
                  </a:lnTo>
                  <a:lnTo>
                    <a:pt x="535" y="1132"/>
                  </a:lnTo>
                  <a:lnTo>
                    <a:pt x="516" y="1130"/>
                  </a:lnTo>
                  <a:lnTo>
                    <a:pt x="500" y="1132"/>
                  </a:lnTo>
                  <a:lnTo>
                    <a:pt x="486" y="1142"/>
                  </a:lnTo>
                  <a:lnTo>
                    <a:pt x="470" y="1157"/>
                  </a:lnTo>
                  <a:lnTo>
                    <a:pt x="457" y="1177"/>
                  </a:lnTo>
                  <a:lnTo>
                    <a:pt x="443" y="1197"/>
                  </a:lnTo>
                  <a:lnTo>
                    <a:pt x="427" y="1212"/>
                  </a:lnTo>
                  <a:lnTo>
                    <a:pt x="413" y="1220"/>
                  </a:lnTo>
                  <a:lnTo>
                    <a:pt x="390" y="1220"/>
                  </a:lnTo>
                  <a:lnTo>
                    <a:pt x="362" y="1216"/>
                  </a:lnTo>
                  <a:lnTo>
                    <a:pt x="339" y="1212"/>
                  </a:lnTo>
                  <a:lnTo>
                    <a:pt x="319" y="1210"/>
                  </a:lnTo>
                  <a:lnTo>
                    <a:pt x="313" y="1207"/>
                  </a:lnTo>
                  <a:lnTo>
                    <a:pt x="309" y="1199"/>
                  </a:lnTo>
                  <a:lnTo>
                    <a:pt x="309" y="1189"/>
                  </a:lnTo>
                  <a:lnTo>
                    <a:pt x="313" y="1177"/>
                  </a:lnTo>
                  <a:lnTo>
                    <a:pt x="315" y="1167"/>
                  </a:lnTo>
                  <a:lnTo>
                    <a:pt x="317" y="1159"/>
                  </a:lnTo>
                  <a:lnTo>
                    <a:pt x="319" y="1157"/>
                  </a:lnTo>
                  <a:lnTo>
                    <a:pt x="315" y="1157"/>
                  </a:lnTo>
                  <a:lnTo>
                    <a:pt x="303" y="1159"/>
                  </a:lnTo>
                  <a:lnTo>
                    <a:pt x="287" y="1161"/>
                  </a:lnTo>
                  <a:lnTo>
                    <a:pt x="268" y="1163"/>
                  </a:lnTo>
                  <a:lnTo>
                    <a:pt x="250" y="1165"/>
                  </a:lnTo>
                  <a:lnTo>
                    <a:pt x="234" y="1165"/>
                  </a:lnTo>
                  <a:lnTo>
                    <a:pt x="220" y="1165"/>
                  </a:lnTo>
                  <a:lnTo>
                    <a:pt x="211" y="1171"/>
                  </a:lnTo>
                  <a:lnTo>
                    <a:pt x="201" y="1177"/>
                  </a:lnTo>
                  <a:lnTo>
                    <a:pt x="189" y="1185"/>
                  </a:lnTo>
                  <a:lnTo>
                    <a:pt x="171" y="1191"/>
                  </a:lnTo>
                  <a:lnTo>
                    <a:pt x="154" y="1193"/>
                  </a:lnTo>
                  <a:lnTo>
                    <a:pt x="136" y="1193"/>
                  </a:lnTo>
                  <a:lnTo>
                    <a:pt x="116" y="1191"/>
                  </a:lnTo>
                  <a:lnTo>
                    <a:pt x="100" y="1191"/>
                  </a:lnTo>
                  <a:lnTo>
                    <a:pt x="87" y="1197"/>
                  </a:lnTo>
                  <a:lnTo>
                    <a:pt x="77" y="1210"/>
                  </a:lnTo>
                  <a:lnTo>
                    <a:pt x="69" y="1228"/>
                  </a:lnTo>
                  <a:lnTo>
                    <a:pt x="59" y="1246"/>
                  </a:lnTo>
                  <a:lnTo>
                    <a:pt x="49" y="1262"/>
                  </a:lnTo>
                  <a:lnTo>
                    <a:pt x="39" y="1275"/>
                  </a:lnTo>
                  <a:lnTo>
                    <a:pt x="33" y="1285"/>
                  </a:lnTo>
                  <a:lnTo>
                    <a:pt x="29" y="1289"/>
                  </a:lnTo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Freeform 69"/>
            <p:cNvSpPr/>
            <p:nvPr/>
          </p:nvSpPr>
          <p:spPr bwMode="gray">
            <a:xfrm>
              <a:off x="900" y="2373"/>
              <a:ext cx="1448" cy="781"/>
            </a:xfrm>
            <a:custGeom>
              <a:avLst/>
              <a:gdLst>
                <a:gd name="T0" fmla="*/ 682 w 2896"/>
                <a:gd name="T1" fmla="*/ 376 h 1563"/>
                <a:gd name="T2" fmla="*/ 665 w 2896"/>
                <a:gd name="T3" fmla="*/ 372 h 1563"/>
                <a:gd name="T4" fmla="*/ 658 w 2896"/>
                <a:gd name="T5" fmla="*/ 380 h 1563"/>
                <a:gd name="T6" fmla="*/ 653 w 2896"/>
                <a:gd name="T7" fmla="*/ 378 h 1563"/>
                <a:gd name="T8" fmla="*/ 623 w 2896"/>
                <a:gd name="T9" fmla="*/ 368 h 1563"/>
                <a:gd name="T10" fmla="*/ 626 w 2896"/>
                <a:gd name="T11" fmla="*/ 363 h 1563"/>
                <a:gd name="T12" fmla="*/ 630 w 2896"/>
                <a:gd name="T13" fmla="*/ 349 h 1563"/>
                <a:gd name="T14" fmla="*/ 616 w 2896"/>
                <a:gd name="T15" fmla="*/ 326 h 1563"/>
                <a:gd name="T16" fmla="*/ 604 w 2896"/>
                <a:gd name="T17" fmla="*/ 331 h 1563"/>
                <a:gd name="T18" fmla="*/ 589 w 2896"/>
                <a:gd name="T19" fmla="*/ 341 h 1563"/>
                <a:gd name="T20" fmla="*/ 568 w 2896"/>
                <a:gd name="T21" fmla="*/ 333 h 1563"/>
                <a:gd name="T22" fmla="*/ 557 w 2896"/>
                <a:gd name="T23" fmla="*/ 332 h 1563"/>
                <a:gd name="T24" fmla="*/ 536 w 2896"/>
                <a:gd name="T25" fmla="*/ 348 h 1563"/>
                <a:gd name="T26" fmla="*/ 511 w 2896"/>
                <a:gd name="T27" fmla="*/ 355 h 1563"/>
                <a:gd name="T28" fmla="*/ 491 w 2896"/>
                <a:gd name="T29" fmla="*/ 376 h 1563"/>
                <a:gd name="T30" fmla="*/ 459 w 2896"/>
                <a:gd name="T31" fmla="*/ 388 h 1563"/>
                <a:gd name="T32" fmla="*/ 442 w 2896"/>
                <a:gd name="T33" fmla="*/ 382 h 1563"/>
                <a:gd name="T34" fmla="*/ 431 w 2896"/>
                <a:gd name="T35" fmla="*/ 370 h 1563"/>
                <a:gd name="T36" fmla="*/ 400 w 2896"/>
                <a:gd name="T37" fmla="*/ 364 h 1563"/>
                <a:gd name="T38" fmla="*/ 389 w 2896"/>
                <a:gd name="T39" fmla="*/ 353 h 1563"/>
                <a:gd name="T40" fmla="*/ 364 w 2896"/>
                <a:gd name="T41" fmla="*/ 368 h 1563"/>
                <a:gd name="T42" fmla="*/ 348 w 2896"/>
                <a:gd name="T43" fmla="*/ 384 h 1563"/>
                <a:gd name="T44" fmla="*/ 335 w 2896"/>
                <a:gd name="T45" fmla="*/ 390 h 1563"/>
                <a:gd name="T46" fmla="*/ 339 w 2896"/>
                <a:gd name="T47" fmla="*/ 373 h 1563"/>
                <a:gd name="T48" fmla="*/ 331 w 2896"/>
                <a:gd name="T49" fmla="*/ 359 h 1563"/>
                <a:gd name="T50" fmla="*/ 302 w 2896"/>
                <a:gd name="T51" fmla="*/ 366 h 1563"/>
                <a:gd name="T52" fmla="*/ 264 w 2896"/>
                <a:gd name="T53" fmla="*/ 352 h 1563"/>
                <a:gd name="T54" fmla="*/ 246 w 2896"/>
                <a:gd name="T55" fmla="*/ 351 h 1563"/>
                <a:gd name="T56" fmla="*/ 221 w 2896"/>
                <a:gd name="T57" fmla="*/ 336 h 1563"/>
                <a:gd name="T58" fmla="*/ 200 w 2896"/>
                <a:gd name="T59" fmla="*/ 320 h 1563"/>
                <a:gd name="T60" fmla="*/ 178 w 2896"/>
                <a:gd name="T61" fmla="*/ 301 h 1563"/>
                <a:gd name="T62" fmla="*/ 171 w 2896"/>
                <a:gd name="T63" fmla="*/ 281 h 1563"/>
                <a:gd name="T64" fmla="*/ 158 w 2896"/>
                <a:gd name="T65" fmla="*/ 288 h 1563"/>
                <a:gd name="T66" fmla="*/ 142 w 2896"/>
                <a:gd name="T67" fmla="*/ 265 h 1563"/>
                <a:gd name="T68" fmla="*/ 109 w 2896"/>
                <a:gd name="T69" fmla="*/ 235 h 1563"/>
                <a:gd name="T70" fmla="*/ 89 w 2896"/>
                <a:gd name="T71" fmla="*/ 223 h 1563"/>
                <a:gd name="T72" fmla="*/ 74 w 2896"/>
                <a:gd name="T73" fmla="*/ 228 h 1563"/>
                <a:gd name="T74" fmla="*/ 46 w 2896"/>
                <a:gd name="T75" fmla="*/ 195 h 1563"/>
                <a:gd name="T76" fmla="*/ 19 w 2896"/>
                <a:gd name="T77" fmla="*/ 169 h 1563"/>
                <a:gd name="T78" fmla="*/ 10 w 2896"/>
                <a:gd name="T79" fmla="*/ 162 h 1563"/>
                <a:gd name="T80" fmla="*/ 0 w 2896"/>
                <a:gd name="T81" fmla="*/ 157 h 1563"/>
                <a:gd name="T82" fmla="*/ 3 w 2896"/>
                <a:gd name="T83" fmla="*/ 135 h 1563"/>
                <a:gd name="T84" fmla="*/ 1 w 2896"/>
                <a:gd name="T85" fmla="*/ 112 h 1563"/>
                <a:gd name="T86" fmla="*/ 11 w 2896"/>
                <a:gd name="T87" fmla="*/ 109 h 1563"/>
                <a:gd name="T88" fmla="*/ 22 w 2896"/>
                <a:gd name="T89" fmla="*/ 118 h 1563"/>
                <a:gd name="T90" fmla="*/ 38 w 2896"/>
                <a:gd name="T91" fmla="*/ 112 h 1563"/>
                <a:gd name="T92" fmla="*/ 43 w 2896"/>
                <a:gd name="T93" fmla="*/ 90 h 1563"/>
                <a:gd name="T94" fmla="*/ 25 w 2896"/>
                <a:gd name="T95" fmla="*/ 76 h 1563"/>
                <a:gd name="T96" fmla="*/ 29 w 2896"/>
                <a:gd name="T97" fmla="*/ 51 h 1563"/>
                <a:gd name="T98" fmla="*/ 39 w 2896"/>
                <a:gd name="T99" fmla="*/ 36 h 1563"/>
                <a:gd name="T100" fmla="*/ 71 w 2896"/>
                <a:gd name="T101" fmla="*/ 26 h 1563"/>
                <a:gd name="T102" fmla="*/ 148 w 2896"/>
                <a:gd name="T103" fmla="*/ 20 h 1563"/>
                <a:gd name="T104" fmla="*/ 258 w 2896"/>
                <a:gd name="T105" fmla="*/ 20 h 1563"/>
                <a:gd name="T106" fmla="*/ 365 w 2896"/>
                <a:gd name="T107" fmla="*/ 3 h 1563"/>
                <a:gd name="T108" fmla="*/ 417 w 2896"/>
                <a:gd name="T109" fmla="*/ 39 h 1563"/>
                <a:gd name="T110" fmla="*/ 399 w 2896"/>
                <a:gd name="T111" fmla="*/ 107 h 1563"/>
                <a:gd name="T112" fmla="*/ 467 w 2896"/>
                <a:gd name="T113" fmla="*/ 166 h 1563"/>
                <a:gd name="T114" fmla="*/ 552 w 2896"/>
                <a:gd name="T115" fmla="*/ 189 h 1563"/>
                <a:gd name="T116" fmla="*/ 640 w 2896"/>
                <a:gd name="T117" fmla="*/ 234 h 1563"/>
                <a:gd name="T118" fmla="*/ 685 w 2896"/>
                <a:gd name="T119" fmla="*/ 200 h 1563"/>
                <a:gd name="T120" fmla="*/ 711 w 2896"/>
                <a:gd name="T121" fmla="*/ 258 h 1563"/>
                <a:gd name="T122" fmla="*/ 713 w 2896"/>
                <a:gd name="T123" fmla="*/ 353 h 1563"/>
                <a:gd name="T124" fmla="*/ 689 w 2896"/>
                <a:gd name="T125" fmla="*/ 384 h 156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896"/>
                <a:gd name="T190" fmla="*/ 0 h 1563"/>
                <a:gd name="T191" fmla="*/ 2896 w 2896"/>
                <a:gd name="T192" fmla="*/ 1563 h 156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896" h="1563">
                  <a:moveTo>
                    <a:pt x="2754" y="1539"/>
                  </a:moveTo>
                  <a:lnTo>
                    <a:pt x="2752" y="1535"/>
                  </a:lnTo>
                  <a:lnTo>
                    <a:pt x="2746" y="1528"/>
                  </a:lnTo>
                  <a:lnTo>
                    <a:pt x="2738" y="1516"/>
                  </a:lnTo>
                  <a:lnTo>
                    <a:pt x="2728" y="1504"/>
                  </a:lnTo>
                  <a:lnTo>
                    <a:pt x="2715" y="1496"/>
                  </a:lnTo>
                  <a:lnTo>
                    <a:pt x="2699" y="1490"/>
                  </a:lnTo>
                  <a:lnTo>
                    <a:pt x="2685" y="1486"/>
                  </a:lnTo>
                  <a:lnTo>
                    <a:pt x="2671" y="1486"/>
                  </a:lnTo>
                  <a:lnTo>
                    <a:pt x="2658" y="1490"/>
                  </a:lnTo>
                  <a:lnTo>
                    <a:pt x="2650" y="1500"/>
                  </a:lnTo>
                  <a:lnTo>
                    <a:pt x="2644" y="1510"/>
                  </a:lnTo>
                  <a:lnTo>
                    <a:pt x="2640" y="1516"/>
                  </a:lnTo>
                  <a:lnTo>
                    <a:pt x="2636" y="1520"/>
                  </a:lnTo>
                  <a:lnTo>
                    <a:pt x="2632" y="1522"/>
                  </a:lnTo>
                  <a:lnTo>
                    <a:pt x="2630" y="1524"/>
                  </a:lnTo>
                  <a:lnTo>
                    <a:pt x="2628" y="1524"/>
                  </a:lnTo>
                  <a:lnTo>
                    <a:pt x="2624" y="1522"/>
                  </a:lnTo>
                  <a:lnTo>
                    <a:pt x="2612" y="1514"/>
                  </a:lnTo>
                  <a:lnTo>
                    <a:pt x="2591" y="1504"/>
                  </a:lnTo>
                  <a:lnTo>
                    <a:pt x="2559" y="1492"/>
                  </a:lnTo>
                  <a:lnTo>
                    <a:pt x="2534" y="1486"/>
                  </a:lnTo>
                  <a:lnTo>
                    <a:pt x="2510" y="1480"/>
                  </a:lnTo>
                  <a:lnTo>
                    <a:pt x="2492" y="1474"/>
                  </a:lnTo>
                  <a:lnTo>
                    <a:pt x="2480" y="1472"/>
                  </a:lnTo>
                  <a:lnTo>
                    <a:pt x="2477" y="1472"/>
                  </a:lnTo>
                  <a:lnTo>
                    <a:pt x="2480" y="1468"/>
                  </a:lnTo>
                  <a:lnTo>
                    <a:pt x="2488" y="1463"/>
                  </a:lnTo>
                  <a:lnTo>
                    <a:pt x="2502" y="1453"/>
                  </a:lnTo>
                  <a:lnTo>
                    <a:pt x="2514" y="1443"/>
                  </a:lnTo>
                  <a:lnTo>
                    <a:pt x="2524" y="1431"/>
                  </a:lnTo>
                  <a:lnTo>
                    <a:pt x="2528" y="1421"/>
                  </a:lnTo>
                  <a:lnTo>
                    <a:pt x="2526" y="1411"/>
                  </a:lnTo>
                  <a:lnTo>
                    <a:pt x="2518" y="1396"/>
                  </a:lnTo>
                  <a:lnTo>
                    <a:pt x="2506" y="1376"/>
                  </a:lnTo>
                  <a:lnTo>
                    <a:pt x="2494" y="1356"/>
                  </a:lnTo>
                  <a:lnTo>
                    <a:pt x="2482" y="1337"/>
                  </a:lnTo>
                  <a:lnTo>
                    <a:pt x="2471" y="1319"/>
                  </a:lnTo>
                  <a:lnTo>
                    <a:pt x="2463" y="1307"/>
                  </a:lnTo>
                  <a:lnTo>
                    <a:pt x="2461" y="1303"/>
                  </a:lnTo>
                  <a:lnTo>
                    <a:pt x="2457" y="1305"/>
                  </a:lnTo>
                  <a:lnTo>
                    <a:pt x="2445" y="1309"/>
                  </a:lnTo>
                  <a:lnTo>
                    <a:pt x="2429" y="1317"/>
                  </a:lnTo>
                  <a:lnTo>
                    <a:pt x="2414" y="1325"/>
                  </a:lnTo>
                  <a:lnTo>
                    <a:pt x="2398" y="1333"/>
                  </a:lnTo>
                  <a:lnTo>
                    <a:pt x="2384" y="1341"/>
                  </a:lnTo>
                  <a:lnTo>
                    <a:pt x="2376" y="1348"/>
                  </a:lnTo>
                  <a:lnTo>
                    <a:pt x="2366" y="1358"/>
                  </a:lnTo>
                  <a:lnTo>
                    <a:pt x="2354" y="1366"/>
                  </a:lnTo>
                  <a:lnTo>
                    <a:pt x="2339" y="1366"/>
                  </a:lnTo>
                  <a:lnTo>
                    <a:pt x="2321" y="1362"/>
                  </a:lnTo>
                  <a:lnTo>
                    <a:pt x="2305" y="1354"/>
                  </a:lnTo>
                  <a:lnTo>
                    <a:pt x="2290" y="1344"/>
                  </a:lnTo>
                  <a:lnTo>
                    <a:pt x="2272" y="1335"/>
                  </a:lnTo>
                  <a:lnTo>
                    <a:pt x="2256" y="1327"/>
                  </a:lnTo>
                  <a:lnTo>
                    <a:pt x="2246" y="1321"/>
                  </a:lnTo>
                  <a:lnTo>
                    <a:pt x="2242" y="1319"/>
                  </a:lnTo>
                  <a:lnTo>
                    <a:pt x="2238" y="1323"/>
                  </a:lnTo>
                  <a:lnTo>
                    <a:pt x="2228" y="1331"/>
                  </a:lnTo>
                  <a:lnTo>
                    <a:pt x="2215" y="1342"/>
                  </a:lnTo>
                  <a:lnTo>
                    <a:pt x="2197" y="1354"/>
                  </a:lnTo>
                  <a:lnTo>
                    <a:pt x="2177" y="1370"/>
                  </a:lnTo>
                  <a:lnTo>
                    <a:pt x="2160" y="1382"/>
                  </a:lnTo>
                  <a:lnTo>
                    <a:pt x="2142" y="1394"/>
                  </a:lnTo>
                  <a:lnTo>
                    <a:pt x="2126" y="1402"/>
                  </a:lnTo>
                  <a:lnTo>
                    <a:pt x="2108" y="1405"/>
                  </a:lnTo>
                  <a:lnTo>
                    <a:pt x="2087" y="1411"/>
                  </a:lnTo>
                  <a:lnTo>
                    <a:pt x="2063" y="1415"/>
                  </a:lnTo>
                  <a:lnTo>
                    <a:pt x="2043" y="1423"/>
                  </a:lnTo>
                  <a:lnTo>
                    <a:pt x="2028" y="1431"/>
                  </a:lnTo>
                  <a:lnTo>
                    <a:pt x="2016" y="1445"/>
                  </a:lnTo>
                  <a:lnTo>
                    <a:pt x="2004" y="1465"/>
                  </a:lnTo>
                  <a:lnTo>
                    <a:pt x="1986" y="1486"/>
                  </a:lnTo>
                  <a:lnTo>
                    <a:pt x="1963" y="1506"/>
                  </a:lnTo>
                  <a:lnTo>
                    <a:pt x="1937" y="1522"/>
                  </a:lnTo>
                  <a:lnTo>
                    <a:pt x="1910" y="1531"/>
                  </a:lnTo>
                  <a:lnTo>
                    <a:pt x="1884" y="1539"/>
                  </a:lnTo>
                  <a:lnTo>
                    <a:pt x="1860" y="1547"/>
                  </a:lnTo>
                  <a:lnTo>
                    <a:pt x="1837" y="1555"/>
                  </a:lnTo>
                  <a:lnTo>
                    <a:pt x="1815" y="1561"/>
                  </a:lnTo>
                  <a:lnTo>
                    <a:pt x="1795" y="1561"/>
                  </a:lnTo>
                  <a:lnTo>
                    <a:pt x="1784" y="1553"/>
                  </a:lnTo>
                  <a:lnTo>
                    <a:pt x="1776" y="1541"/>
                  </a:lnTo>
                  <a:lnTo>
                    <a:pt x="1770" y="1528"/>
                  </a:lnTo>
                  <a:lnTo>
                    <a:pt x="1768" y="1514"/>
                  </a:lnTo>
                  <a:lnTo>
                    <a:pt x="1764" y="1502"/>
                  </a:lnTo>
                  <a:lnTo>
                    <a:pt x="1756" y="1492"/>
                  </a:lnTo>
                  <a:lnTo>
                    <a:pt x="1744" y="1484"/>
                  </a:lnTo>
                  <a:lnTo>
                    <a:pt x="1723" y="1480"/>
                  </a:lnTo>
                  <a:lnTo>
                    <a:pt x="1697" y="1478"/>
                  </a:lnTo>
                  <a:lnTo>
                    <a:pt x="1669" y="1476"/>
                  </a:lnTo>
                  <a:lnTo>
                    <a:pt x="1642" y="1472"/>
                  </a:lnTo>
                  <a:lnTo>
                    <a:pt x="1614" y="1466"/>
                  </a:lnTo>
                  <a:lnTo>
                    <a:pt x="1601" y="1459"/>
                  </a:lnTo>
                  <a:lnTo>
                    <a:pt x="1591" y="1449"/>
                  </a:lnTo>
                  <a:lnTo>
                    <a:pt x="1583" y="1439"/>
                  </a:lnTo>
                  <a:lnTo>
                    <a:pt x="1575" y="1429"/>
                  </a:lnTo>
                  <a:lnTo>
                    <a:pt x="1567" y="1419"/>
                  </a:lnTo>
                  <a:lnTo>
                    <a:pt x="1557" y="1415"/>
                  </a:lnTo>
                  <a:lnTo>
                    <a:pt x="1545" y="1415"/>
                  </a:lnTo>
                  <a:lnTo>
                    <a:pt x="1528" y="1421"/>
                  </a:lnTo>
                  <a:lnTo>
                    <a:pt x="1502" y="1437"/>
                  </a:lnTo>
                  <a:lnTo>
                    <a:pt x="1479" y="1455"/>
                  </a:lnTo>
                  <a:lnTo>
                    <a:pt x="1455" y="1472"/>
                  </a:lnTo>
                  <a:lnTo>
                    <a:pt x="1435" y="1492"/>
                  </a:lnTo>
                  <a:lnTo>
                    <a:pt x="1421" y="1508"/>
                  </a:lnTo>
                  <a:lnTo>
                    <a:pt x="1410" y="1520"/>
                  </a:lnTo>
                  <a:lnTo>
                    <a:pt x="1402" y="1528"/>
                  </a:lnTo>
                  <a:lnTo>
                    <a:pt x="1390" y="1537"/>
                  </a:lnTo>
                  <a:lnTo>
                    <a:pt x="1378" y="1547"/>
                  </a:lnTo>
                  <a:lnTo>
                    <a:pt x="1364" y="1555"/>
                  </a:lnTo>
                  <a:lnTo>
                    <a:pt x="1353" y="1561"/>
                  </a:lnTo>
                  <a:lnTo>
                    <a:pt x="1345" y="1563"/>
                  </a:lnTo>
                  <a:lnTo>
                    <a:pt x="1339" y="1561"/>
                  </a:lnTo>
                  <a:lnTo>
                    <a:pt x="1339" y="1553"/>
                  </a:lnTo>
                  <a:lnTo>
                    <a:pt x="1343" y="1541"/>
                  </a:lnTo>
                  <a:lnTo>
                    <a:pt x="1347" y="1528"/>
                  </a:lnTo>
                  <a:lnTo>
                    <a:pt x="1353" y="1510"/>
                  </a:lnTo>
                  <a:lnTo>
                    <a:pt x="1356" y="1492"/>
                  </a:lnTo>
                  <a:lnTo>
                    <a:pt x="1358" y="1476"/>
                  </a:lnTo>
                  <a:lnTo>
                    <a:pt x="1358" y="1461"/>
                  </a:lnTo>
                  <a:lnTo>
                    <a:pt x="1353" y="1449"/>
                  </a:lnTo>
                  <a:lnTo>
                    <a:pt x="1343" y="1441"/>
                  </a:lnTo>
                  <a:lnTo>
                    <a:pt x="1321" y="1437"/>
                  </a:lnTo>
                  <a:lnTo>
                    <a:pt x="1301" y="1441"/>
                  </a:lnTo>
                  <a:lnTo>
                    <a:pt x="1282" y="1449"/>
                  </a:lnTo>
                  <a:lnTo>
                    <a:pt x="1260" y="1457"/>
                  </a:lnTo>
                  <a:lnTo>
                    <a:pt x="1234" y="1463"/>
                  </a:lnTo>
                  <a:lnTo>
                    <a:pt x="1205" y="1465"/>
                  </a:lnTo>
                  <a:lnTo>
                    <a:pt x="1173" y="1459"/>
                  </a:lnTo>
                  <a:lnTo>
                    <a:pt x="1140" y="1449"/>
                  </a:lnTo>
                  <a:lnTo>
                    <a:pt x="1106" y="1435"/>
                  </a:lnTo>
                  <a:lnTo>
                    <a:pt x="1077" y="1421"/>
                  </a:lnTo>
                  <a:lnTo>
                    <a:pt x="1053" y="1409"/>
                  </a:lnTo>
                  <a:lnTo>
                    <a:pt x="1038" y="1402"/>
                  </a:lnTo>
                  <a:lnTo>
                    <a:pt x="1026" y="1398"/>
                  </a:lnTo>
                  <a:lnTo>
                    <a:pt x="1012" y="1400"/>
                  </a:lnTo>
                  <a:lnTo>
                    <a:pt x="998" y="1404"/>
                  </a:lnTo>
                  <a:lnTo>
                    <a:pt x="984" y="1405"/>
                  </a:lnTo>
                  <a:lnTo>
                    <a:pt x="969" y="1404"/>
                  </a:lnTo>
                  <a:lnTo>
                    <a:pt x="951" y="1396"/>
                  </a:lnTo>
                  <a:lnTo>
                    <a:pt x="931" y="1380"/>
                  </a:lnTo>
                  <a:lnTo>
                    <a:pt x="908" y="1364"/>
                  </a:lnTo>
                  <a:lnTo>
                    <a:pt x="884" y="1346"/>
                  </a:lnTo>
                  <a:lnTo>
                    <a:pt x="860" y="1331"/>
                  </a:lnTo>
                  <a:lnTo>
                    <a:pt x="843" y="1317"/>
                  </a:lnTo>
                  <a:lnTo>
                    <a:pt x="831" y="1307"/>
                  </a:lnTo>
                  <a:lnTo>
                    <a:pt x="817" y="1297"/>
                  </a:lnTo>
                  <a:lnTo>
                    <a:pt x="799" y="1283"/>
                  </a:lnTo>
                  <a:lnTo>
                    <a:pt x="778" y="1268"/>
                  </a:lnTo>
                  <a:lnTo>
                    <a:pt x="754" y="1250"/>
                  </a:lnTo>
                  <a:lnTo>
                    <a:pt x="734" y="1234"/>
                  </a:lnTo>
                  <a:lnTo>
                    <a:pt x="717" y="1219"/>
                  </a:lnTo>
                  <a:lnTo>
                    <a:pt x="709" y="1207"/>
                  </a:lnTo>
                  <a:lnTo>
                    <a:pt x="705" y="1189"/>
                  </a:lnTo>
                  <a:lnTo>
                    <a:pt x="701" y="1169"/>
                  </a:lnTo>
                  <a:lnTo>
                    <a:pt x="697" y="1150"/>
                  </a:lnTo>
                  <a:lnTo>
                    <a:pt x="691" y="1134"/>
                  </a:lnTo>
                  <a:lnTo>
                    <a:pt x="683" y="1126"/>
                  </a:lnTo>
                  <a:lnTo>
                    <a:pt x="675" y="1126"/>
                  </a:lnTo>
                  <a:lnTo>
                    <a:pt x="666" y="1132"/>
                  </a:lnTo>
                  <a:lnTo>
                    <a:pt x="656" y="1140"/>
                  </a:lnTo>
                  <a:lnTo>
                    <a:pt x="644" y="1148"/>
                  </a:lnTo>
                  <a:lnTo>
                    <a:pt x="632" y="1154"/>
                  </a:lnTo>
                  <a:lnTo>
                    <a:pt x="620" y="1156"/>
                  </a:lnTo>
                  <a:lnTo>
                    <a:pt x="612" y="1152"/>
                  </a:lnTo>
                  <a:lnTo>
                    <a:pt x="606" y="1142"/>
                  </a:lnTo>
                  <a:lnTo>
                    <a:pt x="591" y="1100"/>
                  </a:lnTo>
                  <a:lnTo>
                    <a:pt x="565" y="1063"/>
                  </a:lnTo>
                  <a:lnTo>
                    <a:pt x="532" y="1026"/>
                  </a:lnTo>
                  <a:lnTo>
                    <a:pt x="510" y="1006"/>
                  </a:lnTo>
                  <a:lnTo>
                    <a:pt x="484" y="984"/>
                  </a:lnTo>
                  <a:lnTo>
                    <a:pt x="461" y="963"/>
                  </a:lnTo>
                  <a:lnTo>
                    <a:pt x="437" y="943"/>
                  </a:lnTo>
                  <a:lnTo>
                    <a:pt x="419" y="923"/>
                  </a:lnTo>
                  <a:lnTo>
                    <a:pt x="406" y="908"/>
                  </a:lnTo>
                  <a:lnTo>
                    <a:pt x="390" y="894"/>
                  </a:lnTo>
                  <a:lnTo>
                    <a:pt x="374" y="890"/>
                  </a:lnTo>
                  <a:lnTo>
                    <a:pt x="356" y="892"/>
                  </a:lnTo>
                  <a:lnTo>
                    <a:pt x="343" y="900"/>
                  </a:lnTo>
                  <a:lnTo>
                    <a:pt x="331" y="910"/>
                  </a:lnTo>
                  <a:lnTo>
                    <a:pt x="321" y="919"/>
                  </a:lnTo>
                  <a:lnTo>
                    <a:pt x="309" y="921"/>
                  </a:lnTo>
                  <a:lnTo>
                    <a:pt x="295" y="913"/>
                  </a:lnTo>
                  <a:lnTo>
                    <a:pt x="280" y="898"/>
                  </a:lnTo>
                  <a:lnTo>
                    <a:pt x="266" y="870"/>
                  </a:lnTo>
                  <a:lnTo>
                    <a:pt x="246" y="839"/>
                  </a:lnTo>
                  <a:lnTo>
                    <a:pt x="217" y="809"/>
                  </a:lnTo>
                  <a:lnTo>
                    <a:pt x="183" y="782"/>
                  </a:lnTo>
                  <a:lnTo>
                    <a:pt x="152" y="756"/>
                  </a:lnTo>
                  <a:lnTo>
                    <a:pt x="124" y="734"/>
                  </a:lnTo>
                  <a:lnTo>
                    <a:pt x="105" y="717"/>
                  </a:lnTo>
                  <a:lnTo>
                    <a:pt x="87" y="697"/>
                  </a:lnTo>
                  <a:lnTo>
                    <a:pt x="73" y="677"/>
                  </a:lnTo>
                  <a:lnTo>
                    <a:pt x="61" y="662"/>
                  </a:lnTo>
                  <a:lnTo>
                    <a:pt x="53" y="652"/>
                  </a:lnTo>
                  <a:lnTo>
                    <a:pt x="51" y="648"/>
                  </a:lnTo>
                  <a:lnTo>
                    <a:pt x="47" y="648"/>
                  </a:lnTo>
                  <a:lnTo>
                    <a:pt x="40" y="650"/>
                  </a:lnTo>
                  <a:lnTo>
                    <a:pt x="30" y="650"/>
                  </a:lnTo>
                  <a:lnTo>
                    <a:pt x="20" y="648"/>
                  </a:lnTo>
                  <a:lnTo>
                    <a:pt x="8" y="646"/>
                  </a:lnTo>
                  <a:lnTo>
                    <a:pt x="2" y="638"/>
                  </a:lnTo>
                  <a:lnTo>
                    <a:pt x="0" y="628"/>
                  </a:lnTo>
                  <a:lnTo>
                    <a:pt x="4" y="614"/>
                  </a:lnTo>
                  <a:lnTo>
                    <a:pt x="10" y="593"/>
                  </a:lnTo>
                  <a:lnTo>
                    <a:pt x="14" y="575"/>
                  </a:lnTo>
                  <a:lnTo>
                    <a:pt x="14" y="559"/>
                  </a:lnTo>
                  <a:lnTo>
                    <a:pt x="12" y="541"/>
                  </a:lnTo>
                  <a:lnTo>
                    <a:pt x="10" y="524"/>
                  </a:lnTo>
                  <a:lnTo>
                    <a:pt x="12" y="504"/>
                  </a:lnTo>
                  <a:lnTo>
                    <a:pt x="12" y="482"/>
                  </a:lnTo>
                  <a:lnTo>
                    <a:pt x="8" y="463"/>
                  </a:lnTo>
                  <a:lnTo>
                    <a:pt x="6" y="449"/>
                  </a:lnTo>
                  <a:lnTo>
                    <a:pt x="4" y="439"/>
                  </a:lnTo>
                  <a:lnTo>
                    <a:pt x="10" y="431"/>
                  </a:lnTo>
                  <a:lnTo>
                    <a:pt x="22" y="427"/>
                  </a:lnTo>
                  <a:lnTo>
                    <a:pt x="34" y="429"/>
                  </a:lnTo>
                  <a:lnTo>
                    <a:pt x="44" y="437"/>
                  </a:lnTo>
                  <a:lnTo>
                    <a:pt x="51" y="449"/>
                  </a:lnTo>
                  <a:lnTo>
                    <a:pt x="57" y="461"/>
                  </a:lnTo>
                  <a:lnTo>
                    <a:pt x="65" y="471"/>
                  </a:lnTo>
                  <a:lnTo>
                    <a:pt x="75" y="475"/>
                  </a:lnTo>
                  <a:lnTo>
                    <a:pt x="87" y="473"/>
                  </a:lnTo>
                  <a:lnTo>
                    <a:pt x="105" y="465"/>
                  </a:lnTo>
                  <a:lnTo>
                    <a:pt x="118" y="463"/>
                  </a:lnTo>
                  <a:lnTo>
                    <a:pt x="132" y="463"/>
                  </a:lnTo>
                  <a:lnTo>
                    <a:pt x="144" y="459"/>
                  </a:lnTo>
                  <a:lnTo>
                    <a:pt x="152" y="451"/>
                  </a:lnTo>
                  <a:lnTo>
                    <a:pt x="158" y="435"/>
                  </a:lnTo>
                  <a:lnTo>
                    <a:pt x="164" y="412"/>
                  </a:lnTo>
                  <a:lnTo>
                    <a:pt x="169" y="394"/>
                  </a:lnTo>
                  <a:lnTo>
                    <a:pt x="171" y="376"/>
                  </a:lnTo>
                  <a:lnTo>
                    <a:pt x="169" y="360"/>
                  </a:lnTo>
                  <a:lnTo>
                    <a:pt x="156" y="347"/>
                  </a:lnTo>
                  <a:lnTo>
                    <a:pt x="140" y="335"/>
                  </a:lnTo>
                  <a:lnTo>
                    <a:pt x="122" y="325"/>
                  </a:lnTo>
                  <a:lnTo>
                    <a:pt x="108" y="315"/>
                  </a:lnTo>
                  <a:lnTo>
                    <a:pt x="99" y="305"/>
                  </a:lnTo>
                  <a:lnTo>
                    <a:pt x="97" y="293"/>
                  </a:lnTo>
                  <a:lnTo>
                    <a:pt x="101" y="278"/>
                  </a:lnTo>
                  <a:lnTo>
                    <a:pt x="108" y="254"/>
                  </a:lnTo>
                  <a:lnTo>
                    <a:pt x="114" y="229"/>
                  </a:lnTo>
                  <a:lnTo>
                    <a:pt x="118" y="205"/>
                  </a:lnTo>
                  <a:lnTo>
                    <a:pt x="124" y="183"/>
                  </a:lnTo>
                  <a:lnTo>
                    <a:pt x="132" y="168"/>
                  </a:lnTo>
                  <a:lnTo>
                    <a:pt x="140" y="158"/>
                  </a:lnTo>
                  <a:lnTo>
                    <a:pt x="148" y="150"/>
                  </a:lnTo>
                  <a:lnTo>
                    <a:pt x="154" y="146"/>
                  </a:lnTo>
                  <a:lnTo>
                    <a:pt x="158" y="142"/>
                  </a:lnTo>
                  <a:lnTo>
                    <a:pt x="160" y="140"/>
                  </a:lnTo>
                  <a:lnTo>
                    <a:pt x="162" y="138"/>
                  </a:lnTo>
                  <a:lnTo>
                    <a:pt x="256" y="152"/>
                  </a:lnTo>
                  <a:lnTo>
                    <a:pt x="284" y="105"/>
                  </a:lnTo>
                  <a:lnTo>
                    <a:pt x="355" y="42"/>
                  </a:lnTo>
                  <a:lnTo>
                    <a:pt x="384" y="24"/>
                  </a:lnTo>
                  <a:lnTo>
                    <a:pt x="492" y="61"/>
                  </a:lnTo>
                  <a:lnTo>
                    <a:pt x="530" y="87"/>
                  </a:lnTo>
                  <a:lnTo>
                    <a:pt x="589" y="81"/>
                  </a:lnTo>
                  <a:lnTo>
                    <a:pt x="626" y="36"/>
                  </a:lnTo>
                  <a:lnTo>
                    <a:pt x="792" y="67"/>
                  </a:lnTo>
                  <a:lnTo>
                    <a:pt x="841" y="106"/>
                  </a:lnTo>
                  <a:lnTo>
                    <a:pt x="896" y="118"/>
                  </a:lnTo>
                  <a:lnTo>
                    <a:pt x="1032" y="81"/>
                  </a:lnTo>
                  <a:lnTo>
                    <a:pt x="1071" y="105"/>
                  </a:lnTo>
                  <a:lnTo>
                    <a:pt x="1179" y="34"/>
                  </a:lnTo>
                  <a:lnTo>
                    <a:pt x="1297" y="32"/>
                  </a:lnTo>
                  <a:lnTo>
                    <a:pt x="1366" y="0"/>
                  </a:lnTo>
                  <a:lnTo>
                    <a:pt x="1461" y="12"/>
                  </a:lnTo>
                  <a:lnTo>
                    <a:pt x="1575" y="87"/>
                  </a:lnTo>
                  <a:lnTo>
                    <a:pt x="1666" y="75"/>
                  </a:lnTo>
                  <a:lnTo>
                    <a:pt x="1669" y="110"/>
                  </a:lnTo>
                  <a:lnTo>
                    <a:pt x="1628" y="138"/>
                  </a:lnTo>
                  <a:lnTo>
                    <a:pt x="1667" y="158"/>
                  </a:lnTo>
                  <a:lnTo>
                    <a:pt x="1666" y="205"/>
                  </a:lnTo>
                  <a:lnTo>
                    <a:pt x="1632" y="295"/>
                  </a:lnTo>
                  <a:lnTo>
                    <a:pt x="1634" y="347"/>
                  </a:lnTo>
                  <a:lnTo>
                    <a:pt x="1589" y="349"/>
                  </a:lnTo>
                  <a:lnTo>
                    <a:pt x="1595" y="431"/>
                  </a:lnTo>
                  <a:lnTo>
                    <a:pt x="1650" y="520"/>
                  </a:lnTo>
                  <a:lnTo>
                    <a:pt x="1701" y="632"/>
                  </a:lnTo>
                  <a:lnTo>
                    <a:pt x="1774" y="628"/>
                  </a:lnTo>
                  <a:lnTo>
                    <a:pt x="1845" y="663"/>
                  </a:lnTo>
                  <a:lnTo>
                    <a:pt x="1870" y="665"/>
                  </a:lnTo>
                  <a:lnTo>
                    <a:pt x="1902" y="683"/>
                  </a:lnTo>
                  <a:lnTo>
                    <a:pt x="1978" y="730"/>
                  </a:lnTo>
                  <a:lnTo>
                    <a:pt x="2041" y="726"/>
                  </a:lnTo>
                  <a:lnTo>
                    <a:pt x="2110" y="758"/>
                  </a:lnTo>
                  <a:lnTo>
                    <a:pt x="2207" y="756"/>
                  </a:lnTo>
                  <a:lnTo>
                    <a:pt x="2321" y="799"/>
                  </a:lnTo>
                  <a:lnTo>
                    <a:pt x="2402" y="860"/>
                  </a:lnTo>
                  <a:lnTo>
                    <a:pt x="2410" y="913"/>
                  </a:lnTo>
                  <a:lnTo>
                    <a:pt x="2486" y="923"/>
                  </a:lnTo>
                  <a:lnTo>
                    <a:pt x="2557" y="939"/>
                  </a:lnTo>
                  <a:lnTo>
                    <a:pt x="2628" y="843"/>
                  </a:lnTo>
                  <a:lnTo>
                    <a:pt x="2644" y="793"/>
                  </a:lnTo>
                  <a:lnTo>
                    <a:pt x="2634" y="758"/>
                  </a:lnTo>
                  <a:lnTo>
                    <a:pt x="2681" y="764"/>
                  </a:lnTo>
                  <a:lnTo>
                    <a:pt x="2740" y="803"/>
                  </a:lnTo>
                  <a:lnTo>
                    <a:pt x="2786" y="829"/>
                  </a:lnTo>
                  <a:lnTo>
                    <a:pt x="2817" y="925"/>
                  </a:lnTo>
                  <a:lnTo>
                    <a:pt x="2880" y="992"/>
                  </a:lnTo>
                  <a:lnTo>
                    <a:pt x="2874" y="1020"/>
                  </a:lnTo>
                  <a:lnTo>
                    <a:pt x="2841" y="1033"/>
                  </a:lnTo>
                  <a:lnTo>
                    <a:pt x="2880" y="1106"/>
                  </a:lnTo>
                  <a:lnTo>
                    <a:pt x="2894" y="1240"/>
                  </a:lnTo>
                  <a:lnTo>
                    <a:pt x="2896" y="1358"/>
                  </a:lnTo>
                  <a:lnTo>
                    <a:pt x="2858" y="1378"/>
                  </a:lnTo>
                  <a:lnTo>
                    <a:pt x="2849" y="1413"/>
                  </a:lnTo>
                  <a:lnTo>
                    <a:pt x="2829" y="1472"/>
                  </a:lnTo>
                  <a:lnTo>
                    <a:pt x="2835" y="1528"/>
                  </a:lnTo>
                  <a:lnTo>
                    <a:pt x="2799" y="1541"/>
                  </a:lnTo>
                  <a:lnTo>
                    <a:pt x="2774" y="1520"/>
                  </a:lnTo>
                  <a:lnTo>
                    <a:pt x="2754" y="1539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" name="Freeform 70"/>
            <p:cNvSpPr/>
            <p:nvPr/>
          </p:nvSpPr>
          <p:spPr bwMode="gray">
            <a:xfrm>
              <a:off x="900" y="2373"/>
              <a:ext cx="1448" cy="781"/>
            </a:xfrm>
            <a:custGeom>
              <a:avLst/>
              <a:gdLst>
                <a:gd name="T0" fmla="*/ 682 w 2896"/>
                <a:gd name="T1" fmla="*/ 376 h 1563"/>
                <a:gd name="T2" fmla="*/ 665 w 2896"/>
                <a:gd name="T3" fmla="*/ 372 h 1563"/>
                <a:gd name="T4" fmla="*/ 658 w 2896"/>
                <a:gd name="T5" fmla="*/ 380 h 1563"/>
                <a:gd name="T6" fmla="*/ 653 w 2896"/>
                <a:gd name="T7" fmla="*/ 378 h 1563"/>
                <a:gd name="T8" fmla="*/ 623 w 2896"/>
                <a:gd name="T9" fmla="*/ 368 h 1563"/>
                <a:gd name="T10" fmla="*/ 626 w 2896"/>
                <a:gd name="T11" fmla="*/ 363 h 1563"/>
                <a:gd name="T12" fmla="*/ 630 w 2896"/>
                <a:gd name="T13" fmla="*/ 349 h 1563"/>
                <a:gd name="T14" fmla="*/ 616 w 2896"/>
                <a:gd name="T15" fmla="*/ 326 h 1563"/>
                <a:gd name="T16" fmla="*/ 604 w 2896"/>
                <a:gd name="T17" fmla="*/ 331 h 1563"/>
                <a:gd name="T18" fmla="*/ 589 w 2896"/>
                <a:gd name="T19" fmla="*/ 341 h 1563"/>
                <a:gd name="T20" fmla="*/ 568 w 2896"/>
                <a:gd name="T21" fmla="*/ 333 h 1563"/>
                <a:gd name="T22" fmla="*/ 557 w 2896"/>
                <a:gd name="T23" fmla="*/ 332 h 1563"/>
                <a:gd name="T24" fmla="*/ 536 w 2896"/>
                <a:gd name="T25" fmla="*/ 348 h 1563"/>
                <a:gd name="T26" fmla="*/ 511 w 2896"/>
                <a:gd name="T27" fmla="*/ 355 h 1563"/>
                <a:gd name="T28" fmla="*/ 491 w 2896"/>
                <a:gd name="T29" fmla="*/ 376 h 1563"/>
                <a:gd name="T30" fmla="*/ 459 w 2896"/>
                <a:gd name="T31" fmla="*/ 388 h 1563"/>
                <a:gd name="T32" fmla="*/ 442 w 2896"/>
                <a:gd name="T33" fmla="*/ 382 h 1563"/>
                <a:gd name="T34" fmla="*/ 431 w 2896"/>
                <a:gd name="T35" fmla="*/ 370 h 1563"/>
                <a:gd name="T36" fmla="*/ 400 w 2896"/>
                <a:gd name="T37" fmla="*/ 364 h 1563"/>
                <a:gd name="T38" fmla="*/ 389 w 2896"/>
                <a:gd name="T39" fmla="*/ 353 h 1563"/>
                <a:gd name="T40" fmla="*/ 364 w 2896"/>
                <a:gd name="T41" fmla="*/ 368 h 1563"/>
                <a:gd name="T42" fmla="*/ 348 w 2896"/>
                <a:gd name="T43" fmla="*/ 384 h 1563"/>
                <a:gd name="T44" fmla="*/ 335 w 2896"/>
                <a:gd name="T45" fmla="*/ 390 h 1563"/>
                <a:gd name="T46" fmla="*/ 339 w 2896"/>
                <a:gd name="T47" fmla="*/ 373 h 1563"/>
                <a:gd name="T48" fmla="*/ 331 w 2896"/>
                <a:gd name="T49" fmla="*/ 359 h 1563"/>
                <a:gd name="T50" fmla="*/ 302 w 2896"/>
                <a:gd name="T51" fmla="*/ 366 h 1563"/>
                <a:gd name="T52" fmla="*/ 264 w 2896"/>
                <a:gd name="T53" fmla="*/ 352 h 1563"/>
                <a:gd name="T54" fmla="*/ 246 w 2896"/>
                <a:gd name="T55" fmla="*/ 351 h 1563"/>
                <a:gd name="T56" fmla="*/ 221 w 2896"/>
                <a:gd name="T57" fmla="*/ 336 h 1563"/>
                <a:gd name="T58" fmla="*/ 200 w 2896"/>
                <a:gd name="T59" fmla="*/ 320 h 1563"/>
                <a:gd name="T60" fmla="*/ 178 w 2896"/>
                <a:gd name="T61" fmla="*/ 301 h 1563"/>
                <a:gd name="T62" fmla="*/ 171 w 2896"/>
                <a:gd name="T63" fmla="*/ 281 h 1563"/>
                <a:gd name="T64" fmla="*/ 158 w 2896"/>
                <a:gd name="T65" fmla="*/ 288 h 1563"/>
                <a:gd name="T66" fmla="*/ 142 w 2896"/>
                <a:gd name="T67" fmla="*/ 265 h 1563"/>
                <a:gd name="T68" fmla="*/ 109 w 2896"/>
                <a:gd name="T69" fmla="*/ 235 h 1563"/>
                <a:gd name="T70" fmla="*/ 89 w 2896"/>
                <a:gd name="T71" fmla="*/ 223 h 1563"/>
                <a:gd name="T72" fmla="*/ 74 w 2896"/>
                <a:gd name="T73" fmla="*/ 228 h 1563"/>
                <a:gd name="T74" fmla="*/ 46 w 2896"/>
                <a:gd name="T75" fmla="*/ 195 h 1563"/>
                <a:gd name="T76" fmla="*/ 19 w 2896"/>
                <a:gd name="T77" fmla="*/ 169 h 1563"/>
                <a:gd name="T78" fmla="*/ 10 w 2896"/>
                <a:gd name="T79" fmla="*/ 162 h 1563"/>
                <a:gd name="T80" fmla="*/ 0 w 2896"/>
                <a:gd name="T81" fmla="*/ 157 h 1563"/>
                <a:gd name="T82" fmla="*/ 3 w 2896"/>
                <a:gd name="T83" fmla="*/ 135 h 1563"/>
                <a:gd name="T84" fmla="*/ 1 w 2896"/>
                <a:gd name="T85" fmla="*/ 112 h 1563"/>
                <a:gd name="T86" fmla="*/ 11 w 2896"/>
                <a:gd name="T87" fmla="*/ 109 h 1563"/>
                <a:gd name="T88" fmla="*/ 22 w 2896"/>
                <a:gd name="T89" fmla="*/ 118 h 1563"/>
                <a:gd name="T90" fmla="*/ 38 w 2896"/>
                <a:gd name="T91" fmla="*/ 112 h 1563"/>
                <a:gd name="T92" fmla="*/ 43 w 2896"/>
                <a:gd name="T93" fmla="*/ 90 h 1563"/>
                <a:gd name="T94" fmla="*/ 25 w 2896"/>
                <a:gd name="T95" fmla="*/ 76 h 1563"/>
                <a:gd name="T96" fmla="*/ 29 w 2896"/>
                <a:gd name="T97" fmla="*/ 51 h 1563"/>
                <a:gd name="T98" fmla="*/ 39 w 2896"/>
                <a:gd name="T99" fmla="*/ 36 h 1563"/>
                <a:gd name="T100" fmla="*/ 71 w 2896"/>
                <a:gd name="T101" fmla="*/ 26 h 1563"/>
                <a:gd name="T102" fmla="*/ 148 w 2896"/>
                <a:gd name="T103" fmla="*/ 20 h 1563"/>
                <a:gd name="T104" fmla="*/ 258 w 2896"/>
                <a:gd name="T105" fmla="*/ 20 h 1563"/>
                <a:gd name="T106" fmla="*/ 365 w 2896"/>
                <a:gd name="T107" fmla="*/ 3 h 1563"/>
                <a:gd name="T108" fmla="*/ 417 w 2896"/>
                <a:gd name="T109" fmla="*/ 39 h 1563"/>
                <a:gd name="T110" fmla="*/ 399 w 2896"/>
                <a:gd name="T111" fmla="*/ 107 h 1563"/>
                <a:gd name="T112" fmla="*/ 467 w 2896"/>
                <a:gd name="T113" fmla="*/ 166 h 1563"/>
                <a:gd name="T114" fmla="*/ 552 w 2896"/>
                <a:gd name="T115" fmla="*/ 189 h 1563"/>
                <a:gd name="T116" fmla="*/ 640 w 2896"/>
                <a:gd name="T117" fmla="*/ 234 h 1563"/>
                <a:gd name="T118" fmla="*/ 685 w 2896"/>
                <a:gd name="T119" fmla="*/ 200 h 1563"/>
                <a:gd name="T120" fmla="*/ 711 w 2896"/>
                <a:gd name="T121" fmla="*/ 258 h 1563"/>
                <a:gd name="T122" fmla="*/ 713 w 2896"/>
                <a:gd name="T123" fmla="*/ 353 h 1563"/>
                <a:gd name="T124" fmla="*/ 689 w 2896"/>
                <a:gd name="T125" fmla="*/ 384 h 156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896"/>
                <a:gd name="T190" fmla="*/ 0 h 1563"/>
                <a:gd name="T191" fmla="*/ 2896 w 2896"/>
                <a:gd name="T192" fmla="*/ 1563 h 156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896" h="1563">
                  <a:moveTo>
                    <a:pt x="2754" y="1539"/>
                  </a:moveTo>
                  <a:lnTo>
                    <a:pt x="2752" y="1535"/>
                  </a:lnTo>
                  <a:lnTo>
                    <a:pt x="2746" y="1528"/>
                  </a:lnTo>
                  <a:lnTo>
                    <a:pt x="2738" y="1516"/>
                  </a:lnTo>
                  <a:lnTo>
                    <a:pt x="2728" y="1504"/>
                  </a:lnTo>
                  <a:lnTo>
                    <a:pt x="2715" y="1496"/>
                  </a:lnTo>
                  <a:lnTo>
                    <a:pt x="2699" y="1490"/>
                  </a:lnTo>
                  <a:lnTo>
                    <a:pt x="2685" y="1486"/>
                  </a:lnTo>
                  <a:lnTo>
                    <a:pt x="2671" y="1486"/>
                  </a:lnTo>
                  <a:lnTo>
                    <a:pt x="2658" y="1490"/>
                  </a:lnTo>
                  <a:lnTo>
                    <a:pt x="2650" y="1500"/>
                  </a:lnTo>
                  <a:lnTo>
                    <a:pt x="2644" y="1510"/>
                  </a:lnTo>
                  <a:lnTo>
                    <a:pt x="2640" y="1516"/>
                  </a:lnTo>
                  <a:lnTo>
                    <a:pt x="2636" y="1520"/>
                  </a:lnTo>
                  <a:lnTo>
                    <a:pt x="2632" y="1522"/>
                  </a:lnTo>
                  <a:lnTo>
                    <a:pt x="2630" y="1524"/>
                  </a:lnTo>
                  <a:lnTo>
                    <a:pt x="2628" y="1524"/>
                  </a:lnTo>
                  <a:lnTo>
                    <a:pt x="2624" y="1522"/>
                  </a:lnTo>
                  <a:lnTo>
                    <a:pt x="2612" y="1514"/>
                  </a:lnTo>
                  <a:lnTo>
                    <a:pt x="2591" y="1504"/>
                  </a:lnTo>
                  <a:lnTo>
                    <a:pt x="2559" y="1492"/>
                  </a:lnTo>
                  <a:lnTo>
                    <a:pt x="2534" y="1486"/>
                  </a:lnTo>
                  <a:lnTo>
                    <a:pt x="2510" y="1480"/>
                  </a:lnTo>
                  <a:lnTo>
                    <a:pt x="2492" y="1474"/>
                  </a:lnTo>
                  <a:lnTo>
                    <a:pt x="2480" y="1472"/>
                  </a:lnTo>
                  <a:lnTo>
                    <a:pt x="2477" y="1472"/>
                  </a:lnTo>
                  <a:lnTo>
                    <a:pt x="2480" y="1468"/>
                  </a:lnTo>
                  <a:lnTo>
                    <a:pt x="2488" y="1463"/>
                  </a:lnTo>
                  <a:lnTo>
                    <a:pt x="2502" y="1453"/>
                  </a:lnTo>
                  <a:lnTo>
                    <a:pt x="2514" y="1443"/>
                  </a:lnTo>
                  <a:lnTo>
                    <a:pt x="2524" y="1431"/>
                  </a:lnTo>
                  <a:lnTo>
                    <a:pt x="2528" y="1421"/>
                  </a:lnTo>
                  <a:lnTo>
                    <a:pt x="2526" y="1411"/>
                  </a:lnTo>
                  <a:lnTo>
                    <a:pt x="2518" y="1396"/>
                  </a:lnTo>
                  <a:lnTo>
                    <a:pt x="2506" y="1376"/>
                  </a:lnTo>
                  <a:lnTo>
                    <a:pt x="2494" y="1356"/>
                  </a:lnTo>
                  <a:lnTo>
                    <a:pt x="2482" y="1337"/>
                  </a:lnTo>
                  <a:lnTo>
                    <a:pt x="2471" y="1319"/>
                  </a:lnTo>
                  <a:lnTo>
                    <a:pt x="2463" y="1307"/>
                  </a:lnTo>
                  <a:lnTo>
                    <a:pt x="2461" y="1303"/>
                  </a:lnTo>
                  <a:lnTo>
                    <a:pt x="2457" y="1305"/>
                  </a:lnTo>
                  <a:lnTo>
                    <a:pt x="2445" y="1309"/>
                  </a:lnTo>
                  <a:lnTo>
                    <a:pt x="2429" y="1317"/>
                  </a:lnTo>
                  <a:lnTo>
                    <a:pt x="2414" y="1325"/>
                  </a:lnTo>
                  <a:lnTo>
                    <a:pt x="2398" y="1333"/>
                  </a:lnTo>
                  <a:lnTo>
                    <a:pt x="2384" y="1341"/>
                  </a:lnTo>
                  <a:lnTo>
                    <a:pt x="2376" y="1348"/>
                  </a:lnTo>
                  <a:lnTo>
                    <a:pt x="2366" y="1358"/>
                  </a:lnTo>
                  <a:lnTo>
                    <a:pt x="2354" y="1366"/>
                  </a:lnTo>
                  <a:lnTo>
                    <a:pt x="2339" y="1366"/>
                  </a:lnTo>
                  <a:lnTo>
                    <a:pt x="2321" y="1362"/>
                  </a:lnTo>
                  <a:lnTo>
                    <a:pt x="2305" y="1354"/>
                  </a:lnTo>
                  <a:lnTo>
                    <a:pt x="2290" y="1344"/>
                  </a:lnTo>
                  <a:lnTo>
                    <a:pt x="2272" y="1335"/>
                  </a:lnTo>
                  <a:lnTo>
                    <a:pt x="2256" y="1327"/>
                  </a:lnTo>
                  <a:lnTo>
                    <a:pt x="2246" y="1321"/>
                  </a:lnTo>
                  <a:lnTo>
                    <a:pt x="2242" y="1319"/>
                  </a:lnTo>
                  <a:lnTo>
                    <a:pt x="2238" y="1323"/>
                  </a:lnTo>
                  <a:lnTo>
                    <a:pt x="2228" y="1331"/>
                  </a:lnTo>
                  <a:lnTo>
                    <a:pt x="2215" y="1342"/>
                  </a:lnTo>
                  <a:lnTo>
                    <a:pt x="2197" y="1354"/>
                  </a:lnTo>
                  <a:lnTo>
                    <a:pt x="2177" y="1370"/>
                  </a:lnTo>
                  <a:lnTo>
                    <a:pt x="2160" y="1382"/>
                  </a:lnTo>
                  <a:lnTo>
                    <a:pt x="2142" y="1394"/>
                  </a:lnTo>
                  <a:lnTo>
                    <a:pt x="2126" y="1402"/>
                  </a:lnTo>
                  <a:lnTo>
                    <a:pt x="2108" y="1405"/>
                  </a:lnTo>
                  <a:lnTo>
                    <a:pt x="2087" y="1411"/>
                  </a:lnTo>
                  <a:lnTo>
                    <a:pt x="2063" y="1415"/>
                  </a:lnTo>
                  <a:lnTo>
                    <a:pt x="2043" y="1423"/>
                  </a:lnTo>
                  <a:lnTo>
                    <a:pt x="2028" y="1431"/>
                  </a:lnTo>
                  <a:lnTo>
                    <a:pt x="2016" y="1445"/>
                  </a:lnTo>
                  <a:lnTo>
                    <a:pt x="2004" y="1465"/>
                  </a:lnTo>
                  <a:lnTo>
                    <a:pt x="1986" y="1486"/>
                  </a:lnTo>
                  <a:lnTo>
                    <a:pt x="1963" y="1506"/>
                  </a:lnTo>
                  <a:lnTo>
                    <a:pt x="1937" y="1522"/>
                  </a:lnTo>
                  <a:lnTo>
                    <a:pt x="1910" y="1531"/>
                  </a:lnTo>
                  <a:lnTo>
                    <a:pt x="1884" y="1539"/>
                  </a:lnTo>
                  <a:lnTo>
                    <a:pt x="1860" y="1547"/>
                  </a:lnTo>
                  <a:lnTo>
                    <a:pt x="1837" y="1555"/>
                  </a:lnTo>
                  <a:lnTo>
                    <a:pt x="1815" y="1561"/>
                  </a:lnTo>
                  <a:lnTo>
                    <a:pt x="1795" y="1561"/>
                  </a:lnTo>
                  <a:lnTo>
                    <a:pt x="1784" y="1553"/>
                  </a:lnTo>
                  <a:lnTo>
                    <a:pt x="1776" y="1541"/>
                  </a:lnTo>
                  <a:lnTo>
                    <a:pt x="1770" y="1528"/>
                  </a:lnTo>
                  <a:lnTo>
                    <a:pt x="1768" y="1514"/>
                  </a:lnTo>
                  <a:lnTo>
                    <a:pt x="1764" y="1502"/>
                  </a:lnTo>
                  <a:lnTo>
                    <a:pt x="1756" y="1492"/>
                  </a:lnTo>
                  <a:lnTo>
                    <a:pt x="1744" y="1484"/>
                  </a:lnTo>
                  <a:lnTo>
                    <a:pt x="1723" y="1480"/>
                  </a:lnTo>
                  <a:lnTo>
                    <a:pt x="1697" y="1478"/>
                  </a:lnTo>
                  <a:lnTo>
                    <a:pt x="1669" y="1476"/>
                  </a:lnTo>
                  <a:lnTo>
                    <a:pt x="1642" y="1472"/>
                  </a:lnTo>
                  <a:lnTo>
                    <a:pt x="1614" y="1466"/>
                  </a:lnTo>
                  <a:lnTo>
                    <a:pt x="1601" y="1459"/>
                  </a:lnTo>
                  <a:lnTo>
                    <a:pt x="1591" y="1449"/>
                  </a:lnTo>
                  <a:lnTo>
                    <a:pt x="1583" y="1439"/>
                  </a:lnTo>
                  <a:lnTo>
                    <a:pt x="1575" y="1429"/>
                  </a:lnTo>
                  <a:lnTo>
                    <a:pt x="1567" y="1419"/>
                  </a:lnTo>
                  <a:lnTo>
                    <a:pt x="1557" y="1415"/>
                  </a:lnTo>
                  <a:lnTo>
                    <a:pt x="1545" y="1415"/>
                  </a:lnTo>
                  <a:lnTo>
                    <a:pt x="1528" y="1421"/>
                  </a:lnTo>
                  <a:lnTo>
                    <a:pt x="1502" y="1437"/>
                  </a:lnTo>
                  <a:lnTo>
                    <a:pt x="1479" y="1455"/>
                  </a:lnTo>
                  <a:lnTo>
                    <a:pt x="1455" y="1472"/>
                  </a:lnTo>
                  <a:lnTo>
                    <a:pt x="1435" y="1492"/>
                  </a:lnTo>
                  <a:lnTo>
                    <a:pt x="1421" y="1508"/>
                  </a:lnTo>
                  <a:lnTo>
                    <a:pt x="1410" y="1520"/>
                  </a:lnTo>
                  <a:lnTo>
                    <a:pt x="1402" y="1528"/>
                  </a:lnTo>
                  <a:lnTo>
                    <a:pt x="1390" y="1537"/>
                  </a:lnTo>
                  <a:lnTo>
                    <a:pt x="1378" y="1547"/>
                  </a:lnTo>
                  <a:lnTo>
                    <a:pt x="1364" y="1555"/>
                  </a:lnTo>
                  <a:lnTo>
                    <a:pt x="1353" y="1561"/>
                  </a:lnTo>
                  <a:lnTo>
                    <a:pt x="1345" y="1563"/>
                  </a:lnTo>
                  <a:lnTo>
                    <a:pt x="1339" y="1561"/>
                  </a:lnTo>
                  <a:lnTo>
                    <a:pt x="1339" y="1553"/>
                  </a:lnTo>
                  <a:lnTo>
                    <a:pt x="1343" y="1541"/>
                  </a:lnTo>
                  <a:lnTo>
                    <a:pt x="1347" y="1528"/>
                  </a:lnTo>
                  <a:lnTo>
                    <a:pt x="1353" y="1510"/>
                  </a:lnTo>
                  <a:lnTo>
                    <a:pt x="1356" y="1492"/>
                  </a:lnTo>
                  <a:lnTo>
                    <a:pt x="1358" y="1476"/>
                  </a:lnTo>
                  <a:lnTo>
                    <a:pt x="1358" y="1461"/>
                  </a:lnTo>
                  <a:lnTo>
                    <a:pt x="1353" y="1449"/>
                  </a:lnTo>
                  <a:lnTo>
                    <a:pt x="1343" y="1441"/>
                  </a:lnTo>
                  <a:lnTo>
                    <a:pt x="1321" y="1437"/>
                  </a:lnTo>
                  <a:lnTo>
                    <a:pt x="1301" y="1441"/>
                  </a:lnTo>
                  <a:lnTo>
                    <a:pt x="1282" y="1449"/>
                  </a:lnTo>
                  <a:lnTo>
                    <a:pt x="1260" y="1457"/>
                  </a:lnTo>
                  <a:lnTo>
                    <a:pt x="1234" y="1463"/>
                  </a:lnTo>
                  <a:lnTo>
                    <a:pt x="1205" y="1465"/>
                  </a:lnTo>
                  <a:lnTo>
                    <a:pt x="1173" y="1459"/>
                  </a:lnTo>
                  <a:lnTo>
                    <a:pt x="1140" y="1449"/>
                  </a:lnTo>
                  <a:lnTo>
                    <a:pt x="1106" y="1435"/>
                  </a:lnTo>
                  <a:lnTo>
                    <a:pt x="1077" y="1421"/>
                  </a:lnTo>
                  <a:lnTo>
                    <a:pt x="1053" y="1409"/>
                  </a:lnTo>
                  <a:lnTo>
                    <a:pt x="1038" y="1402"/>
                  </a:lnTo>
                  <a:lnTo>
                    <a:pt x="1026" y="1398"/>
                  </a:lnTo>
                  <a:lnTo>
                    <a:pt x="1012" y="1400"/>
                  </a:lnTo>
                  <a:lnTo>
                    <a:pt x="998" y="1404"/>
                  </a:lnTo>
                  <a:lnTo>
                    <a:pt x="984" y="1405"/>
                  </a:lnTo>
                  <a:lnTo>
                    <a:pt x="969" y="1404"/>
                  </a:lnTo>
                  <a:lnTo>
                    <a:pt x="951" y="1396"/>
                  </a:lnTo>
                  <a:lnTo>
                    <a:pt x="931" y="1380"/>
                  </a:lnTo>
                  <a:lnTo>
                    <a:pt x="908" y="1364"/>
                  </a:lnTo>
                  <a:lnTo>
                    <a:pt x="884" y="1346"/>
                  </a:lnTo>
                  <a:lnTo>
                    <a:pt x="860" y="1331"/>
                  </a:lnTo>
                  <a:lnTo>
                    <a:pt x="843" y="1317"/>
                  </a:lnTo>
                  <a:lnTo>
                    <a:pt x="831" y="1307"/>
                  </a:lnTo>
                  <a:lnTo>
                    <a:pt x="817" y="1297"/>
                  </a:lnTo>
                  <a:lnTo>
                    <a:pt x="799" y="1283"/>
                  </a:lnTo>
                  <a:lnTo>
                    <a:pt x="778" y="1268"/>
                  </a:lnTo>
                  <a:lnTo>
                    <a:pt x="754" y="1250"/>
                  </a:lnTo>
                  <a:lnTo>
                    <a:pt x="734" y="1234"/>
                  </a:lnTo>
                  <a:lnTo>
                    <a:pt x="717" y="1219"/>
                  </a:lnTo>
                  <a:lnTo>
                    <a:pt x="709" y="1207"/>
                  </a:lnTo>
                  <a:lnTo>
                    <a:pt x="705" y="1189"/>
                  </a:lnTo>
                  <a:lnTo>
                    <a:pt x="701" y="1169"/>
                  </a:lnTo>
                  <a:lnTo>
                    <a:pt x="697" y="1150"/>
                  </a:lnTo>
                  <a:lnTo>
                    <a:pt x="691" y="1134"/>
                  </a:lnTo>
                  <a:lnTo>
                    <a:pt x="683" y="1126"/>
                  </a:lnTo>
                  <a:lnTo>
                    <a:pt x="675" y="1126"/>
                  </a:lnTo>
                  <a:lnTo>
                    <a:pt x="666" y="1132"/>
                  </a:lnTo>
                  <a:lnTo>
                    <a:pt x="656" y="1140"/>
                  </a:lnTo>
                  <a:lnTo>
                    <a:pt x="644" y="1148"/>
                  </a:lnTo>
                  <a:lnTo>
                    <a:pt x="632" y="1154"/>
                  </a:lnTo>
                  <a:lnTo>
                    <a:pt x="620" y="1156"/>
                  </a:lnTo>
                  <a:lnTo>
                    <a:pt x="612" y="1152"/>
                  </a:lnTo>
                  <a:lnTo>
                    <a:pt x="606" y="1142"/>
                  </a:lnTo>
                  <a:lnTo>
                    <a:pt x="591" y="1100"/>
                  </a:lnTo>
                  <a:lnTo>
                    <a:pt x="565" y="1063"/>
                  </a:lnTo>
                  <a:lnTo>
                    <a:pt x="532" y="1026"/>
                  </a:lnTo>
                  <a:lnTo>
                    <a:pt x="510" y="1006"/>
                  </a:lnTo>
                  <a:lnTo>
                    <a:pt x="484" y="984"/>
                  </a:lnTo>
                  <a:lnTo>
                    <a:pt x="461" y="963"/>
                  </a:lnTo>
                  <a:lnTo>
                    <a:pt x="437" y="943"/>
                  </a:lnTo>
                  <a:lnTo>
                    <a:pt x="419" y="923"/>
                  </a:lnTo>
                  <a:lnTo>
                    <a:pt x="406" y="908"/>
                  </a:lnTo>
                  <a:lnTo>
                    <a:pt x="390" y="894"/>
                  </a:lnTo>
                  <a:lnTo>
                    <a:pt x="374" y="890"/>
                  </a:lnTo>
                  <a:lnTo>
                    <a:pt x="356" y="892"/>
                  </a:lnTo>
                  <a:lnTo>
                    <a:pt x="343" y="900"/>
                  </a:lnTo>
                  <a:lnTo>
                    <a:pt x="331" y="910"/>
                  </a:lnTo>
                  <a:lnTo>
                    <a:pt x="321" y="919"/>
                  </a:lnTo>
                  <a:lnTo>
                    <a:pt x="309" y="921"/>
                  </a:lnTo>
                  <a:lnTo>
                    <a:pt x="295" y="913"/>
                  </a:lnTo>
                  <a:lnTo>
                    <a:pt x="280" y="898"/>
                  </a:lnTo>
                  <a:lnTo>
                    <a:pt x="266" y="870"/>
                  </a:lnTo>
                  <a:lnTo>
                    <a:pt x="246" y="839"/>
                  </a:lnTo>
                  <a:lnTo>
                    <a:pt x="217" y="809"/>
                  </a:lnTo>
                  <a:lnTo>
                    <a:pt x="183" y="782"/>
                  </a:lnTo>
                  <a:lnTo>
                    <a:pt x="152" y="756"/>
                  </a:lnTo>
                  <a:lnTo>
                    <a:pt x="124" y="734"/>
                  </a:lnTo>
                  <a:lnTo>
                    <a:pt x="105" y="717"/>
                  </a:lnTo>
                  <a:lnTo>
                    <a:pt x="87" y="697"/>
                  </a:lnTo>
                  <a:lnTo>
                    <a:pt x="73" y="677"/>
                  </a:lnTo>
                  <a:lnTo>
                    <a:pt x="61" y="662"/>
                  </a:lnTo>
                  <a:lnTo>
                    <a:pt x="53" y="652"/>
                  </a:lnTo>
                  <a:lnTo>
                    <a:pt x="51" y="648"/>
                  </a:lnTo>
                  <a:lnTo>
                    <a:pt x="47" y="648"/>
                  </a:lnTo>
                  <a:lnTo>
                    <a:pt x="40" y="650"/>
                  </a:lnTo>
                  <a:lnTo>
                    <a:pt x="30" y="650"/>
                  </a:lnTo>
                  <a:lnTo>
                    <a:pt x="20" y="648"/>
                  </a:lnTo>
                  <a:lnTo>
                    <a:pt x="8" y="646"/>
                  </a:lnTo>
                  <a:lnTo>
                    <a:pt x="2" y="638"/>
                  </a:lnTo>
                  <a:lnTo>
                    <a:pt x="0" y="628"/>
                  </a:lnTo>
                  <a:lnTo>
                    <a:pt x="4" y="614"/>
                  </a:lnTo>
                  <a:lnTo>
                    <a:pt x="10" y="593"/>
                  </a:lnTo>
                  <a:lnTo>
                    <a:pt x="14" y="575"/>
                  </a:lnTo>
                  <a:lnTo>
                    <a:pt x="14" y="559"/>
                  </a:lnTo>
                  <a:lnTo>
                    <a:pt x="12" y="541"/>
                  </a:lnTo>
                  <a:lnTo>
                    <a:pt x="10" y="524"/>
                  </a:lnTo>
                  <a:lnTo>
                    <a:pt x="12" y="504"/>
                  </a:lnTo>
                  <a:lnTo>
                    <a:pt x="12" y="482"/>
                  </a:lnTo>
                  <a:lnTo>
                    <a:pt x="8" y="463"/>
                  </a:lnTo>
                  <a:lnTo>
                    <a:pt x="6" y="449"/>
                  </a:lnTo>
                  <a:lnTo>
                    <a:pt x="4" y="439"/>
                  </a:lnTo>
                  <a:lnTo>
                    <a:pt x="10" y="431"/>
                  </a:lnTo>
                  <a:lnTo>
                    <a:pt x="22" y="427"/>
                  </a:lnTo>
                  <a:lnTo>
                    <a:pt x="34" y="429"/>
                  </a:lnTo>
                  <a:lnTo>
                    <a:pt x="44" y="437"/>
                  </a:lnTo>
                  <a:lnTo>
                    <a:pt x="51" y="449"/>
                  </a:lnTo>
                  <a:lnTo>
                    <a:pt x="57" y="461"/>
                  </a:lnTo>
                  <a:lnTo>
                    <a:pt x="65" y="471"/>
                  </a:lnTo>
                  <a:lnTo>
                    <a:pt x="75" y="475"/>
                  </a:lnTo>
                  <a:lnTo>
                    <a:pt x="87" y="473"/>
                  </a:lnTo>
                  <a:lnTo>
                    <a:pt x="105" y="465"/>
                  </a:lnTo>
                  <a:lnTo>
                    <a:pt x="118" y="463"/>
                  </a:lnTo>
                  <a:lnTo>
                    <a:pt x="132" y="463"/>
                  </a:lnTo>
                  <a:lnTo>
                    <a:pt x="144" y="459"/>
                  </a:lnTo>
                  <a:lnTo>
                    <a:pt x="152" y="451"/>
                  </a:lnTo>
                  <a:lnTo>
                    <a:pt x="158" y="435"/>
                  </a:lnTo>
                  <a:lnTo>
                    <a:pt x="164" y="412"/>
                  </a:lnTo>
                  <a:lnTo>
                    <a:pt x="169" y="394"/>
                  </a:lnTo>
                  <a:lnTo>
                    <a:pt x="171" y="376"/>
                  </a:lnTo>
                  <a:lnTo>
                    <a:pt x="169" y="360"/>
                  </a:lnTo>
                  <a:lnTo>
                    <a:pt x="156" y="347"/>
                  </a:lnTo>
                  <a:lnTo>
                    <a:pt x="140" y="335"/>
                  </a:lnTo>
                  <a:lnTo>
                    <a:pt x="122" y="325"/>
                  </a:lnTo>
                  <a:lnTo>
                    <a:pt x="108" y="315"/>
                  </a:lnTo>
                  <a:lnTo>
                    <a:pt x="99" y="305"/>
                  </a:lnTo>
                  <a:lnTo>
                    <a:pt x="97" y="293"/>
                  </a:lnTo>
                  <a:lnTo>
                    <a:pt x="101" y="278"/>
                  </a:lnTo>
                  <a:lnTo>
                    <a:pt x="108" y="254"/>
                  </a:lnTo>
                  <a:lnTo>
                    <a:pt x="114" y="229"/>
                  </a:lnTo>
                  <a:lnTo>
                    <a:pt x="118" y="205"/>
                  </a:lnTo>
                  <a:lnTo>
                    <a:pt x="124" y="183"/>
                  </a:lnTo>
                  <a:lnTo>
                    <a:pt x="132" y="168"/>
                  </a:lnTo>
                  <a:lnTo>
                    <a:pt x="140" y="158"/>
                  </a:lnTo>
                  <a:lnTo>
                    <a:pt x="148" y="150"/>
                  </a:lnTo>
                  <a:lnTo>
                    <a:pt x="154" y="146"/>
                  </a:lnTo>
                  <a:lnTo>
                    <a:pt x="158" y="142"/>
                  </a:lnTo>
                  <a:lnTo>
                    <a:pt x="160" y="140"/>
                  </a:lnTo>
                  <a:lnTo>
                    <a:pt x="162" y="138"/>
                  </a:lnTo>
                  <a:lnTo>
                    <a:pt x="256" y="152"/>
                  </a:lnTo>
                  <a:lnTo>
                    <a:pt x="284" y="105"/>
                  </a:lnTo>
                  <a:lnTo>
                    <a:pt x="355" y="42"/>
                  </a:lnTo>
                  <a:lnTo>
                    <a:pt x="384" y="24"/>
                  </a:lnTo>
                  <a:lnTo>
                    <a:pt x="492" y="61"/>
                  </a:lnTo>
                  <a:lnTo>
                    <a:pt x="530" y="87"/>
                  </a:lnTo>
                  <a:lnTo>
                    <a:pt x="589" y="81"/>
                  </a:lnTo>
                  <a:lnTo>
                    <a:pt x="626" y="36"/>
                  </a:lnTo>
                  <a:lnTo>
                    <a:pt x="792" y="67"/>
                  </a:lnTo>
                  <a:lnTo>
                    <a:pt x="841" y="106"/>
                  </a:lnTo>
                  <a:lnTo>
                    <a:pt x="896" y="118"/>
                  </a:lnTo>
                  <a:lnTo>
                    <a:pt x="1032" y="81"/>
                  </a:lnTo>
                  <a:lnTo>
                    <a:pt x="1071" y="105"/>
                  </a:lnTo>
                  <a:lnTo>
                    <a:pt x="1179" y="34"/>
                  </a:lnTo>
                  <a:lnTo>
                    <a:pt x="1297" y="32"/>
                  </a:lnTo>
                  <a:lnTo>
                    <a:pt x="1366" y="0"/>
                  </a:lnTo>
                  <a:lnTo>
                    <a:pt x="1461" y="12"/>
                  </a:lnTo>
                  <a:lnTo>
                    <a:pt x="1575" y="87"/>
                  </a:lnTo>
                  <a:lnTo>
                    <a:pt x="1666" y="75"/>
                  </a:lnTo>
                  <a:lnTo>
                    <a:pt x="1669" y="110"/>
                  </a:lnTo>
                  <a:lnTo>
                    <a:pt x="1628" y="138"/>
                  </a:lnTo>
                  <a:lnTo>
                    <a:pt x="1667" y="158"/>
                  </a:lnTo>
                  <a:lnTo>
                    <a:pt x="1666" y="205"/>
                  </a:lnTo>
                  <a:lnTo>
                    <a:pt x="1632" y="295"/>
                  </a:lnTo>
                  <a:lnTo>
                    <a:pt x="1634" y="347"/>
                  </a:lnTo>
                  <a:lnTo>
                    <a:pt x="1589" y="349"/>
                  </a:lnTo>
                  <a:lnTo>
                    <a:pt x="1595" y="431"/>
                  </a:lnTo>
                  <a:lnTo>
                    <a:pt x="1650" y="520"/>
                  </a:lnTo>
                  <a:lnTo>
                    <a:pt x="1701" y="632"/>
                  </a:lnTo>
                  <a:lnTo>
                    <a:pt x="1774" y="628"/>
                  </a:lnTo>
                  <a:lnTo>
                    <a:pt x="1845" y="663"/>
                  </a:lnTo>
                  <a:lnTo>
                    <a:pt x="1870" y="665"/>
                  </a:lnTo>
                  <a:lnTo>
                    <a:pt x="1902" y="683"/>
                  </a:lnTo>
                  <a:lnTo>
                    <a:pt x="1978" y="730"/>
                  </a:lnTo>
                  <a:lnTo>
                    <a:pt x="2041" y="726"/>
                  </a:lnTo>
                  <a:lnTo>
                    <a:pt x="2110" y="758"/>
                  </a:lnTo>
                  <a:lnTo>
                    <a:pt x="2207" y="756"/>
                  </a:lnTo>
                  <a:lnTo>
                    <a:pt x="2321" y="799"/>
                  </a:lnTo>
                  <a:lnTo>
                    <a:pt x="2402" y="860"/>
                  </a:lnTo>
                  <a:lnTo>
                    <a:pt x="2410" y="913"/>
                  </a:lnTo>
                  <a:lnTo>
                    <a:pt x="2486" y="923"/>
                  </a:lnTo>
                  <a:lnTo>
                    <a:pt x="2557" y="939"/>
                  </a:lnTo>
                  <a:lnTo>
                    <a:pt x="2628" y="843"/>
                  </a:lnTo>
                  <a:lnTo>
                    <a:pt x="2644" y="793"/>
                  </a:lnTo>
                  <a:lnTo>
                    <a:pt x="2634" y="758"/>
                  </a:lnTo>
                  <a:lnTo>
                    <a:pt x="2681" y="764"/>
                  </a:lnTo>
                  <a:lnTo>
                    <a:pt x="2740" y="803"/>
                  </a:lnTo>
                  <a:lnTo>
                    <a:pt x="2786" y="829"/>
                  </a:lnTo>
                  <a:lnTo>
                    <a:pt x="2817" y="925"/>
                  </a:lnTo>
                  <a:lnTo>
                    <a:pt x="2880" y="992"/>
                  </a:lnTo>
                  <a:lnTo>
                    <a:pt x="2874" y="1020"/>
                  </a:lnTo>
                  <a:lnTo>
                    <a:pt x="2841" y="1033"/>
                  </a:lnTo>
                  <a:lnTo>
                    <a:pt x="2880" y="1106"/>
                  </a:lnTo>
                  <a:lnTo>
                    <a:pt x="2894" y="1240"/>
                  </a:lnTo>
                  <a:lnTo>
                    <a:pt x="2896" y="1358"/>
                  </a:lnTo>
                  <a:lnTo>
                    <a:pt x="2858" y="1378"/>
                  </a:lnTo>
                  <a:lnTo>
                    <a:pt x="2849" y="1413"/>
                  </a:lnTo>
                  <a:lnTo>
                    <a:pt x="2829" y="1472"/>
                  </a:lnTo>
                  <a:lnTo>
                    <a:pt x="2835" y="1528"/>
                  </a:lnTo>
                  <a:lnTo>
                    <a:pt x="2799" y="1541"/>
                  </a:lnTo>
                  <a:lnTo>
                    <a:pt x="2774" y="1520"/>
                  </a:lnTo>
                  <a:lnTo>
                    <a:pt x="2754" y="1539"/>
                  </a:lnTo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" name="Freeform 71"/>
            <p:cNvSpPr/>
            <p:nvPr/>
          </p:nvSpPr>
          <p:spPr bwMode="gray">
            <a:xfrm>
              <a:off x="2215" y="3052"/>
              <a:ext cx="676" cy="694"/>
            </a:xfrm>
            <a:custGeom>
              <a:avLst/>
              <a:gdLst>
                <a:gd name="T0" fmla="*/ 297 w 1352"/>
                <a:gd name="T1" fmla="*/ 258 h 1388"/>
                <a:gd name="T2" fmla="*/ 288 w 1352"/>
                <a:gd name="T3" fmla="*/ 267 h 1388"/>
                <a:gd name="T4" fmla="*/ 280 w 1352"/>
                <a:gd name="T5" fmla="*/ 277 h 1388"/>
                <a:gd name="T6" fmla="*/ 265 w 1352"/>
                <a:gd name="T7" fmla="*/ 279 h 1388"/>
                <a:gd name="T8" fmla="*/ 258 w 1352"/>
                <a:gd name="T9" fmla="*/ 281 h 1388"/>
                <a:gd name="T10" fmla="*/ 248 w 1352"/>
                <a:gd name="T11" fmla="*/ 285 h 1388"/>
                <a:gd name="T12" fmla="*/ 240 w 1352"/>
                <a:gd name="T13" fmla="*/ 279 h 1388"/>
                <a:gd name="T14" fmla="*/ 237 w 1352"/>
                <a:gd name="T15" fmla="*/ 285 h 1388"/>
                <a:gd name="T16" fmla="*/ 231 w 1352"/>
                <a:gd name="T17" fmla="*/ 284 h 1388"/>
                <a:gd name="T18" fmla="*/ 228 w 1352"/>
                <a:gd name="T19" fmla="*/ 281 h 1388"/>
                <a:gd name="T20" fmla="*/ 218 w 1352"/>
                <a:gd name="T21" fmla="*/ 290 h 1388"/>
                <a:gd name="T22" fmla="*/ 202 w 1352"/>
                <a:gd name="T23" fmla="*/ 282 h 1388"/>
                <a:gd name="T24" fmla="*/ 188 w 1352"/>
                <a:gd name="T25" fmla="*/ 290 h 1388"/>
                <a:gd name="T26" fmla="*/ 174 w 1352"/>
                <a:gd name="T27" fmla="*/ 293 h 1388"/>
                <a:gd name="T28" fmla="*/ 162 w 1352"/>
                <a:gd name="T29" fmla="*/ 303 h 1388"/>
                <a:gd name="T30" fmla="*/ 169 w 1352"/>
                <a:gd name="T31" fmla="*/ 330 h 1388"/>
                <a:gd name="T32" fmla="*/ 165 w 1352"/>
                <a:gd name="T33" fmla="*/ 346 h 1388"/>
                <a:gd name="T34" fmla="*/ 146 w 1352"/>
                <a:gd name="T35" fmla="*/ 341 h 1388"/>
                <a:gd name="T36" fmla="*/ 142 w 1352"/>
                <a:gd name="T37" fmla="*/ 322 h 1388"/>
                <a:gd name="T38" fmla="*/ 130 w 1352"/>
                <a:gd name="T39" fmla="*/ 330 h 1388"/>
                <a:gd name="T40" fmla="*/ 113 w 1352"/>
                <a:gd name="T41" fmla="*/ 336 h 1388"/>
                <a:gd name="T42" fmla="*/ 98 w 1352"/>
                <a:gd name="T43" fmla="*/ 327 h 1388"/>
                <a:gd name="T44" fmla="*/ 94 w 1352"/>
                <a:gd name="T45" fmla="*/ 310 h 1388"/>
                <a:gd name="T46" fmla="*/ 76 w 1352"/>
                <a:gd name="T47" fmla="*/ 308 h 1388"/>
                <a:gd name="T48" fmla="*/ 67 w 1352"/>
                <a:gd name="T49" fmla="*/ 301 h 1388"/>
                <a:gd name="T50" fmla="*/ 72 w 1352"/>
                <a:gd name="T51" fmla="*/ 280 h 1388"/>
                <a:gd name="T52" fmla="*/ 79 w 1352"/>
                <a:gd name="T53" fmla="*/ 267 h 1388"/>
                <a:gd name="T54" fmla="*/ 63 w 1352"/>
                <a:gd name="T55" fmla="*/ 263 h 1388"/>
                <a:gd name="T56" fmla="*/ 53 w 1352"/>
                <a:gd name="T57" fmla="*/ 245 h 1388"/>
                <a:gd name="T58" fmla="*/ 47 w 1352"/>
                <a:gd name="T59" fmla="*/ 227 h 1388"/>
                <a:gd name="T60" fmla="*/ 51 w 1352"/>
                <a:gd name="T61" fmla="*/ 218 h 1388"/>
                <a:gd name="T62" fmla="*/ 48 w 1352"/>
                <a:gd name="T63" fmla="*/ 217 h 1388"/>
                <a:gd name="T64" fmla="*/ 24 w 1352"/>
                <a:gd name="T65" fmla="*/ 220 h 1388"/>
                <a:gd name="T66" fmla="*/ 9 w 1352"/>
                <a:gd name="T67" fmla="*/ 229 h 1388"/>
                <a:gd name="T68" fmla="*/ 3 w 1352"/>
                <a:gd name="T69" fmla="*/ 224 h 1388"/>
                <a:gd name="T70" fmla="*/ 8 w 1352"/>
                <a:gd name="T71" fmla="*/ 215 h 1388"/>
                <a:gd name="T72" fmla="*/ 3 w 1352"/>
                <a:gd name="T73" fmla="*/ 206 h 1388"/>
                <a:gd name="T74" fmla="*/ 5 w 1352"/>
                <a:gd name="T75" fmla="*/ 189 h 1388"/>
                <a:gd name="T76" fmla="*/ 15 w 1352"/>
                <a:gd name="T77" fmla="*/ 172 h 1388"/>
                <a:gd name="T78" fmla="*/ 28 w 1352"/>
                <a:gd name="T79" fmla="*/ 162 h 1388"/>
                <a:gd name="T80" fmla="*/ 38 w 1352"/>
                <a:gd name="T81" fmla="*/ 150 h 1388"/>
                <a:gd name="T82" fmla="*/ 49 w 1352"/>
                <a:gd name="T83" fmla="*/ 131 h 1388"/>
                <a:gd name="T84" fmla="*/ 53 w 1352"/>
                <a:gd name="T85" fmla="*/ 89 h 1388"/>
                <a:gd name="T86" fmla="*/ 47 w 1352"/>
                <a:gd name="T87" fmla="*/ 72 h 1388"/>
                <a:gd name="T88" fmla="*/ 31 w 1352"/>
                <a:gd name="T89" fmla="*/ 60 h 1388"/>
                <a:gd name="T90" fmla="*/ 51 w 1352"/>
                <a:gd name="T91" fmla="*/ 42 h 1388"/>
                <a:gd name="T92" fmla="*/ 78 w 1352"/>
                <a:gd name="T93" fmla="*/ 44 h 1388"/>
                <a:gd name="T94" fmla="*/ 112 w 1352"/>
                <a:gd name="T95" fmla="*/ 60 h 1388"/>
                <a:gd name="T96" fmla="*/ 170 w 1352"/>
                <a:gd name="T97" fmla="*/ 138 h 1388"/>
                <a:gd name="T98" fmla="*/ 214 w 1352"/>
                <a:gd name="T99" fmla="*/ 109 h 1388"/>
                <a:gd name="T100" fmla="*/ 229 w 1352"/>
                <a:gd name="T101" fmla="*/ 50 h 1388"/>
                <a:gd name="T102" fmla="*/ 248 w 1352"/>
                <a:gd name="T103" fmla="*/ 26 h 1388"/>
                <a:gd name="T104" fmla="*/ 289 w 1352"/>
                <a:gd name="T105" fmla="*/ 47 h 1388"/>
                <a:gd name="T106" fmla="*/ 266 w 1352"/>
                <a:gd name="T107" fmla="*/ 82 h 1388"/>
                <a:gd name="T108" fmla="*/ 240 w 1352"/>
                <a:gd name="T109" fmla="*/ 101 h 1388"/>
                <a:gd name="T110" fmla="*/ 276 w 1352"/>
                <a:gd name="T111" fmla="*/ 122 h 1388"/>
                <a:gd name="T112" fmla="*/ 280 w 1352"/>
                <a:gd name="T113" fmla="*/ 183 h 1388"/>
                <a:gd name="T114" fmla="*/ 300 w 1352"/>
                <a:gd name="T115" fmla="*/ 216 h 1388"/>
                <a:gd name="T116" fmla="*/ 338 w 1352"/>
                <a:gd name="T117" fmla="*/ 225 h 138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352"/>
                <a:gd name="T178" fmla="*/ 0 h 1388"/>
                <a:gd name="T179" fmla="*/ 1352 w 1352"/>
                <a:gd name="T180" fmla="*/ 1388 h 138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352" h="1388">
                  <a:moveTo>
                    <a:pt x="1262" y="1026"/>
                  </a:moveTo>
                  <a:lnTo>
                    <a:pt x="1230" y="998"/>
                  </a:lnTo>
                  <a:lnTo>
                    <a:pt x="1203" y="1026"/>
                  </a:lnTo>
                  <a:lnTo>
                    <a:pt x="1197" y="1028"/>
                  </a:lnTo>
                  <a:lnTo>
                    <a:pt x="1185" y="1032"/>
                  </a:lnTo>
                  <a:lnTo>
                    <a:pt x="1171" y="1039"/>
                  </a:lnTo>
                  <a:lnTo>
                    <a:pt x="1159" y="1045"/>
                  </a:lnTo>
                  <a:lnTo>
                    <a:pt x="1154" y="1049"/>
                  </a:lnTo>
                  <a:lnTo>
                    <a:pt x="1152" y="1055"/>
                  </a:lnTo>
                  <a:lnTo>
                    <a:pt x="1150" y="1067"/>
                  </a:lnTo>
                  <a:lnTo>
                    <a:pt x="1148" y="1081"/>
                  </a:lnTo>
                  <a:lnTo>
                    <a:pt x="1144" y="1093"/>
                  </a:lnTo>
                  <a:lnTo>
                    <a:pt x="1138" y="1098"/>
                  </a:lnTo>
                  <a:lnTo>
                    <a:pt x="1130" y="1102"/>
                  </a:lnTo>
                  <a:lnTo>
                    <a:pt x="1118" y="1106"/>
                  </a:lnTo>
                  <a:lnTo>
                    <a:pt x="1104" y="1114"/>
                  </a:lnTo>
                  <a:lnTo>
                    <a:pt x="1091" y="1118"/>
                  </a:lnTo>
                  <a:lnTo>
                    <a:pt x="1079" y="1122"/>
                  </a:lnTo>
                  <a:lnTo>
                    <a:pt x="1069" y="1120"/>
                  </a:lnTo>
                  <a:lnTo>
                    <a:pt x="1059" y="1114"/>
                  </a:lnTo>
                  <a:lnTo>
                    <a:pt x="1047" y="1112"/>
                  </a:lnTo>
                  <a:lnTo>
                    <a:pt x="1035" y="1112"/>
                  </a:lnTo>
                  <a:lnTo>
                    <a:pt x="1032" y="1112"/>
                  </a:lnTo>
                  <a:lnTo>
                    <a:pt x="1032" y="1116"/>
                  </a:lnTo>
                  <a:lnTo>
                    <a:pt x="1030" y="1124"/>
                  </a:lnTo>
                  <a:lnTo>
                    <a:pt x="1026" y="1136"/>
                  </a:lnTo>
                  <a:lnTo>
                    <a:pt x="1020" y="1144"/>
                  </a:lnTo>
                  <a:lnTo>
                    <a:pt x="1012" y="1148"/>
                  </a:lnTo>
                  <a:lnTo>
                    <a:pt x="1004" y="1146"/>
                  </a:lnTo>
                  <a:lnTo>
                    <a:pt x="992" y="1140"/>
                  </a:lnTo>
                  <a:lnTo>
                    <a:pt x="980" y="1130"/>
                  </a:lnTo>
                  <a:lnTo>
                    <a:pt x="969" y="1122"/>
                  </a:lnTo>
                  <a:lnTo>
                    <a:pt x="963" y="1116"/>
                  </a:lnTo>
                  <a:lnTo>
                    <a:pt x="959" y="1114"/>
                  </a:lnTo>
                  <a:lnTo>
                    <a:pt x="959" y="1116"/>
                  </a:lnTo>
                  <a:lnTo>
                    <a:pt x="959" y="1118"/>
                  </a:lnTo>
                  <a:lnTo>
                    <a:pt x="957" y="1124"/>
                  </a:lnTo>
                  <a:lnTo>
                    <a:pt x="955" y="1130"/>
                  </a:lnTo>
                  <a:lnTo>
                    <a:pt x="951" y="1134"/>
                  </a:lnTo>
                  <a:lnTo>
                    <a:pt x="949" y="1140"/>
                  </a:lnTo>
                  <a:lnTo>
                    <a:pt x="945" y="1142"/>
                  </a:lnTo>
                  <a:lnTo>
                    <a:pt x="939" y="1144"/>
                  </a:lnTo>
                  <a:lnTo>
                    <a:pt x="935" y="1142"/>
                  </a:lnTo>
                  <a:lnTo>
                    <a:pt x="931" y="1140"/>
                  </a:lnTo>
                  <a:lnTo>
                    <a:pt x="925" y="1136"/>
                  </a:lnTo>
                  <a:lnTo>
                    <a:pt x="921" y="1132"/>
                  </a:lnTo>
                  <a:lnTo>
                    <a:pt x="919" y="1128"/>
                  </a:lnTo>
                  <a:lnTo>
                    <a:pt x="917" y="1126"/>
                  </a:lnTo>
                  <a:lnTo>
                    <a:pt x="915" y="1122"/>
                  </a:lnTo>
                  <a:lnTo>
                    <a:pt x="913" y="1122"/>
                  </a:lnTo>
                  <a:lnTo>
                    <a:pt x="911" y="1126"/>
                  </a:lnTo>
                  <a:lnTo>
                    <a:pt x="906" y="1132"/>
                  </a:lnTo>
                  <a:lnTo>
                    <a:pt x="896" y="1144"/>
                  </a:lnTo>
                  <a:lnTo>
                    <a:pt x="886" y="1154"/>
                  </a:lnTo>
                  <a:lnTo>
                    <a:pt x="874" y="1159"/>
                  </a:lnTo>
                  <a:lnTo>
                    <a:pt x="864" y="1163"/>
                  </a:lnTo>
                  <a:lnTo>
                    <a:pt x="852" y="1159"/>
                  </a:lnTo>
                  <a:lnTo>
                    <a:pt x="839" y="1150"/>
                  </a:lnTo>
                  <a:lnTo>
                    <a:pt x="825" y="1138"/>
                  </a:lnTo>
                  <a:lnTo>
                    <a:pt x="809" y="1128"/>
                  </a:lnTo>
                  <a:lnTo>
                    <a:pt x="797" y="1122"/>
                  </a:lnTo>
                  <a:lnTo>
                    <a:pt x="787" y="1120"/>
                  </a:lnTo>
                  <a:lnTo>
                    <a:pt x="778" y="1130"/>
                  </a:lnTo>
                  <a:lnTo>
                    <a:pt x="766" y="1144"/>
                  </a:lnTo>
                  <a:lnTo>
                    <a:pt x="754" y="1159"/>
                  </a:lnTo>
                  <a:lnTo>
                    <a:pt x="742" y="1171"/>
                  </a:lnTo>
                  <a:lnTo>
                    <a:pt x="734" y="1179"/>
                  </a:lnTo>
                  <a:lnTo>
                    <a:pt x="724" y="1177"/>
                  </a:lnTo>
                  <a:lnTo>
                    <a:pt x="711" y="1175"/>
                  </a:lnTo>
                  <a:lnTo>
                    <a:pt x="695" y="1169"/>
                  </a:lnTo>
                  <a:lnTo>
                    <a:pt x="679" y="1165"/>
                  </a:lnTo>
                  <a:lnTo>
                    <a:pt x="667" y="1165"/>
                  </a:lnTo>
                  <a:lnTo>
                    <a:pt x="659" y="1167"/>
                  </a:lnTo>
                  <a:lnTo>
                    <a:pt x="650" y="1183"/>
                  </a:lnTo>
                  <a:lnTo>
                    <a:pt x="646" y="1209"/>
                  </a:lnTo>
                  <a:lnTo>
                    <a:pt x="648" y="1234"/>
                  </a:lnTo>
                  <a:lnTo>
                    <a:pt x="656" y="1254"/>
                  </a:lnTo>
                  <a:lnTo>
                    <a:pt x="665" y="1278"/>
                  </a:lnTo>
                  <a:lnTo>
                    <a:pt x="673" y="1299"/>
                  </a:lnTo>
                  <a:lnTo>
                    <a:pt x="675" y="1317"/>
                  </a:lnTo>
                  <a:lnTo>
                    <a:pt x="673" y="1331"/>
                  </a:lnTo>
                  <a:lnTo>
                    <a:pt x="673" y="1346"/>
                  </a:lnTo>
                  <a:lnTo>
                    <a:pt x="673" y="1362"/>
                  </a:lnTo>
                  <a:lnTo>
                    <a:pt x="667" y="1374"/>
                  </a:lnTo>
                  <a:lnTo>
                    <a:pt x="658" y="1382"/>
                  </a:lnTo>
                  <a:lnTo>
                    <a:pt x="638" y="1386"/>
                  </a:lnTo>
                  <a:lnTo>
                    <a:pt x="620" y="1388"/>
                  </a:lnTo>
                  <a:lnTo>
                    <a:pt x="604" y="1386"/>
                  </a:lnTo>
                  <a:lnTo>
                    <a:pt x="591" y="1380"/>
                  </a:lnTo>
                  <a:lnTo>
                    <a:pt x="581" y="1362"/>
                  </a:lnTo>
                  <a:lnTo>
                    <a:pt x="573" y="1343"/>
                  </a:lnTo>
                  <a:lnTo>
                    <a:pt x="571" y="1321"/>
                  </a:lnTo>
                  <a:lnTo>
                    <a:pt x="569" y="1309"/>
                  </a:lnTo>
                  <a:lnTo>
                    <a:pt x="567" y="1297"/>
                  </a:lnTo>
                  <a:lnTo>
                    <a:pt x="565" y="1287"/>
                  </a:lnTo>
                  <a:lnTo>
                    <a:pt x="559" y="1282"/>
                  </a:lnTo>
                  <a:lnTo>
                    <a:pt x="553" y="1283"/>
                  </a:lnTo>
                  <a:lnTo>
                    <a:pt x="545" y="1291"/>
                  </a:lnTo>
                  <a:lnTo>
                    <a:pt x="534" y="1303"/>
                  </a:lnTo>
                  <a:lnTo>
                    <a:pt x="518" y="1317"/>
                  </a:lnTo>
                  <a:lnTo>
                    <a:pt x="504" y="1331"/>
                  </a:lnTo>
                  <a:lnTo>
                    <a:pt x="488" y="1341"/>
                  </a:lnTo>
                  <a:lnTo>
                    <a:pt x="476" y="1343"/>
                  </a:lnTo>
                  <a:lnTo>
                    <a:pt x="465" y="1343"/>
                  </a:lnTo>
                  <a:lnTo>
                    <a:pt x="451" y="1343"/>
                  </a:lnTo>
                  <a:lnTo>
                    <a:pt x="437" y="1345"/>
                  </a:lnTo>
                  <a:lnTo>
                    <a:pt x="425" y="1343"/>
                  </a:lnTo>
                  <a:lnTo>
                    <a:pt x="415" y="1337"/>
                  </a:lnTo>
                  <a:lnTo>
                    <a:pt x="404" y="1323"/>
                  </a:lnTo>
                  <a:lnTo>
                    <a:pt x="394" y="1307"/>
                  </a:lnTo>
                  <a:lnTo>
                    <a:pt x="388" y="1287"/>
                  </a:lnTo>
                  <a:lnTo>
                    <a:pt x="386" y="1272"/>
                  </a:lnTo>
                  <a:lnTo>
                    <a:pt x="382" y="1256"/>
                  </a:lnTo>
                  <a:lnTo>
                    <a:pt x="378" y="1244"/>
                  </a:lnTo>
                  <a:lnTo>
                    <a:pt x="378" y="1240"/>
                  </a:lnTo>
                  <a:lnTo>
                    <a:pt x="372" y="1240"/>
                  </a:lnTo>
                  <a:lnTo>
                    <a:pt x="358" y="1240"/>
                  </a:lnTo>
                  <a:lnTo>
                    <a:pt x="341" y="1238"/>
                  </a:lnTo>
                  <a:lnTo>
                    <a:pt x="321" y="1236"/>
                  </a:lnTo>
                  <a:lnTo>
                    <a:pt x="303" y="1232"/>
                  </a:lnTo>
                  <a:lnTo>
                    <a:pt x="291" y="1224"/>
                  </a:lnTo>
                  <a:lnTo>
                    <a:pt x="282" y="1219"/>
                  </a:lnTo>
                  <a:lnTo>
                    <a:pt x="276" y="1213"/>
                  </a:lnTo>
                  <a:lnTo>
                    <a:pt x="270" y="1209"/>
                  </a:lnTo>
                  <a:lnTo>
                    <a:pt x="268" y="1201"/>
                  </a:lnTo>
                  <a:lnTo>
                    <a:pt x="268" y="1189"/>
                  </a:lnTo>
                  <a:lnTo>
                    <a:pt x="274" y="1171"/>
                  </a:lnTo>
                  <a:lnTo>
                    <a:pt x="280" y="1150"/>
                  </a:lnTo>
                  <a:lnTo>
                    <a:pt x="284" y="1134"/>
                  </a:lnTo>
                  <a:lnTo>
                    <a:pt x="285" y="1120"/>
                  </a:lnTo>
                  <a:lnTo>
                    <a:pt x="287" y="1110"/>
                  </a:lnTo>
                  <a:lnTo>
                    <a:pt x="291" y="1100"/>
                  </a:lnTo>
                  <a:lnTo>
                    <a:pt x="299" y="1087"/>
                  </a:lnTo>
                  <a:lnTo>
                    <a:pt x="309" y="1075"/>
                  </a:lnTo>
                  <a:lnTo>
                    <a:pt x="315" y="1065"/>
                  </a:lnTo>
                  <a:lnTo>
                    <a:pt x="311" y="1057"/>
                  </a:lnTo>
                  <a:lnTo>
                    <a:pt x="303" y="1053"/>
                  </a:lnTo>
                  <a:lnTo>
                    <a:pt x="289" y="1053"/>
                  </a:lnTo>
                  <a:lnTo>
                    <a:pt x="272" y="1053"/>
                  </a:lnTo>
                  <a:lnTo>
                    <a:pt x="254" y="1051"/>
                  </a:lnTo>
                  <a:lnTo>
                    <a:pt x="240" y="1047"/>
                  </a:lnTo>
                  <a:lnTo>
                    <a:pt x="230" y="1039"/>
                  </a:lnTo>
                  <a:lnTo>
                    <a:pt x="221" y="1020"/>
                  </a:lnTo>
                  <a:lnTo>
                    <a:pt x="217" y="1000"/>
                  </a:lnTo>
                  <a:lnTo>
                    <a:pt x="211" y="980"/>
                  </a:lnTo>
                  <a:lnTo>
                    <a:pt x="207" y="959"/>
                  </a:lnTo>
                  <a:lnTo>
                    <a:pt x="205" y="943"/>
                  </a:lnTo>
                  <a:lnTo>
                    <a:pt x="199" y="931"/>
                  </a:lnTo>
                  <a:lnTo>
                    <a:pt x="191" y="919"/>
                  </a:lnTo>
                  <a:lnTo>
                    <a:pt x="187" y="908"/>
                  </a:lnTo>
                  <a:lnTo>
                    <a:pt x="189" y="894"/>
                  </a:lnTo>
                  <a:lnTo>
                    <a:pt x="191" y="888"/>
                  </a:lnTo>
                  <a:lnTo>
                    <a:pt x="197" y="884"/>
                  </a:lnTo>
                  <a:lnTo>
                    <a:pt x="201" y="878"/>
                  </a:lnTo>
                  <a:lnTo>
                    <a:pt x="205" y="874"/>
                  </a:lnTo>
                  <a:lnTo>
                    <a:pt x="209" y="870"/>
                  </a:lnTo>
                  <a:lnTo>
                    <a:pt x="211" y="868"/>
                  </a:lnTo>
                  <a:lnTo>
                    <a:pt x="213" y="868"/>
                  </a:lnTo>
                  <a:lnTo>
                    <a:pt x="207" y="868"/>
                  </a:lnTo>
                  <a:lnTo>
                    <a:pt x="193" y="868"/>
                  </a:lnTo>
                  <a:lnTo>
                    <a:pt x="173" y="870"/>
                  </a:lnTo>
                  <a:lnTo>
                    <a:pt x="152" y="870"/>
                  </a:lnTo>
                  <a:lnTo>
                    <a:pt x="130" y="872"/>
                  </a:lnTo>
                  <a:lnTo>
                    <a:pt x="112" y="876"/>
                  </a:lnTo>
                  <a:lnTo>
                    <a:pt x="97" y="882"/>
                  </a:lnTo>
                  <a:lnTo>
                    <a:pt x="81" y="892"/>
                  </a:lnTo>
                  <a:lnTo>
                    <a:pt x="67" y="902"/>
                  </a:lnTo>
                  <a:lnTo>
                    <a:pt x="53" y="912"/>
                  </a:lnTo>
                  <a:lnTo>
                    <a:pt x="43" y="915"/>
                  </a:lnTo>
                  <a:lnTo>
                    <a:pt x="34" y="915"/>
                  </a:lnTo>
                  <a:lnTo>
                    <a:pt x="28" y="912"/>
                  </a:lnTo>
                  <a:lnTo>
                    <a:pt x="22" y="908"/>
                  </a:lnTo>
                  <a:lnTo>
                    <a:pt x="18" y="906"/>
                  </a:lnTo>
                  <a:lnTo>
                    <a:pt x="14" y="902"/>
                  </a:lnTo>
                  <a:lnTo>
                    <a:pt x="10" y="896"/>
                  </a:lnTo>
                  <a:lnTo>
                    <a:pt x="10" y="892"/>
                  </a:lnTo>
                  <a:lnTo>
                    <a:pt x="10" y="884"/>
                  </a:lnTo>
                  <a:lnTo>
                    <a:pt x="16" y="876"/>
                  </a:lnTo>
                  <a:lnTo>
                    <a:pt x="24" y="868"/>
                  </a:lnTo>
                  <a:lnTo>
                    <a:pt x="32" y="862"/>
                  </a:lnTo>
                  <a:lnTo>
                    <a:pt x="37" y="854"/>
                  </a:lnTo>
                  <a:lnTo>
                    <a:pt x="37" y="843"/>
                  </a:lnTo>
                  <a:lnTo>
                    <a:pt x="34" y="835"/>
                  </a:lnTo>
                  <a:lnTo>
                    <a:pt x="24" y="829"/>
                  </a:lnTo>
                  <a:lnTo>
                    <a:pt x="14" y="823"/>
                  </a:lnTo>
                  <a:lnTo>
                    <a:pt x="6" y="817"/>
                  </a:lnTo>
                  <a:lnTo>
                    <a:pt x="0" y="811"/>
                  </a:lnTo>
                  <a:lnTo>
                    <a:pt x="2" y="799"/>
                  </a:lnTo>
                  <a:lnTo>
                    <a:pt x="12" y="776"/>
                  </a:lnTo>
                  <a:lnTo>
                    <a:pt x="22" y="758"/>
                  </a:lnTo>
                  <a:lnTo>
                    <a:pt x="34" y="744"/>
                  </a:lnTo>
                  <a:lnTo>
                    <a:pt x="41" y="734"/>
                  </a:lnTo>
                  <a:lnTo>
                    <a:pt x="47" y="719"/>
                  </a:lnTo>
                  <a:lnTo>
                    <a:pt x="55" y="701"/>
                  </a:lnTo>
                  <a:lnTo>
                    <a:pt x="61" y="685"/>
                  </a:lnTo>
                  <a:lnTo>
                    <a:pt x="67" y="675"/>
                  </a:lnTo>
                  <a:lnTo>
                    <a:pt x="75" y="669"/>
                  </a:lnTo>
                  <a:lnTo>
                    <a:pt x="89" y="665"/>
                  </a:lnTo>
                  <a:lnTo>
                    <a:pt x="102" y="660"/>
                  </a:lnTo>
                  <a:lnTo>
                    <a:pt x="114" y="646"/>
                  </a:lnTo>
                  <a:lnTo>
                    <a:pt x="122" y="632"/>
                  </a:lnTo>
                  <a:lnTo>
                    <a:pt x="126" y="620"/>
                  </a:lnTo>
                  <a:lnTo>
                    <a:pt x="130" y="614"/>
                  </a:lnTo>
                  <a:lnTo>
                    <a:pt x="142" y="604"/>
                  </a:lnTo>
                  <a:lnTo>
                    <a:pt x="152" y="599"/>
                  </a:lnTo>
                  <a:lnTo>
                    <a:pt x="161" y="595"/>
                  </a:lnTo>
                  <a:lnTo>
                    <a:pt x="167" y="591"/>
                  </a:lnTo>
                  <a:lnTo>
                    <a:pt x="175" y="581"/>
                  </a:lnTo>
                  <a:lnTo>
                    <a:pt x="187" y="553"/>
                  </a:lnTo>
                  <a:lnTo>
                    <a:pt x="197" y="522"/>
                  </a:lnTo>
                  <a:lnTo>
                    <a:pt x="205" y="488"/>
                  </a:lnTo>
                  <a:lnTo>
                    <a:pt x="213" y="445"/>
                  </a:lnTo>
                  <a:lnTo>
                    <a:pt x="215" y="404"/>
                  </a:lnTo>
                  <a:lnTo>
                    <a:pt x="213" y="384"/>
                  </a:lnTo>
                  <a:lnTo>
                    <a:pt x="213" y="358"/>
                  </a:lnTo>
                  <a:lnTo>
                    <a:pt x="213" y="333"/>
                  </a:lnTo>
                  <a:lnTo>
                    <a:pt x="211" y="309"/>
                  </a:lnTo>
                  <a:lnTo>
                    <a:pt x="209" y="295"/>
                  </a:lnTo>
                  <a:lnTo>
                    <a:pt x="201" y="288"/>
                  </a:lnTo>
                  <a:lnTo>
                    <a:pt x="189" y="286"/>
                  </a:lnTo>
                  <a:lnTo>
                    <a:pt x="173" y="284"/>
                  </a:lnTo>
                  <a:lnTo>
                    <a:pt x="159" y="280"/>
                  </a:lnTo>
                  <a:lnTo>
                    <a:pt x="146" y="274"/>
                  </a:lnTo>
                  <a:lnTo>
                    <a:pt x="134" y="260"/>
                  </a:lnTo>
                  <a:lnTo>
                    <a:pt x="126" y="242"/>
                  </a:lnTo>
                  <a:lnTo>
                    <a:pt x="122" y="225"/>
                  </a:lnTo>
                  <a:lnTo>
                    <a:pt x="124" y="181"/>
                  </a:lnTo>
                  <a:lnTo>
                    <a:pt x="144" y="162"/>
                  </a:lnTo>
                  <a:lnTo>
                    <a:pt x="169" y="183"/>
                  </a:lnTo>
                  <a:lnTo>
                    <a:pt x="203" y="168"/>
                  </a:lnTo>
                  <a:lnTo>
                    <a:pt x="199" y="114"/>
                  </a:lnTo>
                  <a:lnTo>
                    <a:pt x="228" y="20"/>
                  </a:lnTo>
                  <a:lnTo>
                    <a:pt x="266" y="0"/>
                  </a:lnTo>
                  <a:lnTo>
                    <a:pt x="278" y="116"/>
                  </a:lnTo>
                  <a:lnTo>
                    <a:pt x="311" y="177"/>
                  </a:lnTo>
                  <a:lnTo>
                    <a:pt x="354" y="170"/>
                  </a:lnTo>
                  <a:lnTo>
                    <a:pt x="400" y="118"/>
                  </a:lnTo>
                  <a:lnTo>
                    <a:pt x="429" y="156"/>
                  </a:lnTo>
                  <a:lnTo>
                    <a:pt x="411" y="191"/>
                  </a:lnTo>
                  <a:lnTo>
                    <a:pt x="447" y="242"/>
                  </a:lnTo>
                  <a:lnTo>
                    <a:pt x="496" y="244"/>
                  </a:lnTo>
                  <a:lnTo>
                    <a:pt x="551" y="329"/>
                  </a:lnTo>
                  <a:lnTo>
                    <a:pt x="614" y="439"/>
                  </a:lnTo>
                  <a:lnTo>
                    <a:pt x="646" y="516"/>
                  </a:lnTo>
                  <a:lnTo>
                    <a:pt x="681" y="551"/>
                  </a:lnTo>
                  <a:lnTo>
                    <a:pt x="721" y="543"/>
                  </a:lnTo>
                  <a:lnTo>
                    <a:pt x="793" y="494"/>
                  </a:lnTo>
                  <a:lnTo>
                    <a:pt x="803" y="518"/>
                  </a:lnTo>
                  <a:lnTo>
                    <a:pt x="852" y="492"/>
                  </a:lnTo>
                  <a:lnTo>
                    <a:pt x="856" y="435"/>
                  </a:lnTo>
                  <a:lnTo>
                    <a:pt x="831" y="402"/>
                  </a:lnTo>
                  <a:lnTo>
                    <a:pt x="831" y="335"/>
                  </a:lnTo>
                  <a:lnTo>
                    <a:pt x="868" y="315"/>
                  </a:lnTo>
                  <a:lnTo>
                    <a:pt x="925" y="244"/>
                  </a:lnTo>
                  <a:lnTo>
                    <a:pt x="917" y="199"/>
                  </a:lnTo>
                  <a:lnTo>
                    <a:pt x="941" y="171"/>
                  </a:lnTo>
                  <a:lnTo>
                    <a:pt x="976" y="171"/>
                  </a:lnTo>
                  <a:lnTo>
                    <a:pt x="980" y="148"/>
                  </a:lnTo>
                  <a:lnTo>
                    <a:pt x="967" y="120"/>
                  </a:lnTo>
                  <a:lnTo>
                    <a:pt x="994" y="103"/>
                  </a:lnTo>
                  <a:lnTo>
                    <a:pt x="1043" y="108"/>
                  </a:lnTo>
                  <a:lnTo>
                    <a:pt x="1043" y="162"/>
                  </a:lnTo>
                  <a:lnTo>
                    <a:pt x="1065" y="232"/>
                  </a:lnTo>
                  <a:lnTo>
                    <a:pt x="1128" y="227"/>
                  </a:lnTo>
                  <a:lnTo>
                    <a:pt x="1154" y="189"/>
                  </a:lnTo>
                  <a:lnTo>
                    <a:pt x="1187" y="211"/>
                  </a:lnTo>
                  <a:lnTo>
                    <a:pt x="1193" y="252"/>
                  </a:lnTo>
                  <a:lnTo>
                    <a:pt x="1177" y="315"/>
                  </a:lnTo>
                  <a:lnTo>
                    <a:pt x="1126" y="329"/>
                  </a:lnTo>
                  <a:lnTo>
                    <a:pt x="1061" y="327"/>
                  </a:lnTo>
                  <a:lnTo>
                    <a:pt x="1047" y="311"/>
                  </a:lnTo>
                  <a:lnTo>
                    <a:pt x="1024" y="337"/>
                  </a:lnTo>
                  <a:lnTo>
                    <a:pt x="994" y="315"/>
                  </a:lnTo>
                  <a:lnTo>
                    <a:pt x="939" y="376"/>
                  </a:lnTo>
                  <a:lnTo>
                    <a:pt x="961" y="404"/>
                  </a:lnTo>
                  <a:lnTo>
                    <a:pt x="965" y="459"/>
                  </a:lnTo>
                  <a:lnTo>
                    <a:pt x="1006" y="471"/>
                  </a:lnTo>
                  <a:lnTo>
                    <a:pt x="1051" y="449"/>
                  </a:lnTo>
                  <a:lnTo>
                    <a:pt x="1069" y="445"/>
                  </a:lnTo>
                  <a:lnTo>
                    <a:pt x="1104" y="490"/>
                  </a:lnTo>
                  <a:lnTo>
                    <a:pt x="1075" y="561"/>
                  </a:lnTo>
                  <a:lnTo>
                    <a:pt x="1053" y="614"/>
                  </a:lnTo>
                  <a:lnTo>
                    <a:pt x="1075" y="658"/>
                  </a:lnTo>
                  <a:lnTo>
                    <a:pt x="1116" y="677"/>
                  </a:lnTo>
                  <a:lnTo>
                    <a:pt x="1118" y="732"/>
                  </a:lnTo>
                  <a:lnTo>
                    <a:pt x="1081" y="782"/>
                  </a:lnTo>
                  <a:lnTo>
                    <a:pt x="1112" y="837"/>
                  </a:lnTo>
                  <a:lnTo>
                    <a:pt x="1138" y="819"/>
                  </a:lnTo>
                  <a:lnTo>
                    <a:pt x="1187" y="823"/>
                  </a:lnTo>
                  <a:lnTo>
                    <a:pt x="1197" y="864"/>
                  </a:lnTo>
                  <a:lnTo>
                    <a:pt x="1228" y="884"/>
                  </a:lnTo>
                  <a:lnTo>
                    <a:pt x="1262" y="864"/>
                  </a:lnTo>
                  <a:lnTo>
                    <a:pt x="1293" y="888"/>
                  </a:lnTo>
                  <a:lnTo>
                    <a:pt x="1329" y="872"/>
                  </a:lnTo>
                  <a:lnTo>
                    <a:pt x="1352" y="900"/>
                  </a:lnTo>
                  <a:lnTo>
                    <a:pt x="1343" y="973"/>
                  </a:lnTo>
                  <a:lnTo>
                    <a:pt x="1291" y="986"/>
                  </a:lnTo>
                  <a:lnTo>
                    <a:pt x="1262" y="1026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" name="Freeform 72"/>
            <p:cNvSpPr/>
            <p:nvPr/>
          </p:nvSpPr>
          <p:spPr bwMode="gray">
            <a:xfrm>
              <a:off x="2215" y="3052"/>
              <a:ext cx="676" cy="694"/>
            </a:xfrm>
            <a:custGeom>
              <a:avLst/>
              <a:gdLst>
                <a:gd name="T0" fmla="*/ 297 w 1352"/>
                <a:gd name="T1" fmla="*/ 258 h 1388"/>
                <a:gd name="T2" fmla="*/ 288 w 1352"/>
                <a:gd name="T3" fmla="*/ 267 h 1388"/>
                <a:gd name="T4" fmla="*/ 280 w 1352"/>
                <a:gd name="T5" fmla="*/ 277 h 1388"/>
                <a:gd name="T6" fmla="*/ 265 w 1352"/>
                <a:gd name="T7" fmla="*/ 279 h 1388"/>
                <a:gd name="T8" fmla="*/ 258 w 1352"/>
                <a:gd name="T9" fmla="*/ 281 h 1388"/>
                <a:gd name="T10" fmla="*/ 248 w 1352"/>
                <a:gd name="T11" fmla="*/ 285 h 1388"/>
                <a:gd name="T12" fmla="*/ 240 w 1352"/>
                <a:gd name="T13" fmla="*/ 279 h 1388"/>
                <a:gd name="T14" fmla="*/ 237 w 1352"/>
                <a:gd name="T15" fmla="*/ 285 h 1388"/>
                <a:gd name="T16" fmla="*/ 231 w 1352"/>
                <a:gd name="T17" fmla="*/ 284 h 1388"/>
                <a:gd name="T18" fmla="*/ 228 w 1352"/>
                <a:gd name="T19" fmla="*/ 281 h 1388"/>
                <a:gd name="T20" fmla="*/ 218 w 1352"/>
                <a:gd name="T21" fmla="*/ 290 h 1388"/>
                <a:gd name="T22" fmla="*/ 202 w 1352"/>
                <a:gd name="T23" fmla="*/ 282 h 1388"/>
                <a:gd name="T24" fmla="*/ 188 w 1352"/>
                <a:gd name="T25" fmla="*/ 290 h 1388"/>
                <a:gd name="T26" fmla="*/ 174 w 1352"/>
                <a:gd name="T27" fmla="*/ 293 h 1388"/>
                <a:gd name="T28" fmla="*/ 162 w 1352"/>
                <a:gd name="T29" fmla="*/ 303 h 1388"/>
                <a:gd name="T30" fmla="*/ 169 w 1352"/>
                <a:gd name="T31" fmla="*/ 330 h 1388"/>
                <a:gd name="T32" fmla="*/ 165 w 1352"/>
                <a:gd name="T33" fmla="*/ 346 h 1388"/>
                <a:gd name="T34" fmla="*/ 146 w 1352"/>
                <a:gd name="T35" fmla="*/ 341 h 1388"/>
                <a:gd name="T36" fmla="*/ 142 w 1352"/>
                <a:gd name="T37" fmla="*/ 322 h 1388"/>
                <a:gd name="T38" fmla="*/ 130 w 1352"/>
                <a:gd name="T39" fmla="*/ 330 h 1388"/>
                <a:gd name="T40" fmla="*/ 113 w 1352"/>
                <a:gd name="T41" fmla="*/ 336 h 1388"/>
                <a:gd name="T42" fmla="*/ 98 w 1352"/>
                <a:gd name="T43" fmla="*/ 327 h 1388"/>
                <a:gd name="T44" fmla="*/ 94 w 1352"/>
                <a:gd name="T45" fmla="*/ 310 h 1388"/>
                <a:gd name="T46" fmla="*/ 76 w 1352"/>
                <a:gd name="T47" fmla="*/ 308 h 1388"/>
                <a:gd name="T48" fmla="*/ 67 w 1352"/>
                <a:gd name="T49" fmla="*/ 301 h 1388"/>
                <a:gd name="T50" fmla="*/ 72 w 1352"/>
                <a:gd name="T51" fmla="*/ 280 h 1388"/>
                <a:gd name="T52" fmla="*/ 79 w 1352"/>
                <a:gd name="T53" fmla="*/ 267 h 1388"/>
                <a:gd name="T54" fmla="*/ 63 w 1352"/>
                <a:gd name="T55" fmla="*/ 263 h 1388"/>
                <a:gd name="T56" fmla="*/ 53 w 1352"/>
                <a:gd name="T57" fmla="*/ 245 h 1388"/>
                <a:gd name="T58" fmla="*/ 47 w 1352"/>
                <a:gd name="T59" fmla="*/ 227 h 1388"/>
                <a:gd name="T60" fmla="*/ 51 w 1352"/>
                <a:gd name="T61" fmla="*/ 218 h 1388"/>
                <a:gd name="T62" fmla="*/ 48 w 1352"/>
                <a:gd name="T63" fmla="*/ 217 h 1388"/>
                <a:gd name="T64" fmla="*/ 24 w 1352"/>
                <a:gd name="T65" fmla="*/ 220 h 1388"/>
                <a:gd name="T66" fmla="*/ 9 w 1352"/>
                <a:gd name="T67" fmla="*/ 229 h 1388"/>
                <a:gd name="T68" fmla="*/ 3 w 1352"/>
                <a:gd name="T69" fmla="*/ 224 h 1388"/>
                <a:gd name="T70" fmla="*/ 8 w 1352"/>
                <a:gd name="T71" fmla="*/ 215 h 1388"/>
                <a:gd name="T72" fmla="*/ 3 w 1352"/>
                <a:gd name="T73" fmla="*/ 206 h 1388"/>
                <a:gd name="T74" fmla="*/ 5 w 1352"/>
                <a:gd name="T75" fmla="*/ 189 h 1388"/>
                <a:gd name="T76" fmla="*/ 15 w 1352"/>
                <a:gd name="T77" fmla="*/ 172 h 1388"/>
                <a:gd name="T78" fmla="*/ 28 w 1352"/>
                <a:gd name="T79" fmla="*/ 162 h 1388"/>
                <a:gd name="T80" fmla="*/ 38 w 1352"/>
                <a:gd name="T81" fmla="*/ 150 h 1388"/>
                <a:gd name="T82" fmla="*/ 49 w 1352"/>
                <a:gd name="T83" fmla="*/ 131 h 1388"/>
                <a:gd name="T84" fmla="*/ 53 w 1352"/>
                <a:gd name="T85" fmla="*/ 89 h 1388"/>
                <a:gd name="T86" fmla="*/ 47 w 1352"/>
                <a:gd name="T87" fmla="*/ 72 h 1388"/>
                <a:gd name="T88" fmla="*/ 31 w 1352"/>
                <a:gd name="T89" fmla="*/ 60 h 1388"/>
                <a:gd name="T90" fmla="*/ 51 w 1352"/>
                <a:gd name="T91" fmla="*/ 42 h 1388"/>
                <a:gd name="T92" fmla="*/ 78 w 1352"/>
                <a:gd name="T93" fmla="*/ 44 h 1388"/>
                <a:gd name="T94" fmla="*/ 112 w 1352"/>
                <a:gd name="T95" fmla="*/ 60 h 1388"/>
                <a:gd name="T96" fmla="*/ 170 w 1352"/>
                <a:gd name="T97" fmla="*/ 138 h 1388"/>
                <a:gd name="T98" fmla="*/ 214 w 1352"/>
                <a:gd name="T99" fmla="*/ 109 h 1388"/>
                <a:gd name="T100" fmla="*/ 229 w 1352"/>
                <a:gd name="T101" fmla="*/ 50 h 1388"/>
                <a:gd name="T102" fmla="*/ 248 w 1352"/>
                <a:gd name="T103" fmla="*/ 26 h 1388"/>
                <a:gd name="T104" fmla="*/ 289 w 1352"/>
                <a:gd name="T105" fmla="*/ 47 h 1388"/>
                <a:gd name="T106" fmla="*/ 266 w 1352"/>
                <a:gd name="T107" fmla="*/ 82 h 1388"/>
                <a:gd name="T108" fmla="*/ 240 w 1352"/>
                <a:gd name="T109" fmla="*/ 101 h 1388"/>
                <a:gd name="T110" fmla="*/ 276 w 1352"/>
                <a:gd name="T111" fmla="*/ 122 h 1388"/>
                <a:gd name="T112" fmla="*/ 280 w 1352"/>
                <a:gd name="T113" fmla="*/ 183 h 1388"/>
                <a:gd name="T114" fmla="*/ 300 w 1352"/>
                <a:gd name="T115" fmla="*/ 216 h 1388"/>
                <a:gd name="T116" fmla="*/ 338 w 1352"/>
                <a:gd name="T117" fmla="*/ 225 h 138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352"/>
                <a:gd name="T178" fmla="*/ 0 h 1388"/>
                <a:gd name="T179" fmla="*/ 1352 w 1352"/>
                <a:gd name="T180" fmla="*/ 1388 h 138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352" h="1388">
                  <a:moveTo>
                    <a:pt x="1262" y="1026"/>
                  </a:moveTo>
                  <a:lnTo>
                    <a:pt x="1230" y="998"/>
                  </a:lnTo>
                  <a:lnTo>
                    <a:pt x="1203" y="1026"/>
                  </a:lnTo>
                  <a:lnTo>
                    <a:pt x="1197" y="1028"/>
                  </a:lnTo>
                  <a:lnTo>
                    <a:pt x="1185" y="1032"/>
                  </a:lnTo>
                  <a:lnTo>
                    <a:pt x="1171" y="1039"/>
                  </a:lnTo>
                  <a:lnTo>
                    <a:pt x="1159" y="1045"/>
                  </a:lnTo>
                  <a:lnTo>
                    <a:pt x="1154" y="1049"/>
                  </a:lnTo>
                  <a:lnTo>
                    <a:pt x="1152" y="1055"/>
                  </a:lnTo>
                  <a:lnTo>
                    <a:pt x="1150" y="1067"/>
                  </a:lnTo>
                  <a:lnTo>
                    <a:pt x="1148" y="1081"/>
                  </a:lnTo>
                  <a:lnTo>
                    <a:pt x="1144" y="1093"/>
                  </a:lnTo>
                  <a:lnTo>
                    <a:pt x="1138" y="1098"/>
                  </a:lnTo>
                  <a:lnTo>
                    <a:pt x="1130" y="1102"/>
                  </a:lnTo>
                  <a:lnTo>
                    <a:pt x="1118" y="1106"/>
                  </a:lnTo>
                  <a:lnTo>
                    <a:pt x="1104" y="1114"/>
                  </a:lnTo>
                  <a:lnTo>
                    <a:pt x="1091" y="1118"/>
                  </a:lnTo>
                  <a:lnTo>
                    <a:pt x="1079" y="1122"/>
                  </a:lnTo>
                  <a:lnTo>
                    <a:pt x="1069" y="1120"/>
                  </a:lnTo>
                  <a:lnTo>
                    <a:pt x="1059" y="1114"/>
                  </a:lnTo>
                  <a:lnTo>
                    <a:pt x="1047" y="1112"/>
                  </a:lnTo>
                  <a:lnTo>
                    <a:pt x="1035" y="1112"/>
                  </a:lnTo>
                  <a:lnTo>
                    <a:pt x="1032" y="1112"/>
                  </a:lnTo>
                  <a:lnTo>
                    <a:pt x="1032" y="1116"/>
                  </a:lnTo>
                  <a:lnTo>
                    <a:pt x="1030" y="1124"/>
                  </a:lnTo>
                  <a:lnTo>
                    <a:pt x="1026" y="1136"/>
                  </a:lnTo>
                  <a:lnTo>
                    <a:pt x="1020" y="1144"/>
                  </a:lnTo>
                  <a:lnTo>
                    <a:pt x="1012" y="1148"/>
                  </a:lnTo>
                  <a:lnTo>
                    <a:pt x="1004" y="1146"/>
                  </a:lnTo>
                  <a:lnTo>
                    <a:pt x="992" y="1140"/>
                  </a:lnTo>
                  <a:lnTo>
                    <a:pt x="980" y="1130"/>
                  </a:lnTo>
                  <a:lnTo>
                    <a:pt x="969" y="1122"/>
                  </a:lnTo>
                  <a:lnTo>
                    <a:pt x="963" y="1116"/>
                  </a:lnTo>
                  <a:lnTo>
                    <a:pt x="959" y="1114"/>
                  </a:lnTo>
                  <a:lnTo>
                    <a:pt x="959" y="1116"/>
                  </a:lnTo>
                  <a:lnTo>
                    <a:pt x="959" y="1118"/>
                  </a:lnTo>
                  <a:lnTo>
                    <a:pt x="957" y="1124"/>
                  </a:lnTo>
                  <a:lnTo>
                    <a:pt x="955" y="1130"/>
                  </a:lnTo>
                  <a:lnTo>
                    <a:pt x="951" y="1134"/>
                  </a:lnTo>
                  <a:lnTo>
                    <a:pt x="949" y="1140"/>
                  </a:lnTo>
                  <a:lnTo>
                    <a:pt x="945" y="1142"/>
                  </a:lnTo>
                  <a:lnTo>
                    <a:pt x="939" y="1144"/>
                  </a:lnTo>
                  <a:lnTo>
                    <a:pt x="935" y="1142"/>
                  </a:lnTo>
                  <a:lnTo>
                    <a:pt x="931" y="1140"/>
                  </a:lnTo>
                  <a:lnTo>
                    <a:pt x="925" y="1136"/>
                  </a:lnTo>
                  <a:lnTo>
                    <a:pt x="921" y="1132"/>
                  </a:lnTo>
                  <a:lnTo>
                    <a:pt x="919" y="1128"/>
                  </a:lnTo>
                  <a:lnTo>
                    <a:pt x="917" y="1126"/>
                  </a:lnTo>
                  <a:lnTo>
                    <a:pt x="915" y="1122"/>
                  </a:lnTo>
                  <a:lnTo>
                    <a:pt x="913" y="1122"/>
                  </a:lnTo>
                  <a:lnTo>
                    <a:pt x="911" y="1126"/>
                  </a:lnTo>
                  <a:lnTo>
                    <a:pt x="906" y="1132"/>
                  </a:lnTo>
                  <a:lnTo>
                    <a:pt x="896" y="1144"/>
                  </a:lnTo>
                  <a:lnTo>
                    <a:pt x="886" y="1154"/>
                  </a:lnTo>
                  <a:lnTo>
                    <a:pt x="874" y="1159"/>
                  </a:lnTo>
                  <a:lnTo>
                    <a:pt x="864" y="1163"/>
                  </a:lnTo>
                  <a:lnTo>
                    <a:pt x="852" y="1159"/>
                  </a:lnTo>
                  <a:lnTo>
                    <a:pt x="839" y="1150"/>
                  </a:lnTo>
                  <a:lnTo>
                    <a:pt x="825" y="1138"/>
                  </a:lnTo>
                  <a:lnTo>
                    <a:pt x="809" y="1128"/>
                  </a:lnTo>
                  <a:lnTo>
                    <a:pt x="797" y="1122"/>
                  </a:lnTo>
                  <a:lnTo>
                    <a:pt x="787" y="1120"/>
                  </a:lnTo>
                  <a:lnTo>
                    <a:pt x="778" y="1130"/>
                  </a:lnTo>
                  <a:lnTo>
                    <a:pt x="766" y="1144"/>
                  </a:lnTo>
                  <a:lnTo>
                    <a:pt x="754" y="1159"/>
                  </a:lnTo>
                  <a:lnTo>
                    <a:pt x="742" y="1171"/>
                  </a:lnTo>
                  <a:lnTo>
                    <a:pt x="734" y="1179"/>
                  </a:lnTo>
                  <a:lnTo>
                    <a:pt x="724" y="1177"/>
                  </a:lnTo>
                  <a:lnTo>
                    <a:pt x="711" y="1175"/>
                  </a:lnTo>
                  <a:lnTo>
                    <a:pt x="695" y="1169"/>
                  </a:lnTo>
                  <a:lnTo>
                    <a:pt x="679" y="1165"/>
                  </a:lnTo>
                  <a:lnTo>
                    <a:pt x="667" y="1165"/>
                  </a:lnTo>
                  <a:lnTo>
                    <a:pt x="659" y="1167"/>
                  </a:lnTo>
                  <a:lnTo>
                    <a:pt x="650" y="1183"/>
                  </a:lnTo>
                  <a:lnTo>
                    <a:pt x="646" y="1209"/>
                  </a:lnTo>
                  <a:lnTo>
                    <a:pt x="648" y="1234"/>
                  </a:lnTo>
                  <a:lnTo>
                    <a:pt x="656" y="1254"/>
                  </a:lnTo>
                  <a:lnTo>
                    <a:pt x="665" y="1278"/>
                  </a:lnTo>
                  <a:lnTo>
                    <a:pt x="673" y="1299"/>
                  </a:lnTo>
                  <a:lnTo>
                    <a:pt x="675" y="1317"/>
                  </a:lnTo>
                  <a:lnTo>
                    <a:pt x="673" y="1331"/>
                  </a:lnTo>
                  <a:lnTo>
                    <a:pt x="673" y="1346"/>
                  </a:lnTo>
                  <a:lnTo>
                    <a:pt x="673" y="1362"/>
                  </a:lnTo>
                  <a:lnTo>
                    <a:pt x="667" y="1374"/>
                  </a:lnTo>
                  <a:lnTo>
                    <a:pt x="658" y="1382"/>
                  </a:lnTo>
                  <a:lnTo>
                    <a:pt x="638" y="1386"/>
                  </a:lnTo>
                  <a:lnTo>
                    <a:pt x="620" y="1388"/>
                  </a:lnTo>
                  <a:lnTo>
                    <a:pt x="604" y="1386"/>
                  </a:lnTo>
                  <a:lnTo>
                    <a:pt x="591" y="1380"/>
                  </a:lnTo>
                  <a:lnTo>
                    <a:pt x="581" y="1362"/>
                  </a:lnTo>
                  <a:lnTo>
                    <a:pt x="573" y="1343"/>
                  </a:lnTo>
                  <a:lnTo>
                    <a:pt x="571" y="1321"/>
                  </a:lnTo>
                  <a:lnTo>
                    <a:pt x="569" y="1309"/>
                  </a:lnTo>
                  <a:lnTo>
                    <a:pt x="567" y="1297"/>
                  </a:lnTo>
                  <a:lnTo>
                    <a:pt x="565" y="1287"/>
                  </a:lnTo>
                  <a:lnTo>
                    <a:pt x="559" y="1282"/>
                  </a:lnTo>
                  <a:lnTo>
                    <a:pt x="553" y="1283"/>
                  </a:lnTo>
                  <a:lnTo>
                    <a:pt x="545" y="1291"/>
                  </a:lnTo>
                  <a:lnTo>
                    <a:pt x="534" y="1303"/>
                  </a:lnTo>
                  <a:lnTo>
                    <a:pt x="518" y="1317"/>
                  </a:lnTo>
                  <a:lnTo>
                    <a:pt x="504" y="1331"/>
                  </a:lnTo>
                  <a:lnTo>
                    <a:pt x="488" y="1341"/>
                  </a:lnTo>
                  <a:lnTo>
                    <a:pt x="476" y="1343"/>
                  </a:lnTo>
                  <a:lnTo>
                    <a:pt x="465" y="1343"/>
                  </a:lnTo>
                  <a:lnTo>
                    <a:pt x="451" y="1343"/>
                  </a:lnTo>
                  <a:lnTo>
                    <a:pt x="437" y="1345"/>
                  </a:lnTo>
                  <a:lnTo>
                    <a:pt x="425" y="1343"/>
                  </a:lnTo>
                  <a:lnTo>
                    <a:pt x="415" y="1337"/>
                  </a:lnTo>
                  <a:lnTo>
                    <a:pt x="404" y="1323"/>
                  </a:lnTo>
                  <a:lnTo>
                    <a:pt x="394" y="1307"/>
                  </a:lnTo>
                  <a:lnTo>
                    <a:pt x="388" y="1287"/>
                  </a:lnTo>
                  <a:lnTo>
                    <a:pt x="386" y="1272"/>
                  </a:lnTo>
                  <a:lnTo>
                    <a:pt x="382" y="1256"/>
                  </a:lnTo>
                  <a:lnTo>
                    <a:pt x="378" y="1244"/>
                  </a:lnTo>
                  <a:lnTo>
                    <a:pt x="378" y="1240"/>
                  </a:lnTo>
                  <a:lnTo>
                    <a:pt x="372" y="1240"/>
                  </a:lnTo>
                  <a:lnTo>
                    <a:pt x="358" y="1240"/>
                  </a:lnTo>
                  <a:lnTo>
                    <a:pt x="341" y="1238"/>
                  </a:lnTo>
                  <a:lnTo>
                    <a:pt x="321" y="1236"/>
                  </a:lnTo>
                  <a:lnTo>
                    <a:pt x="303" y="1232"/>
                  </a:lnTo>
                  <a:lnTo>
                    <a:pt x="291" y="1224"/>
                  </a:lnTo>
                  <a:lnTo>
                    <a:pt x="282" y="1219"/>
                  </a:lnTo>
                  <a:lnTo>
                    <a:pt x="276" y="1213"/>
                  </a:lnTo>
                  <a:lnTo>
                    <a:pt x="270" y="1209"/>
                  </a:lnTo>
                  <a:lnTo>
                    <a:pt x="268" y="1201"/>
                  </a:lnTo>
                  <a:lnTo>
                    <a:pt x="268" y="1189"/>
                  </a:lnTo>
                  <a:lnTo>
                    <a:pt x="274" y="1171"/>
                  </a:lnTo>
                  <a:lnTo>
                    <a:pt x="280" y="1150"/>
                  </a:lnTo>
                  <a:lnTo>
                    <a:pt x="284" y="1134"/>
                  </a:lnTo>
                  <a:lnTo>
                    <a:pt x="285" y="1120"/>
                  </a:lnTo>
                  <a:lnTo>
                    <a:pt x="287" y="1110"/>
                  </a:lnTo>
                  <a:lnTo>
                    <a:pt x="291" y="1100"/>
                  </a:lnTo>
                  <a:lnTo>
                    <a:pt x="299" y="1087"/>
                  </a:lnTo>
                  <a:lnTo>
                    <a:pt x="309" y="1075"/>
                  </a:lnTo>
                  <a:lnTo>
                    <a:pt x="315" y="1065"/>
                  </a:lnTo>
                  <a:lnTo>
                    <a:pt x="311" y="1057"/>
                  </a:lnTo>
                  <a:lnTo>
                    <a:pt x="303" y="1053"/>
                  </a:lnTo>
                  <a:lnTo>
                    <a:pt x="289" y="1053"/>
                  </a:lnTo>
                  <a:lnTo>
                    <a:pt x="272" y="1053"/>
                  </a:lnTo>
                  <a:lnTo>
                    <a:pt x="254" y="1051"/>
                  </a:lnTo>
                  <a:lnTo>
                    <a:pt x="240" y="1047"/>
                  </a:lnTo>
                  <a:lnTo>
                    <a:pt x="230" y="1039"/>
                  </a:lnTo>
                  <a:lnTo>
                    <a:pt x="221" y="1020"/>
                  </a:lnTo>
                  <a:lnTo>
                    <a:pt x="217" y="1000"/>
                  </a:lnTo>
                  <a:lnTo>
                    <a:pt x="211" y="980"/>
                  </a:lnTo>
                  <a:lnTo>
                    <a:pt x="207" y="959"/>
                  </a:lnTo>
                  <a:lnTo>
                    <a:pt x="205" y="943"/>
                  </a:lnTo>
                  <a:lnTo>
                    <a:pt x="199" y="931"/>
                  </a:lnTo>
                  <a:lnTo>
                    <a:pt x="191" y="919"/>
                  </a:lnTo>
                  <a:lnTo>
                    <a:pt x="187" y="908"/>
                  </a:lnTo>
                  <a:lnTo>
                    <a:pt x="189" y="894"/>
                  </a:lnTo>
                  <a:lnTo>
                    <a:pt x="191" y="888"/>
                  </a:lnTo>
                  <a:lnTo>
                    <a:pt x="197" y="884"/>
                  </a:lnTo>
                  <a:lnTo>
                    <a:pt x="201" y="878"/>
                  </a:lnTo>
                  <a:lnTo>
                    <a:pt x="205" y="874"/>
                  </a:lnTo>
                  <a:lnTo>
                    <a:pt x="209" y="870"/>
                  </a:lnTo>
                  <a:lnTo>
                    <a:pt x="211" y="868"/>
                  </a:lnTo>
                  <a:lnTo>
                    <a:pt x="213" y="868"/>
                  </a:lnTo>
                  <a:lnTo>
                    <a:pt x="207" y="868"/>
                  </a:lnTo>
                  <a:lnTo>
                    <a:pt x="193" y="868"/>
                  </a:lnTo>
                  <a:lnTo>
                    <a:pt x="173" y="870"/>
                  </a:lnTo>
                  <a:lnTo>
                    <a:pt x="152" y="870"/>
                  </a:lnTo>
                  <a:lnTo>
                    <a:pt x="130" y="872"/>
                  </a:lnTo>
                  <a:lnTo>
                    <a:pt x="112" y="876"/>
                  </a:lnTo>
                  <a:lnTo>
                    <a:pt x="97" y="882"/>
                  </a:lnTo>
                  <a:lnTo>
                    <a:pt x="81" y="892"/>
                  </a:lnTo>
                  <a:lnTo>
                    <a:pt x="67" y="902"/>
                  </a:lnTo>
                  <a:lnTo>
                    <a:pt x="53" y="912"/>
                  </a:lnTo>
                  <a:lnTo>
                    <a:pt x="43" y="915"/>
                  </a:lnTo>
                  <a:lnTo>
                    <a:pt x="34" y="915"/>
                  </a:lnTo>
                  <a:lnTo>
                    <a:pt x="28" y="912"/>
                  </a:lnTo>
                  <a:lnTo>
                    <a:pt x="22" y="908"/>
                  </a:lnTo>
                  <a:lnTo>
                    <a:pt x="18" y="906"/>
                  </a:lnTo>
                  <a:lnTo>
                    <a:pt x="14" y="902"/>
                  </a:lnTo>
                  <a:lnTo>
                    <a:pt x="10" y="896"/>
                  </a:lnTo>
                  <a:lnTo>
                    <a:pt x="10" y="892"/>
                  </a:lnTo>
                  <a:lnTo>
                    <a:pt x="10" y="884"/>
                  </a:lnTo>
                  <a:lnTo>
                    <a:pt x="16" y="876"/>
                  </a:lnTo>
                  <a:lnTo>
                    <a:pt x="24" y="868"/>
                  </a:lnTo>
                  <a:lnTo>
                    <a:pt x="32" y="862"/>
                  </a:lnTo>
                  <a:lnTo>
                    <a:pt x="37" y="854"/>
                  </a:lnTo>
                  <a:lnTo>
                    <a:pt x="37" y="843"/>
                  </a:lnTo>
                  <a:lnTo>
                    <a:pt x="34" y="835"/>
                  </a:lnTo>
                  <a:lnTo>
                    <a:pt x="24" y="829"/>
                  </a:lnTo>
                  <a:lnTo>
                    <a:pt x="14" y="823"/>
                  </a:lnTo>
                  <a:lnTo>
                    <a:pt x="6" y="817"/>
                  </a:lnTo>
                  <a:lnTo>
                    <a:pt x="0" y="811"/>
                  </a:lnTo>
                  <a:lnTo>
                    <a:pt x="2" y="799"/>
                  </a:lnTo>
                  <a:lnTo>
                    <a:pt x="12" y="776"/>
                  </a:lnTo>
                  <a:lnTo>
                    <a:pt x="22" y="758"/>
                  </a:lnTo>
                  <a:lnTo>
                    <a:pt x="34" y="744"/>
                  </a:lnTo>
                  <a:lnTo>
                    <a:pt x="41" y="734"/>
                  </a:lnTo>
                  <a:lnTo>
                    <a:pt x="47" y="719"/>
                  </a:lnTo>
                  <a:lnTo>
                    <a:pt x="55" y="701"/>
                  </a:lnTo>
                  <a:lnTo>
                    <a:pt x="61" y="685"/>
                  </a:lnTo>
                  <a:lnTo>
                    <a:pt x="67" y="675"/>
                  </a:lnTo>
                  <a:lnTo>
                    <a:pt x="75" y="669"/>
                  </a:lnTo>
                  <a:lnTo>
                    <a:pt x="89" y="665"/>
                  </a:lnTo>
                  <a:lnTo>
                    <a:pt x="102" y="660"/>
                  </a:lnTo>
                  <a:lnTo>
                    <a:pt x="114" y="646"/>
                  </a:lnTo>
                  <a:lnTo>
                    <a:pt x="122" y="632"/>
                  </a:lnTo>
                  <a:lnTo>
                    <a:pt x="126" y="620"/>
                  </a:lnTo>
                  <a:lnTo>
                    <a:pt x="130" y="614"/>
                  </a:lnTo>
                  <a:lnTo>
                    <a:pt x="142" y="604"/>
                  </a:lnTo>
                  <a:lnTo>
                    <a:pt x="152" y="599"/>
                  </a:lnTo>
                  <a:lnTo>
                    <a:pt x="161" y="595"/>
                  </a:lnTo>
                  <a:lnTo>
                    <a:pt x="167" y="591"/>
                  </a:lnTo>
                  <a:lnTo>
                    <a:pt x="175" y="581"/>
                  </a:lnTo>
                  <a:lnTo>
                    <a:pt x="187" y="553"/>
                  </a:lnTo>
                  <a:lnTo>
                    <a:pt x="197" y="522"/>
                  </a:lnTo>
                  <a:lnTo>
                    <a:pt x="205" y="488"/>
                  </a:lnTo>
                  <a:lnTo>
                    <a:pt x="213" y="445"/>
                  </a:lnTo>
                  <a:lnTo>
                    <a:pt x="215" y="404"/>
                  </a:lnTo>
                  <a:lnTo>
                    <a:pt x="213" y="384"/>
                  </a:lnTo>
                  <a:lnTo>
                    <a:pt x="213" y="358"/>
                  </a:lnTo>
                  <a:lnTo>
                    <a:pt x="213" y="333"/>
                  </a:lnTo>
                  <a:lnTo>
                    <a:pt x="211" y="309"/>
                  </a:lnTo>
                  <a:lnTo>
                    <a:pt x="209" y="295"/>
                  </a:lnTo>
                  <a:lnTo>
                    <a:pt x="201" y="288"/>
                  </a:lnTo>
                  <a:lnTo>
                    <a:pt x="189" y="286"/>
                  </a:lnTo>
                  <a:lnTo>
                    <a:pt x="173" y="284"/>
                  </a:lnTo>
                  <a:lnTo>
                    <a:pt x="159" y="280"/>
                  </a:lnTo>
                  <a:lnTo>
                    <a:pt x="146" y="274"/>
                  </a:lnTo>
                  <a:lnTo>
                    <a:pt x="134" y="260"/>
                  </a:lnTo>
                  <a:lnTo>
                    <a:pt x="126" y="242"/>
                  </a:lnTo>
                  <a:lnTo>
                    <a:pt x="122" y="225"/>
                  </a:lnTo>
                  <a:lnTo>
                    <a:pt x="124" y="181"/>
                  </a:lnTo>
                  <a:lnTo>
                    <a:pt x="144" y="162"/>
                  </a:lnTo>
                  <a:lnTo>
                    <a:pt x="169" y="183"/>
                  </a:lnTo>
                  <a:lnTo>
                    <a:pt x="203" y="168"/>
                  </a:lnTo>
                  <a:lnTo>
                    <a:pt x="199" y="114"/>
                  </a:lnTo>
                  <a:lnTo>
                    <a:pt x="228" y="20"/>
                  </a:lnTo>
                  <a:lnTo>
                    <a:pt x="266" y="0"/>
                  </a:lnTo>
                  <a:lnTo>
                    <a:pt x="278" y="116"/>
                  </a:lnTo>
                  <a:lnTo>
                    <a:pt x="311" y="177"/>
                  </a:lnTo>
                  <a:lnTo>
                    <a:pt x="354" y="170"/>
                  </a:lnTo>
                  <a:lnTo>
                    <a:pt x="400" y="118"/>
                  </a:lnTo>
                  <a:lnTo>
                    <a:pt x="429" y="156"/>
                  </a:lnTo>
                  <a:lnTo>
                    <a:pt x="411" y="191"/>
                  </a:lnTo>
                  <a:lnTo>
                    <a:pt x="447" y="242"/>
                  </a:lnTo>
                  <a:lnTo>
                    <a:pt x="496" y="244"/>
                  </a:lnTo>
                  <a:lnTo>
                    <a:pt x="551" y="329"/>
                  </a:lnTo>
                  <a:lnTo>
                    <a:pt x="614" y="439"/>
                  </a:lnTo>
                  <a:lnTo>
                    <a:pt x="646" y="516"/>
                  </a:lnTo>
                  <a:lnTo>
                    <a:pt x="681" y="551"/>
                  </a:lnTo>
                  <a:lnTo>
                    <a:pt x="721" y="543"/>
                  </a:lnTo>
                  <a:lnTo>
                    <a:pt x="793" y="494"/>
                  </a:lnTo>
                  <a:lnTo>
                    <a:pt x="803" y="518"/>
                  </a:lnTo>
                  <a:lnTo>
                    <a:pt x="852" y="492"/>
                  </a:lnTo>
                  <a:lnTo>
                    <a:pt x="856" y="435"/>
                  </a:lnTo>
                  <a:lnTo>
                    <a:pt x="831" y="402"/>
                  </a:lnTo>
                  <a:lnTo>
                    <a:pt x="831" y="335"/>
                  </a:lnTo>
                  <a:lnTo>
                    <a:pt x="868" y="315"/>
                  </a:lnTo>
                  <a:lnTo>
                    <a:pt x="925" y="244"/>
                  </a:lnTo>
                  <a:lnTo>
                    <a:pt x="917" y="199"/>
                  </a:lnTo>
                  <a:lnTo>
                    <a:pt x="941" y="171"/>
                  </a:lnTo>
                  <a:lnTo>
                    <a:pt x="976" y="171"/>
                  </a:lnTo>
                  <a:lnTo>
                    <a:pt x="980" y="148"/>
                  </a:lnTo>
                  <a:lnTo>
                    <a:pt x="967" y="120"/>
                  </a:lnTo>
                  <a:lnTo>
                    <a:pt x="994" y="103"/>
                  </a:lnTo>
                  <a:lnTo>
                    <a:pt x="1043" y="108"/>
                  </a:lnTo>
                  <a:lnTo>
                    <a:pt x="1043" y="162"/>
                  </a:lnTo>
                  <a:lnTo>
                    <a:pt x="1065" y="232"/>
                  </a:lnTo>
                  <a:lnTo>
                    <a:pt x="1128" y="227"/>
                  </a:lnTo>
                  <a:lnTo>
                    <a:pt x="1154" y="189"/>
                  </a:lnTo>
                  <a:lnTo>
                    <a:pt x="1187" y="211"/>
                  </a:lnTo>
                  <a:lnTo>
                    <a:pt x="1193" y="252"/>
                  </a:lnTo>
                  <a:lnTo>
                    <a:pt x="1177" y="315"/>
                  </a:lnTo>
                  <a:lnTo>
                    <a:pt x="1126" y="329"/>
                  </a:lnTo>
                  <a:lnTo>
                    <a:pt x="1061" y="327"/>
                  </a:lnTo>
                  <a:lnTo>
                    <a:pt x="1047" y="311"/>
                  </a:lnTo>
                  <a:lnTo>
                    <a:pt x="1024" y="337"/>
                  </a:lnTo>
                  <a:lnTo>
                    <a:pt x="994" y="315"/>
                  </a:lnTo>
                  <a:lnTo>
                    <a:pt x="939" y="376"/>
                  </a:lnTo>
                  <a:lnTo>
                    <a:pt x="961" y="404"/>
                  </a:lnTo>
                  <a:lnTo>
                    <a:pt x="965" y="459"/>
                  </a:lnTo>
                  <a:lnTo>
                    <a:pt x="1006" y="471"/>
                  </a:lnTo>
                  <a:lnTo>
                    <a:pt x="1051" y="449"/>
                  </a:lnTo>
                  <a:lnTo>
                    <a:pt x="1069" y="445"/>
                  </a:lnTo>
                  <a:lnTo>
                    <a:pt x="1104" y="490"/>
                  </a:lnTo>
                  <a:lnTo>
                    <a:pt x="1075" y="561"/>
                  </a:lnTo>
                  <a:lnTo>
                    <a:pt x="1053" y="614"/>
                  </a:lnTo>
                  <a:lnTo>
                    <a:pt x="1075" y="658"/>
                  </a:lnTo>
                  <a:lnTo>
                    <a:pt x="1116" y="677"/>
                  </a:lnTo>
                  <a:lnTo>
                    <a:pt x="1118" y="732"/>
                  </a:lnTo>
                  <a:lnTo>
                    <a:pt x="1081" y="782"/>
                  </a:lnTo>
                  <a:lnTo>
                    <a:pt x="1112" y="837"/>
                  </a:lnTo>
                  <a:lnTo>
                    <a:pt x="1138" y="819"/>
                  </a:lnTo>
                  <a:lnTo>
                    <a:pt x="1187" y="823"/>
                  </a:lnTo>
                  <a:lnTo>
                    <a:pt x="1197" y="864"/>
                  </a:lnTo>
                  <a:lnTo>
                    <a:pt x="1228" y="884"/>
                  </a:lnTo>
                  <a:lnTo>
                    <a:pt x="1262" y="864"/>
                  </a:lnTo>
                  <a:lnTo>
                    <a:pt x="1293" y="888"/>
                  </a:lnTo>
                  <a:lnTo>
                    <a:pt x="1329" y="872"/>
                  </a:lnTo>
                  <a:lnTo>
                    <a:pt x="1352" y="900"/>
                  </a:lnTo>
                  <a:lnTo>
                    <a:pt x="1343" y="973"/>
                  </a:lnTo>
                  <a:lnTo>
                    <a:pt x="1291" y="986"/>
                  </a:lnTo>
                  <a:lnTo>
                    <a:pt x="1262" y="1026"/>
                  </a:lnTo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" name="Freeform 73"/>
            <p:cNvSpPr/>
            <p:nvPr/>
          </p:nvSpPr>
          <p:spPr bwMode="gray">
            <a:xfrm>
              <a:off x="2755" y="3269"/>
              <a:ext cx="596" cy="432"/>
            </a:xfrm>
            <a:custGeom>
              <a:avLst/>
              <a:gdLst>
                <a:gd name="T0" fmla="*/ 209 w 1191"/>
                <a:gd name="T1" fmla="*/ 213 h 864"/>
                <a:gd name="T2" fmla="*/ 202 w 1191"/>
                <a:gd name="T3" fmla="*/ 215 h 864"/>
                <a:gd name="T4" fmla="*/ 195 w 1191"/>
                <a:gd name="T5" fmla="*/ 214 h 864"/>
                <a:gd name="T6" fmla="*/ 186 w 1191"/>
                <a:gd name="T7" fmla="*/ 210 h 864"/>
                <a:gd name="T8" fmla="*/ 180 w 1191"/>
                <a:gd name="T9" fmla="*/ 210 h 864"/>
                <a:gd name="T10" fmla="*/ 174 w 1191"/>
                <a:gd name="T11" fmla="*/ 203 h 864"/>
                <a:gd name="T12" fmla="*/ 169 w 1191"/>
                <a:gd name="T13" fmla="*/ 200 h 864"/>
                <a:gd name="T14" fmla="*/ 163 w 1191"/>
                <a:gd name="T15" fmla="*/ 210 h 864"/>
                <a:gd name="T16" fmla="*/ 155 w 1191"/>
                <a:gd name="T17" fmla="*/ 214 h 864"/>
                <a:gd name="T18" fmla="*/ 146 w 1191"/>
                <a:gd name="T19" fmla="*/ 216 h 864"/>
                <a:gd name="T20" fmla="*/ 140 w 1191"/>
                <a:gd name="T21" fmla="*/ 211 h 864"/>
                <a:gd name="T22" fmla="*/ 133 w 1191"/>
                <a:gd name="T23" fmla="*/ 213 h 864"/>
                <a:gd name="T24" fmla="*/ 123 w 1191"/>
                <a:gd name="T25" fmla="*/ 213 h 864"/>
                <a:gd name="T26" fmla="*/ 112 w 1191"/>
                <a:gd name="T27" fmla="*/ 206 h 864"/>
                <a:gd name="T28" fmla="*/ 101 w 1191"/>
                <a:gd name="T29" fmla="*/ 198 h 864"/>
                <a:gd name="T30" fmla="*/ 93 w 1191"/>
                <a:gd name="T31" fmla="*/ 189 h 864"/>
                <a:gd name="T32" fmla="*/ 88 w 1191"/>
                <a:gd name="T33" fmla="*/ 176 h 864"/>
                <a:gd name="T34" fmla="*/ 91 w 1191"/>
                <a:gd name="T35" fmla="*/ 171 h 864"/>
                <a:gd name="T36" fmla="*/ 94 w 1191"/>
                <a:gd name="T37" fmla="*/ 170 h 864"/>
                <a:gd name="T38" fmla="*/ 96 w 1191"/>
                <a:gd name="T39" fmla="*/ 167 h 864"/>
                <a:gd name="T40" fmla="*/ 87 w 1191"/>
                <a:gd name="T41" fmla="*/ 160 h 864"/>
                <a:gd name="T42" fmla="*/ 79 w 1191"/>
                <a:gd name="T43" fmla="*/ 161 h 864"/>
                <a:gd name="T44" fmla="*/ 74 w 1191"/>
                <a:gd name="T45" fmla="*/ 163 h 864"/>
                <a:gd name="T46" fmla="*/ 66 w 1191"/>
                <a:gd name="T47" fmla="*/ 158 h 864"/>
                <a:gd name="T48" fmla="*/ 60 w 1191"/>
                <a:gd name="T49" fmla="*/ 161 h 864"/>
                <a:gd name="T50" fmla="*/ 52 w 1191"/>
                <a:gd name="T51" fmla="*/ 156 h 864"/>
                <a:gd name="T52" fmla="*/ 46 w 1191"/>
                <a:gd name="T53" fmla="*/ 152 h 864"/>
                <a:gd name="T54" fmla="*/ 66 w 1191"/>
                <a:gd name="T55" fmla="*/ 135 h 864"/>
                <a:gd name="T56" fmla="*/ 53 w 1191"/>
                <a:gd name="T57" fmla="*/ 114 h 864"/>
                <a:gd name="T58" fmla="*/ 29 w 1191"/>
                <a:gd name="T59" fmla="*/ 108 h 864"/>
                <a:gd name="T60" fmla="*/ 8 w 1191"/>
                <a:gd name="T61" fmla="*/ 101 h 864"/>
                <a:gd name="T62" fmla="*/ 26 w 1191"/>
                <a:gd name="T63" fmla="*/ 74 h 864"/>
                <a:gd name="T64" fmla="*/ 63 w 1191"/>
                <a:gd name="T65" fmla="*/ 84 h 864"/>
                <a:gd name="T66" fmla="*/ 77 w 1191"/>
                <a:gd name="T67" fmla="*/ 70 h 864"/>
                <a:gd name="T68" fmla="*/ 100 w 1191"/>
                <a:gd name="T69" fmla="*/ 52 h 864"/>
                <a:gd name="T70" fmla="*/ 124 w 1191"/>
                <a:gd name="T71" fmla="*/ 56 h 864"/>
                <a:gd name="T72" fmla="*/ 144 w 1191"/>
                <a:gd name="T73" fmla="*/ 48 h 864"/>
                <a:gd name="T74" fmla="*/ 165 w 1191"/>
                <a:gd name="T75" fmla="*/ 40 h 864"/>
                <a:gd name="T76" fmla="*/ 182 w 1191"/>
                <a:gd name="T77" fmla="*/ 27 h 864"/>
                <a:gd name="T78" fmla="*/ 200 w 1191"/>
                <a:gd name="T79" fmla="*/ 19 h 864"/>
                <a:gd name="T80" fmla="*/ 217 w 1191"/>
                <a:gd name="T81" fmla="*/ 9 h 864"/>
                <a:gd name="T82" fmla="*/ 244 w 1191"/>
                <a:gd name="T83" fmla="*/ 5 h 864"/>
                <a:gd name="T84" fmla="*/ 260 w 1191"/>
                <a:gd name="T85" fmla="*/ 18 h 864"/>
                <a:gd name="T86" fmla="*/ 252 w 1191"/>
                <a:gd name="T87" fmla="*/ 54 h 864"/>
                <a:gd name="T88" fmla="*/ 274 w 1191"/>
                <a:gd name="T89" fmla="*/ 71 h 864"/>
                <a:gd name="T90" fmla="*/ 298 w 1191"/>
                <a:gd name="T91" fmla="*/ 81 h 864"/>
                <a:gd name="T92" fmla="*/ 282 w 1191"/>
                <a:gd name="T93" fmla="*/ 108 h 864"/>
                <a:gd name="T94" fmla="*/ 260 w 1191"/>
                <a:gd name="T95" fmla="*/ 161 h 864"/>
                <a:gd name="T96" fmla="*/ 248 w 1191"/>
                <a:gd name="T97" fmla="*/ 182 h 864"/>
                <a:gd name="T98" fmla="*/ 225 w 1191"/>
                <a:gd name="T99" fmla="*/ 197 h 86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191"/>
                <a:gd name="T151" fmla="*/ 0 h 864"/>
                <a:gd name="T152" fmla="*/ 1191 w 1191"/>
                <a:gd name="T153" fmla="*/ 864 h 86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191" h="864">
                  <a:moveTo>
                    <a:pt x="866" y="835"/>
                  </a:moveTo>
                  <a:lnTo>
                    <a:pt x="834" y="815"/>
                  </a:lnTo>
                  <a:lnTo>
                    <a:pt x="836" y="852"/>
                  </a:lnTo>
                  <a:lnTo>
                    <a:pt x="832" y="852"/>
                  </a:lnTo>
                  <a:lnTo>
                    <a:pt x="821" y="856"/>
                  </a:lnTo>
                  <a:lnTo>
                    <a:pt x="807" y="860"/>
                  </a:lnTo>
                  <a:lnTo>
                    <a:pt x="793" y="864"/>
                  </a:lnTo>
                  <a:lnTo>
                    <a:pt x="783" y="862"/>
                  </a:lnTo>
                  <a:lnTo>
                    <a:pt x="777" y="856"/>
                  </a:lnTo>
                  <a:lnTo>
                    <a:pt x="767" y="849"/>
                  </a:lnTo>
                  <a:lnTo>
                    <a:pt x="758" y="841"/>
                  </a:lnTo>
                  <a:lnTo>
                    <a:pt x="744" y="837"/>
                  </a:lnTo>
                  <a:lnTo>
                    <a:pt x="734" y="837"/>
                  </a:lnTo>
                  <a:lnTo>
                    <a:pt x="726" y="837"/>
                  </a:lnTo>
                  <a:lnTo>
                    <a:pt x="718" y="837"/>
                  </a:lnTo>
                  <a:lnTo>
                    <a:pt x="708" y="831"/>
                  </a:lnTo>
                  <a:lnTo>
                    <a:pt x="701" y="821"/>
                  </a:lnTo>
                  <a:lnTo>
                    <a:pt x="693" y="811"/>
                  </a:lnTo>
                  <a:lnTo>
                    <a:pt x="687" y="801"/>
                  </a:lnTo>
                  <a:lnTo>
                    <a:pt x="681" y="797"/>
                  </a:lnTo>
                  <a:lnTo>
                    <a:pt x="673" y="799"/>
                  </a:lnTo>
                  <a:lnTo>
                    <a:pt x="665" y="811"/>
                  </a:lnTo>
                  <a:lnTo>
                    <a:pt x="657" y="825"/>
                  </a:lnTo>
                  <a:lnTo>
                    <a:pt x="651" y="839"/>
                  </a:lnTo>
                  <a:lnTo>
                    <a:pt x="641" y="847"/>
                  </a:lnTo>
                  <a:lnTo>
                    <a:pt x="632" y="850"/>
                  </a:lnTo>
                  <a:lnTo>
                    <a:pt x="620" y="856"/>
                  </a:lnTo>
                  <a:lnTo>
                    <a:pt x="606" y="860"/>
                  </a:lnTo>
                  <a:lnTo>
                    <a:pt x="592" y="862"/>
                  </a:lnTo>
                  <a:lnTo>
                    <a:pt x="582" y="862"/>
                  </a:lnTo>
                  <a:lnTo>
                    <a:pt x="575" y="854"/>
                  </a:lnTo>
                  <a:lnTo>
                    <a:pt x="569" y="849"/>
                  </a:lnTo>
                  <a:lnTo>
                    <a:pt x="559" y="843"/>
                  </a:lnTo>
                  <a:lnTo>
                    <a:pt x="549" y="843"/>
                  </a:lnTo>
                  <a:lnTo>
                    <a:pt x="539" y="845"/>
                  </a:lnTo>
                  <a:lnTo>
                    <a:pt x="529" y="850"/>
                  </a:lnTo>
                  <a:lnTo>
                    <a:pt x="519" y="854"/>
                  </a:lnTo>
                  <a:lnTo>
                    <a:pt x="508" y="854"/>
                  </a:lnTo>
                  <a:lnTo>
                    <a:pt x="492" y="849"/>
                  </a:lnTo>
                  <a:lnTo>
                    <a:pt x="474" y="837"/>
                  </a:lnTo>
                  <a:lnTo>
                    <a:pt x="458" y="829"/>
                  </a:lnTo>
                  <a:lnTo>
                    <a:pt x="445" y="821"/>
                  </a:lnTo>
                  <a:lnTo>
                    <a:pt x="431" y="811"/>
                  </a:lnTo>
                  <a:lnTo>
                    <a:pt x="417" y="799"/>
                  </a:lnTo>
                  <a:lnTo>
                    <a:pt x="403" y="791"/>
                  </a:lnTo>
                  <a:lnTo>
                    <a:pt x="389" y="784"/>
                  </a:lnTo>
                  <a:lnTo>
                    <a:pt x="382" y="776"/>
                  </a:lnTo>
                  <a:lnTo>
                    <a:pt x="370" y="754"/>
                  </a:lnTo>
                  <a:lnTo>
                    <a:pt x="358" y="732"/>
                  </a:lnTo>
                  <a:lnTo>
                    <a:pt x="352" y="717"/>
                  </a:lnTo>
                  <a:lnTo>
                    <a:pt x="350" y="703"/>
                  </a:lnTo>
                  <a:lnTo>
                    <a:pt x="354" y="691"/>
                  </a:lnTo>
                  <a:lnTo>
                    <a:pt x="358" y="685"/>
                  </a:lnTo>
                  <a:lnTo>
                    <a:pt x="364" y="683"/>
                  </a:lnTo>
                  <a:lnTo>
                    <a:pt x="368" y="681"/>
                  </a:lnTo>
                  <a:lnTo>
                    <a:pt x="372" y="679"/>
                  </a:lnTo>
                  <a:lnTo>
                    <a:pt x="376" y="677"/>
                  </a:lnTo>
                  <a:lnTo>
                    <a:pt x="380" y="673"/>
                  </a:lnTo>
                  <a:lnTo>
                    <a:pt x="382" y="671"/>
                  </a:lnTo>
                  <a:lnTo>
                    <a:pt x="382" y="665"/>
                  </a:lnTo>
                  <a:lnTo>
                    <a:pt x="376" y="654"/>
                  </a:lnTo>
                  <a:lnTo>
                    <a:pt x="364" y="646"/>
                  </a:lnTo>
                  <a:lnTo>
                    <a:pt x="348" y="638"/>
                  </a:lnTo>
                  <a:lnTo>
                    <a:pt x="332" y="636"/>
                  </a:lnTo>
                  <a:lnTo>
                    <a:pt x="323" y="638"/>
                  </a:lnTo>
                  <a:lnTo>
                    <a:pt x="315" y="644"/>
                  </a:lnTo>
                  <a:lnTo>
                    <a:pt x="307" y="650"/>
                  </a:lnTo>
                  <a:lnTo>
                    <a:pt x="301" y="652"/>
                  </a:lnTo>
                  <a:lnTo>
                    <a:pt x="295" y="650"/>
                  </a:lnTo>
                  <a:lnTo>
                    <a:pt x="283" y="636"/>
                  </a:lnTo>
                  <a:lnTo>
                    <a:pt x="273" y="630"/>
                  </a:lnTo>
                  <a:lnTo>
                    <a:pt x="262" y="630"/>
                  </a:lnTo>
                  <a:lnTo>
                    <a:pt x="254" y="636"/>
                  </a:lnTo>
                  <a:lnTo>
                    <a:pt x="246" y="642"/>
                  </a:lnTo>
                  <a:lnTo>
                    <a:pt x="238" y="644"/>
                  </a:lnTo>
                  <a:lnTo>
                    <a:pt x="230" y="640"/>
                  </a:lnTo>
                  <a:lnTo>
                    <a:pt x="220" y="632"/>
                  </a:lnTo>
                  <a:lnTo>
                    <a:pt x="208" y="624"/>
                  </a:lnTo>
                  <a:lnTo>
                    <a:pt x="195" y="614"/>
                  </a:lnTo>
                  <a:lnTo>
                    <a:pt x="185" y="608"/>
                  </a:lnTo>
                  <a:lnTo>
                    <a:pt x="181" y="606"/>
                  </a:lnTo>
                  <a:lnTo>
                    <a:pt x="181" y="593"/>
                  </a:lnTo>
                  <a:lnTo>
                    <a:pt x="210" y="553"/>
                  </a:lnTo>
                  <a:lnTo>
                    <a:pt x="262" y="540"/>
                  </a:lnTo>
                  <a:lnTo>
                    <a:pt x="271" y="467"/>
                  </a:lnTo>
                  <a:lnTo>
                    <a:pt x="248" y="439"/>
                  </a:lnTo>
                  <a:lnTo>
                    <a:pt x="212" y="455"/>
                  </a:lnTo>
                  <a:lnTo>
                    <a:pt x="179" y="435"/>
                  </a:lnTo>
                  <a:lnTo>
                    <a:pt x="147" y="451"/>
                  </a:lnTo>
                  <a:lnTo>
                    <a:pt x="116" y="431"/>
                  </a:lnTo>
                  <a:lnTo>
                    <a:pt x="106" y="390"/>
                  </a:lnTo>
                  <a:lnTo>
                    <a:pt x="57" y="386"/>
                  </a:lnTo>
                  <a:lnTo>
                    <a:pt x="31" y="404"/>
                  </a:lnTo>
                  <a:lnTo>
                    <a:pt x="0" y="349"/>
                  </a:lnTo>
                  <a:lnTo>
                    <a:pt x="51" y="347"/>
                  </a:lnTo>
                  <a:lnTo>
                    <a:pt x="104" y="295"/>
                  </a:lnTo>
                  <a:lnTo>
                    <a:pt x="139" y="292"/>
                  </a:lnTo>
                  <a:lnTo>
                    <a:pt x="195" y="327"/>
                  </a:lnTo>
                  <a:lnTo>
                    <a:pt x="250" y="335"/>
                  </a:lnTo>
                  <a:lnTo>
                    <a:pt x="275" y="309"/>
                  </a:lnTo>
                  <a:lnTo>
                    <a:pt x="279" y="288"/>
                  </a:lnTo>
                  <a:lnTo>
                    <a:pt x="307" y="278"/>
                  </a:lnTo>
                  <a:lnTo>
                    <a:pt x="338" y="248"/>
                  </a:lnTo>
                  <a:lnTo>
                    <a:pt x="386" y="238"/>
                  </a:lnTo>
                  <a:lnTo>
                    <a:pt x="397" y="207"/>
                  </a:lnTo>
                  <a:lnTo>
                    <a:pt x="437" y="181"/>
                  </a:lnTo>
                  <a:lnTo>
                    <a:pt x="458" y="223"/>
                  </a:lnTo>
                  <a:lnTo>
                    <a:pt x="496" y="225"/>
                  </a:lnTo>
                  <a:lnTo>
                    <a:pt x="521" y="248"/>
                  </a:lnTo>
                  <a:lnTo>
                    <a:pt x="567" y="227"/>
                  </a:lnTo>
                  <a:lnTo>
                    <a:pt x="575" y="189"/>
                  </a:lnTo>
                  <a:lnTo>
                    <a:pt x="604" y="173"/>
                  </a:lnTo>
                  <a:lnTo>
                    <a:pt x="641" y="193"/>
                  </a:lnTo>
                  <a:lnTo>
                    <a:pt x="659" y="160"/>
                  </a:lnTo>
                  <a:lnTo>
                    <a:pt x="695" y="160"/>
                  </a:lnTo>
                  <a:lnTo>
                    <a:pt x="693" y="120"/>
                  </a:lnTo>
                  <a:lnTo>
                    <a:pt x="728" y="108"/>
                  </a:lnTo>
                  <a:lnTo>
                    <a:pt x="740" y="122"/>
                  </a:lnTo>
                  <a:lnTo>
                    <a:pt x="765" y="71"/>
                  </a:lnTo>
                  <a:lnTo>
                    <a:pt x="797" y="73"/>
                  </a:lnTo>
                  <a:lnTo>
                    <a:pt x="825" y="77"/>
                  </a:lnTo>
                  <a:lnTo>
                    <a:pt x="840" y="30"/>
                  </a:lnTo>
                  <a:lnTo>
                    <a:pt x="868" y="36"/>
                  </a:lnTo>
                  <a:lnTo>
                    <a:pt x="891" y="63"/>
                  </a:lnTo>
                  <a:lnTo>
                    <a:pt x="933" y="6"/>
                  </a:lnTo>
                  <a:lnTo>
                    <a:pt x="974" y="18"/>
                  </a:lnTo>
                  <a:lnTo>
                    <a:pt x="1006" y="0"/>
                  </a:lnTo>
                  <a:lnTo>
                    <a:pt x="1039" y="10"/>
                  </a:lnTo>
                  <a:lnTo>
                    <a:pt x="1039" y="69"/>
                  </a:lnTo>
                  <a:lnTo>
                    <a:pt x="1065" y="89"/>
                  </a:lnTo>
                  <a:lnTo>
                    <a:pt x="1059" y="154"/>
                  </a:lnTo>
                  <a:lnTo>
                    <a:pt x="1006" y="215"/>
                  </a:lnTo>
                  <a:lnTo>
                    <a:pt x="1080" y="209"/>
                  </a:lnTo>
                  <a:lnTo>
                    <a:pt x="1096" y="234"/>
                  </a:lnTo>
                  <a:lnTo>
                    <a:pt x="1096" y="284"/>
                  </a:lnTo>
                  <a:lnTo>
                    <a:pt x="1134" y="258"/>
                  </a:lnTo>
                  <a:lnTo>
                    <a:pt x="1169" y="258"/>
                  </a:lnTo>
                  <a:lnTo>
                    <a:pt x="1191" y="321"/>
                  </a:lnTo>
                  <a:lnTo>
                    <a:pt x="1163" y="351"/>
                  </a:lnTo>
                  <a:lnTo>
                    <a:pt x="1167" y="408"/>
                  </a:lnTo>
                  <a:lnTo>
                    <a:pt x="1128" y="431"/>
                  </a:lnTo>
                  <a:lnTo>
                    <a:pt x="1104" y="504"/>
                  </a:lnTo>
                  <a:lnTo>
                    <a:pt x="1110" y="579"/>
                  </a:lnTo>
                  <a:lnTo>
                    <a:pt x="1039" y="642"/>
                  </a:lnTo>
                  <a:lnTo>
                    <a:pt x="1013" y="654"/>
                  </a:lnTo>
                  <a:lnTo>
                    <a:pt x="1013" y="713"/>
                  </a:lnTo>
                  <a:lnTo>
                    <a:pt x="990" y="728"/>
                  </a:lnTo>
                  <a:lnTo>
                    <a:pt x="943" y="738"/>
                  </a:lnTo>
                  <a:lnTo>
                    <a:pt x="937" y="776"/>
                  </a:lnTo>
                  <a:lnTo>
                    <a:pt x="899" y="788"/>
                  </a:lnTo>
                  <a:lnTo>
                    <a:pt x="866" y="835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" name="Freeform 74"/>
            <p:cNvSpPr/>
            <p:nvPr/>
          </p:nvSpPr>
          <p:spPr bwMode="gray">
            <a:xfrm>
              <a:off x="2755" y="3269"/>
              <a:ext cx="596" cy="432"/>
            </a:xfrm>
            <a:custGeom>
              <a:avLst/>
              <a:gdLst>
                <a:gd name="T0" fmla="*/ 209 w 1191"/>
                <a:gd name="T1" fmla="*/ 213 h 864"/>
                <a:gd name="T2" fmla="*/ 202 w 1191"/>
                <a:gd name="T3" fmla="*/ 215 h 864"/>
                <a:gd name="T4" fmla="*/ 195 w 1191"/>
                <a:gd name="T5" fmla="*/ 214 h 864"/>
                <a:gd name="T6" fmla="*/ 186 w 1191"/>
                <a:gd name="T7" fmla="*/ 210 h 864"/>
                <a:gd name="T8" fmla="*/ 180 w 1191"/>
                <a:gd name="T9" fmla="*/ 210 h 864"/>
                <a:gd name="T10" fmla="*/ 174 w 1191"/>
                <a:gd name="T11" fmla="*/ 203 h 864"/>
                <a:gd name="T12" fmla="*/ 169 w 1191"/>
                <a:gd name="T13" fmla="*/ 200 h 864"/>
                <a:gd name="T14" fmla="*/ 163 w 1191"/>
                <a:gd name="T15" fmla="*/ 210 h 864"/>
                <a:gd name="T16" fmla="*/ 155 w 1191"/>
                <a:gd name="T17" fmla="*/ 214 h 864"/>
                <a:gd name="T18" fmla="*/ 146 w 1191"/>
                <a:gd name="T19" fmla="*/ 216 h 864"/>
                <a:gd name="T20" fmla="*/ 140 w 1191"/>
                <a:gd name="T21" fmla="*/ 211 h 864"/>
                <a:gd name="T22" fmla="*/ 133 w 1191"/>
                <a:gd name="T23" fmla="*/ 213 h 864"/>
                <a:gd name="T24" fmla="*/ 123 w 1191"/>
                <a:gd name="T25" fmla="*/ 213 h 864"/>
                <a:gd name="T26" fmla="*/ 112 w 1191"/>
                <a:gd name="T27" fmla="*/ 206 h 864"/>
                <a:gd name="T28" fmla="*/ 101 w 1191"/>
                <a:gd name="T29" fmla="*/ 198 h 864"/>
                <a:gd name="T30" fmla="*/ 93 w 1191"/>
                <a:gd name="T31" fmla="*/ 189 h 864"/>
                <a:gd name="T32" fmla="*/ 88 w 1191"/>
                <a:gd name="T33" fmla="*/ 176 h 864"/>
                <a:gd name="T34" fmla="*/ 91 w 1191"/>
                <a:gd name="T35" fmla="*/ 171 h 864"/>
                <a:gd name="T36" fmla="*/ 94 w 1191"/>
                <a:gd name="T37" fmla="*/ 170 h 864"/>
                <a:gd name="T38" fmla="*/ 96 w 1191"/>
                <a:gd name="T39" fmla="*/ 167 h 864"/>
                <a:gd name="T40" fmla="*/ 87 w 1191"/>
                <a:gd name="T41" fmla="*/ 160 h 864"/>
                <a:gd name="T42" fmla="*/ 79 w 1191"/>
                <a:gd name="T43" fmla="*/ 161 h 864"/>
                <a:gd name="T44" fmla="*/ 74 w 1191"/>
                <a:gd name="T45" fmla="*/ 163 h 864"/>
                <a:gd name="T46" fmla="*/ 66 w 1191"/>
                <a:gd name="T47" fmla="*/ 158 h 864"/>
                <a:gd name="T48" fmla="*/ 60 w 1191"/>
                <a:gd name="T49" fmla="*/ 161 h 864"/>
                <a:gd name="T50" fmla="*/ 52 w 1191"/>
                <a:gd name="T51" fmla="*/ 156 h 864"/>
                <a:gd name="T52" fmla="*/ 46 w 1191"/>
                <a:gd name="T53" fmla="*/ 152 h 864"/>
                <a:gd name="T54" fmla="*/ 66 w 1191"/>
                <a:gd name="T55" fmla="*/ 135 h 864"/>
                <a:gd name="T56" fmla="*/ 53 w 1191"/>
                <a:gd name="T57" fmla="*/ 114 h 864"/>
                <a:gd name="T58" fmla="*/ 29 w 1191"/>
                <a:gd name="T59" fmla="*/ 108 h 864"/>
                <a:gd name="T60" fmla="*/ 8 w 1191"/>
                <a:gd name="T61" fmla="*/ 101 h 864"/>
                <a:gd name="T62" fmla="*/ 26 w 1191"/>
                <a:gd name="T63" fmla="*/ 74 h 864"/>
                <a:gd name="T64" fmla="*/ 63 w 1191"/>
                <a:gd name="T65" fmla="*/ 84 h 864"/>
                <a:gd name="T66" fmla="*/ 77 w 1191"/>
                <a:gd name="T67" fmla="*/ 70 h 864"/>
                <a:gd name="T68" fmla="*/ 100 w 1191"/>
                <a:gd name="T69" fmla="*/ 52 h 864"/>
                <a:gd name="T70" fmla="*/ 124 w 1191"/>
                <a:gd name="T71" fmla="*/ 56 h 864"/>
                <a:gd name="T72" fmla="*/ 144 w 1191"/>
                <a:gd name="T73" fmla="*/ 48 h 864"/>
                <a:gd name="T74" fmla="*/ 165 w 1191"/>
                <a:gd name="T75" fmla="*/ 40 h 864"/>
                <a:gd name="T76" fmla="*/ 182 w 1191"/>
                <a:gd name="T77" fmla="*/ 27 h 864"/>
                <a:gd name="T78" fmla="*/ 200 w 1191"/>
                <a:gd name="T79" fmla="*/ 19 h 864"/>
                <a:gd name="T80" fmla="*/ 217 w 1191"/>
                <a:gd name="T81" fmla="*/ 9 h 864"/>
                <a:gd name="T82" fmla="*/ 244 w 1191"/>
                <a:gd name="T83" fmla="*/ 5 h 864"/>
                <a:gd name="T84" fmla="*/ 260 w 1191"/>
                <a:gd name="T85" fmla="*/ 18 h 864"/>
                <a:gd name="T86" fmla="*/ 252 w 1191"/>
                <a:gd name="T87" fmla="*/ 54 h 864"/>
                <a:gd name="T88" fmla="*/ 274 w 1191"/>
                <a:gd name="T89" fmla="*/ 71 h 864"/>
                <a:gd name="T90" fmla="*/ 298 w 1191"/>
                <a:gd name="T91" fmla="*/ 81 h 864"/>
                <a:gd name="T92" fmla="*/ 282 w 1191"/>
                <a:gd name="T93" fmla="*/ 108 h 864"/>
                <a:gd name="T94" fmla="*/ 260 w 1191"/>
                <a:gd name="T95" fmla="*/ 161 h 864"/>
                <a:gd name="T96" fmla="*/ 248 w 1191"/>
                <a:gd name="T97" fmla="*/ 182 h 864"/>
                <a:gd name="T98" fmla="*/ 225 w 1191"/>
                <a:gd name="T99" fmla="*/ 197 h 86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191"/>
                <a:gd name="T151" fmla="*/ 0 h 864"/>
                <a:gd name="T152" fmla="*/ 1191 w 1191"/>
                <a:gd name="T153" fmla="*/ 864 h 86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191" h="864">
                  <a:moveTo>
                    <a:pt x="866" y="835"/>
                  </a:moveTo>
                  <a:lnTo>
                    <a:pt x="834" y="815"/>
                  </a:lnTo>
                  <a:lnTo>
                    <a:pt x="836" y="852"/>
                  </a:lnTo>
                  <a:lnTo>
                    <a:pt x="832" y="852"/>
                  </a:lnTo>
                  <a:lnTo>
                    <a:pt x="821" y="856"/>
                  </a:lnTo>
                  <a:lnTo>
                    <a:pt x="807" y="860"/>
                  </a:lnTo>
                  <a:lnTo>
                    <a:pt x="793" y="864"/>
                  </a:lnTo>
                  <a:lnTo>
                    <a:pt x="783" y="862"/>
                  </a:lnTo>
                  <a:lnTo>
                    <a:pt x="777" y="856"/>
                  </a:lnTo>
                  <a:lnTo>
                    <a:pt x="767" y="849"/>
                  </a:lnTo>
                  <a:lnTo>
                    <a:pt x="758" y="841"/>
                  </a:lnTo>
                  <a:lnTo>
                    <a:pt x="744" y="837"/>
                  </a:lnTo>
                  <a:lnTo>
                    <a:pt x="734" y="837"/>
                  </a:lnTo>
                  <a:lnTo>
                    <a:pt x="726" y="837"/>
                  </a:lnTo>
                  <a:lnTo>
                    <a:pt x="718" y="837"/>
                  </a:lnTo>
                  <a:lnTo>
                    <a:pt x="708" y="831"/>
                  </a:lnTo>
                  <a:lnTo>
                    <a:pt x="701" y="821"/>
                  </a:lnTo>
                  <a:lnTo>
                    <a:pt x="693" y="811"/>
                  </a:lnTo>
                  <a:lnTo>
                    <a:pt x="687" y="801"/>
                  </a:lnTo>
                  <a:lnTo>
                    <a:pt x="681" y="797"/>
                  </a:lnTo>
                  <a:lnTo>
                    <a:pt x="673" y="799"/>
                  </a:lnTo>
                  <a:lnTo>
                    <a:pt x="665" y="811"/>
                  </a:lnTo>
                  <a:lnTo>
                    <a:pt x="657" y="825"/>
                  </a:lnTo>
                  <a:lnTo>
                    <a:pt x="651" y="839"/>
                  </a:lnTo>
                  <a:lnTo>
                    <a:pt x="641" y="847"/>
                  </a:lnTo>
                  <a:lnTo>
                    <a:pt x="632" y="850"/>
                  </a:lnTo>
                  <a:lnTo>
                    <a:pt x="620" y="856"/>
                  </a:lnTo>
                  <a:lnTo>
                    <a:pt x="606" y="860"/>
                  </a:lnTo>
                  <a:lnTo>
                    <a:pt x="592" y="862"/>
                  </a:lnTo>
                  <a:lnTo>
                    <a:pt x="582" y="862"/>
                  </a:lnTo>
                  <a:lnTo>
                    <a:pt x="575" y="854"/>
                  </a:lnTo>
                  <a:lnTo>
                    <a:pt x="569" y="849"/>
                  </a:lnTo>
                  <a:lnTo>
                    <a:pt x="559" y="843"/>
                  </a:lnTo>
                  <a:lnTo>
                    <a:pt x="549" y="843"/>
                  </a:lnTo>
                  <a:lnTo>
                    <a:pt x="539" y="845"/>
                  </a:lnTo>
                  <a:lnTo>
                    <a:pt x="529" y="850"/>
                  </a:lnTo>
                  <a:lnTo>
                    <a:pt x="519" y="854"/>
                  </a:lnTo>
                  <a:lnTo>
                    <a:pt x="508" y="854"/>
                  </a:lnTo>
                  <a:lnTo>
                    <a:pt x="492" y="849"/>
                  </a:lnTo>
                  <a:lnTo>
                    <a:pt x="474" y="837"/>
                  </a:lnTo>
                  <a:lnTo>
                    <a:pt x="458" y="829"/>
                  </a:lnTo>
                  <a:lnTo>
                    <a:pt x="445" y="821"/>
                  </a:lnTo>
                  <a:lnTo>
                    <a:pt x="431" y="811"/>
                  </a:lnTo>
                  <a:lnTo>
                    <a:pt x="417" y="799"/>
                  </a:lnTo>
                  <a:lnTo>
                    <a:pt x="403" y="791"/>
                  </a:lnTo>
                  <a:lnTo>
                    <a:pt x="389" y="784"/>
                  </a:lnTo>
                  <a:lnTo>
                    <a:pt x="382" y="776"/>
                  </a:lnTo>
                  <a:lnTo>
                    <a:pt x="370" y="754"/>
                  </a:lnTo>
                  <a:lnTo>
                    <a:pt x="358" y="732"/>
                  </a:lnTo>
                  <a:lnTo>
                    <a:pt x="352" y="717"/>
                  </a:lnTo>
                  <a:lnTo>
                    <a:pt x="350" y="703"/>
                  </a:lnTo>
                  <a:lnTo>
                    <a:pt x="354" y="691"/>
                  </a:lnTo>
                  <a:lnTo>
                    <a:pt x="358" y="685"/>
                  </a:lnTo>
                  <a:lnTo>
                    <a:pt x="364" y="683"/>
                  </a:lnTo>
                  <a:lnTo>
                    <a:pt x="368" y="681"/>
                  </a:lnTo>
                  <a:lnTo>
                    <a:pt x="372" y="679"/>
                  </a:lnTo>
                  <a:lnTo>
                    <a:pt x="376" y="677"/>
                  </a:lnTo>
                  <a:lnTo>
                    <a:pt x="380" y="673"/>
                  </a:lnTo>
                  <a:lnTo>
                    <a:pt x="382" y="671"/>
                  </a:lnTo>
                  <a:lnTo>
                    <a:pt x="382" y="665"/>
                  </a:lnTo>
                  <a:lnTo>
                    <a:pt x="376" y="654"/>
                  </a:lnTo>
                  <a:lnTo>
                    <a:pt x="364" y="646"/>
                  </a:lnTo>
                  <a:lnTo>
                    <a:pt x="348" y="638"/>
                  </a:lnTo>
                  <a:lnTo>
                    <a:pt x="332" y="636"/>
                  </a:lnTo>
                  <a:lnTo>
                    <a:pt x="323" y="638"/>
                  </a:lnTo>
                  <a:lnTo>
                    <a:pt x="315" y="644"/>
                  </a:lnTo>
                  <a:lnTo>
                    <a:pt x="307" y="650"/>
                  </a:lnTo>
                  <a:lnTo>
                    <a:pt x="301" y="652"/>
                  </a:lnTo>
                  <a:lnTo>
                    <a:pt x="295" y="650"/>
                  </a:lnTo>
                  <a:lnTo>
                    <a:pt x="283" y="636"/>
                  </a:lnTo>
                  <a:lnTo>
                    <a:pt x="273" y="630"/>
                  </a:lnTo>
                  <a:lnTo>
                    <a:pt x="262" y="630"/>
                  </a:lnTo>
                  <a:lnTo>
                    <a:pt x="254" y="636"/>
                  </a:lnTo>
                  <a:lnTo>
                    <a:pt x="246" y="642"/>
                  </a:lnTo>
                  <a:lnTo>
                    <a:pt x="238" y="644"/>
                  </a:lnTo>
                  <a:lnTo>
                    <a:pt x="230" y="640"/>
                  </a:lnTo>
                  <a:lnTo>
                    <a:pt x="220" y="632"/>
                  </a:lnTo>
                  <a:lnTo>
                    <a:pt x="208" y="624"/>
                  </a:lnTo>
                  <a:lnTo>
                    <a:pt x="195" y="614"/>
                  </a:lnTo>
                  <a:lnTo>
                    <a:pt x="185" y="608"/>
                  </a:lnTo>
                  <a:lnTo>
                    <a:pt x="181" y="606"/>
                  </a:lnTo>
                  <a:lnTo>
                    <a:pt x="181" y="593"/>
                  </a:lnTo>
                  <a:lnTo>
                    <a:pt x="210" y="553"/>
                  </a:lnTo>
                  <a:lnTo>
                    <a:pt x="262" y="540"/>
                  </a:lnTo>
                  <a:lnTo>
                    <a:pt x="271" y="467"/>
                  </a:lnTo>
                  <a:lnTo>
                    <a:pt x="248" y="439"/>
                  </a:lnTo>
                  <a:lnTo>
                    <a:pt x="212" y="455"/>
                  </a:lnTo>
                  <a:lnTo>
                    <a:pt x="179" y="435"/>
                  </a:lnTo>
                  <a:lnTo>
                    <a:pt x="147" y="451"/>
                  </a:lnTo>
                  <a:lnTo>
                    <a:pt x="116" y="431"/>
                  </a:lnTo>
                  <a:lnTo>
                    <a:pt x="106" y="390"/>
                  </a:lnTo>
                  <a:lnTo>
                    <a:pt x="57" y="386"/>
                  </a:lnTo>
                  <a:lnTo>
                    <a:pt x="31" y="404"/>
                  </a:lnTo>
                  <a:lnTo>
                    <a:pt x="0" y="349"/>
                  </a:lnTo>
                  <a:lnTo>
                    <a:pt x="51" y="347"/>
                  </a:lnTo>
                  <a:lnTo>
                    <a:pt x="104" y="295"/>
                  </a:lnTo>
                  <a:lnTo>
                    <a:pt x="139" y="292"/>
                  </a:lnTo>
                  <a:lnTo>
                    <a:pt x="195" y="327"/>
                  </a:lnTo>
                  <a:lnTo>
                    <a:pt x="250" y="335"/>
                  </a:lnTo>
                  <a:lnTo>
                    <a:pt x="275" y="309"/>
                  </a:lnTo>
                  <a:lnTo>
                    <a:pt x="279" y="288"/>
                  </a:lnTo>
                  <a:lnTo>
                    <a:pt x="307" y="278"/>
                  </a:lnTo>
                  <a:lnTo>
                    <a:pt x="338" y="248"/>
                  </a:lnTo>
                  <a:lnTo>
                    <a:pt x="386" y="238"/>
                  </a:lnTo>
                  <a:lnTo>
                    <a:pt x="397" y="207"/>
                  </a:lnTo>
                  <a:lnTo>
                    <a:pt x="437" y="181"/>
                  </a:lnTo>
                  <a:lnTo>
                    <a:pt x="458" y="223"/>
                  </a:lnTo>
                  <a:lnTo>
                    <a:pt x="496" y="225"/>
                  </a:lnTo>
                  <a:lnTo>
                    <a:pt x="521" y="248"/>
                  </a:lnTo>
                  <a:lnTo>
                    <a:pt x="567" y="227"/>
                  </a:lnTo>
                  <a:lnTo>
                    <a:pt x="575" y="189"/>
                  </a:lnTo>
                  <a:lnTo>
                    <a:pt x="604" y="173"/>
                  </a:lnTo>
                  <a:lnTo>
                    <a:pt x="641" y="193"/>
                  </a:lnTo>
                  <a:lnTo>
                    <a:pt x="659" y="160"/>
                  </a:lnTo>
                  <a:lnTo>
                    <a:pt x="695" y="160"/>
                  </a:lnTo>
                  <a:lnTo>
                    <a:pt x="693" y="120"/>
                  </a:lnTo>
                  <a:lnTo>
                    <a:pt x="728" y="108"/>
                  </a:lnTo>
                  <a:lnTo>
                    <a:pt x="740" y="122"/>
                  </a:lnTo>
                  <a:lnTo>
                    <a:pt x="765" y="71"/>
                  </a:lnTo>
                  <a:lnTo>
                    <a:pt x="797" y="73"/>
                  </a:lnTo>
                  <a:lnTo>
                    <a:pt x="825" y="77"/>
                  </a:lnTo>
                  <a:lnTo>
                    <a:pt x="840" y="30"/>
                  </a:lnTo>
                  <a:lnTo>
                    <a:pt x="868" y="36"/>
                  </a:lnTo>
                  <a:lnTo>
                    <a:pt x="891" y="63"/>
                  </a:lnTo>
                  <a:lnTo>
                    <a:pt x="933" y="6"/>
                  </a:lnTo>
                  <a:lnTo>
                    <a:pt x="974" y="18"/>
                  </a:lnTo>
                  <a:lnTo>
                    <a:pt x="1006" y="0"/>
                  </a:lnTo>
                  <a:lnTo>
                    <a:pt x="1039" y="10"/>
                  </a:lnTo>
                  <a:lnTo>
                    <a:pt x="1039" y="69"/>
                  </a:lnTo>
                  <a:lnTo>
                    <a:pt x="1065" y="89"/>
                  </a:lnTo>
                  <a:lnTo>
                    <a:pt x="1059" y="154"/>
                  </a:lnTo>
                  <a:lnTo>
                    <a:pt x="1006" y="215"/>
                  </a:lnTo>
                  <a:lnTo>
                    <a:pt x="1080" y="209"/>
                  </a:lnTo>
                  <a:lnTo>
                    <a:pt x="1096" y="234"/>
                  </a:lnTo>
                  <a:lnTo>
                    <a:pt x="1096" y="284"/>
                  </a:lnTo>
                  <a:lnTo>
                    <a:pt x="1134" y="258"/>
                  </a:lnTo>
                  <a:lnTo>
                    <a:pt x="1169" y="258"/>
                  </a:lnTo>
                  <a:lnTo>
                    <a:pt x="1191" y="321"/>
                  </a:lnTo>
                  <a:lnTo>
                    <a:pt x="1163" y="351"/>
                  </a:lnTo>
                  <a:lnTo>
                    <a:pt x="1167" y="408"/>
                  </a:lnTo>
                  <a:lnTo>
                    <a:pt x="1128" y="431"/>
                  </a:lnTo>
                  <a:lnTo>
                    <a:pt x="1104" y="504"/>
                  </a:lnTo>
                  <a:lnTo>
                    <a:pt x="1110" y="579"/>
                  </a:lnTo>
                  <a:lnTo>
                    <a:pt x="1039" y="642"/>
                  </a:lnTo>
                  <a:lnTo>
                    <a:pt x="1013" y="654"/>
                  </a:lnTo>
                  <a:lnTo>
                    <a:pt x="1013" y="713"/>
                  </a:lnTo>
                  <a:lnTo>
                    <a:pt x="990" y="728"/>
                  </a:lnTo>
                  <a:lnTo>
                    <a:pt x="943" y="738"/>
                  </a:lnTo>
                  <a:lnTo>
                    <a:pt x="937" y="776"/>
                  </a:lnTo>
                  <a:lnTo>
                    <a:pt x="899" y="788"/>
                  </a:lnTo>
                  <a:lnTo>
                    <a:pt x="866" y="835"/>
                  </a:lnTo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" name="Freeform 75"/>
            <p:cNvSpPr/>
            <p:nvPr/>
          </p:nvSpPr>
          <p:spPr bwMode="gray">
            <a:xfrm>
              <a:off x="3116" y="3813"/>
              <a:ext cx="195" cy="172"/>
            </a:xfrm>
            <a:custGeom>
              <a:avLst/>
              <a:gdLst>
                <a:gd name="T0" fmla="*/ 20 w 392"/>
                <a:gd name="T1" fmla="*/ 19 h 344"/>
                <a:gd name="T2" fmla="*/ 17 w 392"/>
                <a:gd name="T3" fmla="*/ 21 h 344"/>
                <a:gd name="T4" fmla="*/ 11 w 392"/>
                <a:gd name="T5" fmla="*/ 27 h 344"/>
                <a:gd name="T6" fmla="*/ 5 w 392"/>
                <a:gd name="T7" fmla="*/ 35 h 344"/>
                <a:gd name="T8" fmla="*/ 1 w 392"/>
                <a:gd name="T9" fmla="*/ 40 h 344"/>
                <a:gd name="T10" fmla="*/ 0 w 392"/>
                <a:gd name="T11" fmla="*/ 50 h 344"/>
                <a:gd name="T12" fmla="*/ 1 w 392"/>
                <a:gd name="T13" fmla="*/ 63 h 344"/>
                <a:gd name="T14" fmla="*/ 5 w 392"/>
                <a:gd name="T15" fmla="*/ 72 h 344"/>
                <a:gd name="T16" fmla="*/ 12 w 392"/>
                <a:gd name="T17" fmla="*/ 78 h 344"/>
                <a:gd name="T18" fmla="*/ 22 w 392"/>
                <a:gd name="T19" fmla="*/ 80 h 344"/>
                <a:gd name="T20" fmla="*/ 28 w 392"/>
                <a:gd name="T21" fmla="*/ 80 h 344"/>
                <a:gd name="T22" fmla="*/ 33 w 392"/>
                <a:gd name="T23" fmla="*/ 81 h 344"/>
                <a:gd name="T24" fmla="*/ 41 w 392"/>
                <a:gd name="T25" fmla="*/ 86 h 344"/>
                <a:gd name="T26" fmla="*/ 46 w 392"/>
                <a:gd name="T27" fmla="*/ 85 h 344"/>
                <a:gd name="T28" fmla="*/ 49 w 392"/>
                <a:gd name="T29" fmla="*/ 80 h 344"/>
                <a:gd name="T30" fmla="*/ 53 w 392"/>
                <a:gd name="T31" fmla="*/ 74 h 344"/>
                <a:gd name="T32" fmla="*/ 59 w 392"/>
                <a:gd name="T33" fmla="*/ 73 h 344"/>
                <a:gd name="T34" fmla="*/ 64 w 392"/>
                <a:gd name="T35" fmla="*/ 69 h 344"/>
                <a:gd name="T36" fmla="*/ 69 w 392"/>
                <a:gd name="T37" fmla="*/ 63 h 344"/>
                <a:gd name="T38" fmla="*/ 76 w 392"/>
                <a:gd name="T39" fmla="*/ 59 h 344"/>
                <a:gd name="T40" fmla="*/ 79 w 392"/>
                <a:gd name="T41" fmla="*/ 52 h 344"/>
                <a:gd name="T42" fmla="*/ 80 w 392"/>
                <a:gd name="T43" fmla="*/ 43 h 344"/>
                <a:gd name="T44" fmla="*/ 85 w 392"/>
                <a:gd name="T45" fmla="*/ 28 h 344"/>
                <a:gd name="T46" fmla="*/ 90 w 392"/>
                <a:gd name="T47" fmla="*/ 21 h 344"/>
                <a:gd name="T48" fmla="*/ 94 w 392"/>
                <a:gd name="T49" fmla="*/ 19 h 344"/>
                <a:gd name="T50" fmla="*/ 97 w 392"/>
                <a:gd name="T51" fmla="*/ 15 h 344"/>
                <a:gd name="T52" fmla="*/ 97 w 392"/>
                <a:gd name="T53" fmla="*/ 9 h 344"/>
                <a:gd name="T54" fmla="*/ 95 w 392"/>
                <a:gd name="T55" fmla="*/ 3 h 344"/>
                <a:gd name="T56" fmla="*/ 88 w 392"/>
                <a:gd name="T57" fmla="*/ 1 h 344"/>
                <a:gd name="T58" fmla="*/ 75 w 392"/>
                <a:gd name="T59" fmla="*/ 1 h 344"/>
                <a:gd name="T60" fmla="*/ 64 w 392"/>
                <a:gd name="T61" fmla="*/ 3 h 344"/>
                <a:gd name="T62" fmla="*/ 55 w 392"/>
                <a:gd name="T63" fmla="*/ 5 h 344"/>
                <a:gd name="T64" fmla="*/ 45 w 392"/>
                <a:gd name="T65" fmla="*/ 7 h 344"/>
                <a:gd name="T66" fmla="*/ 38 w 392"/>
                <a:gd name="T67" fmla="*/ 8 h 344"/>
                <a:gd name="T68" fmla="*/ 33 w 392"/>
                <a:gd name="T69" fmla="*/ 11 h 344"/>
                <a:gd name="T70" fmla="*/ 28 w 392"/>
                <a:gd name="T71" fmla="*/ 12 h 344"/>
                <a:gd name="T72" fmla="*/ 23 w 392"/>
                <a:gd name="T73" fmla="*/ 12 h 34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92"/>
                <a:gd name="T112" fmla="*/ 0 h 344"/>
                <a:gd name="T113" fmla="*/ 392 w 392"/>
                <a:gd name="T114" fmla="*/ 344 h 34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92" h="344">
                  <a:moveTo>
                    <a:pt x="87" y="51"/>
                  </a:moveTo>
                  <a:lnTo>
                    <a:pt x="83" y="74"/>
                  </a:lnTo>
                  <a:lnTo>
                    <a:pt x="79" y="76"/>
                  </a:lnTo>
                  <a:lnTo>
                    <a:pt x="71" y="84"/>
                  </a:lnTo>
                  <a:lnTo>
                    <a:pt x="59" y="96"/>
                  </a:lnTo>
                  <a:lnTo>
                    <a:pt x="45" y="108"/>
                  </a:lnTo>
                  <a:lnTo>
                    <a:pt x="32" y="124"/>
                  </a:lnTo>
                  <a:lnTo>
                    <a:pt x="20" y="137"/>
                  </a:lnTo>
                  <a:lnTo>
                    <a:pt x="10" y="149"/>
                  </a:lnTo>
                  <a:lnTo>
                    <a:pt x="4" y="159"/>
                  </a:lnTo>
                  <a:lnTo>
                    <a:pt x="0" y="175"/>
                  </a:lnTo>
                  <a:lnTo>
                    <a:pt x="0" y="200"/>
                  </a:lnTo>
                  <a:lnTo>
                    <a:pt x="2" y="228"/>
                  </a:lnTo>
                  <a:lnTo>
                    <a:pt x="6" y="254"/>
                  </a:lnTo>
                  <a:lnTo>
                    <a:pt x="12" y="271"/>
                  </a:lnTo>
                  <a:lnTo>
                    <a:pt x="22" y="287"/>
                  </a:lnTo>
                  <a:lnTo>
                    <a:pt x="36" y="299"/>
                  </a:lnTo>
                  <a:lnTo>
                    <a:pt x="51" y="309"/>
                  </a:lnTo>
                  <a:lnTo>
                    <a:pt x="73" y="317"/>
                  </a:lnTo>
                  <a:lnTo>
                    <a:pt x="91" y="318"/>
                  </a:lnTo>
                  <a:lnTo>
                    <a:pt x="103" y="318"/>
                  </a:lnTo>
                  <a:lnTo>
                    <a:pt x="112" y="318"/>
                  </a:lnTo>
                  <a:lnTo>
                    <a:pt x="122" y="318"/>
                  </a:lnTo>
                  <a:lnTo>
                    <a:pt x="134" y="324"/>
                  </a:lnTo>
                  <a:lnTo>
                    <a:pt x="152" y="334"/>
                  </a:lnTo>
                  <a:lnTo>
                    <a:pt x="164" y="342"/>
                  </a:lnTo>
                  <a:lnTo>
                    <a:pt x="175" y="344"/>
                  </a:lnTo>
                  <a:lnTo>
                    <a:pt x="185" y="338"/>
                  </a:lnTo>
                  <a:lnTo>
                    <a:pt x="193" y="328"/>
                  </a:lnTo>
                  <a:lnTo>
                    <a:pt x="199" y="317"/>
                  </a:lnTo>
                  <a:lnTo>
                    <a:pt x="205" y="305"/>
                  </a:lnTo>
                  <a:lnTo>
                    <a:pt x="213" y="295"/>
                  </a:lnTo>
                  <a:lnTo>
                    <a:pt x="225" y="293"/>
                  </a:lnTo>
                  <a:lnTo>
                    <a:pt x="240" y="289"/>
                  </a:lnTo>
                  <a:lnTo>
                    <a:pt x="252" y="283"/>
                  </a:lnTo>
                  <a:lnTo>
                    <a:pt x="260" y="275"/>
                  </a:lnTo>
                  <a:lnTo>
                    <a:pt x="268" y="263"/>
                  </a:lnTo>
                  <a:lnTo>
                    <a:pt x="280" y="252"/>
                  </a:lnTo>
                  <a:lnTo>
                    <a:pt x="292" y="246"/>
                  </a:lnTo>
                  <a:lnTo>
                    <a:pt x="305" y="238"/>
                  </a:lnTo>
                  <a:lnTo>
                    <a:pt x="315" y="224"/>
                  </a:lnTo>
                  <a:lnTo>
                    <a:pt x="319" y="208"/>
                  </a:lnTo>
                  <a:lnTo>
                    <a:pt x="321" y="189"/>
                  </a:lnTo>
                  <a:lnTo>
                    <a:pt x="323" y="169"/>
                  </a:lnTo>
                  <a:lnTo>
                    <a:pt x="331" y="139"/>
                  </a:lnTo>
                  <a:lnTo>
                    <a:pt x="343" y="112"/>
                  </a:lnTo>
                  <a:lnTo>
                    <a:pt x="355" y="92"/>
                  </a:lnTo>
                  <a:lnTo>
                    <a:pt x="362" y="84"/>
                  </a:lnTo>
                  <a:lnTo>
                    <a:pt x="372" y="80"/>
                  </a:lnTo>
                  <a:lnTo>
                    <a:pt x="380" y="76"/>
                  </a:lnTo>
                  <a:lnTo>
                    <a:pt x="388" y="70"/>
                  </a:lnTo>
                  <a:lnTo>
                    <a:pt x="392" y="61"/>
                  </a:lnTo>
                  <a:lnTo>
                    <a:pt x="392" y="51"/>
                  </a:lnTo>
                  <a:lnTo>
                    <a:pt x="390" y="35"/>
                  </a:lnTo>
                  <a:lnTo>
                    <a:pt x="390" y="23"/>
                  </a:lnTo>
                  <a:lnTo>
                    <a:pt x="384" y="13"/>
                  </a:lnTo>
                  <a:lnTo>
                    <a:pt x="374" y="8"/>
                  </a:lnTo>
                  <a:lnTo>
                    <a:pt x="356" y="2"/>
                  </a:lnTo>
                  <a:lnTo>
                    <a:pt x="327" y="0"/>
                  </a:lnTo>
                  <a:lnTo>
                    <a:pt x="301" y="4"/>
                  </a:lnTo>
                  <a:lnTo>
                    <a:pt x="280" y="9"/>
                  </a:lnTo>
                  <a:lnTo>
                    <a:pt x="260" y="13"/>
                  </a:lnTo>
                  <a:lnTo>
                    <a:pt x="240" y="15"/>
                  </a:lnTo>
                  <a:lnTo>
                    <a:pt x="221" y="21"/>
                  </a:lnTo>
                  <a:lnTo>
                    <a:pt x="201" y="27"/>
                  </a:lnTo>
                  <a:lnTo>
                    <a:pt x="181" y="27"/>
                  </a:lnTo>
                  <a:lnTo>
                    <a:pt x="166" y="27"/>
                  </a:lnTo>
                  <a:lnTo>
                    <a:pt x="154" y="31"/>
                  </a:lnTo>
                  <a:lnTo>
                    <a:pt x="142" y="39"/>
                  </a:lnTo>
                  <a:lnTo>
                    <a:pt x="134" y="45"/>
                  </a:lnTo>
                  <a:lnTo>
                    <a:pt x="126" y="49"/>
                  </a:lnTo>
                  <a:lnTo>
                    <a:pt x="114" y="49"/>
                  </a:lnTo>
                  <a:lnTo>
                    <a:pt x="103" y="49"/>
                  </a:lnTo>
                  <a:lnTo>
                    <a:pt x="93" y="49"/>
                  </a:lnTo>
                  <a:lnTo>
                    <a:pt x="87" y="51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" name="Freeform 76"/>
            <p:cNvSpPr/>
            <p:nvPr/>
          </p:nvSpPr>
          <p:spPr bwMode="gray">
            <a:xfrm>
              <a:off x="3116" y="3813"/>
              <a:ext cx="195" cy="172"/>
            </a:xfrm>
            <a:custGeom>
              <a:avLst/>
              <a:gdLst>
                <a:gd name="T0" fmla="*/ 20 w 392"/>
                <a:gd name="T1" fmla="*/ 19 h 344"/>
                <a:gd name="T2" fmla="*/ 17 w 392"/>
                <a:gd name="T3" fmla="*/ 21 h 344"/>
                <a:gd name="T4" fmla="*/ 11 w 392"/>
                <a:gd name="T5" fmla="*/ 27 h 344"/>
                <a:gd name="T6" fmla="*/ 5 w 392"/>
                <a:gd name="T7" fmla="*/ 35 h 344"/>
                <a:gd name="T8" fmla="*/ 1 w 392"/>
                <a:gd name="T9" fmla="*/ 40 h 344"/>
                <a:gd name="T10" fmla="*/ 0 w 392"/>
                <a:gd name="T11" fmla="*/ 50 h 344"/>
                <a:gd name="T12" fmla="*/ 1 w 392"/>
                <a:gd name="T13" fmla="*/ 63 h 344"/>
                <a:gd name="T14" fmla="*/ 5 w 392"/>
                <a:gd name="T15" fmla="*/ 72 h 344"/>
                <a:gd name="T16" fmla="*/ 12 w 392"/>
                <a:gd name="T17" fmla="*/ 78 h 344"/>
                <a:gd name="T18" fmla="*/ 22 w 392"/>
                <a:gd name="T19" fmla="*/ 80 h 344"/>
                <a:gd name="T20" fmla="*/ 28 w 392"/>
                <a:gd name="T21" fmla="*/ 80 h 344"/>
                <a:gd name="T22" fmla="*/ 33 w 392"/>
                <a:gd name="T23" fmla="*/ 81 h 344"/>
                <a:gd name="T24" fmla="*/ 41 w 392"/>
                <a:gd name="T25" fmla="*/ 86 h 344"/>
                <a:gd name="T26" fmla="*/ 46 w 392"/>
                <a:gd name="T27" fmla="*/ 85 h 344"/>
                <a:gd name="T28" fmla="*/ 49 w 392"/>
                <a:gd name="T29" fmla="*/ 80 h 344"/>
                <a:gd name="T30" fmla="*/ 53 w 392"/>
                <a:gd name="T31" fmla="*/ 74 h 344"/>
                <a:gd name="T32" fmla="*/ 59 w 392"/>
                <a:gd name="T33" fmla="*/ 73 h 344"/>
                <a:gd name="T34" fmla="*/ 64 w 392"/>
                <a:gd name="T35" fmla="*/ 69 h 344"/>
                <a:gd name="T36" fmla="*/ 69 w 392"/>
                <a:gd name="T37" fmla="*/ 63 h 344"/>
                <a:gd name="T38" fmla="*/ 76 w 392"/>
                <a:gd name="T39" fmla="*/ 59 h 344"/>
                <a:gd name="T40" fmla="*/ 79 w 392"/>
                <a:gd name="T41" fmla="*/ 52 h 344"/>
                <a:gd name="T42" fmla="*/ 80 w 392"/>
                <a:gd name="T43" fmla="*/ 43 h 344"/>
                <a:gd name="T44" fmla="*/ 85 w 392"/>
                <a:gd name="T45" fmla="*/ 28 h 344"/>
                <a:gd name="T46" fmla="*/ 90 w 392"/>
                <a:gd name="T47" fmla="*/ 21 h 344"/>
                <a:gd name="T48" fmla="*/ 94 w 392"/>
                <a:gd name="T49" fmla="*/ 19 h 344"/>
                <a:gd name="T50" fmla="*/ 97 w 392"/>
                <a:gd name="T51" fmla="*/ 15 h 344"/>
                <a:gd name="T52" fmla="*/ 97 w 392"/>
                <a:gd name="T53" fmla="*/ 9 h 344"/>
                <a:gd name="T54" fmla="*/ 95 w 392"/>
                <a:gd name="T55" fmla="*/ 3 h 344"/>
                <a:gd name="T56" fmla="*/ 88 w 392"/>
                <a:gd name="T57" fmla="*/ 1 h 344"/>
                <a:gd name="T58" fmla="*/ 75 w 392"/>
                <a:gd name="T59" fmla="*/ 1 h 344"/>
                <a:gd name="T60" fmla="*/ 64 w 392"/>
                <a:gd name="T61" fmla="*/ 3 h 344"/>
                <a:gd name="T62" fmla="*/ 55 w 392"/>
                <a:gd name="T63" fmla="*/ 5 h 344"/>
                <a:gd name="T64" fmla="*/ 45 w 392"/>
                <a:gd name="T65" fmla="*/ 7 h 344"/>
                <a:gd name="T66" fmla="*/ 38 w 392"/>
                <a:gd name="T67" fmla="*/ 8 h 344"/>
                <a:gd name="T68" fmla="*/ 33 w 392"/>
                <a:gd name="T69" fmla="*/ 11 h 344"/>
                <a:gd name="T70" fmla="*/ 28 w 392"/>
                <a:gd name="T71" fmla="*/ 12 h 344"/>
                <a:gd name="T72" fmla="*/ 23 w 392"/>
                <a:gd name="T73" fmla="*/ 12 h 34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92"/>
                <a:gd name="T112" fmla="*/ 0 h 344"/>
                <a:gd name="T113" fmla="*/ 392 w 392"/>
                <a:gd name="T114" fmla="*/ 344 h 34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92" h="344">
                  <a:moveTo>
                    <a:pt x="87" y="51"/>
                  </a:moveTo>
                  <a:lnTo>
                    <a:pt x="83" y="74"/>
                  </a:lnTo>
                  <a:lnTo>
                    <a:pt x="79" y="76"/>
                  </a:lnTo>
                  <a:lnTo>
                    <a:pt x="71" y="84"/>
                  </a:lnTo>
                  <a:lnTo>
                    <a:pt x="59" y="96"/>
                  </a:lnTo>
                  <a:lnTo>
                    <a:pt x="45" y="108"/>
                  </a:lnTo>
                  <a:lnTo>
                    <a:pt x="32" y="124"/>
                  </a:lnTo>
                  <a:lnTo>
                    <a:pt x="20" y="137"/>
                  </a:lnTo>
                  <a:lnTo>
                    <a:pt x="10" y="149"/>
                  </a:lnTo>
                  <a:lnTo>
                    <a:pt x="4" y="159"/>
                  </a:lnTo>
                  <a:lnTo>
                    <a:pt x="0" y="175"/>
                  </a:lnTo>
                  <a:lnTo>
                    <a:pt x="0" y="200"/>
                  </a:lnTo>
                  <a:lnTo>
                    <a:pt x="2" y="228"/>
                  </a:lnTo>
                  <a:lnTo>
                    <a:pt x="6" y="254"/>
                  </a:lnTo>
                  <a:lnTo>
                    <a:pt x="12" y="271"/>
                  </a:lnTo>
                  <a:lnTo>
                    <a:pt x="22" y="287"/>
                  </a:lnTo>
                  <a:lnTo>
                    <a:pt x="36" y="299"/>
                  </a:lnTo>
                  <a:lnTo>
                    <a:pt x="51" y="309"/>
                  </a:lnTo>
                  <a:lnTo>
                    <a:pt x="73" y="317"/>
                  </a:lnTo>
                  <a:lnTo>
                    <a:pt x="91" y="318"/>
                  </a:lnTo>
                  <a:lnTo>
                    <a:pt x="103" y="318"/>
                  </a:lnTo>
                  <a:lnTo>
                    <a:pt x="112" y="318"/>
                  </a:lnTo>
                  <a:lnTo>
                    <a:pt x="122" y="318"/>
                  </a:lnTo>
                  <a:lnTo>
                    <a:pt x="134" y="324"/>
                  </a:lnTo>
                  <a:lnTo>
                    <a:pt x="152" y="334"/>
                  </a:lnTo>
                  <a:lnTo>
                    <a:pt x="164" y="342"/>
                  </a:lnTo>
                  <a:lnTo>
                    <a:pt x="175" y="344"/>
                  </a:lnTo>
                  <a:lnTo>
                    <a:pt x="185" y="338"/>
                  </a:lnTo>
                  <a:lnTo>
                    <a:pt x="193" y="328"/>
                  </a:lnTo>
                  <a:lnTo>
                    <a:pt x="199" y="317"/>
                  </a:lnTo>
                  <a:lnTo>
                    <a:pt x="205" y="305"/>
                  </a:lnTo>
                  <a:lnTo>
                    <a:pt x="213" y="295"/>
                  </a:lnTo>
                  <a:lnTo>
                    <a:pt x="225" y="293"/>
                  </a:lnTo>
                  <a:lnTo>
                    <a:pt x="240" y="289"/>
                  </a:lnTo>
                  <a:lnTo>
                    <a:pt x="252" y="283"/>
                  </a:lnTo>
                  <a:lnTo>
                    <a:pt x="260" y="275"/>
                  </a:lnTo>
                  <a:lnTo>
                    <a:pt x="268" y="263"/>
                  </a:lnTo>
                  <a:lnTo>
                    <a:pt x="280" y="252"/>
                  </a:lnTo>
                  <a:lnTo>
                    <a:pt x="292" y="246"/>
                  </a:lnTo>
                  <a:lnTo>
                    <a:pt x="305" y="238"/>
                  </a:lnTo>
                  <a:lnTo>
                    <a:pt x="315" y="224"/>
                  </a:lnTo>
                  <a:lnTo>
                    <a:pt x="319" y="208"/>
                  </a:lnTo>
                  <a:lnTo>
                    <a:pt x="321" y="189"/>
                  </a:lnTo>
                  <a:lnTo>
                    <a:pt x="323" y="169"/>
                  </a:lnTo>
                  <a:lnTo>
                    <a:pt x="331" y="139"/>
                  </a:lnTo>
                  <a:lnTo>
                    <a:pt x="343" y="112"/>
                  </a:lnTo>
                  <a:lnTo>
                    <a:pt x="355" y="92"/>
                  </a:lnTo>
                  <a:lnTo>
                    <a:pt x="362" y="84"/>
                  </a:lnTo>
                  <a:lnTo>
                    <a:pt x="372" y="80"/>
                  </a:lnTo>
                  <a:lnTo>
                    <a:pt x="380" y="76"/>
                  </a:lnTo>
                  <a:lnTo>
                    <a:pt x="388" y="70"/>
                  </a:lnTo>
                  <a:lnTo>
                    <a:pt x="392" y="61"/>
                  </a:lnTo>
                  <a:lnTo>
                    <a:pt x="392" y="51"/>
                  </a:lnTo>
                  <a:lnTo>
                    <a:pt x="390" y="35"/>
                  </a:lnTo>
                  <a:lnTo>
                    <a:pt x="390" y="23"/>
                  </a:lnTo>
                  <a:lnTo>
                    <a:pt x="384" y="13"/>
                  </a:lnTo>
                  <a:lnTo>
                    <a:pt x="374" y="8"/>
                  </a:lnTo>
                  <a:lnTo>
                    <a:pt x="356" y="2"/>
                  </a:lnTo>
                  <a:lnTo>
                    <a:pt x="327" y="0"/>
                  </a:lnTo>
                  <a:lnTo>
                    <a:pt x="301" y="4"/>
                  </a:lnTo>
                  <a:lnTo>
                    <a:pt x="280" y="9"/>
                  </a:lnTo>
                  <a:lnTo>
                    <a:pt x="260" y="13"/>
                  </a:lnTo>
                  <a:lnTo>
                    <a:pt x="240" y="15"/>
                  </a:lnTo>
                  <a:lnTo>
                    <a:pt x="221" y="21"/>
                  </a:lnTo>
                  <a:lnTo>
                    <a:pt x="201" y="27"/>
                  </a:lnTo>
                  <a:lnTo>
                    <a:pt x="181" y="27"/>
                  </a:lnTo>
                  <a:lnTo>
                    <a:pt x="166" y="27"/>
                  </a:lnTo>
                  <a:lnTo>
                    <a:pt x="154" y="31"/>
                  </a:lnTo>
                  <a:lnTo>
                    <a:pt x="142" y="39"/>
                  </a:lnTo>
                  <a:lnTo>
                    <a:pt x="134" y="45"/>
                  </a:lnTo>
                  <a:lnTo>
                    <a:pt x="126" y="49"/>
                  </a:lnTo>
                  <a:lnTo>
                    <a:pt x="114" y="49"/>
                  </a:lnTo>
                  <a:lnTo>
                    <a:pt x="103" y="49"/>
                  </a:lnTo>
                  <a:lnTo>
                    <a:pt x="93" y="49"/>
                  </a:lnTo>
                  <a:lnTo>
                    <a:pt x="87" y="51"/>
                  </a:lnTo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" name="Freeform 77"/>
            <p:cNvSpPr/>
            <p:nvPr/>
          </p:nvSpPr>
          <p:spPr bwMode="gray">
            <a:xfrm>
              <a:off x="3188" y="3319"/>
              <a:ext cx="564" cy="480"/>
            </a:xfrm>
            <a:custGeom>
              <a:avLst/>
              <a:gdLst>
                <a:gd name="T0" fmla="*/ 279 w 1128"/>
                <a:gd name="T1" fmla="*/ 62 h 960"/>
                <a:gd name="T2" fmla="*/ 272 w 1128"/>
                <a:gd name="T3" fmla="*/ 67 h 960"/>
                <a:gd name="T4" fmla="*/ 266 w 1128"/>
                <a:gd name="T5" fmla="*/ 77 h 960"/>
                <a:gd name="T6" fmla="*/ 261 w 1128"/>
                <a:gd name="T7" fmla="*/ 87 h 960"/>
                <a:gd name="T8" fmla="*/ 254 w 1128"/>
                <a:gd name="T9" fmla="*/ 97 h 960"/>
                <a:gd name="T10" fmla="*/ 241 w 1128"/>
                <a:gd name="T11" fmla="*/ 103 h 960"/>
                <a:gd name="T12" fmla="*/ 230 w 1128"/>
                <a:gd name="T13" fmla="*/ 104 h 960"/>
                <a:gd name="T14" fmla="*/ 216 w 1128"/>
                <a:gd name="T15" fmla="*/ 103 h 960"/>
                <a:gd name="T16" fmla="*/ 203 w 1128"/>
                <a:gd name="T17" fmla="*/ 110 h 960"/>
                <a:gd name="T18" fmla="*/ 199 w 1128"/>
                <a:gd name="T19" fmla="*/ 115 h 960"/>
                <a:gd name="T20" fmla="*/ 198 w 1128"/>
                <a:gd name="T21" fmla="*/ 118 h 960"/>
                <a:gd name="T22" fmla="*/ 196 w 1128"/>
                <a:gd name="T23" fmla="*/ 119 h 960"/>
                <a:gd name="T24" fmla="*/ 190 w 1128"/>
                <a:gd name="T25" fmla="*/ 114 h 960"/>
                <a:gd name="T26" fmla="*/ 183 w 1128"/>
                <a:gd name="T27" fmla="*/ 118 h 960"/>
                <a:gd name="T28" fmla="*/ 177 w 1128"/>
                <a:gd name="T29" fmla="*/ 127 h 960"/>
                <a:gd name="T30" fmla="*/ 164 w 1128"/>
                <a:gd name="T31" fmla="*/ 127 h 960"/>
                <a:gd name="T32" fmla="*/ 155 w 1128"/>
                <a:gd name="T33" fmla="*/ 120 h 960"/>
                <a:gd name="T34" fmla="*/ 148 w 1128"/>
                <a:gd name="T35" fmla="*/ 111 h 960"/>
                <a:gd name="T36" fmla="*/ 143 w 1128"/>
                <a:gd name="T37" fmla="*/ 113 h 960"/>
                <a:gd name="T38" fmla="*/ 147 w 1128"/>
                <a:gd name="T39" fmla="*/ 122 h 960"/>
                <a:gd name="T40" fmla="*/ 154 w 1128"/>
                <a:gd name="T41" fmla="*/ 130 h 960"/>
                <a:gd name="T42" fmla="*/ 153 w 1128"/>
                <a:gd name="T43" fmla="*/ 140 h 960"/>
                <a:gd name="T44" fmla="*/ 140 w 1128"/>
                <a:gd name="T45" fmla="*/ 149 h 960"/>
                <a:gd name="T46" fmla="*/ 134 w 1128"/>
                <a:gd name="T47" fmla="*/ 149 h 960"/>
                <a:gd name="T48" fmla="*/ 132 w 1128"/>
                <a:gd name="T49" fmla="*/ 148 h 960"/>
                <a:gd name="T50" fmla="*/ 130 w 1128"/>
                <a:gd name="T51" fmla="*/ 148 h 960"/>
                <a:gd name="T52" fmla="*/ 126 w 1128"/>
                <a:gd name="T53" fmla="*/ 154 h 960"/>
                <a:gd name="T54" fmla="*/ 116 w 1128"/>
                <a:gd name="T55" fmla="*/ 163 h 960"/>
                <a:gd name="T56" fmla="*/ 110 w 1128"/>
                <a:gd name="T57" fmla="*/ 167 h 960"/>
                <a:gd name="T58" fmla="*/ 97 w 1128"/>
                <a:gd name="T59" fmla="*/ 168 h 960"/>
                <a:gd name="T60" fmla="*/ 87 w 1128"/>
                <a:gd name="T61" fmla="*/ 171 h 960"/>
                <a:gd name="T62" fmla="*/ 75 w 1128"/>
                <a:gd name="T63" fmla="*/ 179 h 960"/>
                <a:gd name="T64" fmla="*/ 56 w 1128"/>
                <a:gd name="T65" fmla="*/ 185 h 960"/>
                <a:gd name="T66" fmla="*/ 46 w 1128"/>
                <a:gd name="T67" fmla="*/ 186 h 960"/>
                <a:gd name="T68" fmla="*/ 38 w 1128"/>
                <a:gd name="T69" fmla="*/ 194 h 960"/>
                <a:gd name="T70" fmla="*/ 29 w 1128"/>
                <a:gd name="T71" fmla="*/ 199 h 960"/>
                <a:gd name="T72" fmla="*/ 23 w 1128"/>
                <a:gd name="T73" fmla="*/ 207 h 960"/>
                <a:gd name="T74" fmla="*/ 26 w 1128"/>
                <a:gd name="T75" fmla="*/ 214 h 960"/>
                <a:gd name="T76" fmla="*/ 35 w 1128"/>
                <a:gd name="T77" fmla="*/ 227 h 960"/>
                <a:gd name="T78" fmla="*/ 35 w 1128"/>
                <a:gd name="T79" fmla="*/ 235 h 960"/>
                <a:gd name="T80" fmla="*/ 24 w 1128"/>
                <a:gd name="T81" fmla="*/ 240 h 960"/>
                <a:gd name="T82" fmla="*/ 13 w 1128"/>
                <a:gd name="T83" fmla="*/ 235 h 960"/>
                <a:gd name="T84" fmla="*/ 4 w 1128"/>
                <a:gd name="T85" fmla="*/ 222 h 960"/>
                <a:gd name="T86" fmla="*/ 1 w 1128"/>
                <a:gd name="T87" fmla="*/ 210 h 960"/>
                <a:gd name="T88" fmla="*/ 1 w 1128"/>
                <a:gd name="T89" fmla="*/ 200 h 960"/>
                <a:gd name="T90" fmla="*/ 8 w 1128"/>
                <a:gd name="T91" fmla="*/ 189 h 960"/>
                <a:gd name="T92" fmla="*/ 0 w 1128"/>
                <a:gd name="T93" fmla="*/ 184 h 960"/>
                <a:gd name="T94" fmla="*/ 19 w 1128"/>
                <a:gd name="T95" fmla="*/ 160 h 960"/>
                <a:gd name="T96" fmla="*/ 37 w 1128"/>
                <a:gd name="T97" fmla="*/ 139 h 960"/>
                <a:gd name="T98" fmla="*/ 59 w 1128"/>
                <a:gd name="T99" fmla="*/ 101 h 960"/>
                <a:gd name="T100" fmla="*/ 74 w 1128"/>
                <a:gd name="T101" fmla="*/ 62 h 960"/>
                <a:gd name="T102" fmla="*/ 82 w 1128"/>
                <a:gd name="T103" fmla="*/ 36 h 960"/>
                <a:gd name="T104" fmla="*/ 121 w 1128"/>
                <a:gd name="T105" fmla="*/ 3 h 960"/>
                <a:gd name="T106" fmla="*/ 156 w 1128"/>
                <a:gd name="T107" fmla="*/ 8 h 960"/>
                <a:gd name="T108" fmla="*/ 170 w 1128"/>
                <a:gd name="T109" fmla="*/ 24 h 960"/>
                <a:gd name="T110" fmla="*/ 185 w 1128"/>
                <a:gd name="T111" fmla="*/ 32 h 960"/>
                <a:gd name="T112" fmla="*/ 224 w 1128"/>
                <a:gd name="T113" fmla="*/ 15 h 960"/>
                <a:gd name="T114" fmla="*/ 272 w 1128"/>
                <a:gd name="T115" fmla="*/ 41 h 9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128"/>
                <a:gd name="T175" fmla="*/ 0 h 960"/>
                <a:gd name="T176" fmla="*/ 1128 w 1128"/>
                <a:gd name="T177" fmla="*/ 960 h 9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128" h="960">
                  <a:moveTo>
                    <a:pt x="1128" y="246"/>
                  </a:moveTo>
                  <a:lnTo>
                    <a:pt x="1124" y="248"/>
                  </a:lnTo>
                  <a:lnTo>
                    <a:pt x="1116" y="250"/>
                  </a:lnTo>
                  <a:lnTo>
                    <a:pt x="1104" y="254"/>
                  </a:lnTo>
                  <a:lnTo>
                    <a:pt x="1094" y="259"/>
                  </a:lnTo>
                  <a:lnTo>
                    <a:pt x="1088" y="265"/>
                  </a:lnTo>
                  <a:lnTo>
                    <a:pt x="1083" y="275"/>
                  </a:lnTo>
                  <a:lnTo>
                    <a:pt x="1075" y="289"/>
                  </a:lnTo>
                  <a:lnTo>
                    <a:pt x="1063" y="305"/>
                  </a:lnTo>
                  <a:lnTo>
                    <a:pt x="1055" y="318"/>
                  </a:lnTo>
                  <a:lnTo>
                    <a:pt x="1047" y="332"/>
                  </a:lnTo>
                  <a:lnTo>
                    <a:pt x="1043" y="348"/>
                  </a:lnTo>
                  <a:lnTo>
                    <a:pt x="1037" y="362"/>
                  </a:lnTo>
                  <a:lnTo>
                    <a:pt x="1029" y="376"/>
                  </a:lnTo>
                  <a:lnTo>
                    <a:pt x="1016" y="387"/>
                  </a:lnTo>
                  <a:lnTo>
                    <a:pt x="1002" y="395"/>
                  </a:lnTo>
                  <a:lnTo>
                    <a:pt x="984" y="403"/>
                  </a:lnTo>
                  <a:lnTo>
                    <a:pt x="966" y="411"/>
                  </a:lnTo>
                  <a:lnTo>
                    <a:pt x="949" y="417"/>
                  </a:lnTo>
                  <a:lnTo>
                    <a:pt x="937" y="419"/>
                  </a:lnTo>
                  <a:lnTo>
                    <a:pt x="921" y="415"/>
                  </a:lnTo>
                  <a:lnTo>
                    <a:pt x="903" y="411"/>
                  </a:lnTo>
                  <a:lnTo>
                    <a:pt x="884" y="409"/>
                  </a:lnTo>
                  <a:lnTo>
                    <a:pt x="864" y="411"/>
                  </a:lnTo>
                  <a:lnTo>
                    <a:pt x="846" y="419"/>
                  </a:lnTo>
                  <a:lnTo>
                    <a:pt x="829" y="431"/>
                  </a:lnTo>
                  <a:lnTo>
                    <a:pt x="813" y="440"/>
                  </a:lnTo>
                  <a:lnTo>
                    <a:pt x="801" y="450"/>
                  </a:lnTo>
                  <a:lnTo>
                    <a:pt x="799" y="454"/>
                  </a:lnTo>
                  <a:lnTo>
                    <a:pt x="797" y="458"/>
                  </a:lnTo>
                  <a:lnTo>
                    <a:pt x="795" y="464"/>
                  </a:lnTo>
                  <a:lnTo>
                    <a:pt x="793" y="468"/>
                  </a:lnTo>
                  <a:lnTo>
                    <a:pt x="791" y="472"/>
                  </a:lnTo>
                  <a:lnTo>
                    <a:pt x="789" y="474"/>
                  </a:lnTo>
                  <a:lnTo>
                    <a:pt x="787" y="474"/>
                  </a:lnTo>
                  <a:lnTo>
                    <a:pt x="783" y="474"/>
                  </a:lnTo>
                  <a:lnTo>
                    <a:pt x="777" y="470"/>
                  </a:lnTo>
                  <a:lnTo>
                    <a:pt x="770" y="462"/>
                  </a:lnTo>
                  <a:lnTo>
                    <a:pt x="760" y="456"/>
                  </a:lnTo>
                  <a:lnTo>
                    <a:pt x="752" y="456"/>
                  </a:lnTo>
                  <a:lnTo>
                    <a:pt x="742" y="462"/>
                  </a:lnTo>
                  <a:lnTo>
                    <a:pt x="734" y="472"/>
                  </a:lnTo>
                  <a:lnTo>
                    <a:pt x="726" y="484"/>
                  </a:lnTo>
                  <a:lnTo>
                    <a:pt x="718" y="496"/>
                  </a:lnTo>
                  <a:lnTo>
                    <a:pt x="708" y="507"/>
                  </a:lnTo>
                  <a:lnTo>
                    <a:pt x="695" y="513"/>
                  </a:lnTo>
                  <a:lnTo>
                    <a:pt x="679" y="513"/>
                  </a:lnTo>
                  <a:lnTo>
                    <a:pt x="657" y="509"/>
                  </a:lnTo>
                  <a:lnTo>
                    <a:pt x="644" y="503"/>
                  </a:lnTo>
                  <a:lnTo>
                    <a:pt x="634" y="494"/>
                  </a:lnTo>
                  <a:lnTo>
                    <a:pt x="622" y="482"/>
                  </a:lnTo>
                  <a:lnTo>
                    <a:pt x="612" y="468"/>
                  </a:lnTo>
                  <a:lnTo>
                    <a:pt x="602" y="454"/>
                  </a:lnTo>
                  <a:lnTo>
                    <a:pt x="592" y="442"/>
                  </a:lnTo>
                  <a:lnTo>
                    <a:pt x="583" y="437"/>
                  </a:lnTo>
                  <a:lnTo>
                    <a:pt x="575" y="440"/>
                  </a:lnTo>
                  <a:lnTo>
                    <a:pt x="571" y="452"/>
                  </a:lnTo>
                  <a:lnTo>
                    <a:pt x="575" y="464"/>
                  </a:lnTo>
                  <a:lnTo>
                    <a:pt x="581" y="478"/>
                  </a:lnTo>
                  <a:lnTo>
                    <a:pt x="588" y="490"/>
                  </a:lnTo>
                  <a:lnTo>
                    <a:pt x="596" y="498"/>
                  </a:lnTo>
                  <a:lnTo>
                    <a:pt x="608" y="509"/>
                  </a:lnTo>
                  <a:lnTo>
                    <a:pt x="618" y="519"/>
                  </a:lnTo>
                  <a:lnTo>
                    <a:pt x="624" y="531"/>
                  </a:lnTo>
                  <a:lnTo>
                    <a:pt x="624" y="541"/>
                  </a:lnTo>
                  <a:lnTo>
                    <a:pt x="612" y="557"/>
                  </a:lnTo>
                  <a:lnTo>
                    <a:pt x="596" y="574"/>
                  </a:lnTo>
                  <a:lnTo>
                    <a:pt x="577" y="588"/>
                  </a:lnTo>
                  <a:lnTo>
                    <a:pt x="557" y="596"/>
                  </a:lnTo>
                  <a:lnTo>
                    <a:pt x="545" y="600"/>
                  </a:lnTo>
                  <a:lnTo>
                    <a:pt x="535" y="598"/>
                  </a:lnTo>
                  <a:lnTo>
                    <a:pt x="533" y="596"/>
                  </a:lnTo>
                  <a:lnTo>
                    <a:pt x="531" y="594"/>
                  </a:lnTo>
                  <a:lnTo>
                    <a:pt x="527" y="592"/>
                  </a:lnTo>
                  <a:lnTo>
                    <a:pt x="525" y="590"/>
                  </a:lnTo>
                  <a:lnTo>
                    <a:pt x="523" y="590"/>
                  </a:lnTo>
                  <a:lnTo>
                    <a:pt x="521" y="590"/>
                  </a:lnTo>
                  <a:lnTo>
                    <a:pt x="520" y="592"/>
                  </a:lnTo>
                  <a:lnTo>
                    <a:pt x="518" y="598"/>
                  </a:lnTo>
                  <a:lnTo>
                    <a:pt x="514" y="608"/>
                  </a:lnTo>
                  <a:lnTo>
                    <a:pt x="504" y="614"/>
                  </a:lnTo>
                  <a:lnTo>
                    <a:pt x="492" y="624"/>
                  </a:lnTo>
                  <a:lnTo>
                    <a:pt x="478" y="637"/>
                  </a:lnTo>
                  <a:lnTo>
                    <a:pt x="466" y="651"/>
                  </a:lnTo>
                  <a:lnTo>
                    <a:pt x="459" y="661"/>
                  </a:lnTo>
                  <a:lnTo>
                    <a:pt x="451" y="667"/>
                  </a:lnTo>
                  <a:lnTo>
                    <a:pt x="441" y="667"/>
                  </a:lnTo>
                  <a:lnTo>
                    <a:pt x="427" y="665"/>
                  </a:lnTo>
                  <a:lnTo>
                    <a:pt x="411" y="667"/>
                  </a:lnTo>
                  <a:lnTo>
                    <a:pt x="390" y="669"/>
                  </a:lnTo>
                  <a:lnTo>
                    <a:pt x="374" y="669"/>
                  </a:lnTo>
                  <a:lnTo>
                    <a:pt x="360" y="675"/>
                  </a:lnTo>
                  <a:lnTo>
                    <a:pt x="348" y="683"/>
                  </a:lnTo>
                  <a:lnTo>
                    <a:pt x="336" y="694"/>
                  </a:lnTo>
                  <a:lnTo>
                    <a:pt x="323" y="704"/>
                  </a:lnTo>
                  <a:lnTo>
                    <a:pt x="299" y="714"/>
                  </a:lnTo>
                  <a:lnTo>
                    <a:pt x="271" y="726"/>
                  </a:lnTo>
                  <a:lnTo>
                    <a:pt x="246" y="734"/>
                  </a:lnTo>
                  <a:lnTo>
                    <a:pt x="226" y="740"/>
                  </a:lnTo>
                  <a:lnTo>
                    <a:pt x="212" y="740"/>
                  </a:lnTo>
                  <a:lnTo>
                    <a:pt x="199" y="740"/>
                  </a:lnTo>
                  <a:lnTo>
                    <a:pt x="185" y="742"/>
                  </a:lnTo>
                  <a:lnTo>
                    <a:pt x="173" y="748"/>
                  </a:lnTo>
                  <a:lnTo>
                    <a:pt x="163" y="759"/>
                  </a:lnTo>
                  <a:lnTo>
                    <a:pt x="153" y="773"/>
                  </a:lnTo>
                  <a:lnTo>
                    <a:pt x="142" y="781"/>
                  </a:lnTo>
                  <a:lnTo>
                    <a:pt x="128" y="787"/>
                  </a:lnTo>
                  <a:lnTo>
                    <a:pt x="116" y="793"/>
                  </a:lnTo>
                  <a:lnTo>
                    <a:pt x="108" y="803"/>
                  </a:lnTo>
                  <a:lnTo>
                    <a:pt x="100" y="816"/>
                  </a:lnTo>
                  <a:lnTo>
                    <a:pt x="92" y="826"/>
                  </a:lnTo>
                  <a:lnTo>
                    <a:pt x="86" y="834"/>
                  </a:lnTo>
                  <a:lnTo>
                    <a:pt x="90" y="844"/>
                  </a:lnTo>
                  <a:lnTo>
                    <a:pt x="104" y="856"/>
                  </a:lnTo>
                  <a:lnTo>
                    <a:pt x="118" y="872"/>
                  </a:lnTo>
                  <a:lnTo>
                    <a:pt x="130" y="891"/>
                  </a:lnTo>
                  <a:lnTo>
                    <a:pt x="138" y="905"/>
                  </a:lnTo>
                  <a:lnTo>
                    <a:pt x="144" y="919"/>
                  </a:lnTo>
                  <a:lnTo>
                    <a:pt x="146" y="931"/>
                  </a:lnTo>
                  <a:lnTo>
                    <a:pt x="140" y="940"/>
                  </a:lnTo>
                  <a:lnTo>
                    <a:pt x="128" y="946"/>
                  </a:lnTo>
                  <a:lnTo>
                    <a:pt x="114" y="954"/>
                  </a:lnTo>
                  <a:lnTo>
                    <a:pt x="96" y="960"/>
                  </a:lnTo>
                  <a:lnTo>
                    <a:pt x="79" y="960"/>
                  </a:lnTo>
                  <a:lnTo>
                    <a:pt x="67" y="956"/>
                  </a:lnTo>
                  <a:lnTo>
                    <a:pt x="51" y="938"/>
                  </a:lnTo>
                  <a:lnTo>
                    <a:pt x="37" y="919"/>
                  </a:lnTo>
                  <a:lnTo>
                    <a:pt x="25" y="901"/>
                  </a:lnTo>
                  <a:lnTo>
                    <a:pt x="18" y="887"/>
                  </a:lnTo>
                  <a:lnTo>
                    <a:pt x="10" y="872"/>
                  </a:lnTo>
                  <a:lnTo>
                    <a:pt x="4" y="854"/>
                  </a:lnTo>
                  <a:lnTo>
                    <a:pt x="2" y="840"/>
                  </a:lnTo>
                  <a:lnTo>
                    <a:pt x="2" y="826"/>
                  </a:lnTo>
                  <a:lnTo>
                    <a:pt x="2" y="812"/>
                  </a:lnTo>
                  <a:lnTo>
                    <a:pt x="4" y="797"/>
                  </a:lnTo>
                  <a:lnTo>
                    <a:pt x="12" y="783"/>
                  </a:lnTo>
                  <a:lnTo>
                    <a:pt x="25" y="765"/>
                  </a:lnTo>
                  <a:lnTo>
                    <a:pt x="31" y="753"/>
                  </a:lnTo>
                  <a:lnTo>
                    <a:pt x="33" y="749"/>
                  </a:lnTo>
                  <a:lnTo>
                    <a:pt x="4" y="746"/>
                  </a:lnTo>
                  <a:lnTo>
                    <a:pt x="0" y="734"/>
                  </a:lnTo>
                  <a:lnTo>
                    <a:pt x="33" y="687"/>
                  </a:lnTo>
                  <a:lnTo>
                    <a:pt x="71" y="675"/>
                  </a:lnTo>
                  <a:lnTo>
                    <a:pt x="77" y="637"/>
                  </a:lnTo>
                  <a:lnTo>
                    <a:pt x="128" y="627"/>
                  </a:lnTo>
                  <a:lnTo>
                    <a:pt x="147" y="612"/>
                  </a:lnTo>
                  <a:lnTo>
                    <a:pt x="147" y="553"/>
                  </a:lnTo>
                  <a:lnTo>
                    <a:pt x="175" y="539"/>
                  </a:lnTo>
                  <a:lnTo>
                    <a:pt x="244" y="478"/>
                  </a:lnTo>
                  <a:lnTo>
                    <a:pt x="238" y="403"/>
                  </a:lnTo>
                  <a:lnTo>
                    <a:pt x="264" y="332"/>
                  </a:lnTo>
                  <a:lnTo>
                    <a:pt x="301" y="307"/>
                  </a:lnTo>
                  <a:lnTo>
                    <a:pt x="297" y="250"/>
                  </a:lnTo>
                  <a:lnTo>
                    <a:pt x="325" y="220"/>
                  </a:lnTo>
                  <a:lnTo>
                    <a:pt x="303" y="157"/>
                  </a:lnTo>
                  <a:lnTo>
                    <a:pt x="329" y="143"/>
                  </a:lnTo>
                  <a:lnTo>
                    <a:pt x="329" y="86"/>
                  </a:lnTo>
                  <a:lnTo>
                    <a:pt x="384" y="78"/>
                  </a:lnTo>
                  <a:lnTo>
                    <a:pt x="484" y="9"/>
                  </a:lnTo>
                  <a:lnTo>
                    <a:pt x="535" y="39"/>
                  </a:lnTo>
                  <a:lnTo>
                    <a:pt x="592" y="9"/>
                  </a:lnTo>
                  <a:lnTo>
                    <a:pt x="624" y="29"/>
                  </a:lnTo>
                  <a:lnTo>
                    <a:pt x="693" y="0"/>
                  </a:lnTo>
                  <a:lnTo>
                    <a:pt x="720" y="27"/>
                  </a:lnTo>
                  <a:lnTo>
                    <a:pt x="681" y="94"/>
                  </a:lnTo>
                  <a:lnTo>
                    <a:pt x="651" y="130"/>
                  </a:lnTo>
                  <a:lnTo>
                    <a:pt x="679" y="151"/>
                  </a:lnTo>
                  <a:lnTo>
                    <a:pt x="740" y="128"/>
                  </a:lnTo>
                  <a:lnTo>
                    <a:pt x="823" y="92"/>
                  </a:lnTo>
                  <a:lnTo>
                    <a:pt x="878" y="120"/>
                  </a:lnTo>
                  <a:lnTo>
                    <a:pt x="895" y="59"/>
                  </a:lnTo>
                  <a:lnTo>
                    <a:pt x="984" y="61"/>
                  </a:lnTo>
                  <a:lnTo>
                    <a:pt x="1053" y="96"/>
                  </a:lnTo>
                  <a:lnTo>
                    <a:pt x="1086" y="161"/>
                  </a:lnTo>
                  <a:lnTo>
                    <a:pt x="1110" y="216"/>
                  </a:lnTo>
                  <a:lnTo>
                    <a:pt x="1128" y="246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" name="Freeform 78"/>
            <p:cNvSpPr/>
            <p:nvPr/>
          </p:nvSpPr>
          <p:spPr bwMode="gray">
            <a:xfrm>
              <a:off x="3188" y="3319"/>
              <a:ext cx="564" cy="480"/>
            </a:xfrm>
            <a:custGeom>
              <a:avLst/>
              <a:gdLst>
                <a:gd name="T0" fmla="*/ 279 w 1128"/>
                <a:gd name="T1" fmla="*/ 62 h 960"/>
                <a:gd name="T2" fmla="*/ 272 w 1128"/>
                <a:gd name="T3" fmla="*/ 67 h 960"/>
                <a:gd name="T4" fmla="*/ 266 w 1128"/>
                <a:gd name="T5" fmla="*/ 77 h 960"/>
                <a:gd name="T6" fmla="*/ 261 w 1128"/>
                <a:gd name="T7" fmla="*/ 87 h 960"/>
                <a:gd name="T8" fmla="*/ 254 w 1128"/>
                <a:gd name="T9" fmla="*/ 97 h 960"/>
                <a:gd name="T10" fmla="*/ 241 w 1128"/>
                <a:gd name="T11" fmla="*/ 103 h 960"/>
                <a:gd name="T12" fmla="*/ 230 w 1128"/>
                <a:gd name="T13" fmla="*/ 104 h 960"/>
                <a:gd name="T14" fmla="*/ 216 w 1128"/>
                <a:gd name="T15" fmla="*/ 103 h 960"/>
                <a:gd name="T16" fmla="*/ 203 w 1128"/>
                <a:gd name="T17" fmla="*/ 110 h 960"/>
                <a:gd name="T18" fmla="*/ 199 w 1128"/>
                <a:gd name="T19" fmla="*/ 115 h 960"/>
                <a:gd name="T20" fmla="*/ 198 w 1128"/>
                <a:gd name="T21" fmla="*/ 118 h 960"/>
                <a:gd name="T22" fmla="*/ 196 w 1128"/>
                <a:gd name="T23" fmla="*/ 119 h 960"/>
                <a:gd name="T24" fmla="*/ 190 w 1128"/>
                <a:gd name="T25" fmla="*/ 114 h 960"/>
                <a:gd name="T26" fmla="*/ 183 w 1128"/>
                <a:gd name="T27" fmla="*/ 118 h 960"/>
                <a:gd name="T28" fmla="*/ 177 w 1128"/>
                <a:gd name="T29" fmla="*/ 127 h 960"/>
                <a:gd name="T30" fmla="*/ 164 w 1128"/>
                <a:gd name="T31" fmla="*/ 127 h 960"/>
                <a:gd name="T32" fmla="*/ 155 w 1128"/>
                <a:gd name="T33" fmla="*/ 120 h 960"/>
                <a:gd name="T34" fmla="*/ 148 w 1128"/>
                <a:gd name="T35" fmla="*/ 111 h 960"/>
                <a:gd name="T36" fmla="*/ 143 w 1128"/>
                <a:gd name="T37" fmla="*/ 113 h 960"/>
                <a:gd name="T38" fmla="*/ 147 w 1128"/>
                <a:gd name="T39" fmla="*/ 122 h 960"/>
                <a:gd name="T40" fmla="*/ 154 w 1128"/>
                <a:gd name="T41" fmla="*/ 130 h 960"/>
                <a:gd name="T42" fmla="*/ 153 w 1128"/>
                <a:gd name="T43" fmla="*/ 140 h 960"/>
                <a:gd name="T44" fmla="*/ 140 w 1128"/>
                <a:gd name="T45" fmla="*/ 149 h 960"/>
                <a:gd name="T46" fmla="*/ 134 w 1128"/>
                <a:gd name="T47" fmla="*/ 149 h 960"/>
                <a:gd name="T48" fmla="*/ 132 w 1128"/>
                <a:gd name="T49" fmla="*/ 148 h 960"/>
                <a:gd name="T50" fmla="*/ 130 w 1128"/>
                <a:gd name="T51" fmla="*/ 148 h 960"/>
                <a:gd name="T52" fmla="*/ 126 w 1128"/>
                <a:gd name="T53" fmla="*/ 154 h 960"/>
                <a:gd name="T54" fmla="*/ 116 w 1128"/>
                <a:gd name="T55" fmla="*/ 163 h 960"/>
                <a:gd name="T56" fmla="*/ 110 w 1128"/>
                <a:gd name="T57" fmla="*/ 167 h 960"/>
                <a:gd name="T58" fmla="*/ 97 w 1128"/>
                <a:gd name="T59" fmla="*/ 168 h 960"/>
                <a:gd name="T60" fmla="*/ 87 w 1128"/>
                <a:gd name="T61" fmla="*/ 171 h 960"/>
                <a:gd name="T62" fmla="*/ 75 w 1128"/>
                <a:gd name="T63" fmla="*/ 179 h 960"/>
                <a:gd name="T64" fmla="*/ 56 w 1128"/>
                <a:gd name="T65" fmla="*/ 185 h 960"/>
                <a:gd name="T66" fmla="*/ 46 w 1128"/>
                <a:gd name="T67" fmla="*/ 186 h 960"/>
                <a:gd name="T68" fmla="*/ 38 w 1128"/>
                <a:gd name="T69" fmla="*/ 194 h 960"/>
                <a:gd name="T70" fmla="*/ 29 w 1128"/>
                <a:gd name="T71" fmla="*/ 199 h 960"/>
                <a:gd name="T72" fmla="*/ 23 w 1128"/>
                <a:gd name="T73" fmla="*/ 207 h 960"/>
                <a:gd name="T74" fmla="*/ 26 w 1128"/>
                <a:gd name="T75" fmla="*/ 214 h 960"/>
                <a:gd name="T76" fmla="*/ 35 w 1128"/>
                <a:gd name="T77" fmla="*/ 227 h 960"/>
                <a:gd name="T78" fmla="*/ 35 w 1128"/>
                <a:gd name="T79" fmla="*/ 235 h 960"/>
                <a:gd name="T80" fmla="*/ 24 w 1128"/>
                <a:gd name="T81" fmla="*/ 240 h 960"/>
                <a:gd name="T82" fmla="*/ 13 w 1128"/>
                <a:gd name="T83" fmla="*/ 235 h 960"/>
                <a:gd name="T84" fmla="*/ 4 w 1128"/>
                <a:gd name="T85" fmla="*/ 222 h 960"/>
                <a:gd name="T86" fmla="*/ 1 w 1128"/>
                <a:gd name="T87" fmla="*/ 210 h 960"/>
                <a:gd name="T88" fmla="*/ 1 w 1128"/>
                <a:gd name="T89" fmla="*/ 200 h 960"/>
                <a:gd name="T90" fmla="*/ 8 w 1128"/>
                <a:gd name="T91" fmla="*/ 189 h 960"/>
                <a:gd name="T92" fmla="*/ 0 w 1128"/>
                <a:gd name="T93" fmla="*/ 184 h 960"/>
                <a:gd name="T94" fmla="*/ 19 w 1128"/>
                <a:gd name="T95" fmla="*/ 160 h 960"/>
                <a:gd name="T96" fmla="*/ 37 w 1128"/>
                <a:gd name="T97" fmla="*/ 139 h 960"/>
                <a:gd name="T98" fmla="*/ 59 w 1128"/>
                <a:gd name="T99" fmla="*/ 101 h 960"/>
                <a:gd name="T100" fmla="*/ 74 w 1128"/>
                <a:gd name="T101" fmla="*/ 62 h 960"/>
                <a:gd name="T102" fmla="*/ 82 w 1128"/>
                <a:gd name="T103" fmla="*/ 36 h 960"/>
                <a:gd name="T104" fmla="*/ 121 w 1128"/>
                <a:gd name="T105" fmla="*/ 3 h 960"/>
                <a:gd name="T106" fmla="*/ 156 w 1128"/>
                <a:gd name="T107" fmla="*/ 8 h 960"/>
                <a:gd name="T108" fmla="*/ 170 w 1128"/>
                <a:gd name="T109" fmla="*/ 24 h 960"/>
                <a:gd name="T110" fmla="*/ 185 w 1128"/>
                <a:gd name="T111" fmla="*/ 32 h 960"/>
                <a:gd name="T112" fmla="*/ 224 w 1128"/>
                <a:gd name="T113" fmla="*/ 15 h 960"/>
                <a:gd name="T114" fmla="*/ 272 w 1128"/>
                <a:gd name="T115" fmla="*/ 41 h 9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128"/>
                <a:gd name="T175" fmla="*/ 0 h 960"/>
                <a:gd name="T176" fmla="*/ 1128 w 1128"/>
                <a:gd name="T177" fmla="*/ 960 h 9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128" h="960">
                  <a:moveTo>
                    <a:pt x="1128" y="246"/>
                  </a:moveTo>
                  <a:lnTo>
                    <a:pt x="1124" y="248"/>
                  </a:lnTo>
                  <a:lnTo>
                    <a:pt x="1116" y="250"/>
                  </a:lnTo>
                  <a:lnTo>
                    <a:pt x="1104" y="254"/>
                  </a:lnTo>
                  <a:lnTo>
                    <a:pt x="1094" y="259"/>
                  </a:lnTo>
                  <a:lnTo>
                    <a:pt x="1088" y="265"/>
                  </a:lnTo>
                  <a:lnTo>
                    <a:pt x="1083" y="275"/>
                  </a:lnTo>
                  <a:lnTo>
                    <a:pt x="1075" y="289"/>
                  </a:lnTo>
                  <a:lnTo>
                    <a:pt x="1063" y="305"/>
                  </a:lnTo>
                  <a:lnTo>
                    <a:pt x="1055" y="318"/>
                  </a:lnTo>
                  <a:lnTo>
                    <a:pt x="1047" y="332"/>
                  </a:lnTo>
                  <a:lnTo>
                    <a:pt x="1043" y="348"/>
                  </a:lnTo>
                  <a:lnTo>
                    <a:pt x="1037" y="362"/>
                  </a:lnTo>
                  <a:lnTo>
                    <a:pt x="1029" y="376"/>
                  </a:lnTo>
                  <a:lnTo>
                    <a:pt x="1016" y="387"/>
                  </a:lnTo>
                  <a:lnTo>
                    <a:pt x="1002" y="395"/>
                  </a:lnTo>
                  <a:lnTo>
                    <a:pt x="984" y="403"/>
                  </a:lnTo>
                  <a:lnTo>
                    <a:pt x="966" y="411"/>
                  </a:lnTo>
                  <a:lnTo>
                    <a:pt x="949" y="417"/>
                  </a:lnTo>
                  <a:lnTo>
                    <a:pt x="937" y="419"/>
                  </a:lnTo>
                  <a:lnTo>
                    <a:pt x="921" y="415"/>
                  </a:lnTo>
                  <a:lnTo>
                    <a:pt x="903" y="411"/>
                  </a:lnTo>
                  <a:lnTo>
                    <a:pt x="884" y="409"/>
                  </a:lnTo>
                  <a:lnTo>
                    <a:pt x="864" y="411"/>
                  </a:lnTo>
                  <a:lnTo>
                    <a:pt x="846" y="419"/>
                  </a:lnTo>
                  <a:lnTo>
                    <a:pt x="829" y="431"/>
                  </a:lnTo>
                  <a:lnTo>
                    <a:pt x="813" y="440"/>
                  </a:lnTo>
                  <a:lnTo>
                    <a:pt x="801" y="450"/>
                  </a:lnTo>
                  <a:lnTo>
                    <a:pt x="799" y="454"/>
                  </a:lnTo>
                  <a:lnTo>
                    <a:pt x="797" y="458"/>
                  </a:lnTo>
                  <a:lnTo>
                    <a:pt x="795" y="464"/>
                  </a:lnTo>
                  <a:lnTo>
                    <a:pt x="793" y="468"/>
                  </a:lnTo>
                  <a:lnTo>
                    <a:pt x="791" y="472"/>
                  </a:lnTo>
                  <a:lnTo>
                    <a:pt x="789" y="474"/>
                  </a:lnTo>
                  <a:lnTo>
                    <a:pt x="787" y="474"/>
                  </a:lnTo>
                  <a:lnTo>
                    <a:pt x="783" y="474"/>
                  </a:lnTo>
                  <a:lnTo>
                    <a:pt x="777" y="470"/>
                  </a:lnTo>
                  <a:lnTo>
                    <a:pt x="770" y="462"/>
                  </a:lnTo>
                  <a:lnTo>
                    <a:pt x="760" y="456"/>
                  </a:lnTo>
                  <a:lnTo>
                    <a:pt x="752" y="456"/>
                  </a:lnTo>
                  <a:lnTo>
                    <a:pt x="742" y="462"/>
                  </a:lnTo>
                  <a:lnTo>
                    <a:pt x="734" y="472"/>
                  </a:lnTo>
                  <a:lnTo>
                    <a:pt x="726" y="484"/>
                  </a:lnTo>
                  <a:lnTo>
                    <a:pt x="718" y="496"/>
                  </a:lnTo>
                  <a:lnTo>
                    <a:pt x="708" y="507"/>
                  </a:lnTo>
                  <a:lnTo>
                    <a:pt x="695" y="513"/>
                  </a:lnTo>
                  <a:lnTo>
                    <a:pt x="679" y="513"/>
                  </a:lnTo>
                  <a:lnTo>
                    <a:pt x="657" y="509"/>
                  </a:lnTo>
                  <a:lnTo>
                    <a:pt x="644" y="503"/>
                  </a:lnTo>
                  <a:lnTo>
                    <a:pt x="634" y="494"/>
                  </a:lnTo>
                  <a:lnTo>
                    <a:pt x="622" y="482"/>
                  </a:lnTo>
                  <a:lnTo>
                    <a:pt x="612" y="468"/>
                  </a:lnTo>
                  <a:lnTo>
                    <a:pt x="602" y="454"/>
                  </a:lnTo>
                  <a:lnTo>
                    <a:pt x="592" y="442"/>
                  </a:lnTo>
                  <a:lnTo>
                    <a:pt x="583" y="437"/>
                  </a:lnTo>
                  <a:lnTo>
                    <a:pt x="575" y="440"/>
                  </a:lnTo>
                  <a:lnTo>
                    <a:pt x="571" y="452"/>
                  </a:lnTo>
                  <a:lnTo>
                    <a:pt x="575" y="464"/>
                  </a:lnTo>
                  <a:lnTo>
                    <a:pt x="581" y="478"/>
                  </a:lnTo>
                  <a:lnTo>
                    <a:pt x="588" y="490"/>
                  </a:lnTo>
                  <a:lnTo>
                    <a:pt x="596" y="498"/>
                  </a:lnTo>
                  <a:lnTo>
                    <a:pt x="608" y="509"/>
                  </a:lnTo>
                  <a:lnTo>
                    <a:pt x="618" y="519"/>
                  </a:lnTo>
                  <a:lnTo>
                    <a:pt x="624" y="531"/>
                  </a:lnTo>
                  <a:lnTo>
                    <a:pt x="624" y="541"/>
                  </a:lnTo>
                  <a:lnTo>
                    <a:pt x="612" y="557"/>
                  </a:lnTo>
                  <a:lnTo>
                    <a:pt x="596" y="574"/>
                  </a:lnTo>
                  <a:lnTo>
                    <a:pt x="577" y="588"/>
                  </a:lnTo>
                  <a:lnTo>
                    <a:pt x="557" y="596"/>
                  </a:lnTo>
                  <a:lnTo>
                    <a:pt x="545" y="600"/>
                  </a:lnTo>
                  <a:lnTo>
                    <a:pt x="535" y="598"/>
                  </a:lnTo>
                  <a:lnTo>
                    <a:pt x="533" y="596"/>
                  </a:lnTo>
                  <a:lnTo>
                    <a:pt x="531" y="594"/>
                  </a:lnTo>
                  <a:lnTo>
                    <a:pt x="527" y="592"/>
                  </a:lnTo>
                  <a:lnTo>
                    <a:pt x="525" y="590"/>
                  </a:lnTo>
                  <a:lnTo>
                    <a:pt x="523" y="590"/>
                  </a:lnTo>
                  <a:lnTo>
                    <a:pt x="521" y="590"/>
                  </a:lnTo>
                  <a:lnTo>
                    <a:pt x="520" y="592"/>
                  </a:lnTo>
                  <a:lnTo>
                    <a:pt x="518" y="598"/>
                  </a:lnTo>
                  <a:lnTo>
                    <a:pt x="514" y="608"/>
                  </a:lnTo>
                  <a:lnTo>
                    <a:pt x="504" y="614"/>
                  </a:lnTo>
                  <a:lnTo>
                    <a:pt x="492" y="624"/>
                  </a:lnTo>
                  <a:lnTo>
                    <a:pt x="478" y="637"/>
                  </a:lnTo>
                  <a:lnTo>
                    <a:pt x="466" y="651"/>
                  </a:lnTo>
                  <a:lnTo>
                    <a:pt x="459" y="661"/>
                  </a:lnTo>
                  <a:lnTo>
                    <a:pt x="451" y="667"/>
                  </a:lnTo>
                  <a:lnTo>
                    <a:pt x="441" y="667"/>
                  </a:lnTo>
                  <a:lnTo>
                    <a:pt x="427" y="665"/>
                  </a:lnTo>
                  <a:lnTo>
                    <a:pt x="411" y="667"/>
                  </a:lnTo>
                  <a:lnTo>
                    <a:pt x="390" y="669"/>
                  </a:lnTo>
                  <a:lnTo>
                    <a:pt x="374" y="669"/>
                  </a:lnTo>
                  <a:lnTo>
                    <a:pt x="360" y="675"/>
                  </a:lnTo>
                  <a:lnTo>
                    <a:pt x="348" y="683"/>
                  </a:lnTo>
                  <a:lnTo>
                    <a:pt x="336" y="694"/>
                  </a:lnTo>
                  <a:lnTo>
                    <a:pt x="323" y="704"/>
                  </a:lnTo>
                  <a:lnTo>
                    <a:pt x="299" y="714"/>
                  </a:lnTo>
                  <a:lnTo>
                    <a:pt x="271" y="726"/>
                  </a:lnTo>
                  <a:lnTo>
                    <a:pt x="246" y="734"/>
                  </a:lnTo>
                  <a:lnTo>
                    <a:pt x="226" y="740"/>
                  </a:lnTo>
                  <a:lnTo>
                    <a:pt x="212" y="740"/>
                  </a:lnTo>
                  <a:lnTo>
                    <a:pt x="199" y="740"/>
                  </a:lnTo>
                  <a:lnTo>
                    <a:pt x="185" y="742"/>
                  </a:lnTo>
                  <a:lnTo>
                    <a:pt x="173" y="748"/>
                  </a:lnTo>
                  <a:lnTo>
                    <a:pt x="163" y="759"/>
                  </a:lnTo>
                  <a:lnTo>
                    <a:pt x="153" y="773"/>
                  </a:lnTo>
                  <a:lnTo>
                    <a:pt x="142" y="781"/>
                  </a:lnTo>
                  <a:lnTo>
                    <a:pt x="128" y="787"/>
                  </a:lnTo>
                  <a:lnTo>
                    <a:pt x="116" y="793"/>
                  </a:lnTo>
                  <a:lnTo>
                    <a:pt x="108" y="803"/>
                  </a:lnTo>
                  <a:lnTo>
                    <a:pt x="100" y="816"/>
                  </a:lnTo>
                  <a:lnTo>
                    <a:pt x="92" y="826"/>
                  </a:lnTo>
                  <a:lnTo>
                    <a:pt x="86" y="834"/>
                  </a:lnTo>
                  <a:lnTo>
                    <a:pt x="90" y="844"/>
                  </a:lnTo>
                  <a:lnTo>
                    <a:pt x="104" y="856"/>
                  </a:lnTo>
                  <a:lnTo>
                    <a:pt x="118" y="872"/>
                  </a:lnTo>
                  <a:lnTo>
                    <a:pt x="130" y="891"/>
                  </a:lnTo>
                  <a:lnTo>
                    <a:pt x="138" y="905"/>
                  </a:lnTo>
                  <a:lnTo>
                    <a:pt x="144" y="919"/>
                  </a:lnTo>
                  <a:lnTo>
                    <a:pt x="146" y="931"/>
                  </a:lnTo>
                  <a:lnTo>
                    <a:pt x="140" y="940"/>
                  </a:lnTo>
                  <a:lnTo>
                    <a:pt x="128" y="946"/>
                  </a:lnTo>
                  <a:lnTo>
                    <a:pt x="114" y="954"/>
                  </a:lnTo>
                  <a:lnTo>
                    <a:pt x="96" y="960"/>
                  </a:lnTo>
                  <a:lnTo>
                    <a:pt x="79" y="960"/>
                  </a:lnTo>
                  <a:lnTo>
                    <a:pt x="67" y="956"/>
                  </a:lnTo>
                  <a:lnTo>
                    <a:pt x="51" y="938"/>
                  </a:lnTo>
                  <a:lnTo>
                    <a:pt x="37" y="919"/>
                  </a:lnTo>
                  <a:lnTo>
                    <a:pt x="25" y="901"/>
                  </a:lnTo>
                  <a:lnTo>
                    <a:pt x="18" y="887"/>
                  </a:lnTo>
                  <a:lnTo>
                    <a:pt x="10" y="872"/>
                  </a:lnTo>
                  <a:lnTo>
                    <a:pt x="4" y="854"/>
                  </a:lnTo>
                  <a:lnTo>
                    <a:pt x="2" y="840"/>
                  </a:lnTo>
                  <a:lnTo>
                    <a:pt x="2" y="826"/>
                  </a:lnTo>
                  <a:lnTo>
                    <a:pt x="2" y="812"/>
                  </a:lnTo>
                  <a:lnTo>
                    <a:pt x="4" y="797"/>
                  </a:lnTo>
                  <a:lnTo>
                    <a:pt x="12" y="783"/>
                  </a:lnTo>
                  <a:lnTo>
                    <a:pt x="25" y="765"/>
                  </a:lnTo>
                  <a:lnTo>
                    <a:pt x="31" y="753"/>
                  </a:lnTo>
                  <a:lnTo>
                    <a:pt x="33" y="749"/>
                  </a:lnTo>
                  <a:lnTo>
                    <a:pt x="4" y="746"/>
                  </a:lnTo>
                  <a:lnTo>
                    <a:pt x="0" y="734"/>
                  </a:lnTo>
                  <a:lnTo>
                    <a:pt x="33" y="687"/>
                  </a:lnTo>
                  <a:lnTo>
                    <a:pt x="71" y="675"/>
                  </a:lnTo>
                  <a:lnTo>
                    <a:pt x="77" y="637"/>
                  </a:lnTo>
                  <a:lnTo>
                    <a:pt x="128" y="627"/>
                  </a:lnTo>
                  <a:lnTo>
                    <a:pt x="147" y="612"/>
                  </a:lnTo>
                  <a:lnTo>
                    <a:pt x="147" y="553"/>
                  </a:lnTo>
                  <a:lnTo>
                    <a:pt x="175" y="539"/>
                  </a:lnTo>
                  <a:lnTo>
                    <a:pt x="244" y="478"/>
                  </a:lnTo>
                  <a:lnTo>
                    <a:pt x="238" y="403"/>
                  </a:lnTo>
                  <a:lnTo>
                    <a:pt x="264" y="332"/>
                  </a:lnTo>
                  <a:lnTo>
                    <a:pt x="301" y="307"/>
                  </a:lnTo>
                  <a:lnTo>
                    <a:pt x="297" y="250"/>
                  </a:lnTo>
                  <a:lnTo>
                    <a:pt x="325" y="220"/>
                  </a:lnTo>
                  <a:lnTo>
                    <a:pt x="303" y="157"/>
                  </a:lnTo>
                  <a:lnTo>
                    <a:pt x="329" y="143"/>
                  </a:lnTo>
                  <a:lnTo>
                    <a:pt x="329" y="86"/>
                  </a:lnTo>
                  <a:lnTo>
                    <a:pt x="384" y="78"/>
                  </a:lnTo>
                  <a:lnTo>
                    <a:pt x="484" y="9"/>
                  </a:lnTo>
                  <a:lnTo>
                    <a:pt x="535" y="39"/>
                  </a:lnTo>
                  <a:lnTo>
                    <a:pt x="592" y="9"/>
                  </a:lnTo>
                  <a:lnTo>
                    <a:pt x="624" y="29"/>
                  </a:lnTo>
                  <a:lnTo>
                    <a:pt x="693" y="0"/>
                  </a:lnTo>
                  <a:lnTo>
                    <a:pt x="720" y="27"/>
                  </a:lnTo>
                  <a:lnTo>
                    <a:pt x="681" y="94"/>
                  </a:lnTo>
                  <a:lnTo>
                    <a:pt x="651" y="130"/>
                  </a:lnTo>
                  <a:lnTo>
                    <a:pt x="679" y="151"/>
                  </a:lnTo>
                  <a:lnTo>
                    <a:pt x="740" y="128"/>
                  </a:lnTo>
                  <a:lnTo>
                    <a:pt x="823" y="92"/>
                  </a:lnTo>
                  <a:lnTo>
                    <a:pt x="878" y="120"/>
                  </a:lnTo>
                  <a:lnTo>
                    <a:pt x="895" y="59"/>
                  </a:lnTo>
                  <a:lnTo>
                    <a:pt x="984" y="61"/>
                  </a:lnTo>
                  <a:lnTo>
                    <a:pt x="1053" y="96"/>
                  </a:lnTo>
                  <a:lnTo>
                    <a:pt x="1086" y="161"/>
                  </a:lnTo>
                  <a:lnTo>
                    <a:pt x="1110" y="216"/>
                  </a:lnTo>
                  <a:lnTo>
                    <a:pt x="1128" y="246"/>
                  </a:lnTo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" name="Freeform 79"/>
            <p:cNvSpPr/>
            <p:nvPr/>
          </p:nvSpPr>
          <p:spPr bwMode="gray">
            <a:xfrm>
              <a:off x="3636" y="3029"/>
              <a:ext cx="313" cy="413"/>
            </a:xfrm>
            <a:custGeom>
              <a:avLst/>
              <a:gdLst>
                <a:gd name="T0" fmla="*/ 156 w 626"/>
                <a:gd name="T1" fmla="*/ 31 h 825"/>
                <a:gd name="T2" fmla="*/ 154 w 626"/>
                <a:gd name="T3" fmla="*/ 37 h 825"/>
                <a:gd name="T4" fmla="*/ 152 w 626"/>
                <a:gd name="T5" fmla="*/ 44 h 825"/>
                <a:gd name="T6" fmla="*/ 146 w 626"/>
                <a:gd name="T7" fmla="*/ 52 h 825"/>
                <a:gd name="T8" fmla="*/ 138 w 626"/>
                <a:gd name="T9" fmla="*/ 57 h 825"/>
                <a:gd name="T10" fmla="*/ 131 w 626"/>
                <a:gd name="T11" fmla="*/ 61 h 825"/>
                <a:gd name="T12" fmla="*/ 130 w 626"/>
                <a:gd name="T13" fmla="*/ 62 h 825"/>
                <a:gd name="T14" fmla="*/ 132 w 626"/>
                <a:gd name="T15" fmla="*/ 68 h 825"/>
                <a:gd name="T16" fmla="*/ 135 w 626"/>
                <a:gd name="T17" fmla="*/ 75 h 825"/>
                <a:gd name="T18" fmla="*/ 136 w 626"/>
                <a:gd name="T19" fmla="*/ 81 h 825"/>
                <a:gd name="T20" fmla="*/ 136 w 626"/>
                <a:gd name="T21" fmla="*/ 89 h 825"/>
                <a:gd name="T22" fmla="*/ 137 w 626"/>
                <a:gd name="T23" fmla="*/ 95 h 825"/>
                <a:gd name="T24" fmla="*/ 138 w 626"/>
                <a:gd name="T25" fmla="*/ 104 h 825"/>
                <a:gd name="T26" fmla="*/ 131 w 626"/>
                <a:gd name="T27" fmla="*/ 112 h 825"/>
                <a:gd name="T28" fmla="*/ 122 w 626"/>
                <a:gd name="T29" fmla="*/ 120 h 825"/>
                <a:gd name="T30" fmla="*/ 117 w 626"/>
                <a:gd name="T31" fmla="*/ 131 h 825"/>
                <a:gd name="T32" fmla="*/ 115 w 626"/>
                <a:gd name="T33" fmla="*/ 142 h 825"/>
                <a:gd name="T34" fmla="*/ 110 w 626"/>
                <a:gd name="T35" fmla="*/ 151 h 825"/>
                <a:gd name="T36" fmla="*/ 103 w 626"/>
                <a:gd name="T37" fmla="*/ 156 h 825"/>
                <a:gd name="T38" fmla="*/ 94 w 626"/>
                <a:gd name="T39" fmla="*/ 158 h 825"/>
                <a:gd name="T40" fmla="*/ 86 w 626"/>
                <a:gd name="T41" fmla="*/ 161 h 825"/>
                <a:gd name="T42" fmla="*/ 85 w 626"/>
                <a:gd name="T43" fmla="*/ 165 h 825"/>
                <a:gd name="T44" fmla="*/ 89 w 626"/>
                <a:gd name="T45" fmla="*/ 171 h 825"/>
                <a:gd name="T46" fmla="*/ 90 w 626"/>
                <a:gd name="T47" fmla="*/ 176 h 825"/>
                <a:gd name="T48" fmla="*/ 86 w 626"/>
                <a:gd name="T49" fmla="*/ 182 h 825"/>
                <a:gd name="T50" fmla="*/ 80 w 626"/>
                <a:gd name="T51" fmla="*/ 189 h 825"/>
                <a:gd name="T52" fmla="*/ 76 w 626"/>
                <a:gd name="T53" fmla="*/ 193 h 825"/>
                <a:gd name="T54" fmla="*/ 69 w 626"/>
                <a:gd name="T55" fmla="*/ 199 h 825"/>
                <a:gd name="T56" fmla="*/ 61 w 626"/>
                <a:gd name="T57" fmla="*/ 204 h 825"/>
                <a:gd name="T58" fmla="*/ 58 w 626"/>
                <a:gd name="T59" fmla="*/ 207 h 825"/>
                <a:gd name="T60" fmla="*/ 48 w 626"/>
                <a:gd name="T61" fmla="*/ 185 h 825"/>
                <a:gd name="T62" fmla="*/ 22 w 626"/>
                <a:gd name="T63" fmla="*/ 161 h 825"/>
                <a:gd name="T64" fmla="*/ 0 w 626"/>
                <a:gd name="T65" fmla="*/ 146 h 825"/>
                <a:gd name="T66" fmla="*/ 15 w 626"/>
                <a:gd name="T67" fmla="*/ 107 h 825"/>
                <a:gd name="T68" fmla="*/ 20 w 626"/>
                <a:gd name="T69" fmla="*/ 88 h 825"/>
                <a:gd name="T70" fmla="*/ 18 w 626"/>
                <a:gd name="T71" fmla="*/ 67 h 825"/>
                <a:gd name="T72" fmla="*/ 34 w 626"/>
                <a:gd name="T73" fmla="*/ 43 h 825"/>
                <a:gd name="T74" fmla="*/ 42 w 626"/>
                <a:gd name="T75" fmla="*/ 24 h 825"/>
                <a:gd name="T76" fmla="*/ 63 w 626"/>
                <a:gd name="T77" fmla="*/ 17 h 825"/>
                <a:gd name="T78" fmla="*/ 75 w 626"/>
                <a:gd name="T79" fmla="*/ 1 h 825"/>
                <a:gd name="T80" fmla="*/ 92 w 626"/>
                <a:gd name="T81" fmla="*/ 14 h 825"/>
                <a:gd name="T82" fmla="*/ 114 w 626"/>
                <a:gd name="T83" fmla="*/ 32 h 825"/>
                <a:gd name="T84" fmla="*/ 135 w 626"/>
                <a:gd name="T85" fmla="*/ 32 h 825"/>
                <a:gd name="T86" fmla="*/ 151 w 626"/>
                <a:gd name="T87" fmla="*/ 25 h 82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26"/>
                <a:gd name="T133" fmla="*/ 0 h 825"/>
                <a:gd name="T134" fmla="*/ 626 w 626"/>
                <a:gd name="T135" fmla="*/ 825 h 825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26" h="825">
                  <a:moveTo>
                    <a:pt x="626" y="122"/>
                  </a:moveTo>
                  <a:lnTo>
                    <a:pt x="624" y="124"/>
                  </a:lnTo>
                  <a:lnTo>
                    <a:pt x="621" y="134"/>
                  </a:lnTo>
                  <a:lnTo>
                    <a:pt x="615" y="146"/>
                  </a:lnTo>
                  <a:lnTo>
                    <a:pt x="613" y="159"/>
                  </a:lnTo>
                  <a:lnTo>
                    <a:pt x="607" y="173"/>
                  </a:lnTo>
                  <a:lnTo>
                    <a:pt x="597" y="189"/>
                  </a:lnTo>
                  <a:lnTo>
                    <a:pt x="581" y="205"/>
                  </a:lnTo>
                  <a:lnTo>
                    <a:pt x="565" y="216"/>
                  </a:lnTo>
                  <a:lnTo>
                    <a:pt x="550" y="228"/>
                  </a:lnTo>
                  <a:lnTo>
                    <a:pt x="534" y="236"/>
                  </a:lnTo>
                  <a:lnTo>
                    <a:pt x="524" y="242"/>
                  </a:lnTo>
                  <a:lnTo>
                    <a:pt x="520" y="244"/>
                  </a:lnTo>
                  <a:lnTo>
                    <a:pt x="520" y="248"/>
                  </a:lnTo>
                  <a:lnTo>
                    <a:pt x="524" y="258"/>
                  </a:lnTo>
                  <a:lnTo>
                    <a:pt x="528" y="272"/>
                  </a:lnTo>
                  <a:lnTo>
                    <a:pt x="532" y="285"/>
                  </a:lnTo>
                  <a:lnTo>
                    <a:pt x="538" y="299"/>
                  </a:lnTo>
                  <a:lnTo>
                    <a:pt x="542" y="309"/>
                  </a:lnTo>
                  <a:lnTo>
                    <a:pt x="544" y="321"/>
                  </a:lnTo>
                  <a:lnTo>
                    <a:pt x="546" y="339"/>
                  </a:lnTo>
                  <a:lnTo>
                    <a:pt x="544" y="354"/>
                  </a:lnTo>
                  <a:lnTo>
                    <a:pt x="544" y="368"/>
                  </a:lnTo>
                  <a:lnTo>
                    <a:pt x="548" y="380"/>
                  </a:lnTo>
                  <a:lnTo>
                    <a:pt x="550" y="396"/>
                  </a:lnTo>
                  <a:lnTo>
                    <a:pt x="550" y="413"/>
                  </a:lnTo>
                  <a:lnTo>
                    <a:pt x="540" y="429"/>
                  </a:lnTo>
                  <a:lnTo>
                    <a:pt x="522" y="447"/>
                  </a:lnTo>
                  <a:lnTo>
                    <a:pt x="504" y="462"/>
                  </a:lnTo>
                  <a:lnTo>
                    <a:pt x="489" y="480"/>
                  </a:lnTo>
                  <a:lnTo>
                    <a:pt x="479" y="494"/>
                  </a:lnTo>
                  <a:lnTo>
                    <a:pt x="469" y="522"/>
                  </a:lnTo>
                  <a:lnTo>
                    <a:pt x="463" y="549"/>
                  </a:lnTo>
                  <a:lnTo>
                    <a:pt x="459" y="565"/>
                  </a:lnTo>
                  <a:lnTo>
                    <a:pt x="451" y="585"/>
                  </a:lnTo>
                  <a:lnTo>
                    <a:pt x="441" y="602"/>
                  </a:lnTo>
                  <a:lnTo>
                    <a:pt x="428" y="618"/>
                  </a:lnTo>
                  <a:lnTo>
                    <a:pt x="414" y="624"/>
                  </a:lnTo>
                  <a:lnTo>
                    <a:pt x="396" y="630"/>
                  </a:lnTo>
                  <a:lnTo>
                    <a:pt x="376" y="632"/>
                  </a:lnTo>
                  <a:lnTo>
                    <a:pt x="359" y="636"/>
                  </a:lnTo>
                  <a:lnTo>
                    <a:pt x="345" y="642"/>
                  </a:lnTo>
                  <a:lnTo>
                    <a:pt x="337" y="648"/>
                  </a:lnTo>
                  <a:lnTo>
                    <a:pt x="339" y="659"/>
                  </a:lnTo>
                  <a:lnTo>
                    <a:pt x="347" y="669"/>
                  </a:lnTo>
                  <a:lnTo>
                    <a:pt x="357" y="681"/>
                  </a:lnTo>
                  <a:lnTo>
                    <a:pt x="363" y="691"/>
                  </a:lnTo>
                  <a:lnTo>
                    <a:pt x="361" y="701"/>
                  </a:lnTo>
                  <a:lnTo>
                    <a:pt x="353" y="710"/>
                  </a:lnTo>
                  <a:lnTo>
                    <a:pt x="343" y="726"/>
                  </a:lnTo>
                  <a:lnTo>
                    <a:pt x="331" y="742"/>
                  </a:lnTo>
                  <a:lnTo>
                    <a:pt x="319" y="756"/>
                  </a:lnTo>
                  <a:lnTo>
                    <a:pt x="312" y="766"/>
                  </a:lnTo>
                  <a:lnTo>
                    <a:pt x="302" y="771"/>
                  </a:lnTo>
                  <a:lnTo>
                    <a:pt x="290" y="781"/>
                  </a:lnTo>
                  <a:lnTo>
                    <a:pt x="274" y="793"/>
                  </a:lnTo>
                  <a:lnTo>
                    <a:pt x="258" y="805"/>
                  </a:lnTo>
                  <a:lnTo>
                    <a:pt x="245" y="815"/>
                  </a:lnTo>
                  <a:lnTo>
                    <a:pt x="235" y="821"/>
                  </a:lnTo>
                  <a:lnTo>
                    <a:pt x="231" y="825"/>
                  </a:lnTo>
                  <a:lnTo>
                    <a:pt x="215" y="795"/>
                  </a:lnTo>
                  <a:lnTo>
                    <a:pt x="191" y="740"/>
                  </a:lnTo>
                  <a:lnTo>
                    <a:pt x="158" y="675"/>
                  </a:lnTo>
                  <a:lnTo>
                    <a:pt x="89" y="642"/>
                  </a:lnTo>
                  <a:lnTo>
                    <a:pt x="2" y="640"/>
                  </a:lnTo>
                  <a:lnTo>
                    <a:pt x="0" y="581"/>
                  </a:lnTo>
                  <a:lnTo>
                    <a:pt x="28" y="476"/>
                  </a:lnTo>
                  <a:lnTo>
                    <a:pt x="60" y="425"/>
                  </a:lnTo>
                  <a:lnTo>
                    <a:pt x="58" y="376"/>
                  </a:lnTo>
                  <a:lnTo>
                    <a:pt x="77" y="352"/>
                  </a:lnTo>
                  <a:lnTo>
                    <a:pt x="63" y="317"/>
                  </a:lnTo>
                  <a:lnTo>
                    <a:pt x="69" y="266"/>
                  </a:lnTo>
                  <a:lnTo>
                    <a:pt x="126" y="244"/>
                  </a:lnTo>
                  <a:lnTo>
                    <a:pt x="136" y="171"/>
                  </a:lnTo>
                  <a:lnTo>
                    <a:pt x="140" y="116"/>
                  </a:lnTo>
                  <a:lnTo>
                    <a:pt x="170" y="94"/>
                  </a:lnTo>
                  <a:lnTo>
                    <a:pt x="203" y="94"/>
                  </a:lnTo>
                  <a:lnTo>
                    <a:pt x="254" y="65"/>
                  </a:lnTo>
                  <a:lnTo>
                    <a:pt x="298" y="45"/>
                  </a:lnTo>
                  <a:lnTo>
                    <a:pt x="298" y="4"/>
                  </a:lnTo>
                  <a:lnTo>
                    <a:pt x="363" y="0"/>
                  </a:lnTo>
                  <a:lnTo>
                    <a:pt x="367" y="53"/>
                  </a:lnTo>
                  <a:lnTo>
                    <a:pt x="406" y="110"/>
                  </a:lnTo>
                  <a:lnTo>
                    <a:pt x="455" y="126"/>
                  </a:lnTo>
                  <a:lnTo>
                    <a:pt x="495" y="83"/>
                  </a:lnTo>
                  <a:lnTo>
                    <a:pt x="538" y="126"/>
                  </a:lnTo>
                  <a:lnTo>
                    <a:pt x="571" y="122"/>
                  </a:lnTo>
                  <a:lnTo>
                    <a:pt x="603" y="98"/>
                  </a:lnTo>
                  <a:lnTo>
                    <a:pt x="626" y="122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" name="Freeform 80"/>
            <p:cNvSpPr/>
            <p:nvPr/>
          </p:nvSpPr>
          <p:spPr bwMode="gray">
            <a:xfrm>
              <a:off x="3636" y="3029"/>
              <a:ext cx="313" cy="413"/>
            </a:xfrm>
            <a:custGeom>
              <a:avLst/>
              <a:gdLst>
                <a:gd name="T0" fmla="*/ 156 w 626"/>
                <a:gd name="T1" fmla="*/ 31 h 825"/>
                <a:gd name="T2" fmla="*/ 154 w 626"/>
                <a:gd name="T3" fmla="*/ 37 h 825"/>
                <a:gd name="T4" fmla="*/ 152 w 626"/>
                <a:gd name="T5" fmla="*/ 44 h 825"/>
                <a:gd name="T6" fmla="*/ 146 w 626"/>
                <a:gd name="T7" fmla="*/ 52 h 825"/>
                <a:gd name="T8" fmla="*/ 138 w 626"/>
                <a:gd name="T9" fmla="*/ 57 h 825"/>
                <a:gd name="T10" fmla="*/ 131 w 626"/>
                <a:gd name="T11" fmla="*/ 61 h 825"/>
                <a:gd name="T12" fmla="*/ 130 w 626"/>
                <a:gd name="T13" fmla="*/ 62 h 825"/>
                <a:gd name="T14" fmla="*/ 132 w 626"/>
                <a:gd name="T15" fmla="*/ 68 h 825"/>
                <a:gd name="T16" fmla="*/ 135 w 626"/>
                <a:gd name="T17" fmla="*/ 75 h 825"/>
                <a:gd name="T18" fmla="*/ 136 w 626"/>
                <a:gd name="T19" fmla="*/ 81 h 825"/>
                <a:gd name="T20" fmla="*/ 136 w 626"/>
                <a:gd name="T21" fmla="*/ 89 h 825"/>
                <a:gd name="T22" fmla="*/ 137 w 626"/>
                <a:gd name="T23" fmla="*/ 95 h 825"/>
                <a:gd name="T24" fmla="*/ 138 w 626"/>
                <a:gd name="T25" fmla="*/ 104 h 825"/>
                <a:gd name="T26" fmla="*/ 131 w 626"/>
                <a:gd name="T27" fmla="*/ 112 h 825"/>
                <a:gd name="T28" fmla="*/ 122 w 626"/>
                <a:gd name="T29" fmla="*/ 120 h 825"/>
                <a:gd name="T30" fmla="*/ 117 w 626"/>
                <a:gd name="T31" fmla="*/ 131 h 825"/>
                <a:gd name="T32" fmla="*/ 115 w 626"/>
                <a:gd name="T33" fmla="*/ 142 h 825"/>
                <a:gd name="T34" fmla="*/ 110 w 626"/>
                <a:gd name="T35" fmla="*/ 151 h 825"/>
                <a:gd name="T36" fmla="*/ 103 w 626"/>
                <a:gd name="T37" fmla="*/ 156 h 825"/>
                <a:gd name="T38" fmla="*/ 94 w 626"/>
                <a:gd name="T39" fmla="*/ 158 h 825"/>
                <a:gd name="T40" fmla="*/ 86 w 626"/>
                <a:gd name="T41" fmla="*/ 161 h 825"/>
                <a:gd name="T42" fmla="*/ 85 w 626"/>
                <a:gd name="T43" fmla="*/ 165 h 825"/>
                <a:gd name="T44" fmla="*/ 89 w 626"/>
                <a:gd name="T45" fmla="*/ 171 h 825"/>
                <a:gd name="T46" fmla="*/ 90 w 626"/>
                <a:gd name="T47" fmla="*/ 176 h 825"/>
                <a:gd name="T48" fmla="*/ 86 w 626"/>
                <a:gd name="T49" fmla="*/ 182 h 825"/>
                <a:gd name="T50" fmla="*/ 80 w 626"/>
                <a:gd name="T51" fmla="*/ 189 h 825"/>
                <a:gd name="T52" fmla="*/ 76 w 626"/>
                <a:gd name="T53" fmla="*/ 193 h 825"/>
                <a:gd name="T54" fmla="*/ 69 w 626"/>
                <a:gd name="T55" fmla="*/ 199 h 825"/>
                <a:gd name="T56" fmla="*/ 61 w 626"/>
                <a:gd name="T57" fmla="*/ 204 h 825"/>
                <a:gd name="T58" fmla="*/ 58 w 626"/>
                <a:gd name="T59" fmla="*/ 207 h 825"/>
                <a:gd name="T60" fmla="*/ 48 w 626"/>
                <a:gd name="T61" fmla="*/ 185 h 825"/>
                <a:gd name="T62" fmla="*/ 22 w 626"/>
                <a:gd name="T63" fmla="*/ 161 h 825"/>
                <a:gd name="T64" fmla="*/ 0 w 626"/>
                <a:gd name="T65" fmla="*/ 146 h 825"/>
                <a:gd name="T66" fmla="*/ 15 w 626"/>
                <a:gd name="T67" fmla="*/ 107 h 825"/>
                <a:gd name="T68" fmla="*/ 20 w 626"/>
                <a:gd name="T69" fmla="*/ 88 h 825"/>
                <a:gd name="T70" fmla="*/ 18 w 626"/>
                <a:gd name="T71" fmla="*/ 67 h 825"/>
                <a:gd name="T72" fmla="*/ 34 w 626"/>
                <a:gd name="T73" fmla="*/ 43 h 825"/>
                <a:gd name="T74" fmla="*/ 42 w 626"/>
                <a:gd name="T75" fmla="*/ 24 h 825"/>
                <a:gd name="T76" fmla="*/ 63 w 626"/>
                <a:gd name="T77" fmla="*/ 17 h 825"/>
                <a:gd name="T78" fmla="*/ 75 w 626"/>
                <a:gd name="T79" fmla="*/ 1 h 825"/>
                <a:gd name="T80" fmla="*/ 92 w 626"/>
                <a:gd name="T81" fmla="*/ 14 h 825"/>
                <a:gd name="T82" fmla="*/ 114 w 626"/>
                <a:gd name="T83" fmla="*/ 32 h 825"/>
                <a:gd name="T84" fmla="*/ 135 w 626"/>
                <a:gd name="T85" fmla="*/ 32 h 825"/>
                <a:gd name="T86" fmla="*/ 151 w 626"/>
                <a:gd name="T87" fmla="*/ 25 h 82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26"/>
                <a:gd name="T133" fmla="*/ 0 h 825"/>
                <a:gd name="T134" fmla="*/ 626 w 626"/>
                <a:gd name="T135" fmla="*/ 825 h 825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26" h="825">
                  <a:moveTo>
                    <a:pt x="626" y="122"/>
                  </a:moveTo>
                  <a:lnTo>
                    <a:pt x="624" y="124"/>
                  </a:lnTo>
                  <a:lnTo>
                    <a:pt x="621" y="134"/>
                  </a:lnTo>
                  <a:lnTo>
                    <a:pt x="615" y="146"/>
                  </a:lnTo>
                  <a:lnTo>
                    <a:pt x="613" y="159"/>
                  </a:lnTo>
                  <a:lnTo>
                    <a:pt x="607" y="173"/>
                  </a:lnTo>
                  <a:lnTo>
                    <a:pt x="597" y="189"/>
                  </a:lnTo>
                  <a:lnTo>
                    <a:pt x="581" y="205"/>
                  </a:lnTo>
                  <a:lnTo>
                    <a:pt x="565" y="216"/>
                  </a:lnTo>
                  <a:lnTo>
                    <a:pt x="550" y="228"/>
                  </a:lnTo>
                  <a:lnTo>
                    <a:pt x="534" y="236"/>
                  </a:lnTo>
                  <a:lnTo>
                    <a:pt x="524" y="242"/>
                  </a:lnTo>
                  <a:lnTo>
                    <a:pt x="520" y="244"/>
                  </a:lnTo>
                  <a:lnTo>
                    <a:pt x="520" y="248"/>
                  </a:lnTo>
                  <a:lnTo>
                    <a:pt x="524" y="258"/>
                  </a:lnTo>
                  <a:lnTo>
                    <a:pt x="528" y="272"/>
                  </a:lnTo>
                  <a:lnTo>
                    <a:pt x="532" y="285"/>
                  </a:lnTo>
                  <a:lnTo>
                    <a:pt x="538" y="299"/>
                  </a:lnTo>
                  <a:lnTo>
                    <a:pt x="542" y="309"/>
                  </a:lnTo>
                  <a:lnTo>
                    <a:pt x="544" y="321"/>
                  </a:lnTo>
                  <a:lnTo>
                    <a:pt x="546" y="339"/>
                  </a:lnTo>
                  <a:lnTo>
                    <a:pt x="544" y="354"/>
                  </a:lnTo>
                  <a:lnTo>
                    <a:pt x="544" y="368"/>
                  </a:lnTo>
                  <a:lnTo>
                    <a:pt x="548" y="380"/>
                  </a:lnTo>
                  <a:lnTo>
                    <a:pt x="550" y="396"/>
                  </a:lnTo>
                  <a:lnTo>
                    <a:pt x="550" y="413"/>
                  </a:lnTo>
                  <a:lnTo>
                    <a:pt x="540" y="429"/>
                  </a:lnTo>
                  <a:lnTo>
                    <a:pt x="522" y="447"/>
                  </a:lnTo>
                  <a:lnTo>
                    <a:pt x="504" y="462"/>
                  </a:lnTo>
                  <a:lnTo>
                    <a:pt x="489" y="480"/>
                  </a:lnTo>
                  <a:lnTo>
                    <a:pt x="479" y="494"/>
                  </a:lnTo>
                  <a:lnTo>
                    <a:pt x="469" y="522"/>
                  </a:lnTo>
                  <a:lnTo>
                    <a:pt x="463" y="549"/>
                  </a:lnTo>
                  <a:lnTo>
                    <a:pt x="459" y="565"/>
                  </a:lnTo>
                  <a:lnTo>
                    <a:pt x="451" y="585"/>
                  </a:lnTo>
                  <a:lnTo>
                    <a:pt x="441" y="602"/>
                  </a:lnTo>
                  <a:lnTo>
                    <a:pt x="428" y="618"/>
                  </a:lnTo>
                  <a:lnTo>
                    <a:pt x="414" y="624"/>
                  </a:lnTo>
                  <a:lnTo>
                    <a:pt x="396" y="630"/>
                  </a:lnTo>
                  <a:lnTo>
                    <a:pt x="376" y="632"/>
                  </a:lnTo>
                  <a:lnTo>
                    <a:pt x="359" y="636"/>
                  </a:lnTo>
                  <a:lnTo>
                    <a:pt x="345" y="642"/>
                  </a:lnTo>
                  <a:lnTo>
                    <a:pt x="337" y="648"/>
                  </a:lnTo>
                  <a:lnTo>
                    <a:pt x="339" y="659"/>
                  </a:lnTo>
                  <a:lnTo>
                    <a:pt x="347" y="669"/>
                  </a:lnTo>
                  <a:lnTo>
                    <a:pt x="357" y="681"/>
                  </a:lnTo>
                  <a:lnTo>
                    <a:pt x="363" y="691"/>
                  </a:lnTo>
                  <a:lnTo>
                    <a:pt x="361" y="701"/>
                  </a:lnTo>
                  <a:lnTo>
                    <a:pt x="353" y="710"/>
                  </a:lnTo>
                  <a:lnTo>
                    <a:pt x="343" y="726"/>
                  </a:lnTo>
                  <a:lnTo>
                    <a:pt x="331" y="742"/>
                  </a:lnTo>
                  <a:lnTo>
                    <a:pt x="319" y="756"/>
                  </a:lnTo>
                  <a:lnTo>
                    <a:pt x="312" y="766"/>
                  </a:lnTo>
                  <a:lnTo>
                    <a:pt x="302" y="771"/>
                  </a:lnTo>
                  <a:lnTo>
                    <a:pt x="290" y="781"/>
                  </a:lnTo>
                  <a:lnTo>
                    <a:pt x="274" y="793"/>
                  </a:lnTo>
                  <a:lnTo>
                    <a:pt x="258" y="805"/>
                  </a:lnTo>
                  <a:lnTo>
                    <a:pt x="245" y="815"/>
                  </a:lnTo>
                  <a:lnTo>
                    <a:pt x="235" y="821"/>
                  </a:lnTo>
                  <a:lnTo>
                    <a:pt x="231" y="825"/>
                  </a:lnTo>
                  <a:lnTo>
                    <a:pt x="215" y="795"/>
                  </a:lnTo>
                  <a:lnTo>
                    <a:pt x="191" y="740"/>
                  </a:lnTo>
                  <a:lnTo>
                    <a:pt x="158" y="675"/>
                  </a:lnTo>
                  <a:lnTo>
                    <a:pt x="89" y="642"/>
                  </a:lnTo>
                  <a:lnTo>
                    <a:pt x="2" y="640"/>
                  </a:lnTo>
                  <a:lnTo>
                    <a:pt x="0" y="581"/>
                  </a:lnTo>
                  <a:lnTo>
                    <a:pt x="28" y="476"/>
                  </a:lnTo>
                  <a:lnTo>
                    <a:pt x="60" y="425"/>
                  </a:lnTo>
                  <a:lnTo>
                    <a:pt x="58" y="376"/>
                  </a:lnTo>
                  <a:lnTo>
                    <a:pt x="77" y="352"/>
                  </a:lnTo>
                  <a:lnTo>
                    <a:pt x="63" y="317"/>
                  </a:lnTo>
                  <a:lnTo>
                    <a:pt x="69" y="266"/>
                  </a:lnTo>
                  <a:lnTo>
                    <a:pt x="126" y="244"/>
                  </a:lnTo>
                  <a:lnTo>
                    <a:pt x="136" y="171"/>
                  </a:lnTo>
                  <a:lnTo>
                    <a:pt x="140" y="116"/>
                  </a:lnTo>
                  <a:lnTo>
                    <a:pt x="170" y="94"/>
                  </a:lnTo>
                  <a:lnTo>
                    <a:pt x="203" y="94"/>
                  </a:lnTo>
                  <a:lnTo>
                    <a:pt x="254" y="65"/>
                  </a:lnTo>
                  <a:lnTo>
                    <a:pt x="298" y="45"/>
                  </a:lnTo>
                  <a:lnTo>
                    <a:pt x="298" y="4"/>
                  </a:lnTo>
                  <a:lnTo>
                    <a:pt x="363" y="0"/>
                  </a:lnTo>
                  <a:lnTo>
                    <a:pt x="367" y="53"/>
                  </a:lnTo>
                  <a:lnTo>
                    <a:pt x="406" y="110"/>
                  </a:lnTo>
                  <a:lnTo>
                    <a:pt x="455" y="126"/>
                  </a:lnTo>
                  <a:lnTo>
                    <a:pt x="495" y="83"/>
                  </a:lnTo>
                  <a:lnTo>
                    <a:pt x="538" y="126"/>
                  </a:lnTo>
                  <a:lnTo>
                    <a:pt x="571" y="122"/>
                  </a:lnTo>
                  <a:lnTo>
                    <a:pt x="603" y="98"/>
                  </a:lnTo>
                  <a:lnTo>
                    <a:pt x="626" y="122"/>
                  </a:lnTo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" name="Freeform 81"/>
            <p:cNvSpPr/>
            <p:nvPr/>
          </p:nvSpPr>
          <p:spPr bwMode="gray">
            <a:xfrm>
              <a:off x="3746" y="2774"/>
              <a:ext cx="283" cy="318"/>
            </a:xfrm>
            <a:custGeom>
              <a:avLst/>
              <a:gdLst>
                <a:gd name="T0" fmla="*/ 109 w 565"/>
                <a:gd name="T1" fmla="*/ 11 h 638"/>
                <a:gd name="T2" fmla="*/ 106 w 565"/>
                <a:gd name="T3" fmla="*/ 11 h 638"/>
                <a:gd name="T4" fmla="*/ 103 w 565"/>
                <a:gd name="T5" fmla="*/ 14 h 638"/>
                <a:gd name="T6" fmla="*/ 100 w 565"/>
                <a:gd name="T7" fmla="*/ 21 h 638"/>
                <a:gd name="T8" fmla="*/ 99 w 565"/>
                <a:gd name="T9" fmla="*/ 28 h 638"/>
                <a:gd name="T10" fmla="*/ 96 w 565"/>
                <a:gd name="T11" fmla="*/ 31 h 638"/>
                <a:gd name="T12" fmla="*/ 90 w 565"/>
                <a:gd name="T13" fmla="*/ 29 h 638"/>
                <a:gd name="T14" fmla="*/ 84 w 565"/>
                <a:gd name="T15" fmla="*/ 26 h 638"/>
                <a:gd name="T16" fmla="*/ 80 w 565"/>
                <a:gd name="T17" fmla="*/ 26 h 638"/>
                <a:gd name="T18" fmla="*/ 82 w 565"/>
                <a:gd name="T19" fmla="*/ 32 h 638"/>
                <a:gd name="T20" fmla="*/ 87 w 565"/>
                <a:gd name="T21" fmla="*/ 36 h 638"/>
                <a:gd name="T22" fmla="*/ 93 w 565"/>
                <a:gd name="T23" fmla="*/ 38 h 638"/>
                <a:gd name="T24" fmla="*/ 101 w 565"/>
                <a:gd name="T25" fmla="*/ 35 h 638"/>
                <a:gd name="T26" fmla="*/ 104 w 565"/>
                <a:gd name="T27" fmla="*/ 31 h 638"/>
                <a:gd name="T28" fmla="*/ 106 w 565"/>
                <a:gd name="T29" fmla="*/ 25 h 638"/>
                <a:gd name="T30" fmla="*/ 110 w 565"/>
                <a:gd name="T31" fmla="*/ 24 h 638"/>
                <a:gd name="T32" fmla="*/ 117 w 565"/>
                <a:gd name="T33" fmla="*/ 30 h 638"/>
                <a:gd name="T34" fmla="*/ 126 w 565"/>
                <a:gd name="T35" fmla="*/ 34 h 638"/>
                <a:gd name="T36" fmla="*/ 131 w 565"/>
                <a:gd name="T37" fmla="*/ 36 h 638"/>
                <a:gd name="T38" fmla="*/ 138 w 565"/>
                <a:gd name="T39" fmla="*/ 38 h 638"/>
                <a:gd name="T40" fmla="*/ 142 w 565"/>
                <a:gd name="T41" fmla="*/ 44 h 638"/>
                <a:gd name="T42" fmla="*/ 139 w 565"/>
                <a:gd name="T43" fmla="*/ 51 h 638"/>
                <a:gd name="T44" fmla="*/ 133 w 565"/>
                <a:gd name="T45" fmla="*/ 58 h 638"/>
                <a:gd name="T46" fmla="*/ 130 w 565"/>
                <a:gd name="T47" fmla="*/ 60 h 638"/>
                <a:gd name="T48" fmla="*/ 134 w 565"/>
                <a:gd name="T49" fmla="*/ 60 h 638"/>
                <a:gd name="T50" fmla="*/ 139 w 565"/>
                <a:gd name="T51" fmla="*/ 60 h 638"/>
                <a:gd name="T52" fmla="*/ 141 w 565"/>
                <a:gd name="T53" fmla="*/ 63 h 638"/>
                <a:gd name="T54" fmla="*/ 136 w 565"/>
                <a:gd name="T55" fmla="*/ 67 h 638"/>
                <a:gd name="T56" fmla="*/ 129 w 565"/>
                <a:gd name="T57" fmla="*/ 71 h 638"/>
                <a:gd name="T58" fmla="*/ 126 w 565"/>
                <a:gd name="T59" fmla="*/ 73 h 638"/>
                <a:gd name="T60" fmla="*/ 129 w 565"/>
                <a:gd name="T61" fmla="*/ 73 h 638"/>
                <a:gd name="T62" fmla="*/ 135 w 565"/>
                <a:gd name="T63" fmla="*/ 78 h 638"/>
                <a:gd name="T64" fmla="*/ 136 w 565"/>
                <a:gd name="T65" fmla="*/ 88 h 638"/>
                <a:gd name="T66" fmla="*/ 138 w 565"/>
                <a:gd name="T67" fmla="*/ 98 h 638"/>
                <a:gd name="T68" fmla="*/ 141 w 565"/>
                <a:gd name="T69" fmla="*/ 104 h 638"/>
                <a:gd name="T70" fmla="*/ 141 w 565"/>
                <a:gd name="T71" fmla="*/ 108 h 638"/>
                <a:gd name="T72" fmla="*/ 136 w 565"/>
                <a:gd name="T73" fmla="*/ 112 h 638"/>
                <a:gd name="T74" fmla="*/ 129 w 565"/>
                <a:gd name="T75" fmla="*/ 111 h 638"/>
                <a:gd name="T76" fmla="*/ 123 w 565"/>
                <a:gd name="T77" fmla="*/ 110 h 638"/>
                <a:gd name="T78" fmla="*/ 119 w 565"/>
                <a:gd name="T79" fmla="*/ 116 h 638"/>
                <a:gd name="T80" fmla="*/ 118 w 565"/>
                <a:gd name="T81" fmla="*/ 122 h 638"/>
                <a:gd name="T82" fmla="*/ 116 w 565"/>
                <a:gd name="T83" fmla="*/ 129 h 638"/>
                <a:gd name="T84" fmla="*/ 113 w 565"/>
                <a:gd name="T85" fmla="*/ 136 h 638"/>
                <a:gd name="T86" fmla="*/ 112 w 565"/>
                <a:gd name="T87" fmla="*/ 146 h 638"/>
                <a:gd name="T88" fmla="*/ 112 w 565"/>
                <a:gd name="T89" fmla="*/ 150 h 638"/>
                <a:gd name="T90" fmla="*/ 102 w 565"/>
                <a:gd name="T91" fmla="*/ 158 h 638"/>
                <a:gd name="T92" fmla="*/ 88 w 565"/>
                <a:gd name="T93" fmla="*/ 158 h 638"/>
                <a:gd name="T94" fmla="*/ 69 w 565"/>
                <a:gd name="T95" fmla="*/ 148 h 638"/>
                <a:gd name="T96" fmla="*/ 47 w 565"/>
                <a:gd name="T97" fmla="*/ 155 h 638"/>
                <a:gd name="T98" fmla="*/ 35 w 565"/>
                <a:gd name="T99" fmla="*/ 128 h 638"/>
                <a:gd name="T100" fmla="*/ 20 w 565"/>
                <a:gd name="T101" fmla="*/ 113 h 638"/>
                <a:gd name="T102" fmla="*/ 5 w 565"/>
                <a:gd name="T103" fmla="*/ 83 h 638"/>
                <a:gd name="T104" fmla="*/ 27 w 565"/>
                <a:gd name="T105" fmla="*/ 49 h 638"/>
                <a:gd name="T106" fmla="*/ 42 w 565"/>
                <a:gd name="T107" fmla="*/ 36 h 638"/>
                <a:gd name="T108" fmla="*/ 46 w 565"/>
                <a:gd name="T109" fmla="*/ 12 h 638"/>
                <a:gd name="T110" fmla="*/ 56 w 565"/>
                <a:gd name="T111" fmla="*/ 0 h 638"/>
                <a:gd name="T112" fmla="*/ 76 w 565"/>
                <a:gd name="T113" fmla="*/ 7 h 638"/>
                <a:gd name="T114" fmla="*/ 96 w 565"/>
                <a:gd name="T115" fmla="*/ 1 h 638"/>
                <a:gd name="T116" fmla="*/ 109 w 565"/>
                <a:gd name="T117" fmla="*/ 11 h 63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65"/>
                <a:gd name="T178" fmla="*/ 0 h 638"/>
                <a:gd name="T179" fmla="*/ 565 w 565"/>
                <a:gd name="T180" fmla="*/ 638 h 63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65" h="638">
                  <a:moveTo>
                    <a:pt x="433" y="44"/>
                  </a:moveTo>
                  <a:lnTo>
                    <a:pt x="433" y="44"/>
                  </a:lnTo>
                  <a:lnTo>
                    <a:pt x="429" y="46"/>
                  </a:lnTo>
                  <a:lnTo>
                    <a:pt x="423" y="47"/>
                  </a:lnTo>
                  <a:lnTo>
                    <a:pt x="417" y="53"/>
                  </a:lnTo>
                  <a:lnTo>
                    <a:pt x="411" y="59"/>
                  </a:lnTo>
                  <a:lnTo>
                    <a:pt x="403" y="69"/>
                  </a:lnTo>
                  <a:lnTo>
                    <a:pt x="398" y="85"/>
                  </a:lnTo>
                  <a:lnTo>
                    <a:pt x="396" y="99"/>
                  </a:lnTo>
                  <a:lnTo>
                    <a:pt x="394" y="112"/>
                  </a:lnTo>
                  <a:lnTo>
                    <a:pt x="392" y="122"/>
                  </a:lnTo>
                  <a:lnTo>
                    <a:pt x="384" y="126"/>
                  </a:lnTo>
                  <a:lnTo>
                    <a:pt x="372" y="122"/>
                  </a:lnTo>
                  <a:lnTo>
                    <a:pt x="360" y="118"/>
                  </a:lnTo>
                  <a:lnTo>
                    <a:pt x="346" y="110"/>
                  </a:lnTo>
                  <a:lnTo>
                    <a:pt x="335" y="107"/>
                  </a:lnTo>
                  <a:lnTo>
                    <a:pt x="325" y="105"/>
                  </a:lnTo>
                  <a:lnTo>
                    <a:pt x="319" y="107"/>
                  </a:lnTo>
                  <a:lnTo>
                    <a:pt x="317" y="118"/>
                  </a:lnTo>
                  <a:lnTo>
                    <a:pt x="325" y="128"/>
                  </a:lnTo>
                  <a:lnTo>
                    <a:pt x="337" y="138"/>
                  </a:lnTo>
                  <a:lnTo>
                    <a:pt x="346" y="146"/>
                  </a:lnTo>
                  <a:lnTo>
                    <a:pt x="358" y="152"/>
                  </a:lnTo>
                  <a:lnTo>
                    <a:pt x="372" y="154"/>
                  </a:lnTo>
                  <a:lnTo>
                    <a:pt x="388" y="150"/>
                  </a:lnTo>
                  <a:lnTo>
                    <a:pt x="402" y="142"/>
                  </a:lnTo>
                  <a:lnTo>
                    <a:pt x="407" y="134"/>
                  </a:lnTo>
                  <a:lnTo>
                    <a:pt x="413" y="124"/>
                  </a:lnTo>
                  <a:lnTo>
                    <a:pt x="417" y="112"/>
                  </a:lnTo>
                  <a:lnTo>
                    <a:pt x="423" y="103"/>
                  </a:lnTo>
                  <a:lnTo>
                    <a:pt x="429" y="97"/>
                  </a:lnTo>
                  <a:lnTo>
                    <a:pt x="437" y="97"/>
                  </a:lnTo>
                  <a:lnTo>
                    <a:pt x="447" y="105"/>
                  </a:lnTo>
                  <a:lnTo>
                    <a:pt x="468" y="122"/>
                  </a:lnTo>
                  <a:lnTo>
                    <a:pt x="486" y="132"/>
                  </a:lnTo>
                  <a:lnTo>
                    <a:pt x="502" y="138"/>
                  </a:lnTo>
                  <a:lnTo>
                    <a:pt x="514" y="142"/>
                  </a:lnTo>
                  <a:lnTo>
                    <a:pt x="524" y="144"/>
                  </a:lnTo>
                  <a:lnTo>
                    <a:pt x="537" y="148"/>
                  </a:lnTo>
                  <a:lnTo>
                    <a:pt x="549" y="154"/>
                  </a:lnTo>
                  <a:lnTo>
                    <a:pt x="559" y="164"/>
                  </a:lnTo>
                  <a:lnTo>
                    <a:pt x="565" y="177"/>
                  </a:lnTo>
                  <a:lnTo>
                    <a:pt x="561" y="191"/>
                  </a:lnTo>
                  <a:lnTo>
                    <a:pt x="553" y="207"/>
                  </a:lnTo>
                  <a:lnTo>
                    <a:pt x="543" y="221"/>
                  </a:lnTo>
                  <a:lnTo>
                    <a:pt x="531" y="232"/>
                  </a:lnTo>
                  <a:lnTo>
                    <a:pt x="524" y="240"/>
                  </a:lnTo>
                  <a:lnTo>
                    <a:pt x="520" y="242"/>
                  </a:lnTo>
                  <a:lnTo>
                    <a:pt x="524" y="242"/>
                  </a:lnTo>
                  <a:lnTo>
                    <a:pt x="533" y="242"/>
                  </a:lnTo>
                  <a:lnTo>
                    <a:pt x="543" y="240"/>
                  </a:lnTo>
                  <a:lnTo>
                    <a:pt x="555" y="242"/>
                  </a:lnTo>
                  <a:lnTo>
                    <a:pt x="561" y="246"/>
                  </a:lnTo>
                  <a:lnTo>
                    <a:pt x="561" y="252"/>
                  </a:lnTo>
                  <a:lnTo>
                    <a:pt x="555" y="262"/>
                  </a:lnTo>
                  <a:lnTo>
                    <a:pt x="543" y="270"/>
                  </a:lnTo>
                  <a:lnTo>
                    <a:pt x="529" y="278"/>
                  </a:lnTo>
                  <a:lnTo>
                    <a:pt x="516" y="286"/>
                  </a:lnTo>
                  <a:lnTo>
                    <a:pt x="506" y="290"/>
                  </a:lnTo>
                  <a:lnTo>
                    <a:pt x="502" y="292"/>
                  </a:lnTo>
                  <a:lnTo>
                    <a:pt x="506" y="292"/>
                  </a:lnTo>
                  <a:lnTo>
                    <a:pt x="516" y="295"/>
                  </a:lnTo>
                  <a:lnTo>
                    <a:pt x="528" y="303"/>
                  </a:lnTo>
                  <a:lnTo>
                    <a:pt x="537" y="315"/>
                  </a:lnTo>
                  <a:lnTo>
                    <a:pt x="541" y="329"/>
                  </a:lnTo>
                  <a:lnTo>
                    <a:pt x="543" y="353"/>
                  </a:lnTo>
                  <a:lnTo>
                    <a:pt x="543" y="374"/>
                  </a:lnTo>
                  <a:lnTo>
                    <a:pt x="549" y="396"/>
                  </a:lnTo>
                  <a:lnTo>
                    <a:pt x="555" y="408"/>
                  </a:lnTo>
                  <a:lnTo>
                    <a:pt x="561" y="418"/>
                  </a:lnTo>
                  <a:lnTo>
                    <a:pt x="565" y="425"/>
                  </a:lnTo>
                  <a:lnTo>
                    <a:pt x="563" y="435"/>
                  </a:lnTo>
                  <a:lnTo>
                    <a:pt x="553" y="445"/>
                  </a:lnTo>
                  <a:lnTo>
                    <a:pt x="541" y="451"/>
                  </a:lnTo>
                  <a:lnTo>
                    <a:pt x="528" y="449"/>
                  </a:lnTo>
                  <a:lnTo>
                    <a:pt x="514" y="445"/>
                  </a:lnTo>
                  <a:lnTo>
                    <a:pt x="502" y="441"/>
                  </a:lnTo>
                  <a:lnTo>
                    <a:pt x="490" y="443"/>
                  </a:lnTo>
                  <a:lnTo>
                    <a:pt x="482" y="453"/>
                  </a:lnTo>
                  <a:lnTo>
                    <a:pt x="476" y="465"/>
                  </a:lnTo>
                  <a:lnTo>
                    <a:pt x="474" y="479"/>
                  </a:lnTo>
                  <a:lnTo>
                    <a:pt x="472" y="492"/>
                  </a:lnTo>
                  <a:lnTo>
                    <a:pt x="470" y="506"/>
                  </a:lnTo>
                  <a:lnTo>
                    <a:pt x="463" y="518"/>
                  </a:lnTo>
                  <a:lnTo>
                    <a:pt x="457" y="532"/>
                  </a:lnTo>
                  <a:lnTo>
                    <a:pt x="449" y="545"/>
                  </a:lnTo>
                  <a:lnTo>
                    <a:pt x="447" y="567"/>
                  </a:lnTo>
                  <a:lnTo>
                    <a:pt x="445" y="587"/>
                  </a:lnTo>
                  <a:lnTo>
                    <a:pt x="445" y="599"/>
                  </a:lnTo>
                  <a:lnTo>
                    <a:pt x="445" y="604"/>
                  </a:lnTo>
                  <a:lnTo>
                    <a:pt x="445" y="606"/>
                  </a:lnTo>
                  <a:lnTo>
                    <a:pt x="405" y="634"/>
                  </a:lnTo>
                  <a:lnTo>
                    <a:pt x="382" y="610"/>
                  </a:lnTo>
                  <a:lnTo>
                    <a:pt x="350" y="634"/>
                  </a:lnTo>
                  <a:lnTo>
                    <a:pt x="317" y="638"/>
                  </a:lnTo>
                  <a:lnTo>
                    <a:pt x="274" y="595"/>
                  </a:lnTo>
                  <a:lnTo>
                    <a:pt x="234" y="638"/>
                  </a:lnTo>
                  <a:lnTo>
                    <a:pt x="185" y="622"/>
                  </a:lnTo>
                  <a:lnTo>
                    <a:pt x="146" y="565"/>
                  </a:lnTo>
                  <a:lnTo>
                    <a:pt x="140" y="514"/>
                  </a:lnTo>
                  <a:lnTo>
                    <a:pt x="91" y="514"/>
                  </a:lnTo>
                  <a:lnTo>
                    <a:pt x="77" y="453"/>
                  </a:lnTo>
                  <a:lnTo>
                    <a:pt x="0" y="394"/>
                  </a:lnTo>
                  <a:lnTo>
                    <a:pt x="18" y="333"/>
                  </a:lnTo>
                  <a:lnTo>
                    <a:pt x="77" y="272"/>
                  </a:lnTo>
                  <a:lnTo>
                    <a:pt x="106" y="199"/>
                  </a:lnTo>
                  <a:lnTo>
                    <a:pt x="134" y="156"/>
                  </a:lnTo>
                  <a:lnTo>
                    <a:pt x="165" y="144"/>
                  </a:lnTo>
                  <a:lnTo>
                    <a:pt x="144" y="101"/>
                  </a:lnTo>
                  <a:lnTo>
                    <a:pt x="183" y="51"/>
                  </a:lnTo>
                  <a:lnTo>
                    <a:pt x="179" y="8"/>
                  </a:lnTo>
                  <a:lnTo>
                    <a:pt x="224" y="0"/>
                  </a:lnTo>
                  <a:lnTo>
                    <a:pt x="252" y="34"/>
                  </a:lnTo>
                  <a:lnTo>
                    <a:pt x="301" y="30"/>
                  </a:lnTo>
                  <a:lnTo>
                    <a:pt x="344" y="20"/>
                  </a:lnTo>
                  <a:lnTo>
                    <a:pt x="384" y="4"/>
                  </a:lnTo>
                  <a:lnTo>
                    <a:pt x="415" y="22"/>
                  </a:lnTo>
                  <a:lnTo>
                    <a:pt x="433" y="44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Freeform 82"/>
            <p:cNvSpPr/>
            <p:nvPr/>
          </p:nvSpPr>
          <p:spPr bwMode="gray">
            <a:xfrm>
              <a:off x="3746" y="2774"/>
              <a:ext cx="283" cy="318"/>
            </a:xfrm>
            <a:custGeom>
              <a:avLst/>
              <a:gdLst>
                <a:gd name="T0" fmla="*/ 109 w 565"/>
                <a:gd name="T1" fmla="*/ 11 h 638"/>
                <a:gd name="T2" fmla="*/ 106 w 565"/>
                <a:gd name="T3" fmla="*/ 11 h 638"/>
                <a:gd name="T4" fmla="*/ 103 w 565"/>
                <a:gd name="T5" fmla="*/ 14 h 638"/>
                <a:gd name="T6" fmla="*/ 100 w 565"/>
                <a:gd name="T7" fmla="*/ 21 h 638"/>
                <a:gd name="T8" fmla="*/ 99 w 565"/>
                <a:gd name="T9" fmla="*/ 28 h 638"/>
                <a:gd name="T10" fmla="*/ 96 w 565"/>
                <a:gd name="T11" fmla="*/ 31 h 638"/>
                <a:gd name="T12" fmla="*/ 90 w 565"/>
                <a:gd name="T13" fmla="*/ 29 h 638"/>
                <a:gd name="T14" fmla="*/ 84 w 565"/>
                <a:gd name="T15" fmla="*/ 26 h 638"/>
                <a:gd name="T16" fmla="*/ 80 w 565"/>
                <a:gd name="T17" fmla="*/ 26 h 638"/>
                <a:gd name="T18" fmla="*/ 82 w 565"/>
                <a:gd name="T19" fmla="*/ 32 h 638"/>
                <a:gd name="T20" fmla="*/ 87 w 565"/>
                <a:gd name="T21" fmla="*/ 36 h 638"/>
                <a:gd name="T22" fmla="*/ 93 w 565"/>
                <a:gd name="T23" fmla="*/ 38 h 638"/>
                <a:gd name="T24" fmla="*/ 101 w 565"/>
                <a:gd name="T25" fmla="*/ 35 h 638"/>
                <a:gd name="T26" fmla="*/ 104 w 565"/>
                <a:gd name="T27" fmla="*/ 31 h 638"/>
                <a:gd name="T28" fmla="*/ 106 w 565"/>
                <a:gd name="T29" fmla="*/ 25 h 638"/>
                <a:gd name="T30" fmla="*/ 110 w 565"/>
                <a:gd name="T31" fmla="*/ 24 h 638"/>
                <a:gd name="T32" fmla="*/ 117 w 565"/>
                <a:gd name="T33" fmla="*/ 30 h 638"/>
                <a:gd name="T34" fmla="*/ 126 w 565"/>
                <a:gd name="T35" fmla="*/ 34 h 638"/>
                <a:gd name="T36" fmla="*/ 131 w 565"/>
                <a:gd name="T37" fmla="*/ 36 h 638"/>
                <a:gd name="T38" fmla="*/ 138 w 565"/>
                <a:gd name="T39" fmla="*/ 38 h 638"/>
                <a:gd name="T40" fmla="*/ 142 w 565"/>
                <a:gd name="T41" fmla="*/ 44 h 638"/>
                <a:gd name="T42" fmla="*/ 139 w 565"/>
                <a:gd name="T43" fmla="*/ 51 h 638"/>
                <a:gd name="T44" fmla="*/ 133 w 565"/>
                <a:gd name="T45" fmla="*/ 58 h 638"/>
                <a:gd name="T46" fmla="*/ 130 w 565"/>
                <a:gd name="T47" fmla="*/ 60 h 638"/>
                <a:gd name="T48" fmla="*/ 134 w 565"/>
                <a:gd name="T49" fmla="*/ 60 h 638"/>
                <a:gd name="T50" fmla="*/ 139 w 565"/>
                <a:gd name="T51" fmla="*/ 60 h 638"/>
                <a:gd name="T52" fmla="*/ 141 w 565"/>
                <a:gd name="T53" fmla="*/ 63 h 638"/>
                <a:gd name="T54" fmla="*/ 136 w 565"/>
                <a:gd name="T55" fmla="*/ 67 h 638"/>
                <a:gd name="T56" fmla="*/ 129 w 565"/>
                <a:gd name="T57" fmla="*/ 71 h 638"/>
                <a:gd name="T58" fmla="*/ 126 w 565"/>
                <a:gd name="T59" fmla="*/ 73 h 638"/>
                <a:gd name="T60" fmla="*/ 129 w 565"/>
                <a:gd name="T61" fmla="*/ 73 h 638"/>
                <a:gd name="T62" fmla="*/ 135 w 565"/>
                <a:gd name="T63" fmla="*/ 78 h 638"/>
                <a:gd name="T64" fmla="*/ 136 w 565"/>
                <a:gd name="T65" fmla="*/ 88 h 638"/>
                <a:gd name="T66" fmla="*/ 138 w 565"/>
                <a:gd name="T67" fmla="*/ 98 h 638"/>
                <a:gd name="T68" fmla="*/ 141 w 565"/>
                <a:gd name="T69" fmla="*/ 104 h 638"/>
                <a:gd name="T70" fmla="*/ 141 w 565"/>
                <a:gd name="T71" fmla="*/ 108 h 638"/>
                <a:gd name="T72" fmla="*/ 136 w 565"/>
                <a:gd name="T73" fmla="*/ 112 h 638"/>
                <a:gd name="T74" fmla="*/ 129 w 565"/>
                <a:gd name="T75" fmla="*/ 111 h 638"/>
                <a:gd name="T76" fmla="*/ 123 w 565"/>
                <a:gd name="T77" fmla="*/ 110 h 638"/>
                <a:gd name="T78" fmla="*/ 119 w 565"/>
                <a:gd name="T79" fmla="*/ 116 h 638"/>
                <a:gd name="T80" fmla="*/ 118 w 565"/>
                <a:gd name="T81" fmla="*/ 122 h 638"/>
                <a:gd name="T82" fmla="*/ 116 w 565"/>
                <a:gd name="T83" fmla="*/ 129 h 638"/>
                <a:gd name="T84" fmla="*/ 113 w 565"/>
                <a:gd name="T85" fmla="*/ 136 h 638"/>
                <a:gd name="T86" fmla="*/ 112 w 565"/>
                <a:gd name="T87" fmla="*/ 146 h 638"/>
                <a:gd name="T88" fmla="*/ 112 w 565"/>
                <a:gd name="T89" fmla="*/ 150 h 638"/>
                <a:gd name="T90" fmla="*/ 102 w 565"/>
                <a:gd name="T91" fmla="*/ 158 h 638"/>
                <a:gd name="T92" fmla="*/ 88 w 565"/>
                <a:gd name="T93" fmla="*/ 158 h 638"/>
                <a:gd name="T94" fmla="*/ 69 w 565"/>
                <a:gd name="T95" fmla="*/ 148 h 638"/>
                <a:gd name="T96" fmla="*/ 47 w 565"/>
                <a:gd name="T97" fmla="*/ 155 h 638"/>
                <a:gd name="T98" fmla="*/ 35 w 565"/>
                <a:gd name="T99" fmla="*/ 128 h 638"/>
                <a:gd name="T100" fmla="*/ 20 w 565"/>
                <a:gd name="T101" fmla="*/ 113 h 638"/>
                <a:gd name="T102" fmla="*/ 5 w 565"/>
                <a:gd name="T103" fmla="*/ 83 h 638"/>
                <a:gd name="T104" fmla="*/ 27 w 565"/>
                <a:gd name="T105" fmla="*/ 49 h 638"/>
                <a:gd name="T106" fmla="*/ 42 w 565"/>
                <a:gd name="T107" fmla="*/ 36 h 638"/>
                <a:gd name="T108" fmla="*/ 46 w 565"/>
                <a:gd name="T109" fmla="*/ 12 h 638"/>
                <a:gd name="T110" fmla="*/ 56 w 565"/>
                <a:gd name="T111" fmla="*/ 0 h 638"/>
                <a:gd name="T112" fmla="*/ 76 w 565"/>
                <a:gd name="T113" fmla="*/ 7 h 638"/>
                <a:gd name="T114" fmla="*/ 96 w 565"/>
                <a:gd name="T115" fmla="*/ 1 h 638"/>
                <a:gd name="T116" fmla="*/ 109 w 565"/>
                <a:gd name="T117" fmla="*/ 11 h 63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65"/>
                <a:gd name="T178" fmla="*/ 0 h 638"/>
                <a:gd name="T179" fmla="*/ 565 w 565"/>
                <a:gd name="T180" fmla="*/ 638 h 63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65" h="638">
                  <a:moveTo>
                    <a:pt x="433" y="44"/>
                  </a:moveTo>
                  <a:lnTo>
                    <a:pt x="433" y="44"/>
                  </a:lnTo>
                  <a:lnTo>
                    <a:pt x="429" y="46"/>
                  </a:lnTo>
                  <a:lnTo>
                    <a:pt x="423" y="47"/>
                  </a:lnTo>
                  <a:lnTo>
                    <a:pt x="417" y="53"/>
                  </a:lnTo>
                  <a:lnTo>
                    <a:pt x="411" y="59"/>
                  </a:lnTo>
                  <a:lnTo>
                    <a:pt x="403" y="69"/>
                  </a:lnTo>
                  <a:lnTo>
                    <a:pt x="398" y="85"/>
                  </a:lnTo>
                  <a:lnTo>
                    <a:pt x="396" y="99"/>
                  </a:lnTo>
                  <a:lnTo>
                    <a:pt x="394" y="112"/>
                  </a:lnTo>
                  <a:lnTo>
                    <a:pt x="392" y="122"/>
                  </a:lnTo>
                  <a:lnTo>
                    <a:pt x="384" y="126"/>
                  </a:lnTo>
                  <a:lnTo>
                    <a:pt x="372" y="122"/>
                  </a:lnTo>
                  <a:lnTo>
                    <a:pt x="360" y="118"/>
                  </a:lnTo>
                  <a:lnTo>
                    <a:pt x="346" y="110"/>
                  </a:lnTo>
                  <a:lnTo>
                    <a:pt x="335" y="107"/>
                  </a:lnTo>
                  <a:lnTo>
                    <a:pt x="325" y="105"/>
                  </a:lnTo>
                  <a:lnTo>
                    <a:pt x="319" y="107"/>
                  </a:lnTo>
                  <a:lnTo>
                    <a:pt x="317" y="118"/>
                  </a:lnTo>
                  <a:lnTo>
                    <a:pt x="325" y="128"/>
                  </a:lnTo>
                  <a:lnTo>
                    <a:pt x="337" y="138"/>
                  </a:lnTo>
                  <a:lnTo>
                    <a:pt x="346" y="146"/>
                  </a:lnTo>
                  <a:lnTo>
                    <a:pt x="358" y="152"/>
                  </a:lnTo>
                  <a:lnTo>
                    <a:pt x="372" y="154"/>
                  </a:lnTo>
                  <a:lnTo>
                    <a:pt x="388" y="150"/>
                  </a:lnTo>
                  <a:lnTo>
                    <a:pt x="402" y="142"/>
                  </a:lnTo>
                  <a:lnTo>
                    <a:pt x="407" y="134"/>
                  </a:lnTo>
                  <a:lnTo>
                    <a:pt x="413" y="124"/>
                  </a:lnTo>
                  <a:lnTo>
                    <a:pt x="417" y="112"/>
                  </a:lnTo>
                  <a:lnTo>
                    <a:pt x="423" y="103"/>
                  </a:lnTo>
                  <a:lnTo>
                    <a:pt x="429" y="97"/>
                  </a:lnTo>
                  <a:lnTo>
                    <a:pt x="437" y="97"/>
                  </a:lnTo>
                  <a:lnTo>
                    <a:pt x="447" y="105"/>
                  </a:lnTo>
                  <a:lnTo>
                    <a:pt x="468" y="122"/>
                  </a:lnTo>
                  <a:lnTo>
                    <a:pt x="486" y="132"/>
                  </a:lnTo>
                  <a:lnTo>
                    <a:pt x="502" y="138"/>
                  </a:lnTo>
                  <a:lnTo>
                    <a:pt x="514" y="142"/>
                  </a:lnTo>
                  <a:lnTo>
                    <a:pt x="524" y="144"/>
                  </a:lnTo>
                  <a:lnTo>
                    <a:pt x="537" y="148"/>
                  </a:lnTo>
                  <a:lnTo>
                    <a:pt x="549" y="154"/>
                  </a:lnTo>
                  <a:lnTo>
                    <a:pt x="559" y="164"/>
                  </a:lnTo>
                  <a:lnTo>
                    <a:pt x="565" y="177"/>
                  </a:lnTo>
                  <a:lnTo>
                    <a:pt x="561" y="191"/>
                  </a:lnTo>
                  <a:lnTo>
                    <a:pt x="553" y="207"/>
                  </a:lnTo>
                  <a:lnTo>
                    <a:pt x="543" y="221"/>
                  </a:lnTo>
                  <a:lnTo>
                    <a:pt x="531" y="232"/>
                  </a:lnTo>
                  <a:lnTo>
                    <a:pt x="524" y="240"/>
                  </a:lnTo>
                  <a:lnTo>
                    <a:pt x="520" y="242"/>
                  </a:lnTo>
                  <a:lnTo>
                    <a:pt x="524" y="242"/>
                  </a:lnTo>
                  <a:lnTo>
                    <a:pt x="533" y="242"/>
                  </a:lnTo>
                  <a:lnTo>
                    <a:pt x="543" y="240"/>
                  </a:lnTo>
                  <a:lnTo>
                    <a:pt x="555" y="242"/>
                  </a:lnTo>
                  <a:lnTo>
                    <a:pt x="561" y="246"/>
                  </a:lnTo>
                  <a:lnTo>
                    <a:pt x="561" y="252"/>
                  </a:lnTo>
                  <a:lnTo>
                    <a:pt x="555" y="262"/>
                  </a:lnTo>
                  <a:lnTo>
                    <a:pt x="543" y="270"/>
                  </a:lnTo>
                  <a:lnTo>
                    <a:pt x="529" y="278"/>
                  </a:lnTo>
                  <a:lnTo>
                    <a:pt x="516" y="286"/>
                  </a:lnTo>
                  <a:lnTo>
                    <a:pt x="506" y="290"/>
                  </a:lnTo>
                  <a:lnTo>
                    <a:pt x="502" y="292"/>
                  </a:lnTo>
                  <a:lnTo>
                    <a:pt x="506" y="292"/>
                  </a:lnTo>
                  <a:lnTo>
                    <a:pt x="516" y="295"/>
                  </a:lnTo>
                  <a:lnTo>
                    <a:pt x="528" y="303"/>
                  </a:lnTo>
                  <a:lnTo>
                    <a:pt x="537" y="315"/>
                  </a:lnTo>
                  <a:lnTo>
                    <a:pt x="541" y="329"/>
                  </a:lnTo>
                  <a:lnTo>
                    <a:pt x="543" y="353"/>
                  </a:lnTo>
                  <a:lnTo>
                    <a:pt x="543" y="374"/>
                  </a:lnTo>
                  <a:lnTo>
                    <a:pt x="549" y="396"/>
                  </a:lnTo>
                  <a:lnTo>
                    <a:pt x="555" y="408"/>
                  </a:lnTo>
                  <a:lnTo>
                    <a:pt x="561" y="418"/>
                  </a:lnTo>
                  <a:lnTo>
                    <a:pt x="565" y="425"/>
                  </a:lnTo>
                  <a:lnTo>
                    <a:pt x="563" y="435"/>
                  </a:lnTo>
                  <a:lnTo>
                    <a:pt x="553" y="445"/>
                  </a:lnTo>
                  <a:lnTo>
                    <a:pt x="541" y="451"/>
                  </a:lnTo>
                  <a:lnTo>
                    <a:pt x="528" y="449"/>
                  </a:lnTo>
                  <a:lnTo>
                    <a:pt x="514" y="445"/>
                  </a:lnTo>
                  <a:lnTo>
                    <a:pt x="502" y="441"/>
                  </a:lnTo>
                  <a:lnTo>
                    <a:pt x="490" y="443"/>
                  </a:lnTo>
                  <a:lnTo>
                    <a:pt x="482" y="453"/>
                  </a:lnTo>
                  <a:lnTo>
                    <a:pt x="476" y="465"/>
                  </a:lnTo>
                  <a:lnTo>
                    <a:pt x="474" y="479"/>
                  </a:lnTo>
                  <a:lnTo>
                    <a:pt x="472" y="492"/>
                  </a:lnTo>
                  <a:lnTo>
                    <a:pt x="470" y="506"/>
                  </a:lnTo>
                  <a:lnTo>
                    <a:pt x="463" y="518"/>
                  </a:lnTo>
                  <a:lnTo>
                    <a:pt x="457" y="532"/>
                  </a:lnTo>
                  <a:lnTo>
                    <a:pt x="449" y="545"/>
                  </a:lnTo>
                  <a:lnTo>
                    <a:pt x="447" y="567"/>
                  </a:lnTo>
                  <a:lnTo>
                    <a:pt x="445" y="587"/>
                  </a:lnTo>
                  <a:lnTo>
                    <a:pt x="445" y="599"/>
                  </a:lnTo>
                  <a:lnTo>
                    <a:pt x="445" y="604"/>
                  </a:lnTo>
                  <a:lnTo>
                    <a:pt x="445" y="606"/>
                  </a:lnTo>
                  <a:lnTo>
                    <a:pt x="405" y="634"/>
                  </a:lnTo>
                  <a:lnTo>
                    <a:pt x="382" y="610"/>
                  </a:lnTo>
                  <a:lnTo>
                    <a:pt x="350" y="634"/>
                  </a:lnTo>
                  <a:lnTo>
                    <a:pt x="317" y="638"/>
                  </a:lnTo>
                  <a:lnTo>
                    <a:pt x="274" y="595"/>
                  </a:lnTo>
                  <a:lnTo>
                    <a:pt x="234" y="638"/>
                  </a:lnTo>
                  <a:lnTo>
                    <a:pt x="185" y="622"/>
                  </a:lnTo>
                  <a:lnTo>
                    <a:pt x="146" y="565"/>
                  </a:lnTo>
                  <a:lnTo>
                    <a:pt x="140" y="514"/>
                  </a:lnTo>
                  <a:lnTo>
                    <a:pt x="91" y="514"/>
                  </a:lnTo>
                  <a:lnTo>
                    <a:pt x="77" y="453"/>
                  </a:lnTo>
                  <a:lnTo>
                    <a:pt x="0" y="394"/>
                  </a:lnTo>
                  <a:lnTo>
                    <a:pt x="18" y="333"/>
                  </a:lnTo>
                  <a:lnTo>
                    <a:pt x="77" y="272"/>
                  </a:lnTo>
                  <a:lnTo>
                    <a:pt x="106" y="199"/>
                  </a:lnTo>
                  <a:lnTo>
                    <a:pt x="134" y="156"/>
                  </a:lnTo>
                  <a:lnTo>
                    <a:pt x="165" y="144"/>
                  </a:lnTo>
                  <a:lnTo>
                    <a:pt x="144" y="101"/>
                  </a:lnTo>
                  <a:lnTo>
                    <a:pt x="183" y="51"/>
                  </a:lnTo>
                  <a:lnTo>
                    <a:pt x="179" y="8"/>
                  </a:lnTo>
                  <a:lnTo>
                    <a:pt x="224" y="0"/>
                  </a:lnTo>
                  <a:lnTo>
                    <a:pt x="252" y="34"/>
                  </a:lnTo>
                  <a:lnTo>
                    <a:pt x="301" y="30"/>
                  </a:lnTo>
                  <a:lnTo>
                    <a:pt x="344" y="20"/>
                  </a:lnTo>
                  <a:lnTo>
                    <a:pt x="384" y="4"/>
                  </a:lnTo>
                  <a:lnTo>
                    <a:pt x="415" y="22"/>
                  </a:lnTo>
                  <a:lnTo>
                    <a:pt x="433" y="44"/>
                  </a:lnTo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" name="Freeform 83"/>
            <p:cNvSpPr/>
            <p:nvPr/>
          </p:nvSpPr>
          <p:spPr bwMode="gray">
            <a:xfrm>
              <a:off x="3622" y="2455"/>
              <a:ext cx="383" cy="340"/>
            </a:xfrm>
            <a:custGeom>
              <a:avLst/>
              <a:gdLst>
                <a:gd name="T0" fmla="*/ 67 w 766"/>
                <a:gd name="T1" fmla="*/ 11 h 681"/>
                <a:gd name="T2" fmla="*/ 71 w 766"/>
                <a:gd name="T3" fmla="*/ 13 h 681"/>
                <a:gd name="T4" fmla="*/ 79 w 766"/>
                <a:gd name="T5" fmla="*/ 17 h 681"/>
                <a:gd name="T6" fmla="*/ 85 w 766"/>
                <a:gd name="T7" fmla="*/ 22 h 681"/>
                <a:gd name="T8" fmla="*/ 96 w 766"/>
                <a:gd name="T9" fmla="*/ 25 h 681"/>
                <a:gd name="T10" fmla="*/ 105 w 766"/>
                <a:gd name="T11" fmla="*/ 28 h 681"/>
                <a:gd name="T12" fmla="*/ 110 w 766"/>
                <a:gd name="T13" fmla="*/ 34 h 681"/>
                <a:gd name="T14" fmla="*/ 114 w 766"/>
                <a:gd name="T15" fmla="*/ 41 h 681"/>
                <a:gd name="T16" fmla="*/ 120 w 766"/>
                <a:gd name="T17" fmla="*/ 51 h 681"/>
                <a:gd name="T18" fmla="*/ 126 w 766"/>
                <a:gd name="T19" fmla="*/ 59 h 681"/>
                <a:gd name="T20" fmla="*/ 133 w 766"/>
                <a:gd name="T21" fmla="*/ 69 h 681"/>
                <a:gd name="T22" fmla="*/ 138 w 766"/>
                <a:gd name="T23" fmla="*/ 79 h 681"/>
                <a:gd name="T24" fmla="*/ 138 w 766"/>
                <a:gd name="T25" fmla="*/ 85 h 681"/>
                <a:gd name="T26" fmla="*/ 141 w 766"/>
                <a:gd name="T27" fmla="*/ 92 h 681"/>
                <a:gd name="T28" fmla="*/ 152 w 766"/>
                <a:gd name="T29" fmla="*/ 96 h 681"/>
                <a:gd name="T30" fmla="*/ 162 w 766"/>
                <a:gd name="T31" fmla="*/ 99 h 681"/>
                <a:gd name="T32" fmla="*/ 168 w 766"/>
                <a:gd name="T33" fmla="*/ 106 h 681"/>
                <a:gd name="T34" fmla="*/ 174 w 766"/>
                <a:gd name="T35" fmla="*/ 112 h 681"/>
                <a:gd name="T36" fmla="*/ 179 w 766"/>
                <a:gd name="T37" fmla="*/ 116 h 681"/>
                <a:gd name="T38" fmla="*/ 183 w 766"/>
                <a:gd name="T39" fmla="*/ 121 h 681"/>
                <a:gd name="T40" fmla="*/ 181 w 766"/>
                <a:gd name="T41" fmla="*/ 124 h 681"/>
                <a:gd name="T42" fmla="*/ 173 w 766"/>
                <a:gd name="T43" fmla="*/ 125 h 681"/>
                <a:gd name="T44" fmla="*/ 161 w 766"/>
                <a:gd name="T45" fmla="*/ 124 h 681"/>
                <a:gd name="T46" fmla="*/ 153 w 766"/>
                <a:gd name="T47" fmla="*/ 124 h 681"/>
                <a:gd name="T48" fmla="*/ 153 w 766"/>
                <a:gd name="T49" fmla="*/ 124 h 681"/>
                <a:gd name="T50" fmla="*/ 158 w 766"/>
                <a:gd name="T51" fmla="*/ 126 h 681"/>
                <a:gd name="T52" fmla="*/ 165 w 766"/>
                <a:gd name="T53" fmla="*/ 130 h 681"/>
                <a:gd name="T54" fmla="*/ 168 w 766"/>
                <a:gd name="T55" fmla="*/ 134 h 681"/>
                <a:gd name="T56" fmla="*/ 177 w 766"/>
                <a:gd name="T57" fmla="*/ 139 h 681"/>
                <a:gd name="T58" fmla="*/ 184 w 766"/>
                <a:gd name="T59" fmla="*/ 144 h 681"/>
                <a:gd name="T60" fmla="*/ 189 w 766"/>
                <a:gd name="T61" fmla="*/ 150 h 681"/>
                <a:gd name="T62" fmla="*/ 192 w 766"/>
                <a:gd name="T63" fmla="*/ 155 h 681"/>
                <a:gd name="T64" fmla="*/ 190 w 766"/>
                <a:gd name="T65" fmla="*/ 157 h 681"/>
                <a:gd name="T66" fmla="*/ 183 w 766"/>
                <a:gd name="T67" fmla="*/ 161 h 681"/>
                <a:gd name="T68" fmla="*/ 177 w 766"/>
                <a:gd name="T69" fmla="*/ 164 h 681"/>
                <a:gd name="T70" fmla="*/ 175 w 766"/>
                <a:gd name="T71" fmla="*/ 166 h 681"/>
                <a:gd name="T72" fmla="*/ 173 w 766"/>
                <a:gd name="T73" fmla="*/ 168 h 681"/>
                <a:gd name="T74" fmla="*/ 171 w 766"/>
                <a:gd name="T75" fmla="*/ 169 h 681"/>
                <a:gd name="T76" fmla="*/ 170 w 766"/>
                <a:gd name="T77" fmla="*/ 170 h 681"/>
                <a:gd name="T78" fmla="*/ 158 w 766"/>
                <a:gd name="T79" fmla="*/ 160 h 681"/>
                <a:gd name="T80" fmla="*/ 125 w 766"/>
                <a:gd name="T81" fmla="*/ 167 h 681"/>
                <a:gd name="T82" fmla="*/ 108 w 766"/>
                <a:gd name="T83" fmla="*/ 161 h 681"/>
                <a:gd name="T84" fmla="*/ 89 w 766"/>
                <a:gd name="T85" fmla="*/ 158 h 681"/>
                <a:gd name="T86" fmla="*/ 75 w 766"/>
                <a:gd name="T87" fmla="*/ 148 h 681"/>
                <a:gd name="T88" fmla="*/ 57 w 766"/>
                <a:gd name="T89" fmla="*/ 128 h 681"/>
                <a:gd name="T90" fmla="*/ 49 w 766"/>
                <a:gd name="T91" fmla="*/ 101 h 681"/>
                <a:gd name="T92" fmla="*/ 36 w 766"/>
                <a:gd name="T93" fmla="*/ 67 h 681"/>
                <a:gd name="T94" fmla="*/ 21 w 766"/>
                <a:gd name="T95" fmla="*/ 64 h 681"/>
                <a:gd name="T96" fmla="*/ 0 w 766"/>
                <a:gd name="T97" fmla="*/ 55 h 681"/>
                <a:gd name="T98" fmla="*/ 18 w 766"/>
                <a:gd name="T99" fmla="*/ 31 h 681"/>
                <a:gd name="T100" fmla="*/ 30 w 766"/>
                <a:gd name="T101" fmla="*/ 25 h 681"/>
                <a:gd name="T102" fmla="*/ 51 w 766"/>
                <a:gd name="T103" fmla="*/ 19 h 681"/>
                <a:gd name="T104" fmla="*/ 66 w 766"/>
                <a:gd name="T105" fmla="*/ 0 h 68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66"/>
                <a:gd name="T160" fmla="*/ 0 h 681"/>
                <a:gd name="T161" fmla="*/ 766 w 766"/>
                <a:gd name="T162" fmla="*/ 681 h 68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66" h="681">
                  <a:moveTo>
                    <a:pt x="262" y="0"/>
                  </a:moveTo>
                  <a:lnTo>
                    <a:pt x="266" y="45"/>
                  </a:lnTo>
                  <a:lnTo>
                    <a:pt x="270" y="49"/>
                  </a:lnTo>
                  <a:lnTo>
                    <a:pt x="281" y="55"/>
                  </a:lnTo>
                  <a:lnTo>
                    <a:pt x="297" y="63"/>
                  </a:lnTo>
                  <a:lnTo>
                    <a:pt x="313" y="70"/>
                  </a:lnTo>
                  <a:lnTo>
                    <a:pt x="325" y="78"/>
                  </a:lnTo>
                  <a:lnTo>
                    <a:pt x="340" y="88"/>
                  </a:lnTo>
                  <a:lnTo>
                    <a:pt x="362" y="94"/>
                  </a:lnTo>
                  <a:lnTo>
                    <a:pt x="384" y="100"/>
                  </a:lnTo>
                  <a:lnTo>
                    <a:pt x="402" y="104"/>
                  </a:lnTo>
                  <a:lnTo>
                    <a:pt x="419" y="114"/>
                  </a:lnTo>
                  <a:lnTo>
                    <a:pt x="433" y="124"/>
                  </a:lnTo>
                  <a:lnTo>
                    <a:pt x="441" y="137"/>
                  </a:lnTo>
                  <a:lnTo>
                    <a:pt x="447" y="149"/>
                  </a:lnTo>
                  <a:lnTo>
                    <a:pt x="457" y="165"/>
                  </a:lnTo>
                  <a:lnTo>
                    <a:pt x="470" y="185"/>
                  </a:lnTo>
                  <a:lnTo>
                    <a:pt x="482" y="204"/>
                  </a:lnTo>
                  <a:lnTo>
                    <a:pt x="496" y="222"/>
                  </a:lnTo>
                  <a:lnTo>
                    <a:pt x="506" y="236"/>
                  </a:lnTo>
                  <a:lnTo>
                    <a:pt x="518" y="253"/>
                  </a:lnTo>
                  <a:lnTo>
                    <a:pt x="531" y="277"/>
                  </a:lnTo>
                  <a:lnTo>
                    <a:pt x="543" y="299"/>
                  </a:lnTo>
                  <a:lnTo>
                    <a:pt x="549" y="316"/>
                  </a:lnTo>
                  <a:lnTo>
                    <a:pt x="551" y="330"/>
                  </a:lnTo>
                  <a:lnTo>
                    <a:pt x="551" y="342"/>
                  </a:lnTo>
                  <a:lnTo>
                    <a:pt x="553" y="354"/>
                  </a:lnTo>
                  <a:lnTo>
                    <a:pt x="563" y="368"/>
                  </a:lnTo>
                  <a:lnTo>
                    <a:pt x="583" y="379"/>
                  </a:lnTo>
                  <a:lnTo>
                    <a:pt x="606" y="385"/>
                  </a:lnTo>
                  <a:lnTo>
                    <a:pt x="628" y="391"/>
                  </a:lnTo>
                  <a:lnTo>
                    <a:pt x="646" y="399"/>
                  </a:lnTo>
                  <a:lnTo>
                    <a:pt x="659" y="411"/>
                  </a:lnTo>
                  <a:lnTo>
                    <a:pt x="671" y="427"/>
                  </a:lnTo>
                  <a:lnTo>
                    <a:pt x="681" y="440"/>
                  </a:lnTo>
                  <a:lnTo>
                    <a:pt x="693" y="448"/>
                  </a:lnTo>
                  <a:lnTo>
                    <a:pt x="705" y="454"/>
                  </a:lnTo>
                  <a:lnTo>
                    <a:pt x="716" y="464"/>
                  </a:lnTo>
                  <a:lnTo>
                    <a:pt x="726" y="474"/>
                  </a:lnTo>
                  <a:lnTo>
                    <a:pt x="732" y="486"/>
                  </a:lnTo>
                  <a:lnTo>
                    <a:pt x="732" y="496"/>
                  </a:lnTo>
                  <a:lnTo>
                    <a:pt x="724" y="499"/>
                  </a:lnTo>
                  <a:lnTo>
                    <a:pt x="711" y="501"/>
                  </a:lnTo>
                  <a:lnTo>
                    <a:pt x="689" y="503"/>
                  </a:lnTo>
                  <a:lnTo>
                    <a:pt x="667" y="501"/>
                  </a:lnTo>
                  <a:lnTo>
                    <a:pt x="644" y="499"/>
                  </a:lnTo>
                  <a:lnTo>
                    <a:pt x="624" y="498"/>
                  </a:lnTo>
                  <a:lnTo>
                    <a:pt x="610" y="496"/>
                  </a:lnTo>
                  <a:lnTo>
                    <a:pt x="606" y="496"/>
                  </a:lnTo>
                  <a:lnTo>
                    <a:pt x="610" y="498"/>
                  </a:lnTo>
                  <a:lnTo>
                    <a:pt x="620" y="501"/>
                  </a:lnTo>
                  <a:lnTo>
                    <a:pt x="632" y="507"/>
                  </a:lnTo>
                  <a:lnTo>
                    <a:pt x="646" y="515"/>
                  </a:lnTo>
                  <a:lnTo>
                    <a:pt x="657" y="523"/>
                  </a:lnTo>
                  <a:lnTo>
                    <a:pt x="663" y="531"/>
                  </a:lnTo>
                  <a:lnTo>
                    <a:pt x="671" y="539"/>
                  </a:lnTo>
                  <a:lnTo>
                    <a:pt x="687" y="549"/>
                  </a:lnTo>
                  <a:lnTo>
                    <a:pt x="707" y="559"/>
                  </a:lnTo>
                  <a:lnTo>
                    <a:pt x="724" y="568"/>
                  </a:lnTo>
                  <a:lnTo>
                    <a:pt x="736" y="578"/>
                  </a:lnTo>
                  <a:lnTo>
                    <a:pt x="746" y="590"/>
                  </a:lnTo>
                  <a:lnTo>
                    <a:pt x="754" y="602"/>
                  </a:lnTo>
                  <a:lnTo>
                    <a:pt x="762" y="612"/>
                  </a:lnTo>
                  <a:lnTo>
                    <a:pt x="766" y="622"/>
                  </a:lnTo>
                  <a:lnTo>
                    <a:pt x="766" y="627"/>
                  </a:lnTo>
                  <a:lnTo>
                    <a:pt x="758" y="631"/>
                  </a:lnTo>
                  <a:lnTo>
                    <a:pt x="746" y="639"/>
                  </a:lnTo>
                  <a:lnTo>
                    <a:pt x="730" y="647"/>
                  </a:lnTo>
                  <a:lnTo>
                    <a:pt x="716" y="653"/>
                  </a:lnTo>
                  <a:lnTo>
                    <a:pt x="705" y="659"/>
                  </a:lnTo>
                  <a:lnTo>
                    <a:pt x="699" y="663"/>
                  </a:lnTo>
                  <a:lnTo>
                    <a:pt x="697" y="665"/>
                  </a:lnTo>
                  <a:lnTo>
                    <a:pt x="693" y="669"/>
                  </a:lnTo>
                  <a:lnTo>
                    <a:pt x="689" y="673"/>
                  </a:lnTo>
                  <a:lnTo>
                    <a:pt x="685" y="675"/>
                  </a:lnTo>
                  <a:lnTo>
                    <a:pt x="681" y="677"/>
                  </a:lnTo>
                  <a:lnTo>
                    <a:pt x="679" y="679"/>
                  </a:lnTo>
                  <a:lnTo>
                    <a:pt x="679" y="681"/>
                  </a:lnTo>
                  <a:lnTo>
                    <a:pt x="665" y="663"/>
                  </a:lnTo>
                  <a:lnTo>
                    <a:pt x="632" y="641"/>
                  </a:lnTo>
                  <a:lnTo>
                    <a:pt x="592" y="657"/>
                  </a:lnTo>
                  <a:lnTo>
                    <a:pt x="500" y="671"/>
                  </a:lnTo>
                  <a:lnTo>
                    <a:pt x="472" y="637"/>
                  </a:lnTo>
                  <a:lnTo>
                    <a:pt x="431" y="645"/>
                  </a:lnTo>
                  <a:lnTo>
                    <a:pt x="398" y="651"/>
                  </a:lnTo>
                  <a:lnTo>
                    <a:pt x="356" y="633"/>
                  </a:lnTo>
                  <a:lnTo>
                    <a:pt x="303" y="651"/>
                  </a:lnTo>
                  <a:lnTo>
                    <a:pt x="297" y="592"/>
                  </a:lnTo>
                  <a:lnTo>
                    <a:pt x="242" y="566"/>
                  </a:lnTo>
                  <a:lnTo>
                    <a:pt x="230" y="513"/>
                  </a:lnTo>
                  <a:lnTo>
                    <a:pt x="258" y="470"/>
                  </a:lnTo>
                  <a:lnTo>
                    <a:pt x="197" y="407"/>
                  </a:lnTo>
                  <a:lnTo>
                    <a:pt x="140" y="336"/>
                  </a:lnTo>
                  <a:lnTo>
                    <a:pt x="144" y="269"/>
                  </a:lnTo>
                  <a:lnTo>
                    <a:pt x="112" y="250"/>
                  </a:lnTo>
                  <a:lnTo>
                    <a:pt x="83" y="257"/>
                  </a:lnTo>
                  <a:lnTo>
                    <a:pt x="69" y="222"/>
                  </a:lnTo>
                  <a:lnTo>
                    <a:pt x="0" y="220"/>
                  </a:lnTo>
                  <a:lnTo>
                    <a:pt x="14" y="131"/>
                  </a:lnTo>
                  <a:lnTo>
                    <a:pt x="69" y="124"/>
                  </a:lnTo>
                  <a:lnTo>
                    <a:pt x="81" y="98"/>
                  </a:lnTo>
                  <a:lnTo>
                    <a:pt x="122" y="100"/>
                  </a:lnTo>
                  <a:lnTo>
                    <a:pt x="175" y="76"/>
                  </a:lnTo>
                  <a:lnTo>
                    <a:pt x="203" y="76"/>
                  </a:lnTo>
                  <a:lnTo>
                    <a:pt x="215" y="15"/>
                  </a:lnTo>
                  <a:lnTo>
                    <a:pt x="262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" name="Freeform 84"/>
            <p:cNvSpPr/>
            <p:nvPr/>
          </p:nvSpPr>
          <p:spPr bwMode="gray">
            <a:xfrm>
              <a:off x="3622" y="2455"/>
              <a:ext cx="383" cy="340"/>
            </a:xfrm>
            <a:custGeom>
              <a:avLst/>
              <a:gdLst>
                <a:gd name="T0" fmla="*/ 67 w 766"/>
                <a:gd name="T1" fmla="*/ 11 h 681"/>
                <a:gd name="T2" fmla="*/ 71 w 766"/>
                <a:gd name="T3" fmla="*/ 13 h 681"/>
                <a:gd name="T4" fmla="*/ 79 w 766"/>
                <a:gd name="T5" fmla="*/ 17 h 681"/>
                <a:gd name="T6" fmla="*/ 85 w 766"/>
                <a:gd name="T7" fmla="*/ 22 h 681"/>
                <a:gd name="T8" fmla="*/ 96 w 766"/>
                <a:gd name="T9" fmla="*/ 25 h 681"/>
                <a:gd name="T10" fmla="*/ 105 w 766"/>
                <a:gd name="T11" fmla="*/ 28 h 681"/>
                <a:gd name="T12" fmla="*/ 110 w 766"/>
                <a:gd name="T13" fmla="*/ 34 h 681"/>
                <a:gd name="T14" fmla="*/ 114 w 766"/>
                <a:gd name="T15" fmla="*/ 41 h 681"/>
                <a:gd name="T16" fmla="*/ 120 w 766"/>
                <a:gd name="T17" fmla="*/ 51 h 681"/>
                <a:gd name="T18" fmla="*/ 126 w 766"/>
                <a:gd name="T19" fmla="*/ 59 h 681"/>
                <a:gd name="T20" fmla="*/ 133 w 766"/>
                <a:gd name="T21" fmla="*/ 69 h 681"/>
                <a:gd name="T22" fmla="*/ 138 w 766"/>
                <a:gd name="T23" fmla="*/ 79 h 681"/>
                <a:gd name="T24" fmla="*/ 138 w 766"/>
                <a:gd name="T25" fmla="*/ 85 h 681"/>
                <a:gd name="T26" fmla="*/ 141 w 766"/>
                <a:gd name="T27" fmla="*/ 92 h 681"/>
                <a:gd name="T28" fmla="*/ 152 w 766"/>
                <a:gd name="T29" fmla="*/ 96 h 681"/>
                <a:gd name="T30" fmla="*/ 162 w 766"/>
                <a:gd name="T31" fmla="*/ 99 h 681"/>
                <a:gd name="T32" fmla="*/ 168 w 766"/>
                <a:gd name="T33" fmla="*/ 106 h 681"/>
                <a:gd name="T34" fmla="*/ 174 w 766"/>
                <a:gd name="T35" fmla="*/ 112 h 681"/>
                <a:gd name="T36" fmla="*/ 179 w 766"/>
                <a:gd name="T37" fmla="*/ 116 h 681"/>
                <a:gd name="T38" fmla="*/ 183 w 766"/>
                <a:gd name="T39" fmla="*/ 121 h 681"/>
                <a:gd name="T40" fmla="*/ 181 w 766"/>
                <a:gd name="T41" fmla="*/ 124 h 681"/>
                <a:gd name="T42" fmla="*/ 173 w 766"/>
                <a:gd name="T43" fmla="*/ 125 h 681"/>
                <a:gd name="T44" fmla="*/ 161 w 766"/>
                <a:gd name="T45" fmla="*/ 124 h 681"/>
                <a:gd name="T46" fmla="*/ 153 w 766"/>
                <a:gd name="T47" fmla="*/ 124 h 681"/>
                <a:gd name="T48" fmla="*/ 153 w 766"/>
                <a:gd name="T49" fmla="*/ 124 h 681"/>
                <a:gd name="T50" fmla="*/ 158 w 766"/>
                <a:gd name="T51" fmla="*/ 126 h 681"/>
                <a:gd name="T52" fmla="*/ 165 w 766"/>
                <a:gd name="T53" fmla="*/ 130 h 681"/>
                <a:gd name="T54" fmla="*/ 168 w 766"/>
                <a:gd name="T55" fmla="*/ 134 h 681"/>
                <a:gd name="T56" fmla="*/ 177 w 766"/>
                <a:gd name="T57" fmla="*/ 139 h 681"/>
                <a:gd name="T58" fmla="*/ 184 w 766"/>
                <a:gd name="T59" fmla="*/ 144 h 681"/>
                <a:gd name="T60" fmla="*/ 189 w 766"/>
                <a:gd name="T61" fmla="*/ 150 h 681"/>
                <a:gd name="T62" fmla="*/ 192 w 766"/>
                <a:gd name="T63" fmla="*/ 155 h 681"/>
                <a:gd name="T64" fmla="*/ 190 w 766"/>
                <a:gd name="T65" fmla="*/ 157 h 681"/>
                <a:gd name="T66" fmla="*/ 183 w 766"/>
                <a:gd name="T67" fmla="*/ 161 h 681"/>
                <a:gd name="T68" fmla="*/ 177 w 766"/>
                <a:gd name="T69" fmla="*/ 164 h 681"/>
                <a:gd name="T70" fmla="*/ 175 w 766"/>
                <a:gd name="T71" fmla="*/ 166 h 681"/>
                <a:gd name="T72" fmla="*/ 173 w 766"/>
                <a:gd name="T73" fmla="*/ 168 h 681"/>
                <a:gd name="T74" fmla="*/ 171 w 766"/>
                <a:gd name="T75" fmla="*/ 169 h 681"/>
                <a:gd name="T76" fmla="*/ 170 w 766"/>
                <a:gd name="T77" fmla="*/ 170 h 681"/>
                <a:gd name="T78" fmla="*/ 158 w 766"/>
                <a:gd name="T79" fmla="*/ 160 h 681"/>
                <a:gd name="T80" fmla="*/ 125 w 766"/>
                <a:gd name="T81" fmla="*/ 167 h 681"/>
                <a:gd name="T82" fmla="*/ 108 w 766"/>
                <a:gd name="T83" fmla="*/ 161 h 681"/>
                <a:gd name="T84" fmla="*/ 89 w 766"/>
                <a:gd name="T85" fmla="*/ 158 h 681"/>
                <a:gd name="T86" fmla="*/ 75 w 766"/>
                <a:gd name="T87" fmla="*/ 148 h 681"/>
                <a:gd name="T88" fmla="*/ 57 w 766"/>
                <a:gd name="T89" fmla="*/ 128 h 681"/>
                <a:gd name="T90" fmla="*/ 49 w 766"/>
                <a:gd name="T91" fmla="*/ 101 h 681"/>
                <a:gd name="T92" fmla="*/ 36 w 766"/>
                <a:gd name="T93" fmla="*/ 67 h 681"/>
                <a:gd name="T94" fmla="*/ 21 w 766"/>
                <a:gd name="T95" fmla="*/ 64 h 681"/>
                <a:gd name="T96" fmla="*/ 0 w 766"/>
                <a:gd name="T97" fmla="*/ 55 h 681"/>
                <a:gd name="T98" fmla="*/ 18 w 766"/>
                <a:gd name="T99" fmla="*/ 31 h 681"/>
                <a:gd name="T100" fmla="*/ 30 w 766"/>
                <a:gd name="T101" fmla="*/ 25 h 681"/>
                <a:gd name="T102" fmla="*/ 51 w 766"/>
                <a:gd name="T103" fmla="*/ 19 h 681"/>
                <a:gd name="T104" fmla="*/ 66 w 766"/>
                <a:gd name="T105" fmla="*/ 0 h 68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66"/>
                <a:gd name="T160" fmla="*/ 0 h 681"/>
                <a:gd name="T161" fmla="*/ 766 w 766"/>
                <a:gd name="T162" fmla="*/ 681 h 68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66" h="681">
                  <a:moveTo>
                    <a:pt x="262" y="0"/>
                  </a:moveTo>
                  <a:lnTo>
                    <a:pt x="266" y="45"/>
                  </a:lnTo>
                  <a:lnTo>
                    <a:pt x="270" y="49"/>
                  </a:lnTo>
                  <a:lnTo>
                    <a:pt x="281" y="55"/>
                  </a:lnTo>
                  <a:lnTo>
                    <a:pt x="297" y="63"/>
                  </a:lnTo>
                  <a:lnTo>
                    <a:pt x="313" y="70"/>
                  </a:lnTo>
                  <a:lnTo>
                    <a:pt x="325" y="78"/>
                  </a:lnTo>
                  <a:lnTo>
                    <a:pt x="340" y="88"/>
                  </a:lnTo>
                  <a:lnTo>
                    <a:pt x="362" y="94"/>
                  </a:lnTo>
                  <a:lnTo>
                    <a:pt x="384" y="100"/>
                  </a:lnTo>
                  <a:lnTo>
                    <a:pt x="402" y="104"/>
                  </a:lnTo>
                  <a:lnTo>
                    <a:pt x="419" y="114"/>
                  </a:lnTo>
                  <a:lnTo>
                    <a:pt x="433" y="124"/>
                  </a:lnTo>
                  <a:lnTo>
                    <a:pt x="441" y="137"/>
                  </a:lnTo>
                  <a:lnTo>
                    <a:pt x="447" y="149"/>
                  </a:lnTo>
                  <a:lnTo>
                    <a:pt x="457" y="165"/>
                  </a:lnTo>
                  <a:lnTo>
                    <a:pt x="470" y="185"/>
                  </a:lnTo>
                  <a:lnTo>
                    <a:pt x="482" y="204"/>
                  </a:lnTo>
                  <a:lnTo>
                    <a:pt x="496" y="222"/>
                  </a:lnTo>
                  <a:lnTo>
                    <a:pt x="506" y="236"/>
                  </a:lnTo>
                  <a:lnTo>
                    <a:pt x="518" y="253"/>
                  </a:lnTo>
                  <a:lnTo>
                    <a:pt x="531" y="277"/>
                  </a:lnTo>
                  <a:lnTo>
                    <a:pt x="543" y="299"/>
                  </a:lnTo>
                  <a:lnTo>
                    <a:pt x="549" y="316"/>
                  </a:lnTo>
                  <a:lnTo>
                    <a:pt x="551" y="330"/>
                  </a:lnTo>
                  <a:lnTo>
                    <a:pt x="551" y="342"/>
                  </a:lnTo>
                  <a:lnTo>
                    <a:pt x="553" y="354"/>
                  </a:lnTo>
                  <a:lnTo>
                    <a:pt x="563" y="368"/>
                  </a:lnTo>
                  <a:lnTo>
                    <a:pt x="583" y="379"/>
                  </a:lnTo>
                  <a:lnTo>
                    <a:pt x="606" y="385"/>
                  </a:lnTo>
                  <a:lnTo>
                    <a:pt x="628" y="391"/>
                  </a:lnTo>
                  <a:lnTo>
                    <a:pt x="646" y="399"/>
                  </a:lnTo>
                  <a:lnTo>
                    <a:pt x="659" y="411"/>
                  </a:lnTo>
                  <a:lnTo>
                    <a:pt x="671" y="427"/>
                  </a:lnTo>
                  <a:lnTo>
                    <a:pt x="681" y="440"/>
                  </a:lnTo>
                  <a:lnTo>
                    <a:pt x="693" y="448"/>
                  </a:lnTo>
                  <a:lnTo>
                    <a:pt x="705" y="454"/>
                  </a:lnTo>
                  <a:lnTo>
                    <a:pt x="716" y="464"/>
                  </a:lnTo>
                  <a:lnTo>
                    <a:pt x="726" y="474"/>
                  </a:lnTo>
                  <a:lnTo>
                    <a:pt x="732" y="486"/>
                  </a:lnTo>
                  <a:lnTo>
                    <a:pt x="732" y="496"/>
                  </a:lnTo>
                  <a:lnTo>
                    <a:pt x="724" y="499"/>
                  </a:lnTo>
                  <a:lnTo>
                    <a:pt x="711" y="501"/>
                  </a:lnTo>
                  <a:lnTo>
                    <a:pt x="689" y="503"/>
                  </a:lnTo>
                  <a:lnTo>
                    <a:pt x="667" y="501"/>
                  </a:lnTo>
                  <a:lnTo>
                    <a:pt x="644" y="499"/>
                  </a:lnTo>
                  <a:lnTo>
                    <a:pt x="624" y="498"/>
                  </a:lnTo>
                  <a:lnTo>
                    <a:pt x="610" y="496"/>
                  </a:lnTo>
                  <a:lnTo>
                    <a:pt x="606" y="496"/>
                  </a:lnTo>
                  <a:lnTo>
                    <a:pt x="610" y="498"/>
                  </a:lnTo>
                  <a:lnTo>
                    <a:pt x="620" y="501"/>
                  </a:lnTo>
                  <a:lnTo>
                    <a:pt x="632" y="507"/>
                  </a:lnTo>
                  <a:lnTo>
                    <a:pt x="646" y="515"/>
                  </a:lnTo>
                  <a:lnTo>
                    <a:pt x="657" y="523"/>
                  </a:lnTo>
                  <a:lnTo>
                    <a:pt x="663" y="531"/>
                  </a:lnTo>
                  <a:lnTo>
                    <a:pt x="671" y="539"/>
                  </a:lnTo>
                  <a:lnTo>
                    <a:pt x="687" y="549"/>
                  </a:lnTo>
                  <a:lnTo>
                    <a:pt x="707" y="559"/>
                  </a:lnTo>
                  <a:lnTo>
                    <a:pt x="724" y="568"/>
                  </a:lnTo>
                  <a:lnTo>
                    <a:pt x="736" y="578"/>
                  </a:lnTo>
                  <a:lnTo>
                    <a:pt x="746" y="590"/>
                  </a:lnTo>
                  <a:lnTo>
                    <a:pt x="754" y="602"/>
                  </a:lnTo>
                  <a:lnTo>
                    <a:pt x="762" y="612"/>
                  </a:lnTo>
                  <a:lnTo>
                    <a:pt x="766" y="622"/>
                  </a:lnTo>
                  <a:lnTo>
                    <a:pt x="766" y="627"/>
                  </a:lnTo>
                  <a:lnTo>
                    <a:pt x="758" y="631"/>
                  </a:lnTo>
                  <a:lnTo>
                    <a:pt x="746" y="639"/>
                  </a:lnTo>
                  <a:lnTo>
                    <a:pt x="730" y="647"/>
                  </a:lnTo>
                  <a:lnTo>
                    <a:pt x="716" y="653"/>
                  </a:lnTo>
                  <a:lnTo>
                    <a:pt x="705" y="659"/>
                  </a:lnTo>
                  <a:lnTo>
                    <a:pt x="699" y="663"/>
                  </a:lnTo>
                  <a:lnTo>
                    <a:pt x="697" y="665"/>
                  </a:lnTo>
                  <a:lnTo>
                    <a:pt x="693" y="669"/>
                  </a:lnTo>
                  <a:lnTo>
                    <a:pt x="689" y="673"/>
                  </a:lnTo>
                  <a:lnTo>
                    <a:pt x="685" y="675"/>
                  </a:lnTo>
                  <a:lnTo>
                    <a:pt x="681" y="677"/>
                  </a:lnTo>
                  <a:lnTo>
                    <a:pt x="679" y="679"/>
                  </a:lnTo>
                  <a:lnTo>
                    <a:pt x="679" y="681"/>
                  </a:lnTo>
                  <a:lnTo>
                    <a:pt x="665" y="663"/>
                  </a:lnTo>
                  <a:lnTo>
                    <a:pt x="632" y="641"/>
                  </a:lnTo>
                  <a:lnTo>
                    <a:pt x="592" y="657"/>
                  </a:lnTo>
                  <a:lnTo>
                    <a:pt x="500" y="671"/>
                  </a:lnTo>
                  <a:lnTo>
                    <a:pt x="472" y="637"/>
                  </a:lnTo>
                  <a:lnTo>
                    <a:pt x="431" y="645"/>
                  </a:lnTo>
                  <a:lnTo>
                    <a:pt x="398" y="651"/>
                  </a:lnTo>
                  <a:lnTo>
                    <a:pt x="356" y="633"/>
                  </a:lnTo>
                  <a:lnTo>
                    <a:pt x="303" y="651"/>
                  </a:lnTo>
                  <a:lnTo>
                    <a:pt x="297" y="592"/>
                  </a:lnTo>
                  <a:lnTo>
                    <a:pt x="242" y="566"/>
                  </a:lnTo>
                  <a:lnTo>
                    <a:pt x="230" y="513"/>
                  </a:lnTo>
                  <a:lnTo>
                    <a:pt x="258" y="470"/>
                  </a:lnTo>
                  <a:lnTo>
                    <a:pt x="197" y="407"/>
                  </a:lnTo>
                  <a:lnTo>
                    <a:pt x="140" y="336"/>
                  </a:lnTo>
                  <a:lnTo>
                    <a:pt x="144" y="269"/>
                  </a:lnTo>
                  <a:lnTo>
                    <a:pt x="112" y="250"/>
                  </a:lnTo>
                  <a:lnTo>
                    <a:pt x="83" y="257"/>
                  </a:lnTo>
                  <a:lnTo>
                    <a:pt x="69" y="222"/>
                  </a:lnTo>
                  <a:lnTo>
                    <a:pt x="0" y="220"/>
                  </a:lnTo>
                  <a:lnTo>
                    <a:pt x="14" y="131"/>
                  </a:lnTo>
                  <a:lnTo>
                    <a:pt x="69" y="124"/>
                  </a:lnTo>
                  <a:lnTo>
                    <a:pt x="81" y="98"/>
                  </a:lnTo>
                  <a:lnTo>
                    <a:pt x="122" y="100"/>
                  </a:lnTo>
                  <a:lnTo>
                    <a:pt x="175" y="76"/>
                  </a:lnTo>
                  <a:lnTo>
                    <a:pt x="203" y="76"/>
                  </a:lnTo>
                  <a:lnTo>
                    <a:pt x="215" y="15"/>
                  </a:lnTo>
                  <a:lnTo>
                    <a:pt x="262" y="0"/>
                  </a:lnTo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" name="Freeform 85"/>
            <p:cNvSpPr/>
            <p:nvPr/>
          </p:nvSpPr>
          <p:spPr bwMode="gray">
            <a:xfrm>
              <a:off x="3848" y="2705"/>
              <a:ext cx="58" cy="77"/>
            </a:xfrm>
            <a:custGeom>
              <a:avLst/>
              <a:gdLst>
                <a:gd name="T0" fmla="*/ 0 w 116"/>
                <a:gd name="T1" fmla="*/ 0 h 156"/>
                <a:gd name="T2" fmla="*/ 1 w 116"/>
                <a:gd name="T3" fmla="*/ 1 h 156"/>
                <a:gd name="T4" fmla="*/ 2 w 116"/>
                <a:gd name="T5" fmla="*/ 4 h 156"/>
                <a:gd name="T6" fmla="*/ 4 w 116"/>
                <a:gd name="T7" fmla="*/ 8 h 156"/>
                <a:gd name="T8" fmla="*/ 5 w 116"/>
                <a:gd name="T9" fmla="*/ 13 h 156"/>
                <a:gd name="T10" fmla="*/ 6 w 116"/>
                <a:gd name="T11" fmla="*/ 16 h 156"/>
                <a:gd name="T12" fmla="*/ 6 w 116"/>
                <a:gd name="T13" fmla="*/ 20 h 156"/>
                <a:gd name="T14" fmla="*/ 8 w 116"/>
                <a:gd name="T15" fmla="*/ 25 h 156"/>
                <a:gd name="T16" fmla="*/ 11 w 116"/>
                <a:gd name="T17" fmla="*/ 30 h 156"/>
                <a:gd name="T18" fmla="*/ 12 w 116"/>
                <a:gd name="T19" fmla="*/ 33 h 156"/>
                <a:gd name="T20" fmla="*/ 13 w 116"/>
                <a:gd name="T21" fmla="*/ 35 h 156"/>
                <a:gd name="T22" fmla="*/ 15 w 116"/>
                <a:gd name="T23" fmla="*/ 36 h 156"/>
                <a:gd name="T24" fmla="*/ 18 w 116"/>
                <a:gd name="T25" fmla="*/ 38 h 156"/>
                <a:gd name="T26" fmla="*/ 21 w 116"/>
                <a:gd name="T27" fmla="*/ 38 h 156"/>
                <a:gd name="T28" fmla="*/ 24 w 116"/>
                <a:gd name="T29" fmla="*/ 38 h 156"/>
                <a:gd name="T30" fmla="*/ 27 w 116"/>
                <a:gd name="T31" fmla="*/ 37 h 156"/>
                <a:gd name="T32" fmla="*/ 29 w 116"/>
                <a:gd name="T33" fmla="*/ 34 h 156"/>
                <a:gd name="T34" fmla="*/ 29 w 116"/>
                <a:gd name="T35" fmla="*/ 30 h 156"/>
                <a:gd name="T36" fmla="*/ 27 w 116"/>
                <a:gd name="T37" fmla="*/ 26 h 156"/>
                <a:gd name="T38" fmla="*/ 24 w 116"/>
                <a:gd name="T39" fmla="*/ 22 h 156"/>
                <a:gd name="T40" fmla="*/ 19 w 116"/>
                <a:gd name="T41" fmla="*/ 19 h 156"/>
                <a:gd name="T42" fmla="*/ 15 w 116"/>
                <a:gd name="T43" fmla="*/ 16 h 156"/>
                <a:gd name="T44" fmla="*/ 11 w 116"/>
                <a:gd name="T45" fmla="*/ 13 h 156"/>
                <a:gd name="T46" fmla="*/ 10 w 116"/>
                <a:gd name="T47" fmla="*/ 11 h 156"/>
                <a:gd name="T48" fmla="*/ 8 w 116"/>
                <a:gd name="T49" fmla="*/ 8 h 156"/>
                <a:gd name="T50" fmla="*/ 6 w 116"/>
                <a:gd name="T51" fmla="*/ 5 h 156"/>
                <a:gd name="T52" fmla="*/ 3 w 116"/>
                <a:gd name="T53" fmla="*/ 3 h 156"/>
                <a:gd name="T54" fmla="*/ 1 w 116"/>
                <a:gd name="T55" fmla="*/ 1 h 156"/>
                <a:gd name="T56" fmla="*/ 0 w 116"/>
                <a:gd name="T57" fmla="*/ 0 h 15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16"/>
                <a:gd name="T88" fmla="*/ 0 h 156"/>
                <a:gd name="T89" fmla="*/ 116 w 116"/>
                <a:gd name="T90" fmla="*/ 156 h 15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16" h="156">
                  <a:moveTo>
                    <a:pt x="0" y="0"/>
                  </a:moveTo>
                  <a:lnTo>
                    <a:pt x="2" y="6"/>
                  </a:lnTo>
                  <a:lnTo>
                    <a:pt x="8" y="18"/>
                  </a:lnTo>
                  <a:lnTo>
                    <a:pt x="13" y="34"/>
                  </a:lnTo>
                  <a:lnTo>
                    <a:pt x="19" y="52"/>
                  </a:lnTo>
                  <a:lnTo>
                    <a:pt x="21" y="65"/>
                  </a:lnTo>
                  <a:lnTo>
                    <a:pt x="23" y="83"/>
                  </a:lnTo>
                  <a:lnTo>
                    <a:pt x="31" y="103"/>
                  </a:lnTo>
                  <a:lnTo>
                    <a:pt x="41" y="121"/>
                  </a:lnTo>
                  <a:lnTo>
                    <a:pt x="47" y="136"/>
                  </a:lnTo>
                  <a:lnTo>
                    <a:pt x="49" y="142"/>
                  </a:lnTo>
                  <a:lnTo>
                    <a:pt x="59" y="148"/>
                  </a:lnTo>
                  <a:lnTo>
                    <a:pt x="69" y="154"/>
                  </a:lnTo>
                  <a:lnTo>
                    <a:pt x="82" y="156"/>
                  </a:lnTo>
                  <a:lnTo>
                    <a:pt x="94" y="156"/>
                  </a:lnTo>
                  <a:lnTo>
                    <a:pt x="106" y="150"/>
                  </a:lnTo>
                  <a:lnTo>
                    <a:pt x="114" y="138"/>
                  </a:lnTo>
                  <a:lnTo>
                    <a:pt x="116" y="123"/>
                  </a:lnTo>
                  <a:lnTo>
                    <a:pt x="108" y="107"/>
                  </a:lnTo>
                  <a:lnTo>
                    <a:pt x="94" y="91"/>
                  </a:lnTo>
                  <a:lnTo>
                    <a:pt x="76" y="77"/>
                  </a:lnTo>
                  <a:lnTo>
                    <a:pt x="59" y="65"/>
                  </a:lnTo>
                  <a:lnTo>
                    <a:pt x="43" y="54"/>
                  </a:lnTo>
                  <a:lnTo>
                    <a:pt x="37" y="46"/>
                  </a:lnTo>
                  <a:lnTo>
                    <a:pt x="31" y="34"/>
                  </a:lnTo>
                  <a:lnTo>
                    <a:pt x="21" y="22"/>
                  </a:lnTo>
                  <a:lnTo>
                    <a:pt x="12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" name="Freeform 86"/>
            <p:cNvSpPr/>
            <p:nvPr/>
          </p:nvSpPr>
          <p:spPr bwMode="gray">
            <a:xfrm>
              <a:off x="3848" y="2705"/>
              <a:ext cx="58" cy="77"/>
            </a:xfrm>
            <a:custGeom>
              <a:avLst/>
              <a:gdLst>
                <a:gd name="T0" fmla="*/ 0 w 116"/>
                <a:gd name="T1" fmla="*/ 0 h 156"/>
                <a:gd name="T2" fmla="*/ 1 w 116"/>
                <a:gd name="T3" fmla="*/ 1 h 156"/>
                <a:gd name="T4" fmla="*/ 2 w 116"/>
                <a:gd name="T5" fmla="*/ 4 h 156"/>
                <a:gd name="T6" fmla="*/ 4 w 116"/>
                <a:gd name="T7" fmla="*/ 8 h 156"/>
                <a:gd name="T8" fmla="*/ 5 w 116"/>
                <a:gd name="T9" fmla="*/ 13 h 156"/>
                <a:gd name="T10" fmla="*/ 6 w 116"/>
                <a:gd name="T11" fmla="*/ 16 h 156"/>
                <a:gd name="T12" fmla="*/ 6 w 116"/>
                <a:gd name="T13" fmla="*/ 20 h 156"/>
                <a:gd name="T14" fmla="*/ 8 w 116"/>
                <a:gd name="T15" fmla="*/ 25 h 156"/>
                <a:gd name="T16" fmla="*/ 11 w 116"/>
                <a:gd name="T17" fmla="*/ 30 h 156"/>
                <a:gd name="T18" fmla="*/ 12 w 116"/>
                <a:gd name="T19" fmla="*/ 33 h 156"/>
                <a:gd name="T20" fmla="*/ 13 w 116"/>
                <a:gd name="T21" fmla="*/ 35 h 156"/>
                <a:gd name="T22" fmla="*/ 15 w 116"/>
                <a:gd name="T23" fmla="*/ 36 h 156"/>
                <a:gd name="T24" fmla="*/ 18 w 116"/>
                <a:gd name="T25" fmla="*/ 38 h 156"/>
                <a:gd name="T26" fmla="*/ 21 w 116"/>
                <a:gd name="T27" fmla="*/ 38 h 156"/>
                <a:gd name="T28" fmla="*/ 24 w 116"/>
                <a:gd name="T29" fmla="*/ 38 h 156"/>
                <a:gd name="T30" fmla="*/ 27 w 116"/>
                <a:gd name="T31" fmla="*/ 37 h 156"/>
                <a:gd name="T32" fmla="*/ 29 w 116"/>
                <a:gd name="T33" fmla="*/ 34 h 156"/>
                <a:gd name="T34" fmla="*/ 29 w 116"/>
                <a:gd name="T35" fmla="*/ 30 h 156"/>
                <a:gd name="T36" fmla="*/ 27 w 116"/>
                <a:gd name="T37" fmla="*/ 26 h 156"/>
                <a:gd name="T38" fmla="*/ 24 w 116"/>
                <a:gd name="T39" fmla="*/ 22 h 156"/>
                <a:gd name="T40" fmla="*/ 19 w 116"/>
                <a:gd name="T41" fmla="*/ 19 h 156"/>
                <a:gd name="T42" fmla="*/ 15 w 116"/>
                <a:gd name="T43" fmla="*/ 16 h 156"/>
                <a:gd name="T44" fmla="*/ 11 w 116"/>
                <a:gd name="T45" fmla="*/ 13 h 156"/>
                <a:gd name="T46" fmla="*/ 10 w 116"/>
                <a:gd name="T47" fmla="*/ 11 h 156"/>
                <a:gd name="T48" fmla="*/ 8 w 116"/>
                <a:gd name="T49" fmla="*/ 8 h 156"/>
                <a:gd name="T50" fmla="*/ 6 w 116"/>
                <a:gd name="T51" fmla="*/ 5 h 156"/>
                <a:gd name="T52" fmla="*/ 3 w 116"/>
                <a:gd name="T53" fmla="*/ 3 h 156"/>
                <a:gd name="T54" fmla="*/ 1 w 116"/>
                <a:gd name="T55" fmla="*/ 1 h 156"/>
                <a:gd name="T56" fmla="*/ 0 w 116"/>
                <a:gd name="T57" fmla="*/ 0 h 15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16"/>
                <a:gd name="T88" fmla="*/ 0 h 156"/>
                <a:gd name="T89" fmla="*/ 116 w 116"/>
                <a:gd name="T90" fmla="*/ 156 h 15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16" h="156">
                  <a:moveTo>
                    <a:pt x="0" y="0"/>
                  </a:moveTo>
                  <a:lnTo>
                    <a:pt x="2" y="6"/>
                  </a:lnTo>
                  <a:lnTo>
                    <a:pt x="8" y="18"/>
                  </a:lnTo>
                  <a:lnTo>
                    <a:pt x="13" y="34"/>
                  </a:lnTo>
                  <a:lnTo>
                    <a:pt x="19" y="52"/>
                  </a:lnTo>
                  <a:lnTo>
                    <a:pt x="21" y="65"/>
                  </a:lnTo>
                  <a:lnTo>
                    <a:pt x="23" y="83"/>
                  </a:lnTo>
                  <a:lnTo>
                    <a:pt x="31" y="103"/>
                  </a:lnTo>
                  <a:lnTo>
                    <a:pt x="41" y="121"/>
                  </a:lnTo>
                  <a:lnTo>
                    <a:pt x="47" y="136"/>
                  </a:lnTo>
                  <a:lnTo>
                    <a:pt x="49" y="142"/>
                  </a:lnTo>
                  <a:lnTo>
                    <a:pt x="59" y="148"/>
                  </a:lnTo>
                  <a:lnTo>
                    <a:pt x="69" y="154"/>
                  </a:lnTo>
                  <a:lnTo>
                    <a:pt x="82" y="156"/>
                  </a:lnTo>
                  <a:lnTo>
                    <a:pt x="94" y="156"/>
                  </a:lnTo>
                  <a:lnTo>
                    <a:pt x="106" y="150"/>
                  </a:lnTo>
                  <a:lnTo>
                    <a:pt x="114" y="138"/>
                  </a:lnTo>
                  <a:lnTo>
                    <a:pt x="116" y="123"/>
                  </a:lnTo>
                  <a:lnTo>
                    <a:pt x="108" y="107"/>
                  </a:lnTo>
                  <a:lnTo>
                    <a:pt x="94" y="91"/>
                  </a:lnTo>
                  <a:lnTo>
                    <a:pt x="76" y="77"/>
                  </a:lnTo>
                  <a:lnTo>
                    <a:pt x="59" y="65"/>
                  </a:lnTo>
                  <a:lnTo>
                    <a:pt x="43" y="54"/>
                  </a:lnTo>
                  <a:lnTo>
                    <a:pt x="37" y="46"/>
                  </a:lnTo>
                  <a:lnTo>
                    <a:pt x="31" y="34"/>
                  </a:lnTo>
                  <a:lnTo>
                    <a:pt x="21" y="22"/>
                  </a:lnTo>
                  <a:lnTo>
                    <a:pt x="12" y="12"/>
                  </a:lnTo>
                  <a:lnTo>
                    <a:pt x="2" y="4"/>
                  </a:lnTo>
                  <a:lnTo>
                    <a:pt x="0" y="0"/>
                  </a:lnTo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" name="Freeform 87"/>
            <p:cNvSpPr/>
            <p:nvPr/>
          </p:nvSpPr>
          <p:spPr bwMode="gray">
            <a:xfrm>
              <a:off x="3714" y="2597"/>
              <a:ext cx="37" cy="32"/>
            </a:xfrm>
            <a:custGeom>
              <a:avLst/>
              <a:gdLst>
                <a:gd name="T0" fmla="*/ 0 w 75"/>
                <a:gd name="T1" fmla="*/ 12 h 63"/>
                <a:gd name="T2" fmla="*/ 8 w 75"/>
                <a:gd name="T3" fmla="*/ 0 h 63"/>
                <a:gd name="T4" fmla="*/ 18 w 75"/>
                <a:gd name="T5" fmla="*/ 4 h 63"/>
                <a:gd name="T6" fmla="*/ 18 w 75"/>
                <a:gd name="T7" fmla="*/ 13 h 63"/>
                <a:gd name="T8" fmla="*/ 8 w 75"/>
                <a:gd name="T9" fmla="*/ 16 h 63"/>
                <a:gd name="T10" fmla="*/ 0 w 75"/>
                <a:gd name="T11" fmla="*/ 12 h 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5"/>
                <a:gd name="T19" fmla="*/ 0 h 63"/>
                <a:gd name="T20" fmla="*/ 75 w 75"/>
                <a:gd name="T21" fmla="*/ 63 h 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5" h="63">
                  <a:moveTo>
                    <a:pt x="0" y="45"/>
                  </a:moveTo>
                  <a:lnTo>
                    <a:pt x="33" y="0"/>
                  </a:lnTo>
                  <a:lnTo>
                    <a:pt x="73" y="14"/>
                  </a:lnTo>
                  <a:lnTo>
                    <a:pt x="75" y="49"/>
                  </a:lnTo>
                  <a:lnTo>
                    <a:pt x="32" y="63"/>
                  </a:lnTo>
                  <a:lnTo>
                    <a:pt x="0" y="45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" name="Freeform 88"/>
            <p:cNvSpPr/>
            <p:nvPr/>
          </p:nvSpPr>
          <p:spPr bwMode="gray">
            <a:xfrm>
              <a:off x="3714" y="2597"/>
              <a:ext cx="37" cy="32"/>
            </a:xfrm>
            <a:custGeom>
              <a:avLst/>
              <a:gdLst>
                <a:gd name="T0" fmla="*/ 0 w 75"/>
                <a:gd name="T1" fmla="*/ 12 h 63"/>
                <a:gd name="T2" fmla="*/ 8 w 75"/>
                <a:gd name="T3" fmla="*/ 0 h 63"/>
                <a:gd name="T4" fmla="*/ 18 w 75"/>
                <a:gd name="T5" fmla="*/ 4 h 63"/>
                <a:gd name="T6" fmla="*/ 18 w 75"/>
                <a:gd name="T7" fmla="*/ 13 h 63"/>
                <a:gd name="T8" fmla="*/ 8 w 75"/>
                <a:gd name="T9" fmla="*/ 16 h 63"/>
                <a:gd name="T10" fmla="*/ 0 w 75"/>
                <a:gd name="T11" fmla="*/ 12 h 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5"/>
                <a:gd name="T19" fmla="*/ 0 h 63"/>
                <a:gd name="T20" fmla="*/ 75 w 75"/>
                <a:gd name="T21" fmla="*/ 63 h 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5" h="63">
                  <a:moveTo>
                    <a:pt x="0" y="45"/>
                  </a:moveTo>
                  <a:lnTo>
                    <a:pt x="33" y="0"/>
                  </a:lnTo>
                  <a:lnTo>
                    <a:pt x="73" y="14"/>
                  </a:lnTo>
                  <a:lnTo>
                    <a:pt x="75" y="49"/>
                  </a:lnTo>
                  <a:lnTo>
                    <a:pt x="32" y="63"/>
                  </a:lnTo>
                  <a:lnTo>
                    <a:pt x="0" y="45"/>
                  </a:lnTo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" name="Freeform 89"/>
            <p:cNvSpPr/>
            <p:nvPr/>
          </p:nvSpPr>
          <p:spPr bwMode="gray">
            <a:xfrm>
              <a:off x="3768" y="2614"/>
              <a:ext cx="37" cy="52"/>
            </a:xfrm>
            <a:custGeom>
              <a:avLst/>
              <a:gdLst>
                <a:gd name="T0" fmla="*/ 0 w 73"/>
                <a:gd name="T1" fmla="*/ 10 h 105"/>
                <a:gd name="T2" fmla="*/ 9 w 73"/>
                <a:gd name="T3" fmla="*/ 0 h 105"/>
                <a:gd name="T4" fmla="*/ 16 w 73"/>
                <a:gd name="T5" fmla="*/ 12 h 105"/>
                <a:gd name="T6" fmla="*/ 19 w 73"/>
                <a:gd name="T7" fmla="*/ 26 h 105"/>
                <a:gd name="T8" fmla="*/ 9 w 73"/>
                <a:gd name="T9" fmla="*/ 19 h 105"/>
                <a:gd name="T10" fmla="*/ 0 w 73"/>
                <a:gd name="T11" fmla="*/ 10 h 1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3"/>
                <a:gd name="T19" fmla="*/ 0 h 105"/>
                <a:gd name="T20" fmla="*/ 73 w 73"/>
                <a:gd name="T21" fmla="*/ 105 h 10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3" h="105">
                  <a:moveTo>
                    <a:pt x="0" y="40"/>
                  </a:moveTo>
                  <a:lnTo>
                    <a:pt x="34" y="0"/>
                  </a:lnTo>
                  <a:lnTo>
                    <a:pt x="63" y="48"/>
                  </a:lnTo>
                  <a:lnTo>
                    <a:pt x="73" y="105"/>
                  </a:lnTo>
                  <a:lnTo>
                    <a:pt x="34" y="77"/>
                  </a:lnTo>
                  <a:lnTo>
                    <a:pt x="0" y="4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" name="Freeform 90"/>
            <p:cNvSpPr/>
            <p:nvPr/>
          </p:nvSpPr>
          <p:spPr bwMode="gray">
            <a:xfrm>
              <a:off x="3768" y="2614"/>
              <a:ext cx="37" cy="52"/>
            </a:xfrm>
            <a:custGeom>
              <a:avLst/>
              <a:gdLst>
                <a:gd name="T0" fmla="*/ 0 w 73"/>
                <a:gd name="T1" fmla="*/ 10 h 105"/>
                <a:gd name="T2" fmla="*/ 9 w 73"/>
                <a:gd name="T3" fmla="*/ 0 h 105"/>
                <a:gd name="T4" fmla="*/ 16 w 73"/>
                <a:gd name="T5" fmla="*/ 12 h 105"/>
                <a:gd name="T6" fmla="*/ 19 w 73"/>
                <a:gd name="T7" fmla="*/ 26 h 105"/>
                <a:gd name="T8" fmla="*/ 9 w 73"/>
                <a:gd name="T9" fmla="*/ 19 h 105"/>
                <a:gd name="T10" fmla="*/ 0 w 73"/>
                <a:gd name="T11" fmla="*/ 10 h 1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3"/>
                <a:gd name="T19" fmla="*/ 0 h 105"/>
                <a:gd name="T20" fmla="*/ 73 w 73"/>
                <a:gd name="T21" fmla="*/ 105 h 10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3" h="105">
                  <a:moveTo>
                    <a:pt x="0" y="40"/>
                  </a:moveTo>
                  <a:lnTo>
                    <a:pt x="34" y="0"/>
                  </a:lnTo>
                  <a:lnTo>
                    <a:pt x="63" y="48"/>
                  </a:lnTo>
                  <a:lnTo>
                    <a:pt x="73" y="105"/>
                  </a:lnTo>
                  <a:lnTo>
                    <a:pt x="34" y="77"/>
                  </a:lnTo>
                  <a:lnTo>
                    <a:pt x="0" y="40"/>
                  </a:lnTo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" name="Freeform 91"/>
            <p:cNvSpPr/>
            <p:nvPr/>
          </p:nvSpPr>
          <p:spPr bwMode="gray">
            <a:xfrm>
              <a:off x="3451" y="2207"/>
              <a:ext cx="493" cy="331"/>
            </a:xfrm>
            <a:custGeom>
              <a:avLst/>
              <a:gdLst>
                <a:gd name="T0" fmla="*/ 81 w 987"/>
                <a:gd name="T1" fmla="*/ 0 h 663"/>
                <a:gd name="T2" fmla="*/ 88 w 987"/>
                <a:gd name="T3" fmla="*/ 3 h 663"/>
                <a:gd name="T4" fmla="*/ 96 w 987"/>
                <a:gd name="T5" fmla="*/ 5 h 663"/>
                <a:gd name="T6" fmla="*/ 103 w 987"/>
                <a:gd name="T7" fmla="*/ 2 h 663"/>
                <a:gd name="T8" fmla="*/ 111 w 987"/>
                <a:gd name="T9" fmla="*/ 0 h 663"/>
                <a:gd name="T10" fmla="*/ 119 w 987"/>
                <a:gd name="T11" fmla="*/ 5 h 663"/>
                <a:gd name="T12" fmla="*/ 125 w 987"/>
                <a:gd name="T13" fmla="*/ 15 h 663"/>
                <a:gd name="T14" fmla="*/ 126 w 987"/>
                <a:gd name="T15" fmla="*/ 24 h 663"/>
                <a:gd name="T16" fmla="*/ 128 w 987"/>
                <a:gd name="T17" fmla="*/ 32 h 663"/>
                <a:gd name="T18" fmla="*/ 133 w 987"/>
                <a:gd name="T19" fmla="*/ 37 h 663"/>
                <a:gd name="T20" fmla="*/ 141 w 987"/>
                <a:gd name="T21" fmla="*/ 39 h 663"/>
                <a:gd name="T22" fmla="*/ 149 w 987"/>
                <a:gd name="T23" fmla="*/ 38 h 663"/>
                <a:gd name="T24" fmla="*/ 154 w 987"/>
                <a:gd name="T25" fmla="*/ 33 h 663"/>
                <a:gd name="T26" fmla="*/ 160 w 987"/>
                <a:gd name="T27" fmla="*/ 24 h 663"/>
                <a:gd name="T28" fmla="*/ 167 w 987"/>
                <a:gd name="T29" fmla="*/ 15 h 663"/>
                <a:gd name="T30" fmla="*/ 175 w 987"/>
                <a:gd name="T31" fmla="*/ 6 h 663"/>
                <a:gd name="T32" fmla="*/ 184 w 987"/>
                <a:gd name="T33" fmla="*/ 2 h 663"/>
                <a:gd name="T34" fmla="*/ 191 w 987"/>
                <a:gd name="T35" fmla="*/ 4 h 663"/>
                <a:gd name="T36" fmla="*/ 200 w 987"/>
                <a:gd name="T37" fmla="*/ 9 h 663"/>
                <a:gd name="T38" fmla="*/ 212 w 987"/>
                <a:gd name="T39" fmla="*/ 11 h 663"/>
                <a:gd name="T40" fmla="*/ 224 w 987"/>
                <a:gd name="T41" fmla="*/ 9 h 663"/>
                <a:gd name="T42" fmla="*/ 234 w 987"/>
                <a:gd name="T43" fmla="*/ 7 h 663"/>
                <a:gd name="T44" fmla="*/ 241 w 987"/>
                <a:gd name="T45" fmla="*/ 5 h 663"/>
                <a:gd name="T46" fmla="*/ 246 w 987"/>
                <a:gd name="T47" fmla="*/ 5 h 663"/>
                <a:gd name="T48" fmla="*/ 246 w 987"/>
                <a:gd name="T49" fmla="*/ 12 h 663"/>
                <a:gd name="T50" fmla="*/ 245 w 987"/>
                <a:gd name="T51" fmla="*/ 23 h 663"/>
                <a:gd name="T52" fmla="*/ 243 w 987"/>
                <a:gd name="T53" fmla="*/ 31 h 663"/>
                <a:gd name="T54" fmla="*/ 237 w 987"/>
                <a:gd name="T55" fmla="*/ 32 h 663"/>
                <a:gd name="T56" fmla="*/ 231 w 987"/>
                <a:gd name="T57" fmla="*/ 31 h 663"/>
                <a:gd name="T58" fmla="*/ 225 w 987"/>
                <a:gd name="T59" fmla="*/ 32 h 663"/>
                <a:gd name="T60" fmla="*/ 216 w 987"/>
                <a:gd name="T61" fmla="*/ 41 h 663"/>
                <a:gd name="T62" fmla="*/ 205 w 987"/>
                <a:gd name="T63" fmla="*/ 49 h 663"/>
                <a:gd name="T64" fmla="*/ 198 w 987"/>
                <a:gd name="T65" fmla="*/ 51 h 663"/>
                <a:gd name="T66" fmla="*/ 191 w 987"/>
                <a:gd name="T67" fmla="*/ 52 h 663"/>
                <a:gd name="T68" fmla="*/ 189 w 987"/>
                <a:gd name="T69" fmla="*/ 55 h 663"/>
                <a:gd name="T70" fmla="*/ 191 w 987"/>
                <a:gd name="T71" fmla="*/ 63 h 663"/>
                <a:gd name="T72" fmla="*/ 190 w 987"/>
                <a:gd name="T73" fmla="*/ 72 h 663"/>
                <a:gd name="T74" fmla="*/ 185 w 987"/>
                <a:gd name="T75" fmla="*/ 77 h 663"/>
                <a:gd name="T76" fmla="*/ 177 w 987"/>
                <a:gd name="T77" fmla="*/ 79 h 663"/>
                <a:gd name="T78" fmla="*/ 171 w 987"/>
                <a:gd name="T79" fmla="*/ 79 h 663"/>
                <a:gd name="T80" fmla="*/ 170 w 987"/>
                <a:gd name="T81" fmla="*/ 84 h 663"/>
                <a:gd name="T82" fmla="*/ 170 w 987"/>
                <a:gd name="T83" fmla="*/ 93 h 663"/>
                <a:gd name="T84" fmla="*/ 168 w 987"/>
                <a:gd name="T85" fmla="*/ 101 h 663"/>
                <a:gd name="T86" fmla="*/ 163 w 987"/>
                <a:gd name="T87" fmla="*/ 106 h 663"/>
                <a:gd name="T88" fmla="*/ 157 w 987"/>
                <a:gd name="T89" fmla="*/ 111 h 663"/>
                <a:gd name="T90" fmla="*/ 155 w 987"/>
                <a:gd name="T91" fmla="*/ 118 h 663"/>
                <a:gd name="T92" fmla="*/ 152 w 987"/>
                <a:gd name="T93" fmla="*/ 123 h 663"/>
                <a:gd name="T94" fmla="*/ 139 w 987"/>
                <a:gd name="T95" fmla="*/ 127 h 663"/>
                <a:gd name="T96" fmla="*/ 129 w 987"/>
                <a:gd name="T97" fmla="*/ 143 h 663"/>
                <a:gd name="T98" fmla="*/ 106 w 987"/>
                <a:gd name="T99" fmla="*/ 148 h 663"/>
                <a:gd name="T100" fmla="*/ 89 w 987"/>
                <a:gd name="T101" fmla="*/ 156 h 663"/>
                <a:gd name="T102" fmla="*/ 66 w 987"/>
                <a:gd name="T103" fmla="*/ 144 h 663"/>
                <a:gd name="T104" fmla="*/ 52 w 987"/>
                <a:gd name="T105" fmla="*/ 160 h 663"/>
                <a:gd name="T106" fmla="*/ 13 w 987"/>
                <a:gd name="T107" fmla="*/ 152 h 663"/>
                <a:gd name="T108" fmla="*/ 0 w 987"/>
                <a:gd name="T109" fmla="*/ 140 h 663"/>
                <a:gd name="T110" fmla="*/ 14 w 987"/>
                <a:gd name="T111" fmla="*/ 98 h 663"/>
                <a:gd name="T112" fmla="*/ 8 w 987"/>
                <a:gd name="T113" fmla="*/ 78 h 663"/>
                <a:gd name="T114" fmla="*/ 26 w 987"/>
                <a:gd name="T115" fmla="*/ 45 h 663"/>
                <a:gd name="T116" fmla="*/ 50 w 987"/>
                <a:gd name="T117" fmla="*/ 22 h 663"/>
                <a:gd name="T118" fmla="*/ 80 w 987"/>
                <a:gd name="T119" fmla="*/ 0 h 66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987"/>
                <a:gd name="T181" fmla="*/ 0 h 663"/>
                <a:gd name="T182" fmla="*/ 987 w 987"/>
                <a:gd name="T183" fmla="*/ 663 h 66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987" h="663">
                  <a:moveTo>
                    <a:pt x="323" y="0"/>
                  </a:moveTo>
                  <a:lnTo>
                    <a:pt x="327" y="2"/>
                  </a:lnTo>
                  <a:lnTo>
                    <a:pt x="339" y="7"/>
                  </a:lnTo>
                  <a:lnTo>
                    <a:pt x="353" y="13"/>
                  </a:lnTo>
                  <a:lnTo>
                    <a:pt x="369" y="19"/>
                  </a:lnTo>
                  <a:lnTo>
                    <a:pt x="384" y="21"/>
                  </a:lnTo>
                  <a:lnTo>
                    <a:pt x="398" y="19"/>
                  </a:lnTo>
                  <a:lnTo>
                    <a:pt x="414" y="9"/>
                  </a:lnTo>
                  <a:lnTo>
                    <a:pt x="432" y="2"/>
                  </a:lnTo>
                  <a:lnTo>
                    <a:pt x="447" y="2"/>
                  </a:lnTo>
                  <a:lnTo>
                    <a:pt x="463" y="7"/>
                  </a:lnTo>
                  <a:lnTo>
                    <a:pt x="479" y="23"/>
                  </a:lnTo>
                  <a:lnTo>
                    <a:pt x="493" y="43"/>
                  </a:lnTo>
                  <a:lnTo>
                    <a:pt x="500" y="63"/>
                  </a:lnTo>
                  <a:lnTo>
                    <a:pt x="504" y="82"/>
                  </a:lnTo>
                  <a:lnTo>
                    <a:pt x="504" y="98"/>
                  </a:lnTo>
                  <a:lnTo>
                    <a:pt x="508" y="114"/>
                  </a:lnTo>
                  <a:lnTo>
                    <a:pt x="512" y="129"/>
                  </a:lnTo>
                  <a:lnTo>
                    <a:pt x="522" y="143"/>
                  </a:lnTo>
                  <a:lnTo>
                    <a:pt x="534" y="151"/>
                  </a:lnTo>
                  <a:lnTo>
                    <a:pt x="550" y="155"/>
                  </a:lnTo>
                  <a:lnTo>
                    <a:pt x="567" y="157"/>
                  </a:lnTo>
                  <a:lnTo>
                    <a:pt x="585" y="157"/>
                  </a:lnTo>
                  <a:lnTo>
                    <a:pt x="599" y="153"/>
                  </a:lnTo>
                  <a:lnTo>
                    <a:pt x="609" y="147"/>
                  </a:lnTo>
                  <a:lnTo>
                    <a:pt x="617" y="133"/>
                  </a:lnTo>
                  <a:lnTo>
                    <a:pt x="628" y="116"/>
                  </a:lnTo>
                  <a:lnTo>
                    <a:pt x="642" y="96"/>
                  </a:lnTo>
                  <a:lnTo>
                    <a:pt x="656" y="76"/>
                  </a:lnTo>
                  <a:lnTo>
                    <a:pt x="668" y="61"/>
                  </a:lnTo>
                  <a:lnTo>
                    <a:pt x="683" y="43"/>
                  </a:lnTo>
                  <a:lnTo>
                    <a:pt x="703" y="27"/>
                  </a:lnTo>
                  <a:lnTo>
                    <a:pt x="723" y="15"/>
                  </a:lnTo>
                  <a:lnTo>
                    <a:pt x="737" y="9"/>
                  </a:lnTo>
                  <a:lnTo>
                    <a:pt x="748" y="11"/>
                  </a:lnTo>
                  <a:lnTo>
                    <a:pt x="764" y="19"/>
                  </a:lnTo>
                  <a:lnTo>
                    <a:pt x="782" y="27"/>
                  </a:lnTo>
                  <a:lnTo>
                    <a:pt x="802" y="37"/>
                  </a:lnTo>
                  <a:lnTo>
                    <a:pt x="823" y="45"/>
                  </a:lnTo>
                  <a:lnTo>
                    <a:pt x="851" y="47"/>
                  </a:lnTo>
                  <a:lnTo>
                    <a:pt x="874" y="43"/>
                  </a:lnTo>
                  <a:lnTo>
                    <a:pt x="896" y="37"/>
                  </a:lnTo>
                  <a:lnTo>
                    <a:pt x="920" y="33"/>
                  </a:lnTo>
                  <a:lnTo>
                    <a:pt x="937" y="29"/>
                  </a:lnTo>
                  <a:lnTo>
                    <a:pt x="953" y="25"/>
                  </a:lnTo>
                  <a:lnTo>
                    <a:pt x="967" y="21"/>
                  </a:lnTo>
                  <a:lnTo>
                    <a:pt x="979" y="19"/>
                  </a:lnTo>
                  <a:lnTo>
                    <a:pt x="985" y="21"/>
                  </a:lnTo>
                  <a:lnTo>
                    <a:pt x="987" y="31"/>
                  </a:lnTo>
                  <a:lnTo>
                    <a:pt x="987" y="51"/>
                  </a:lnTo>
                  <a:lnTo>
                    <a:pt x="985" y="70"/>
                  </a:lnTo>
                  <a:lnTo>
                    <a:pt x="983" y="92"/>
                  </a:lnTo>
                  <a:lnTo>
                    <a:pt x="979" y="112"/>
                  </a:lnTo>
                  <a:lnTo>
                    <a:pt x="973" y="124"/>
                  </a:lnTo>
                  <a:lnTo>
                    <a:pt x="963" y="128"/>
                  </a:lnTo>
                  <a:lnTo>
                    <a:pt x="951" y="128"/>
                  </a:lnTo>
                  <a:lnTo>
                    <a:pt x="937" y="126"/>
                  </a:lnTo>
                  <a:lnTo>
                    <a:pt x="926" y="124"/>
                  </a:lnTo>
                  <a:lnTo>
                    <a:pt x="912" y="126"/>
                  </a:lnTo>
                  <a:lnTo>
                    <a:pt x="902" y="131"/>
                  </a:lnTo>
                  <a:lnTo>
                    <a:pt x="886" y="147"/>
                  </a:lnTo>
                  <a:lnTo>
                    <a:pt x="865" y="167"/>
                  </a:lnTo>
                  <a:lnTo>
                    <a:pt x="843" y="185"/>
                  </a:lnTo>
                  <a:lnTo>
                    <a:pt x="821" y="198"/>
                  </a:lnTo>
                  <a:lnTo>
                    <a:pt x="807" y="204"/>
                  </a:lnTo>
                  <a:lnTo>
                    <a:pt x="792" y="206"/>
                  </a:lnTo>
                  <a:lnTo>
                    <a:pt x="778" y="206"/>
                  </a:lnTo>
                  <a:lnTo>
                    <a:pt x="766" y="208"/>
                  </a:lnTo>
                  <a:lnTo>
                    <a:pt x="760" y="212"/>
                  </a:lnTo>
                  <a:lnTo>
                    <a:pt x="758" y="222"/>
                  </a:lnTo>
                  <a:lnTo>
                    <a:pt x="762" y="236"/>
                  </a:lnTo>
                  <a:lnTo>
                    <a:pt x="764" y="253"/>
                  </a:lnTo>
                  <a:lnTo>
                    <a:pt x="764" y="271"/>
                  </a:lnTo>
                  <a:lnTo>
                    <a:pt x="760" y="289"/>
                  </a:lnTo>
                  <a:lnTo>
                    <a:pt x="754" y="303"/>
                  </a:lnTo>
                  <a:lnTo>
                    <a:pt x="743" y="311"/>
                  </a:lnTo>
                  <a:lnTo>
                    <a:pt x="725" y="316"/>
                  </a:lnTo>
                  <a:lnTo>
                    <a:pt x="709" y="316"/>
                  </a:lnTo>
                  <a:lnTo>
                    <a:pt x="695" y="316"/>
                  </a:lnTo>
                  <a:lnTo>
                    <a:pt x="685" y="318"/>
                  </a:lnTo>
                  <a:lnTo>
                    <a:pt x="682" y="326"/>
                  </a:lnTo>
                  <a:lnTo>
                    <a:pt x="682" y="338"/>
                  </a:lnTo>
                  <a:lnTo>
                    <a:pt x="682" y="356"/>
                  </a:lnTo>
                  <a:lnTo>
                    <a:pt x="682" y="374"/>
                  </a:lnTo>
                  <a:lnTo>
                    <a:pt x="680" y="391"/>
                  </a:lnTo>
                  <a:lnTo>
                    <a:pt x="674" y="405"/>
                  </a:lnTo>
                  <a:lnTo>
                    <a:pt x="668" y="415"/>
                  </a:lnTo>
                  <a:lnTo>
                    <a:pt x="654" y="425"/>
                  </a:lnTo>
                  <a:lnTo>
                    <a:pt x="640" y="433"/>
                  </a:lnTo>
                  <a:lnTo>
                    <a:pt x="630" y="444"/>
                  </a:lnTo>
                  <a:lnTo>
                    <a:pt x="626" y="458"/>
                  </a:lnTo>
                  <a:lnTo>
                    <a:pt x="622" y="474"/>
                  </a:lnTo>
                  <a:lnTo>
                    <a:pt x="617" y="486"/>
                  </a:lnTo>
                  <a:lnTo>
                    <a:pt x="609" y="494"/>
                  </a:lnTo>
                  <a:lnTo>
                    <a:pt x="605" y="496"/>
                  </a:lnTo>
                  <a:lnTo>
                    <a:pt x="558" y="511"/>
                  </a:lnTo>
                  <a:lnTo>
                    <a:pt x="546" y="572"/>
                  </a:lnTo>
                  <a:lnTo>
                    <a:pt x="518" y="572"/>
                  </a:lnTo>
                  <a:lnTo>
                    <a:pt x="461" y="598"/>
                  </a:lnTo>
                  <a:lnTo>
                    <a:pt x="424" y="594"/>
                  </a:lnTo>
                  <a:lnTo>
                    <a:pt x="412" y="620"/>
                  </a:lnTo>
                  <a:lnTo>
                    <a:pt x="357" y="627"/>
                  </a:lnTo>
                  <a:lnTo>
                    <a:pt x="327" y="643"/>
                  </a:lnTo>
                  <a:lnTo>
                    <a:pt x="266" y="578"/>
                  </a:lnTo>
                  <a:lnTo>
                    <a:pt x="229" y="596"/>
                  </a:lnTo>
                  <a:lnTo>
                    <a:pt x="209" y="643"/>
                  </a:lnTo>
                  <a:lnTo>
                    <a:pt x="105" y="663"/>
                  </a:lnTo>
                  <a:lnTo>
                    <a:pt x="54" y="610"/>
                  </a:lnTo>
                  <a:lnTo>
                    <a:pt x="4" y="612"/>
                  </a:lnTo>
                  <a:lnTo>
                    <a:pt x="0" y="562"/>
                  </a:lnTo>
                  <a:lnTo>
                    <a:pt x="69" y="482"/>
                  </a:lnTo>
                  <a:lnTo>
                    <a:pt x="59" y="395"/>
                  </a:lnTo>
                  <a:lnTo>
                    <a:pt x="28" y="350"/>
                  </a:lnTo>
                  <a:lnTo>
                    <a:pt x="32" y="313"/>
                  </a:lnTo>
                  <a:lnTo>
                    <a:pt x="87" y="265"/>
                  </a:lnTo>
                  <a:lnTo>
                    <a:pt x="107" y="181"/>
                  </a:lnTo>
                  <a:lnTo>
                    <a:pt x="168" y="143"/>
                  </a:lnTo>
                  <a:lnTo>
                    <a:pt x="201" y="88"/>
                  </a:lnTo>
                  <a:lnTo>
                    <a:pt x="266" y="84"/>
                  </a:lnTo>
                  <a:lnTo>
                    <a:pt x="323" y="0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" name="Freeform 92"/>
            <p:cNvSpPr/>
            <p:nvPr/>
          </p:nvSpPr>
          <p:spPr bwMode="gray">
            <a:xfrm>
              <a:off x="3451" y="2207"/>
              <a:ext cx="493" cy="331"/>
            </a:xfrm>
            <a:custGeom>
              <a:avLst/>
              <a:gdLst>
                <a:gd name="T0" fmla="*/ 81 w 987"/>
                <a:gd name="T1" fmla="*/ 0 h 663"/>
                <a:gd name="T2" fmla="*/ 88 w 987"/>
                <a:gd name="T3" fmla="*/ 3 h 663"/>
                <a:gd name="T4" fmla="*/ 96 w 987"/>
                <a:gd name="T5" fmla="*/ 5 h 663"/>
                <a:gd name="T6" fmla="*/ 103 w 987"/>
                <a:gd name="T7" fmla="*/ 2 h 663"/>
                <a:gd name="T8" fmla="*/ 111 w 987"/>
                <a:gd name="T9" fmla="*/ 0 h 663"/>
                <a:gd name="T10" fmla="*/ 119 w 987"/>
                <a:gd name="T11" fmla="*/ 5 h 663"/>
                <a:gd name="T12" fmla="*/ 125 w 987"/>
                <a:gd name="T13" fmla="*/ 15 h 663"/>
                <a:gd name="T14" fmla="*/ 126 w 987"/>
                <a:gd name="T15" fmla="*/ 24 h 663"/>
                <a:gd name="T16" fmla="*/ 128 w 987"/>
                <a:gd name="T17" fmla="*/ 32 h 663"/>
                <a:gd name="T18" fmla="*/ 133 w 987"/>
                <a:gd name="T19" fmla="*/ 37 h 663"/>
                <a:gd name="T20" fmla="*/ 141 w 987"/>
                <a:gd name="T21" fmla="*/ 39 h 663"/>
                <a:gd name="T22" fmla="*/ 149 w 987"/>
                <a:gd name="T23" fmla="*/ 38 h 663"/>
                <a:gd name="T24" fmla="*/ 154 w 987"/>
                <a:gd name="T25" fmla="*/ 33 h 663"/>
                <a:gd name="T26" fmla="*/ 160 w 987"/>
                <a:gd name="T27" fmla="*/ 24 h 663"/>
                <a:gd name="T28" fmla="*/ 167 w 987"/>
                <a:gd name="T29" fmla="*/ 15 h 663"/>
                <a:gd name="T30" fmla="*/ 175 w 987"/>
                <a:gd name="T31" fmla="*/ 6 h 663"/>
                <a:gd name="T32" fmla="*/ 184 w 987"/>
                <a:gd name="T33" fmla="*/ 2 h 663"/>
                <a:gd name="T34" fmla="*/ 191 w 987"/>
                <a:gd name="T35" fmla="*/ 4 h 663"/>
                <a:gd name="T36" fmla="*/ 200 w 987"/>
                <a:gd name="T37" fmla="*/ 9 h 663"/>
                <a:gd name="T38" fmla="*/ 212 w 987"/>
                <a:gd name="T39" fmla="*/ 11 h 663"/>
                <a:gd name="T40" fmla="*/ 224 w 987"/>
                <a:gd name="T41" fmla="*/ 9 h 663"/>
                <a:gd name="T42" fmla="*/ 234 w 987"/>
                <a:gd name="T43" fmla="*/ 7 h 663"/>
                <a:gd name="T44" fmla="*/ 241 w 987"/>
                <a:gd name="T45" fmla="*/ 5 h 663"/>
                <a:gd name="T46" fmla="*/ 246 w 987"/>
                <a:gd name="T47" fmla="*/ 5 h 663"/>
                <a:gd name="T48" fmla="*/ 246 w 987"/>
                <a:gd name="T49" fmla="*/ 12 h 663"/>
                <a:gd name="T50" fmla="*/ 245 w 987"/>
                <a:gd name="T51" fmla="*/ 23 h 663"/>
                <a:gd name="T52" fmla="*/ 243 w 987"/>
                <a:gd name="T53" fmla="*/ 31 h 663"/>
                <a:gd name="T54" fmla="*/ 237 w 987"/>
                <a:gd name="T55" fmla="*/ 32 h 663"/>
                <a:gd name="T56" fmla="*/ 231 w 987"/>
                <a:gd name="T57" fmla="*/ 31 h 663"/>
                <a:gd name="T58" fmla="*/ 225 w 987"/>
                <a:gd name="T59" fmla="*/ 32 h 663"/>
                <a:gd name="T60" fmla="*/ 216 w 987"/>
                <a:gd name="T61" fmla="*/ 41 h 663"/>
                <a:gd name="T62" fmla="*/ 205 w 987"/>
                <a:gd name="T63" fmla="*/ 49 h 663"/>
                <a:gd name="T64" fmla="*/ 198 w 987"/>
                <a:gd name="T65" fmla="*/ 51 h 663"/>
                <a:gd name="T66" fmla="*/ 191 w 987"/>
                <a:gd name="T67" fmla="*/ 52 h 663"/>
                <a:gd name="T68" fmla="*/ 189 w 987"/>
                <a:gd name="T69" fmla="*/ 55 h 663"/>
                <a:gd name="T70" fmla="*/ 191 w 987"/>
                <a:gd name="T71" fmla="*/ 63 h 663"/>
                <a:gd name="T72" fmla="*/ 190 w 987"/>
                <a:gd name="T73" fmla="*/ 72 h 663"/>
                <a:gd name="T74" fmla="*/ 185 w 987"/>
                <a:gd name="T75" fmla="*/ 77 h 663"/>
                <a:gd name="T76" fmla="*/ 177 w 987"/>
                <a:gd name="T77" fmla="*/ 79 h 663"/>
                <a:gd name="T78" fmla="*/ 171 w 987"/>
                <a:gd name="T79" fmla="*/ 79 h 663"/>
                <a:gd name="T80" fmla="*/ 170 w 987"/>
                <a:gd name="T81" fmla="*/ 84 h 663"/>
                <a:gd name="T82" fmla="*/ 170 w 987"/>
                <a:gd name="T83" fmla="*/ 93 h 663"/>
                <a:gd name="T84" fmla="*/ 168 w 987"/>
                <a:gd name="T85" fmla="*/ 101 h 663"/>
                <a:gd name="T86" fmla="*/ 163 w 987"/>
                <a:gd name="T87" fmla="*/ 106 h 663"/>
                <a:gd name="T88" fmla="*/ 157 w 987"/>
                <a:gd name="T89" fmla="*/ 111 h 663"/>
                <a:gd name="T90" fmla="*/ 155 w 987"/>
                <a:gd name="T91" fmla="*/ 118 h 663"/>
                <a:gd name="T92" fmla="*/ 152 w 987"/>
                <a:gd name="T93" fmla="*/ 123 h 663"/>
                <a:gd name="T94" fmla="*/ 139 w 987"/>
                <a:gd name="T95" fmla="*/ 127 h 663"/>
                <a:gd name="T96" fmla="*/ 129 w 987"/>
                <a:gd name="T97" fmla="*/ 143 h 663"/>
                <a:gd name="T98" fmla="*/ 106 w 987"/>
                <a:gd name="T99" fmla="*/ 148 h 663"/>
                <a:gd name="T100" fmla="*/ 89 w 987"/>
                <a:gd name="T101" fmla="*/ 156 h 663"/>
                <a:gd name="T102" fmla="*/ 66 w 987"/>
                <a:gd name="T103" fmla="*/ 144 h 663"/>
                <a:gd name="T104" fmla="*/ 52 w 987"/>
                <a:gd name="T105" fmla="*/ 160 h 663"/>
                <a:gd name="T106" fmla="*/ 13 w 987"/>
                <a:gd name="T107" fmla="*/ 152 h 663"/>
                <a:gd name="T108" fmla="*/ 0 w 987"/>
                <a:gd name="T109" fmla="*/ 140 h 663"/>
                <a:gd name="T110" fmla="*/ 14 w 987"/>
                <a:gd name="T111" fmla="*/ 98 h 663"/>
                <a:gd name="T112" fmla="*/ 8 w 987"/>
                <a:gd name="T113" fmla="*/ 78 h 663"/>
                <a:gd name="T114" fmla="*/ 26 w 987"/>
                <a:gd name="T115" fmla="*/ 45 h 663"/>
                <a:gd name="T116" fmla="*/ 50 w 987"/>
                <a:gd name="T117" fmla="*/ 22 h 663"/>
                <a:gd name="T118" fmla="*/ 80 w 987"/>
                <a:gd name="T119" fmla="*/ 0 h 66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987"/>
                <a:gd name="T181" fmla="*/ 0 h 663"/>
                <a:gd name="T182" fmla="*/ 987 w 987"/>
                <a:gd name="T183" fmla="*/ 663 h 66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987" h="663">
                  <a:moveTo>
                    <a:pt x="323" y="0"/>
                  </a:moveTo>
                  <a:lnTo>
                    <a:pt x="327" y="2"/>
                  </a:lnTo>
                  <a:lnTo>
                    <a:pt x="339" y="7"/>
                  </a:lnTo>
                  <a:lnTo>
                    <a:pt x="353" y="13"/>
                  </a:lnTo>
                  <a:lnTo>
                    <a:pt x="369" y="19"/>
                  </a:lnTo>
                  <a:lnTo>
                    <a:pt x="384" y="21"/>
                  </a:lnTo>
                  <a:lnTo>
                    <a:pt x="398" y="19"/>
                  </a:lnTo>
                  <a:lnTo>
                    <a:pt x="414" y="9"/>
                  </a:lnTo>
                  <a:lnTo>
                    <a:pt x="432" y="2"/>
                  </a:lnTo>
                  <a:lnTo>
                    <a:pt x="447" y="2"/>
                  </a:lnTo>
                  <a:lnTo>
                    <a:pt x="463" y="7"/>
                  </a:lnTo>
                  <a:lnTo>
                    <a:pt x="479" y="23"/>
                  </a:lnTo>
                  <a:lnTo>
                    <a:pt x="493" y="43"/>
                  </a:lnTo>
                  <a:lnTo>
                    <a:pt x="500" y="63"/>
                  </a:lnTo>
                  <a:lnTo>
                    <a:pt x="504" y="82"/>
                  </a:lnTo>
                  <a:lnTo>
                    <a:pt x="504" y="98"/>
                  </a:lnTo>
                  <a:lnTo>
                    <a:pt x="508" y="114"/>
                  </a:lnTo>
                  <a:lnTo>
                    <a:pt x="512" y="129"/>
                  </a:lnTo>
                  <a:lnTo>
                    <a:pt x="522" y="143"/>
                  </a:lnTo>
                  <a:lnTo>
                    <a:pt x="534" y="151"/>
                  </a:lnTo>
                  <a:lnTo>
                    <a:pt x="550" y="155"/>
                  </a:lnTo>
                  <a:lnTo>
                    <a:pt x="567" y="157"/>
                  </a:lnTo>
                  <a:lnTo>
                    <a:pt x="585" y="157"/>
                  </a:lnTo>
                  <a:lnTo>
                    <a:pt x="599" y="153"/>
                  </a:lnTo>
                  <a:lnTo>
                    <a:pt x="609" y="147"/>
                  </a:lnTo>
                  <a:lnTo>
                    <a:pt x="617" y="133"/>
                  </a:lnTo>
                  <a:lnTo>
                    <a:pt x="628" y="116"/>
                  </a:lnTo>
                  <a:lnTo>
                    <a:pt x="642" y="96"/>
                  </a:lnTo>
                  <a:lnTo>
                    <a:pt x="656" y="76"/>
                  </a:lnTo>
                  <a:lnTo>
                    <a:pt x="668" y="61"/>
                  </a:lnTo>
                  <a:lnTo>
                    <a:pt x="683" y="43"/>
                  </a:lnTo>
                  <a:lnTo>
                    <a:pt x="703" y="27"/>
                  </a:lnTo>
                  <a:lnTo>
                    <a:pt x="723" y="15"/>
                  </a:lnTo>
                  <a:lnTo>
                    <a:pt x="737" y="9"/>
                  </a:lnTo>
                  <a:lnTo>
                    <a:pt x="748" y="11"/>
                  </a:lnTo>
                  <a:lnTo>
                    <a:pt x="764" y="19"/>
                  </a:lnTo>
                  <a:lnTo>
                    <a:pt x="782" y="27"/>
                  </a:lnTo>
                  <a:lnTo>
                    <a:pt x="802" y="37"/>
                  </a:lnTo>
                  <a:lnTo>
                    <a:pt x="823" y="45"/>
                  </a:lnTo>
                  <a:lnTo>
                    <a:pt x="851" y="47"/>
                  </a:lnTo>
                  <a:lnTo>
                    <a:pt x="874" y="43"/>
                  </a:lnTo>
                  <a:lnTo>
                    <a:pt x="896" y="37"/>
                  </a:lnTo>
                  <a:lnTo>
                    <a:pt x="920" y="33"/>
                  </a:lnTo>
                  <a:lnTo>
                    <a:pt x="937" y="29"/>
                  </a:lnTo>
                  <a:lnTo>
                    <a:pt x="953" y="25"/>
                  </a:lnTo>
                  <a:lnTo>
                    <a:pt x="967" y="21"/>
                  </a:lnTo>
                  <a:lnTo>
                    <a:pt x="979" y="19"/>
                  </a:lnTo>
                  <a:lnTo>
                    <a:pt x="985" y="21"/>
                  </a:lnTo>
                  <a:lnTo>
                    <a:pt x="987" y="31"/>
                  </a:lnTo>
                  <a:lnTo>
                    <a:pt x="987" y="51"/>
                  </a:lnTo>
                  <a:lnTo>
                    <a:pt x="985" y="70"/>
                  </a:lnTo>
                  <a:lnTo>
                    <a:pt x="983" y="92"/>
                  </a:lnTo>
                  <a:lnTo>
                    <a:pt x="979" y="112"/>
                  </a:lnTo>
                  <a:lnTo>
                    <a:pt x="973" y="124"/>
                  </a:lnTo>
                  <a:lnTo>
                    <a:pt x="963" y="128"/>
                  </a:lnTo>
                  <a:lnTo>
                    <a:pt x="951" y="128"/>
                  </a:lnTo>
                  <a:lnTo>
                    <a:pt x="937" y="126"/>
                  </a:lnTo>
                  <a:lnTo>
                    <a:pt x="926" y="124"/>
                  </a:lnTo>
                  <a:lnTo>
                    <a:pt x="912" y="126"/>
                  </a:lnTo>
                  <a:lnTo>
                    <a:pt x="902" y="131"/>
                  </a:lnTo>
                  <a:lnTo>
                    <a:pt x="886" y="147"/>
                  </a:lnTo>
                  <a:lnTo>
                    <a:pt x="865" y="167"/>
                  </a:lnTo>
                  <a:lnTo>
                    <a:pt x="843" y="185"/>
                  </a:lnTo>
                  <a:lnTo>
                    <a:pt x="821" y="198"/>
                  </a:lnTo>
                  <a:lnTo>
                    <a:pt x="807" y="204"/>
                  </a:lnTo>
                  <a:lnTo>
                    <a:pt x="792" y="206"/>
                  </a:lnTo>
                  <a:lnTo>
                    <a:pt x="778" y="206"/>
                  </a:lnTo>
                  <a:lnTo>
                    <a:pt x="766" y="208"/>
                  </a:lnTo>
                  <a:lnTo>
                    <a:pt x="760" y="212"/>
                  </a:lnTo>
                  <a:lnTo>
                    <a:pt x="758" y="222"/>
                  </a:lnTo>
                  <a:lnTo>
                    <a:pt x="762" y="236"/>
                  </a:lnTo>
                  <a:lnTo>
                    <a:pt x="764" y="253"/>
                  </a:lnTo>
                  <a:lnTo>
                    <a:pt x="764" y="271"/>
                  </a:lnTo>
                  <a:lnTo>
                    <a:pt x="760" y="289"/>
                  </a:lnTo>
                  <a:lnTo>
                    <a:pt x="754" y="303"/>
                  </a:lnTo>
                  <a:lnTo>
                    <a:pt x="743" y="311"/>
                  </a:lnTo>
                  <a:lnTo>
                    <a:pt x="725" y="316"/>
                  </a:lnTo>
                  <a:lnTo>
                    <a:pt x="709" y="316"/>
                  </a:lnTo>
                  <a:lnTo>
                    <a:pt x="695" y="316"/>
                  </a:lnTo>
                  <a:lnTo>
                    <a:pt x="685" y="318"/>
                  </a:lnTo>
                  <a:lnTo>
                    <a:pt x="682" y="326"/>
                  </a:lnTo>
                  <a:lnTo>
                    <a:pt x="682" y="338"/>
                  </a:lnTo>
                  <a:lnTo>
                    <a:pt x="682" y="356"/>
                  </a:lnTo>
                  <a:lnTo>
                    <a:pt x="682" y="374"/>
                  </a:lnTo>
                  <a:lnTo>
                    <a:pt x="680" y="391"/>
                  </a:lnTo>
                  <a:lnTo>
                    <a:pt x="674" y="405"/>
                  </a:lnTo>
                  <a:lnTo>
                    <a:pt x="668" y="415"/>
                  </a:lnTo>
                  <a:lnTo>
                    <a:pt x="654" y="425"/>
                  </a:lnTo>
                  <a:lnTo>
                    <a:pt x="640" y="433"/>
                  </a:lnTo>
                  <a:lnTo>
                    <a:pt x="630" y="444"/>
                  </a:lnTo>
                  <a:lnTo>
                    <a:pt x="626" y="458"/>
                  </a:lnTo>
                  <a:lnTo>
                    <a:pt x="622" y="474"/>
                  </a:lnTo>
                  <a:lnTo>
                    <a:pt x="617" y="486"/>
                  </a:lnTo>
                  <a:lnTo>
                    <a:pt x="609" y="494"/>
                  </a:lnTo>
                  <a:lnTo>
                    <a:pt x="605" y="496"/>
                  </a:lnTo>
                  <a:lnTo>
                    <a:pt x="558" y="511"/>
                  </a:lnTo>
                  <a:lnTo>
                    <a:pt x="546" y="572"/>
                  </a:lnTo>
                  <a:lnTo>
                    <a:pt x="518" y="572"/>
                  </a:lnTo>
                  <a:lnTo>
                    <a:pt x="461" y="598"/>
                  </a:lnTo>
                  <a:lnTo>
                    <a:pt x="424" y="594"/>
                  </a:lnTo>
                  <a:lnTo>
                    <a:pt x="412" y="620"/>
                  </a:lnTo>
                  <a:lnTo>
                    <a:pt x="357" y="627"/>
                  </a:lnTo>
                  <a:lnTo>
                    <a:pt x="327" y="643"/>
                  </a:lnTo>
                  <a:lnTo>
                    <a:pt x="266" y="578"/>
                  </a:lnTo>
                  <a:lnTo>
                    <a:pt x="229" y="596"/>
                  </a:lnTo>
                  <a:lnTo>
                    <a:pt x="209" y="643"/>
                  </a:lnTo>
                  <a:lnTo>
                    <a:pt x="105" y="663"/>
                  </a:lnTo>
                  <a:lnTo>
                    <a:pt x="54" y="610"/>
                  </a:lnTo>
                  <a:lnTo>
                    <a:pt x="4" y="612"/>
                  </a:lnTo>
                  <a:lnTo>
                    <a:pt x="0" y="562"/>
                  </a:lnTo>
                  <a:lnTo>
                    <a:pt x="69" y="482"/>
                  </a:lnTo>
                  <a:lnTo>
                    <a:pt x="59" y="395"/>
                  </a:lnTo>
                  <a:lnTo>
                    <a:pt x="28" y="350"/>
                  </a:lnTo>
                  <a:lnTo>
                    <a:pt x="32" y="313"/>
                  </a:lnTo>
                  <a:lnTo>
                    <a:pt x="87" y="265"/>
                  </a:lnTo>
                  <a:lnTo>
                    <a:pt x="107" y="181"/>
                  </a:lnTo>
                  <a:lnTo>
                    <a:pt x="168" y="143"/>
                  </a:lnTo>
                  <a:lnTo>
                    <a:pt x="201" y="88"/>
                  </a:lnTo>
                  <a:lnTo>
                    <a:pt x="266" y="84"/>
                  </a:lnTo>
                  <a:lnTo>
                    <a:pt x="323" y="0"/>
                  </a:lnTo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" name="Freeform 93"/>
            <p:cNvSpPr/>
            <p:nvPr/>
          </p:nvSpPr>
          <p:spPr bwMode="gray">
            <a:xfrm>
              <a:off x="3322" y="1838"/>
              <a:ext cx="400" cy="580"/>
            </a:xfrm>
            <a:custGeom>
              <a:avLst/>
              <a:gdLst>
                <a:gd name="T0" fmla="*/ 199 w 799"/>
                <a:gd name="T1" fmla="*/ 103 h 1161"/>
                <a:gd name="T2" fmla="*/ 194 w 799"/>
                <a:gd name="T3" fmla="*/ 108 h 1161"/>
                <a:gd name="T4" fmla="*/ 187 w 799"/>
                <a:gd name="T5" fmla="*/ 114 h 1161"/>
                <a:gd name="T6" fmla="*/ 185 w 799"/>
                <a:gd name="T7" fmla="*/ 121 h 1161"/>
                <a:gd name="T8" fmla="*/ 185 w 799"/>
                <a:gd name="T9" fmla="*/ 129 h 1161"/>
                <a:gd name="T10" fmla="*/ 182 w 799"/>
                <a:gd name="T11" fmla="*/ 137 h 1161"/>
                <a:gd name="T12" fmla="*/ 171 w 799"/>
                <a:gd name="T13" fmla="*/ 142 h 1161"/>
                <a:gd name="T14" fmla="*/ 162 w 799"/>
                <a:gd name="T15" fmla="*/ 146 h 1161"/>
                <a:gd name="T16" fmla="*/ 156 w 799"/>
                <a:gd name="T17" fmla="*/ 146 h 1161"/>
                <a:gd name="T18" fmla="*/ 149 w 799"/>
                <a:gd name="T19" fmla="*/ 145 h 1161"/>
                <a:gd name="T20" fmla="*/ 145 w 799"/>
                <a:gd name="T21" fmla="*/ 144 h 1161"/>
                <a:gd name="T22" fmla="*/ 140 w 799"/>
                <a:gd name="T23" fmla="*/ 169 h 1161"/>
                <a:gd name="T24" fmla="*/ 145 w 799"/>
                <a:gd name="T25" fmla="*/ 184 h 1161"/>
                <a:gd name="T26" fmla="*/ 115 w 799"/>
                <a:gd name="T27" fmla="*/ 206 h 1161"/>
                <a:gd name="T28" fmla="*/ 92 w 799"/>
                <a:gd name="T29" fmla="*/ 229 h 1161"/>
                <a:gd name="T30" fmla="*/ 73 w 799"/>
                <a:gd name="T31" fmla="*/ 262 h 1161"/>
                <a:gd name="T32" fmla="*/ 79 w 799"/>
                <a:gd name="T33" fmla="*/ 283 h 1161"/>
                <a:gd name="T34" fmla="*/ 61 w 799"/>
                <a:gd name="T35" fmla="*/ 290 h 1161"/>
                <a:gd name="T36" fmla="*/ 20 w 799"/>
                <a:gd name="T37" fmla="*/ 284 h 1161"/>
                <a:gd name="T38" fmla="*/ 12 w 799"/>
                <a:gd name="T39" fmla="*/ 265 h 1161"/>
                <a:gd name="T40" fmla="*/ 17 w 799"/>
                <a:gd name="T41" fmla="*/ 247 h 1161"/>
                <a:gd name="T42" fmla="*/ 21 w 799"/>
                <a:gd name="T43" fmla="*/ 214 h 1161"/>
                <a:gd name="T44" fmla="*/ 3 w 799"/>
                <a:gd name="T45" fmla="*/ 187 h 1161"/>
                <a:gd name="T46" fmla="*/ 12 w 799"/>
                <a:gd name="T47" fmla="*/ 169 h 1161"/>
                <a:gd name="T48" fmla="*/ 29 w 799"/>
                <a:gd name="T49" fmla="*/ 148 h 1161"/>
                <a:gd name="T50" fmla="*/ 13 w 799"/>
                <a:gd name="T51" fmla="*/ 132 h 1161"/>
                <a:gd name="T52" fmla="*/ 24 w 799"/>
                <a:gd name="T53" fmla="*/ 116 h 1161"/>
                <a:gd name="T54" fmla="*/ 0 w 799"/>
                <a:gd name="T55" fmla="*/ 84 h 1161"/>
                <a:gd name="T56" fmla="*/ 1 w 799"/>
                <a:gd name="T57" fmla="*/ 68 h 1161"/>
                <a:gd name="T58" fmla="*/ 11 w 799"/>
                <a:gd name="T59" fmla="*/ 45 h 1161"/>
                <a:gd name="T60" fmla="*/ 29 w 799"/>
                <a:gd name="T61" fmla="*/ 36 h 1161"/>
                <a:gd name="T62" fmla="*/ 45 w 799"/>
                <a:gd name="T63" fmla="*/ 55 h 1161"/>
                <a:gd name="T64" fmla="*/ 68 w 799"/>
                <a:gd name="T65" fmla="*/ 41 h 1161"/>
                <a:gd name="T66" fmla="*/ 81 w 799"/>
                <a:gd name="T67" fmla="*/ 35 h 1161"/>
                <a:gd name="T68" fmla="*/ 88 w 799"/>
                <a:gd name="T69" fmla="*/ 14 h 1161"/>
                <a:gd name="T70" fmla="*/ 105 w 799"/>
                <a:gd name="T71" fmla="*/ 8 h 1161"/>
                <a:gd name="T72" fmla="*/ 116 w 799"/>
                <a:gd name="T73" fmla="*/ 4 h 1161"/>
                <a:gd name="T74" fmla="*/ 124 w 799"/>
                <a:gd name="T75" fmla="*/ 16 h 1161"/>
                <a:gd name="T76" fmla="*/ 128 w 799"/>
                <a:gd name="T77" fmla="*/ 21 h 1161"/>
                <a:gd name="T78" fmla="*/ 131 w 799"/>
                <a:gd name="T79" fmla="*/ 26 h 1161"/>
                <a:gd name="T80" fmla="*/ 132 w 799"/>
                <a:gd name="T81" fmla="*/ 28 h 1161"/>
                <a:gd name="T82" fmla="*/ 133 w 799"/>
                <a:gd name="T83" fmla="*/ 34 h 1161"/>
                <a:gd name="T84" fmla="*/ 135 w 799"/>
                <a:gd name="T85" fmla="*/ 40 h 1161"/>
                <a:gd name="T86" fmla="*/ 147 w 799"/>
                <a:gd name="T87" fmla="*/ 52 h 1161"/>
                <a:gd name="T88" fmla="*/ 166 w 799"/>
                <a:gd name="T89" fmla="*/ 58 h 1161"/>
                <a:gd name="T90" fmla="*/ 174 w 799"/>
                <a:gd name="T91" fmla="*/ 77 h 1161"/>
                <a:gd name="T92" fmla="*/ 194 w 799"/>
                <a:gd name="T93" fmla="*/ 97 h 116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99"/>
                <a:gd name="T142" fmla="*/ 0 h 1161"/>
                <a:gd name="T143" fmla="*/ 799 w 799"/>
                <a:gd name="T144" fmla="*/ 1161 h 116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99" h="1161">
                  <a:moveTo>
                    <a:pt x="799" y="413"/>
                  </a:moveTo>
                  <a:lnTo>
                    <a:pt x="795" y="415"/>
                  </a:lnTo>
                  <a:lnTo>
                    <a:pt x="785" y="423"/>
                  </a:lnTo>
                  <a:lnTo>
                    <a:pt x="773" y="433"/>
                  </a:lnTo>
                  <a:lnTo>
                    <a:pt x="759" y="444"/>
                  </a:lnTo>
                  <a:lnTo>
                    <a:pt x="748" y="458"/>
                  </a:lnTo>
                  <a:lnTo>
                    <a:pt x="740" y="468"/>
                  </a:lnTo>
                  <a:lnTo>
                    <a:pt x="738" y="484"/>
                  </a:lnTo>
                  <a:lnTo>
                    <a:pt x="738" y="499"/>
                  </a:lnTo>
                  <a:lnTo>
                    <a:pt x="738" y="517"/>
                  </a:lnTo>
                  <a:lnTo>
                    <a:pt x="734" y="535"/>
                  </a:lnTo>
                  <a:lnTo>
                    <a:pt x="726" y="549"/>
                  </a:lnTo>
                  <a:lnTo>
                    <a:pt x="706" y="560"/>
                  </a:lnTo>
                  <a:lnTo>
                    <a:pt x="683" y="570"/>
                  </a:lnTo>
                  <a:lnTo>
                    <a:pt x="661" y="578"/>
                  </a:lnTo>
                  <a:lnTo>
                    <a:pt x="645" y="584"/>
                  </a:lnTo>
                  <a:lnTo>
                    <a:pt x="635" y="588"/>
                  </a:lnTo>
                  <a:lnTo>
                    <a:pt x="622" y="586"/>
                  </a:lnTo>
                  <a:lnTo>
                    <a:pt x="608" y="584"/>
                  </a:lnTo>
                  <a:lnTo>
                    <a:pt x="594" y="580"/>
                  </a:lnTo>
                  <a:lnTo>
                    <a:pt x="584" y="576"/>
                  </a:lnTo>
                  <a:lnTo>
                    <a:pt x="580" y="576"/>
                  </a:lnTo>
                  <a:lnTo>
                    <a:pt x="561" y="618"/>
                  </a:lnTo>
                  <a:lnTo>
                    <a:pt x="557" y="679"/>
                  </a:lnTo>
                  <a:lnTo>
                    <a:pt x="568" y="718"/>
                  </a:lnTo>
                  <a:lnTo>
                    <a:pt x="580" y="738"/>
                  </a:lnTo>
                  <a:lnTo>
                    <a:pt x="523" y="822"/>
                  </a:lnTo>
                  <a:lnTo>
                    <a:pt x="458" y="826"/>
                  </a:lnTo>
                  <a:lnTo>
                    <a:pt x="425" y="881"/>
                  </a:lnTo>
                  <a:lnTo>
                    <a:pt x="368" y="919"/>
                  </a:lnTo>
                  <a:lnTo>
                    <a:pt x="344" y="1003"/>
                  </a:lnTo>
                  <a:lnTo>
                    <a:pt x="289" y="1051"/>
                  </a:lnTo>
                  <a:lnTo>
                    <a:pt x="285" y="1088"/>
                  </a:lnTo>
                  <a:lnTo>
                    <a:pt x="316" y="1133"/>
                  </a:lnTo>
                  <a:lnTo>
                    <a:pt x="318" y="1147"/>
                  </a:lnTo>
                  <a:lnTo>
                    <a:pt x="244" y="1161"/>
                  </a:lnTo>
                  <a:lnTo>
                    <a:pt x="139" y="1145"/>
                  </a:lnTo>
                  <a:lnTo>
                    <a:pt x="80" y="1137"/>
                  </a:lnTo>
                  <a:lnTo>
                    <a:pt x="41" y="1100"/>
                  </a:lnTo>
                  <a:lnTo>
                    <a:pt x="45" y="1060"/>
                  </a:lnTo>
                  <a:lnTo>
                    <a:pt x="72" y="1025"/>
                  </a:lnTo>
                  <a:lnTo>
                    <a:pt x="66" y="990"/>
                  </a:lnTo>
                  <a:lnTo>
                    <a:pt x="96" y="929"/>
                  </a:lnTo>
                  <a:lnTo>
                    <a:pt x="82" y="858"/>
                  </a:lnTo>
                  <a:lnTo>
                    <a:pt x="7" y="820"/>
                  </a:lnTo>
                  <a:lnTo>
                    <a:pt x="9" y="749"/>
                  </a:lnTo>
                  <a:lnTo>
                    <a:pt x="41" y="718"/>
                  </a:lnTo>
                  <a:lnTo>
                    <a:pt x="47" y="677"/>
                  </a:lnTo>
                  <a:lnTo>
                    <a:pt x="88" y="665"/>
                  </a:lnTo>
                  <a:lnTo>
                    <a:pt x="114" y="594"/>
                  </a:lnTo>
                  <a:lnTo>
                    <a:pt x="88" y="547"/>
                  </a:lnTo>
                  <a:lnTo>
                    <a:pt x="49" y="529"/>
                  </a:lnTo>
                  <a:lnTo>
                    <a:pt x="53" y="486"/>
                  </a:lnTo>
                  <a:lnTo>
                    <a:pt x="96" y="466"/>
                  </a:lnTo>
                  <a:lnTo>
                    <a:pt x="63" y="419"/>
                  </a:lnTo>
                  <a:lnTo>
                    <a:pt x="0" y="338"/>
                  </a:lnTo>
                  <a:lnTo>
                    <a:pt x="15" y="314"/>
                  </a:lnTo>
                  <a:lnTo>
                    <a:pt x="3" y="273"/>
                  </a:lnTo>
                  <a:lnTo>
                    <a:pt x="35" y="234"/>
                  </a:lnTo>
                  <a:lnTo>
                    <a:pt x="41" y="181"/>
                  </a:lnTo>
                  <a:lnTo>
                    <a:pt x="66" y="143"/>
                  </a:lnTo>
                  <a:lnTo>
                    <a:pt x="114" y="147"/>
                  </a:lnTo>
                  <a:lnTo>
                    <a:pt x="131" y="224"/>
                  </a:lnTo>
                  <a:lnTo>
                    <a:pt x="179" y="220"/>
                  </a:lnTo>
                  <a:lnTo>
                    <a:pt x="230" y="165"/>
                  </a:lnTo>
                  <a:lnTo>
                    <a:pt x="269" y="167"/>
                  </a:lnTo>
                  <a:lnTo>
                    <a:pt x="297" y="131"/>
                  </a:lnTo>
                  <a:lnTo>
                    <a:pt x="324" y="141"/>
                  </a:lnTo>
                  <a:lnTo>
                    <a:pt x="362" y="127"/>
                  </a:lnTo>
                  <a:lnTo>
                    <a:pt x="352" y="59"/>
                  </a:lnTo>
                  <a:lnTo>
                    <a:pt x="387" y="33"/>
                  </a:lnTo>
                  <a:lnTo>
                    <a:pt x="419" y="33"/>
                  </a:lnTo>
                  <a:lnTo>
                    <a:pt x="439" y="0"/>
                  </a:lnTo>
                  <a:lnTo>
                    <a:pt x="464" y="17"/>
                  </a:lnTo>
                  <a:lnTo>
                    <a:pt x="492" y="64"/>
                  </a:lnTo>
                  <a:lnTo>
                    <a:pt x="496" y="66"/>
                  </a:lnTo>
                  <a:lnTo>
                    <a:pt x="502" y="74"/>
                  </a:lnTo>
                  <a:lnTo>
                    <a:pt x="509" y="84"/>
                  </a:lnTo>
                  <a:lnTo>
                    <a:pt x="517" y="94"/>
                  </a:lnTo>
                  <a:lnTo>
                    <a:pt x="523" y="104"/>
                  </a:lnTo>
                  <a:lnTo>
                    <a:pt x="525" y="108"/>
                  </a:lnTo>
                  <a:lnTo>
                    <a:pt x="525" y="114"/>
                  </a:lnTo>
                  <a:lnTo>
                    <a:pt x="527" y="124"/>
                  </a:lnTo>
                  <a:lnTo>
                    <a:pt x="531" y="137"/>
                  </a:lnTo>
                  <a:lnTo>
                    <a:pt x="535" y="151"/>
                  </a:lnTo>
                  <a:lnTo>
                    <a:pt x="539" y="161"/>
                  </a:lnTo>
                  <a:lnTo>
                    <a:pt x="539" y="165"/>
                  </a:lnTo>
                  <a:lnTo>
                    <a:pt x="586" y="208"/>
                  </a:lnTo>
                  <a:lnTo>
                    <a:pt x="653" y="206"/>
                  </a:lnTo>
                  <a:lnTo>
                    <a:pt x="661" y="232"/>
                  </a:lnTo>
                  <a:lnTo>
                    <a:pt x="641" y="291"/>
                  </a:lnTo>
                  <a:lnTo>
                    <a:pt x="696" y="309"/>
                  </a:lnTo>
                  <a:lnTo>
                    <a:pt x="744" y="342"/>
                  </a:lnTo>
                  <a:lnTo>
                    <a:pt x="775" y="389"/>
                  </a:lnTo>
                  <a:lnTo>
                    <a:pt x="799" y="413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" name="Freeform 94"/>
            <p:cNvSpPr/>
            <p:nvPr/>
          </p:nvSpPr>
          <p:spPr bwMode="gray">
            <a:xfrm>
              <a:off x="3322" y="1838"/>
              <a:ext cx="400" cy="580"/>
            </a:xfrm>
            <a:custGeom>
              <a:avLst/>
              <a:gdLst>
                <a:gd name="T0" fmla="*/ 199 w 799"/>
                <a:gd name="T1" fmla="*/ 103 h 1161"/>
                <a:gd name="T2" fmla="*/ 194 w 799"/>
                <a:gd name="T3" fmla="*/ 108 h 1161"/>
                <a:gd name="T4" fmla="*/ 187 w 799"/>
                <a:gd name="T5" fmla="*/ 114 h 1161"/>
                <a:gd name="T6" fmla="*/ 185 w 799"/>
                <a:gd name="T7" fmla="*/ 121 h 1161"/>
                <a:gd name="T8" fmla="*/ 185 w 799"/>
                <a:gd name="T9" fmla="*/ 129 h 1161"/>
                <a:gd name="T10" fmla="*/ 182 w 799"/>
                <a:gd name="T11" fmla="*/ 137 h 1161"/>
                <a:gd name="T12" fmla="*/ 171 w 799"/>
                <a:gd name="T13" fmla="*/ 142 h 1161"/>
                <a:gd name="T14" fmla="*/ 162 w 799"/>
                <a:gd name="T15" fmla="*/ 146 h 1161"/>
                <a:gd name="T16" fmla="*/ 156 w 799"/>
                <a:gd name="T17" fmla="*/ 146 h 1161"/>
                <a:gd name="T18" fmla="*/ 149 w 799"/>
                <a:gd name="T19" fmla="*/ 145 h 1161"/>
                <a:gd name="T20" fmla="*/ 145 w 799"/>
                <a:gd name="T21" fmla="*/ 144 h 1161"/>
                <a:gd name="T22" fmla="*/ 140 w 799"/>
                <a:gd name="T23" fmla="*/ 169 h 1161"/>
                <a:gd name="T24" fmla="*/ 145 w 799"/>
                <a:gd name="T25" fmla="*/ 184 h 1161"/>
                <a:gd name="T26" fmla="*/ 115 w 799"/>
                <a:gd name="T27" fmla="*/ 206 h 1161"/>
                <a:gd name="T28" fmla="*/ 92 w 799"/>
                <a:gd name="T29" fmla="*/ 229 h 1161"/>
                <a:gd name="T30" fmla="*/ 73 w 799"/>
                <a:gd name="T31" fmla="*/ 262 h 1161"/>
                <a:gd name="T32" fmla="*/ 79 w 799"/>
                <a:gd name="T33" fmla="*/ 283 h 1161"/>
                <a:gd name="T34" fmla="*/ 61 w 799"/>
                <a:gd name="T35" fmla="*/ 290 h 1161"/>
                <a:gd name="T36" fmla="*/ 20 w 799"/>
                <a:gd name="T37" fmla="*/ 284 h 1161"/>
                <a:gd name="T38" fmla="*/ 12 w 799"/>
                <a:gd name="T39" fmla="*/ 265 h 1161"/>
                <a:gd name="T40" fmla="*/ 17 w 799"/>
                <a:gd name="T41" fmla="*/ 247 h 1161"/>
                <a:gd name="T42" fmla="*/ 21 w 799"/>
                <a:gd name="T43" fmla="*/ 214 h 1161"/>
                <a:gd name="T44" fmla="*/ 3 w 799"/>
                <a:gd name="T45" fmla="*/ 187 h 1161"/>
                <a:gd name="T46" fmla="*/ 12 w 799"/>
                <a:gd name="T47" fmla="*/ 169 h 1161"/>
                <a:gd name="T48" fmla="*/ 29 w 799"/>
                <a:gd name="T49" fmla="*/ 148 h 1161"/>
                <a:gd name="T50" fmla="*/ 13 w 799"/>
                <a:gd name="T51" fmla="*/ 132 h 1161"/>
                <a:gd name="T52" fmla="*/ 24 w 799"/>
                <a:gd name="T53" fmla="*/ 116 h 1161"/>
                <a:gd name="T54" fmla="*/ 0 w 799"/>
                <a:gd name="T55" fmla="*/ 84 h 1161"/>
                <a:gd name="T56" fmla="*/ 1 w 799"/>
                <a:gd name="T57" fmla="*/ 68 h 1161"/>
                <a:gd name="T58" fmla="*/ 11 w 799"/>
                <a:gd name="T59" fmla="*/ 45 h 1161"/>
                <a:gd name="T60" fmla="*/ 29 w 799"/>
                <a:gd name="T61" fmla="*/ 36 h 1161"/>
                <a:gd name="T62" fmla="*/ 45 w 799"/>
                <a:gd name="T63" fmla="*/ 55 h 1161"/>
                <a:gd name="T64" fmla="*/ 68 w 799"/>
                <a:gd name="T65" fmla="*/ 41 h 1161"/>
                <a:gd name="T66" fmla="*/ 81 w 799"/>
                <a:gd name="T67" fmla="*/ 35 h 1161"/>
                <a:gd name="T68" fmla="*/ 88 w 799"/>
                <a:gd name="T69" fmla="*/ 14 h 1161"/>
                <a:gd name="T70" fmla="*/ 105 w 799"/>
                <a:gd name="T71" fmla="*/ 8 h 1161"/>
                <a:gd name="T72" fmla="*/ 116 w 799"/>
                <a:gd name="T73" fmla="*/ 4 h 1161"/>
                <a:gd name="T74" fmla="*/ 124 w 799"/>
                <a:gd name="T75" fmla="*/ 16 h 1161"/>
                <a:gd name="T76" fmla="*/ 128 w 799"/>
                <a:gd name="T77" fmla="*/ 21 h 1161"/>
                <a:gd name="T78" fmla="*/ 131 w 799"/>
                <a:gd name="T79" fmla="*/ 26 h 1161"/>
                <a:gd name="T80" fmla="*/ 132 w 799"/>
                <a:gd name="T81" fmla="*/ 28 h 1161"/>
                <a:gd name="T82" fmla="*/ 133 w 799"/>
                <a:gd name="T83" fmla="*/ 34 h 1161"/>
                <a:gd name="T84" fmla="*/ 135 w 799"/>
                <a:gd name="T85" fmla="*/ 40 h 1161"/>
                <a:gd name="T86" fmla="*/ 147 w 799"/>
                <a:gd name="T87" fmla="*/ 52 h 1161"/>
                <a:gd name="T88" fmla="*/ 166 w 799"/>
                <a:gd name="T89" fmla="*/ 58 h 1161"/>
                <a:gd name="T90" fmla="*/ 174 w 799"/>
                <a:gd name="T91" fmla="*/ 77 h 1161"/>
                <a:gd name="T92" fmla="*/ 194 w 799"/>
                <a:gd name="T93" fmla="*/ 97 h 116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99"/>
                <a:gd name="T142" fmla="*/ 0 h 1161"/>
                <a:gd name="T143" fmla="*/ 799 w 799"/>
                <a:gd name="T144" fmla="*/ 1161 h 116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99" h="1161">
                  <a:moveTo>
                    <a:pt x="799" y="413"/>
                  </a:moveTo>
                  <a:lnTo>
                    <a:pt x="795" y="415"/>
                  </a:lnTo>
                  <a:lnTo>
                    <a:pt x="785" y="423"/>
                  </a:lnTo>
                  <a:lnTo>
                    <a:pt x="773" y="433"/>
                  </a:lnTo>
                  <a:lnTo>
                    <a:pt x="759" y="444"/>
                  </a:lnTo>
                  <a:lnTo>
                    <a:pt x="748" y="458"/>
                  </a:lnTo>
                  <a:lnTo>
                    <a:pt x="740" y="468"/>
                  </a:lnTo>
                  <a:lnTo>
                    <a:pt x="738" y="484"/>
                  </a:lnTo>
                  <a:lnTo>
                    <a:pt x="738" y="499"/>
                  </a:lnTo>
                  <a:lnTo>
                    <a:pt x="738" y="517"/>
                  </a:lnTo>
                  <a:lnTo>
                    <a:pt x="734" y="535"/>
                  </a:lnTo>
                  <a:lnTo>
                    <a:pt x="726" y="549"/>
                  </a:lnTo>
                  <a:lnTo>
                    <a:pt x="706" y="560"/>
                  </a:lnTo>
                  <a:lnTo>
                    <a:pt x="683" y="570"/>
                  </a:lnTo>
                  <a:lnTo>
                    <a:pt x="661" y="578"/>
                  </a:lnTo>
                  <a:lnTo>
                    <a:pt x="645" y="584"/>
                  </a:lnTo>
                  <a:lnTo>
                    <a:pt x="635" y="588"/>
                  </a:lnTo>
                  <a:lnTo>
                    <a:pt x="622" y="586"/>
                  </a:lnTo>
                  <a:lnTo>
                    <a:pt x="608" y="584"/>
                  </a:lnTo>
                  <a:lnTo>
                    <a:pt x="594" y="580"/>
                  </a:lnTo>
                  <a:lnTo>
                    <a:pt x="584" y="576"/>
                  </a:lnTo>
                  <a:lnTo>
                    <a:pt x="580" y="576"/>
                  </a:lnTo>
                  <a:lnTo>
                    <a:pt x="561" y="618"/>
                  </a:lnTo>
                  <a:lnTo>
                    <a:pt x="557" y="679"/>
                  </a:lnTo>
                  <a:lnTo>
                    <a:pt x="568" y="718"/>
                  </a:lnTo>
                  <a:lnTo>
                    <a:pt x="580" y="738"/>
                  </a:lnTo>
                  <a:lnTo>
                    <a:pt x="523" y="822"/>
                  </a:lnTo>
                  <a:lnTo>
                    <a:pt x="458" y="826"/>
                  </a:lnTo>
                  <a:lnTo>
                    <a:pt x="425" y="881"/>
                  </a:lnTo>
                  <a:lnTo>
                    <a:pt x="368" y="919"/>
                  </a:lnTo>
                  <a:lnTo>
                    <a:pt x="344" y="1003"/>
                  </a:lnTo>
                  <a:lnTo>
                    <a:pt x="289" y="1051"/>
                  </a:lnTo>
                  <a:lnTo>
                    <a:pt x="285" y="1088"/>
                  </a:lnTo>
                  <a:lnTo>
                    <a:pt x="316" y="1133"/>
                  </a:lnTo>
                  <a:lnTo>
                    <a:pt x="318" y="1147"/>
                  </a:lnTo>
                  <a:lnTo>
                    <a:pt x="244" y="1161"/>
                  </a:lnTo>
                  <a:lnTo>
                    <a:pt x="139" y="1145"/>
                  </a:lnTo>
                  <a:lnTo>
                    <a:pt x="80" y="1137"/>
                  </a:lnTo>
                  <a:lnTo>
                    <a:pt x="41" y="1100"/>
                  </a:lnTo>
                  <a:lnTo>
                    <a:pt x="45" y="1060"/>
                  </a:lnTo>
                  <a:lnTo>
                    <a:pt x="72" y="1025"/>
                  </a:lnTo>
                  <a:lnTo>
                    <a:pt x="66" y="990"/>
                  </a:lnTo>
                  <a:lnTo>
                    <a:pt x="96" y="929"/>
                  </a:lnTo>
                  <a:lnTo>
                    <a:pt x="82" y="858"/>
                  </a:lnTo>
                  <a:lnTo>
                    <a:pt x="7" y="820"/>
                  </a:lnTo>
                  <a:lnTo>
                    <a:pt x="9" y="749"/>
                  </a:lnTo>
                  <a:lnTo>
                    <a:pt x="41" y="718"/>
                  </a:lnTo>
                  <a:lnTo>
                    <a:pt x="47" y="677"/>
                  </a:lnTo>
                  <a:lnTo>
                    <a:pt x="88" y="665"/>
                  </a:lnTo>
                  <a:lnTo>
                    <a:pt x="114" y="594"/>
                  </a:lnTo>
                  <a:lnTo>
                    <a:pt x="88" y="547"/>
                  </a:lnTo>
                  <a:lnTo>
                    <a:pt x="49" y="529"/>
                  </a:lnTo>
                  <a:lnTo>
                    <a:pt x="53" y="486"/>
                  </a:lnTo>
                  <a:lnTo>
                    <a:pt x="96" y="466"/>
                  </a:lnTo>
                  <a:lnTo>
                    <a:pt x="63" y="419"/>
                  </a:lnTo>
                  <a:lnTo>
                    <a:pt x="0" y="338"/>
                  </a:lnTo>
                  <a:lnTo>
                    <a:pt x="15" y="314"/>
                  </a:lnTo>
                  <a:lnTo>
                    <a:pt x="3" y="273"/>
                  </a:lnTo>
                  <a:lnTo>
                    <a:pt x="35" y="234"/>
                  </a:lnTo>
                  <a:lnTo>
                    <a:pt x="41" y="181"/>
                  </a:lnTo>
                  <a:lnTo>
                    <a:pt x="66" y="143"/>
                  </a:lnTo>
                  <a:lnTo>
                    <a:pt x="114" y="147"/>
                  </a:lnTo>
                  <a:lnTo>
                    <a:pt x="131" y="224"/>
                  </a:lnTo>
                  <a:lnTo>
                    <a:pt x="179" y="220"/>
                  </a:lnTo>
                  <a:lnTo>
                    <a:pt x="230" y="165"/>
                  </a:lnTo>
                  <a:lnTo>
                    <a:pt x="269" y="167"/>
                  </a:lnTo>
                  <a:lnTo>
                    <a:pt x="297" y="131"/>
                  </a:lnTo>
                  <a:lnTo>
                    <a:pt x="324" y="141"/>
                  </a:lnTo>
                  <a:lnTo>
                    <a:pt x="362" y="127"/>
                  </a:lnTo>
                  <a:lnTo>
                    <a:pt x="352" y="59"/>
                  </a:lnTo>
                  <a:lnTo>
                    <a:pt x="387" y="33"/>
                  </a:lnTo>
                  <a:lnTo>
                    <a:pt x="419" y="33"/>
                  </a:lnTo>
                  <a:lnTo>
                    <a:pt x="439" y="0"/>
                  </a:lnTo>
                  <a:lnTo>
                    <a:pt x="464" y="17"/>
                  </a:lnTo>
                  <a:lnTo>
                    <a:pt x="492" y="64"/>
                  </a:lnTo>
                  <a:lnTo>
                    <a:pt x="496" y="66"/>
                  </a:lnTo>
                  <a:lnTo>
                    <a:pt x="502" y="74"/>
                  </a:lnTo>
                  <a:lnTo>
                    <a:pt x="509" y="84"/>
                  </a:lnTo>
                  <a:lnTo>
                    <a:pt x="517" y="94"/>
                  </a:lnTo>
                  <a:lnTo>
                    <a:pt x="523" y="104"/>
                  </a:lnTo>
                  <a:lnTo>
                    <a:pt x="525" y="108"/>
                  </a:lnTo>
                  <a:lnTo>
                    <a:pt x="525" y="114"/>
                  </a:lnTo>
                  <a:lnTo>
                    <a:pt x="527" y="124"/>
                  </a:lnTo>
                  <a:lnTo>
                    <a:pt x="531" y="137"/>
                  </a:lnTo>
                  <a:lnTo>
                    <a:pt x="535" y="151"/>
                  </a:lnTo>
                  <a:lnTo>
                    <a:pt x="539" y="161"/>
                  </a:lnTo>
                  <a:lnTo>
                    <a:pt x="539" y="165"/>
                  </a:lnTo>
                  <a:lnTo>
                    <a:pt x="586" y="208"/>
                  </a:lnTo>
                  <a:lnTo>
                    <a:pt x="653" y="206"/>
                  </a:lnTo>
                  <a:lnTo>
                    <a:pt x="661" y="232"/>
                  </a:lnTo>
                  <a:lnTo>
                    <a:pt x="641" y="291"/>
                  </a:lnTo>
                  <a:lnTo>
                    <a:pt x="696" y="309"/>
                  </a:lnTo>
                  <a:lnTo>
                    <a:pt x="744" y="342"/>
                  </a:lnTo>
                  <a:lnTo>
                    <a:pt x="775" y="389"/>
                  </a:lnTo>
                  <a:lnTo>
                    <a:pt x="799" y="413"/>
                  </a:lnTo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" name="Freeform 95"/>
            <p:cNvSpPr/>
            <p:nvPr/>
          </p:nvSpPr>
          <p:spPr bwMode="gray">
            <a:xfrm>
              <a:off x="3440" y="1985"/>
              <a:ext cx="121" cy="140"/>
            </a:xfrm>
            <a:custGeom>
              <a:avLst/>
              <a:gdLst>
                <a:gd name="T0" fmla="*/ 44 w 242"/>
                <a:gd name="T1" fmla="*/ 62 h 279"/>
                <a:gd name="T2" fmla="*/ 35 w 242"/>
                <a:gd name="T3" fmla="*/ 63 h 279"/>
                <a:gd name="T4" fmla="*/ 29 w 242"/>
                <a:gd name="T5" fmla="*/ 70 h 279"/>
                <a:gd name="T6" fmla="*/ 11 w 242"/>
                <a:gd name="T7" fmla="*/ 69 h 279"/>
                <a:gd name="T8" fmla="*/ 1 w 242"/>
                <a:gd name="T9" fmla="*/ 63 h 279"/>
                <a:gd name="T10" fmla="*/ 0 w 242"/>
                <a:gd name="T11" fmla="*/ 45 h 279"/>
                <a:gd name="T12" fmla="*/ 6 w 242"/>
                <a:gd name="T13" fmla="*/ 40 h 279"/>
                <a:gd name="T14" fmla="*/ 11 w 242"/>
                <a:gd name="T15" fmla="*/ 30 h 279"/>
                <a:gd name="T16" fmla="*/ 5 w 242"/>
                <a:gd name="T17" fmla="*/ 27 h 279"/>
                <a:gd name="T18" fmla="*/ 7 w 242"/>
                <a:gd name="T19" fmla="*/ 22 h 279"/>
                <a:gd name="T20" fmla="*/ 14 w 242"/>
                <a:gd name="T21" fmla="*/ 20 h 279"/>
                <a:gd name="T22" fmla="*/ 21 w 242"/>
                <a:gd name="T23" fmla="*/ 10 h 279"/>
                <a:gd name="T24" fmla="*/ 27 w 242"/>
                <a:gd name="T25" fmla="*/ 3 h 279"/>
                <a:gd name="T26" fmla="*/ 33 w 242"/>
                <a:gd name="T27" fmla="*/ 0 h 279"/>
                <a:gd name="T28" fmla="*/ 44 w 242"/>
                <a:gd name="T29" fmla="*/ 13 h 279"/>
                <a:gd name="T30" fmla="*/ 54 w 242"/>
                <a:gd name="T31" fmla="*/ 13 h 279"/>
                <a:gd name="T32" fmla="*/ 58 w 242"/>
                <a:gd name="T33" fmla="*/ 25 h 279"/>
                <a:gd name="T34" fmla="*/ 61 w 242"/>
                <a:gd name="T35" fmla="*/ 35 h 279"/>
                <a:gd name="T36" fmla="*/ 54 w 242"/>
                <a:gd name="T37" fmla="*/ 41 h 279"/>
                <a:gd name="T38" fmla="*/ 54 w 242"/>
                <a:gd name="T39" fmla="*/ 54 h 279"/>
                <a:gd name="T40" fmla="*/ 44 w 242"/>
                <a:gd name="T41" fmla="*/ 62 h 27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42"/>
                <a:gd name="T64" fmla="*/ 0 h 279"/>
                <a:gd name="T65" fmla="*/ 242 w 242"/>
                <a:gd name="T66" fmla="*/ 279 h 27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42" h="279">
                  <a:moveTo>
                    <a:pt x="173" y="248"/>
                  </a:moveTo>
                  <a:lnTo>
                    <a:pt x="140" y="250"/>
                  </a:lnTo>
                  <a:lnTo>
                    <a:pt x="116" y="279"/>
                  </a:lnTo>
                  <a:lnTo>
                    <a:pt x="41" y="273"/>
                  </a:lnTo>
                  <a:lnTo>
                    <a:pt x="2" y="250"/>
                  </a:lnTo>
                  <a:lnTo>
                    <a:pt x="0" y="179"/>
                  </a:lnTo>
                  <a:lnTo>
                    <a:pt x="21" y="159"/>
                  </a:lnTo>
                  <a:lnTo>
                    <a:pt x="41" y="118"/>
                  </a:lnTo>
                  <a:lnTo>
                    <a:pt x="17" y="106"/>
                  </a:lnTo>
                  <a:lnTo>
                    <a:pt x="25" y="86"/>
                  </a:lnTo>
                  <a:lnTo>
                    <a:pt x="53" y="80"/>
                  </a:lnTo>
                  <a:lnTo>
                    <a:pt x="82" y="39"/>
                  </a:lnTo>
                  <a:lnTo>
                    <a:pt x="106" y="12"/>
                  </a:lnTo>
                  <a:lnTo>
                    <a:pt x="132" y="0"/>
                  </a:lnTo>
                  <a:lnTo>
                    <a:pt x="175" y="49"/>
                  </a:lnTo>
                  <a:lnTo>
                    <a:pt x="216" y="49"/>
                  </a:lnTo>
                  <a:lnTo>
                    <a:pt x="230" y="100"/>
                  </a:lnTo>
                  <a:lnTo>
                    <a:pt x="242" y="139"/>
                  </a:lnTo>
                  <a:lnTo>
                    <a:pt x="216" y="163"/>
                  </a:lnTo>
                  <a:lnTo>
                    <a:pt x="214" y="214"/>
                  </a:lnTo>
                  <a:lnTo>
                    <a:pt x="173" y="248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" name="Freeform 96"/>
            <p:cNvSpPr/>
            <p:nvPr/>
          </p:nvSpPr>
          <p:spPr bwMode="gray">
            <a:xfrm>
              <a:off x="3440" y="1985"/>
              <a:ext cx="121" cy="140"/>
            </a:xfrm>
            <a:custGeom>
              <a:avLst/>
              <a:gdLst>
                <a:gd name="T0" fmla="*/ 44 w 242"/>
                <a:gd name="T1" fmla="*/ 62 h 279"/>
                <a:gd name="T2" fmla="*/ 35 w 242"/>
                <a:gd name="T3" fmla="*/ 63 h 279"/>
                <a:gd name="T4" fmla="*/ 29 w 242"/>
                <a:gd name="T5" fmla="*/ 70 h 279"/>
                <a:gd name="T6" fmla="*/ 11 w 242"/>
                <a:gd name="T7" fmla="*/ 69 h 279"/>
                <a:gd name="T8" fmla="*/ 1 w 242"/>
                <a:gd name="T9" fmla="*/ 63 h 279"/>
                <a:gd name="T10" fmla="*/ 0 w 242"/>
                <a:gd name="T11" fmla="*/ 45 h 279"/>
                <a:gd name="T12" fmla="*/ 6 w 242"/>
                <a:gd name="T13" fmla="*/ 40 h 279"/>
                <a:gd name="T14" fmla="*/ 11 w 242"/>
                <a:gd name="T15" fmla="*/ 30 h 279"/>
                <a:gd name="T16" fmla="*/ 5 w 242"/>
                <a:gd name="T17" fmla="*/ 27 h 279"/>
                <a:gd name="T18" fmla="*/ 7 w 242"/>
                <a:gd name="T19" fmla="*/ 22 h 279"/>
                <a:gd name="T20" fmla="*/ 14 w 242"/>
                <a:gd name="T21" fmla="*/ 20 h 279"/>
                <a:gd name="T22" fmla="*/ 21 w 242"/>
                <a:gd name="T23" fmla="*/ 10 h 279"/>
                <a:gd name="T24" fmla="*/ 27 w 242"/>
                <a:gd name="T25" fmla="*/ 3 h 279"/>
                <a:gd name="T26" fmla="*/ 33 w 242"/>
                <a:gd name="T27" fmla="*/ 0 h 279"/>
                <a:gd name="T28" fmla="*/ 44 w 242"/>
                <a:gd name="T29" fmla="*/ 13 h 279"/>
                <a:gd name="T30" fmla="*/ 54 w 242"/>
                <a:gd name="T31" fmla="*/ 13 h 279"/>
                <a:gd name="T32" fmla="*/ 58 w 242"/>
                <a:gd name="T33" fmla="*/ 25 h 279"/>
                <a:gd name="T34" fmla="*/ 61 w 242"/>
                <a:gd name="T35" fmla="*/ 35 h 279"/>
                <a:gd name="T36" fmla="*/ 54 w 242"/>
                <a:gd name="T37" fmla="*/ 41 h 279"/>
                <a:gd name="T38" fmla="*/ 54 w 242"/>
                <a:gd name="T39" fmla="*/ 54 h 279"/>
                <a:gd name="T40" fmla="*/ 44 w 242"/>
                <a:gd name="T41" fmla="*/ 62 h 27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42"/>
                <a:gd name="T64" fmla="*/ 0 h 279"/>
                <a:gd name="T65" fmla="*/ 242 w 242"/>
                <a:gd name="T66" fmla="*/ 279 h 27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42" h="279">
                  <a:moveTo>
                    <a:pt x="173" y="248"/>
                  </a:moveTo>
                  <a:lnTo>
                    <a:pt x="140" y="250"/>
                  </a:lnTo>
                  <a:lnTo>
                    <a:pt x="116" y="279"/>
                  </a:lnTo>
                  <a:lnTo>
                    <a:pt x="41" y="273"/>
                  </a:lnTo>
                  <a:lnTo>
                    <a:pt x="2" y="250"/>
                  </a:lnTo>
                  <a:lnTo>
                    <a:pt x="0" y="179"/>
                  </a:lnTo>
                  <a:lnTo>
                    <a:pt x="21" y="159"/>
                  </a:lnTo>
                  <a:lnTo>
                    <a:pt x="41" y="118"/>
                  </a:lnTo>
                  <a:lnTo>
                    <a:pt x="17" y="106"/>
                  </a:lnTo>
                  <a:lnTo>
                    <a:pt x="25" y="86"/>
                  </a:lnTo>
                  <a:lnTo>
                    <a:pt x="53" y="80"/>
                  </a:lnTo>
                  <a:lnTo>
                    <a:pt x="82" y="39"/>
                  </a:lnTo>
                  <a:lnTo>
                    <a:pt x="106" y="12"/>
                  </a:lnTo>
                  <a:lnTo>
                    <a:pt x="132" y="0"/>
                  </a:lnTo>
                  <a:lnTo>
                    <a:pt x="175" y="49"/>
                  </a:lnTo>
                  <a:lnTo>
                    <a:pt x="216" y="49"/>
                  </a:lnTo>
                  <a:lnTo>
                    <a:pt x="230" y="100"/>
                  </a:lnTo>
                  <a:lnTo>
                    <a:pt x="242" y="139"/>
                  </a:lnTo>
                  <a:lnTo>
                    <a:pt x="216" y="163"/>
                  </a:lnTo>
                  <a:lnTo>
                    <a:pt x="214" y="214"/>
                  </a:lnTo>
                  <a:lnTo>
                    <a:pt x="173" y="248"/>
                  </a:lnTo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" name="Freeform 97"/>
            <p:cNvSpPr/>
            <p:nvPr/>
          </p:nvSpPr>
          <p:spPr bwMode="gray">
            <a:xfrm>
              <a:off x="3527" y="2070"/>
              <a:ext cx="86" cy="115"/>
            </a:xfrm>
            <a:custGeom>
              <a:avLst/>
              <a:gdLst>
                <a:gd name="T0" fmla="*/ 2 w 171"/>
                <a:gd name="T1" fmla="*/ 36 h 230"/>
                <a:gd name="T2" fmla="*/ 1 w 171"/>
                <a:gd name="T3" fmla="*/ 47 h 230"/>
                <a:gd name="T4" fmla="*/ 8 w 171"/>
                <a:gd name="T5" fmla="*/ 56 h 230"/>
                <a:gd name="T6" fmla="*/ 24 w 171"/>
                <a:gd name="T7" fmla="*/ 58 h 230"/>
                <a:gd name="T8" fmla="*/ 37 w 171"/>
                <a:gd name="T9" fmla="*/ 54 h 230"/>
                <a:gd name="T10" fmla="*/ 38 w 171"/>
                <a:gd name="T11" fmla="*/ 39 h 230"/>
                <a:gd name="T12" fmla="*/ 43 w 171"/>
                <a:gd name="T13" fmla="*/ 27 h 230"/>
                <a:gd name="T14" fmla="*/ 41 w 171"/>
                <a:gd name="T15" fmla="*/ 20 h 230"/>
                <a:gd name="T16" fmla="*/ 35 w 171"/>
                <a:gd name="T17" fmla="*/ 15 h 230"/>
                <a:gd name="T18" fmla="*/ 25 w 171"/>
                <a:gd name="T19" fmla="*/ 9 h 230"/>
                <a:gd name="T20" fmla="*/ 25 w 171"/>
                <a:gd name="T21" fmla="*/ 1 h 230"/>
                <a:gd name="T22" fmla="*/ 12 w 171"/>
                <a:gd name="T23" fmla="*/ 0 h 230"/>
                <a:gd name="T24" fmla="*/ 11 w 171"/>
                <a:gd name="T25" fmla="*/ 12 h 230"/>
                <a:gd name="T26" fmla="*/ 0 w 171"/>
                <a:gd name="T27" fmla="*/ 20 h 230"/>
                <a:gd name="T28" fmla="*/ 2 w 171"/>
                <a:gd name="T29" fmla="*/ 36 h 23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1"/>
                <a:gd name="T46" fmla="*/ 0 h 230"/>
                <a:gd name="T47" fmla="*/ 171 w 171"/>
                <a:gd name="T48" fmla="*/ 230 h 23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1" h="230">
                  <a:moveTo>
                    <a:pt x="8" y="144"/>
                  </a:moveTo>
                  <a:lnTo>
                    <a:pt x="4" y="185"/>
                  </a:lnTo>
                  <a:lnTo>
                    <a:pt x="31" y="224"/>
                  </a:lnTo>
                  <a:lnTo>
                    <a:pt x="96" y="230"/>
                  </a:lnTo>
                  <a:lnTo>
                    <a:pt x="148" y="215"/>
                  </a:lnTo>
                  <a:lnTo>
                    <a:pt x="152" y="154"/>
                  </a:lnTo>
                  <a:lnTo>
                    <a:pt x="171" y="108"/>
                  </a:lnTo>
                  <a:lnTo>
                    <a:pt x="163" y="79"/>
                  </a:lnTo>
                  <a:lnTo>
                    <a:pt x="138" y="59"/>
                  </a:lnTo>
                  <a:lnTo>
                    <a:pt x="98" y="35"/>
                  </a:lnTo>
                  <a:lnTo>
                    <a:pt x="98" y="4"/>
                  </a:lnTo>
                  <a:lnTo>
                    <a:pt x="45" y="0"/>
                  </a:lnTo>
                  <a:lnTo>
                    <a:pt x="41" y="45"/>
                  </a:lnTo>
                  <a:lnTo>
                    <a:pt x="0" y="79"/>
                  </a:lnTo>
                  <a:lnTo>
                    <a:pt x="8" y="144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" name="Freeform 98"/>
            <p:cNvSpPr/>
            <p:nvPr/>
          </p:nvSpPr>
          <p:spPr bwMode="gray">
            <a:xfrm>
              <a:off x="3527" y="2070"/>
              <a:ext cx="86" cy="115"/>
            </a:xfrm>
            <a:custGeom>
              <a:avLst/>
              <a:gdLst>
                <a:gd name="T0" fmla="*/ 2 w 171"/>
                <a:gd name="T1" fmla="*/ 36 h 230"/>
                <a:gd name="T2" fmla="*/ 1 w 171"/>
                <a:gd name="T3" fmla="*/ 47 h 230"/>
                <a:gd name="T4" fmla="*/ 8 w 171"/>
                <a:gd name="T5" fmla="*/ 56 h 230"/>
                <a:gd name="T6" fmla="*/ 24 w 171"/>
                <a:gd name="T7" fmla="*/ 58 h 230"/>
                <a:gd name="T8" fmla="*/ 37 w 171"/>
                <a:gd name="T9" fmla="*/ 54 h 230"/>
                <a:gd name="T10" fmla="*/ 38 w 171"/>
                <a:gd name="T11" fmla="*/ 39 h 230"/>
                <a:gd name="T12" fmla="*/ 43 w 171"/>
                <a:gd name="T13" fmla="*/ 27 h 230"/>
                <a:gd name="T14" fmla="*/ 41 w 171"/>
                <a:gd name="T15" fmla="*/ 20 h 230"/>
                <a:gd name="T16" fmla="*/ 35 w 171"/>
                <a:gd name="T17" fmla="*/ 15 h 230"/>
                <a:gd name="T18" fmla="*/ 25 w 171"/>
                <a:gd name="T19" fmla="*/ 9 h 230"/>
                <a:gd name="T20" fmla="*/ 25 w 171"/>
                <a:gd name="T21" fmla="*/ 1 h 230"/>
                <a:gd name="T22" fmla="*/ 12 w 171"/>
                <a:gd name="T23" fmla="*/ 0 h 230"/>
                <a:gd name="T24" fmla="*/ 11 w 171"/>
                <a:gd name="T25" fmla="*/ 12 h 230"/>
                <a:gd name="T26" fmla="*/ 0 w 171"/>
                <a:gd name="T27" fmla="*/ 20 h 230"/>
                <a:gd name="T28" fmla="*/ 2 w 171"/>
                <a:gd name="T29" fmla="*/ 36 h 23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1"/>
                <a:gd name="T46" fmla="*/ 0 h 230"/>
                <a:gd name="T47" fmla="*/ 171 w 171"/>
                <a:gd name="T48" fmla="*/ 230 h 23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1" h="230">
                  <a:moveTo>
                    <a:pt x="8" y="144"/>
                  </a:moveTo>
                  <a:lnTo>
                    <a:pt x="4" y="185"/>
                  </a:lnTo>
                  <a:lnTo>
                    <a:pt x="31" y="224"/>
                  </a:lnTo>
                  <a:lnTo>
                    <a:pt x="96" y="230"/>
                  </a:lnTo>
                  <a:lnTo>
                    <a:pt x="148" y="215"/>
                  </a:lnTo>
                  <a:lnTo>
                    <a:pt x="152" y="154"/>
                  </a:lnTo>
                  <a:lnTo>
                    <a:pt x="171" y="108"/>
                  </a:lnTo>
                  <a:lnTo>
                    <a:pt x="163" y="79"/>
                  </a:lnTo>
                  <a:lnTo>
                    <a:pt x="138" y="59"/>
                  </a:lnTo>
                  <a:lnTo>
                    <a:pt x="98" y="35"/>
                  </a:lnTo>
                  <a:lnTo>
                    <a:pt x="98" y="4"/>
                  </a:lnTo>
                  <a:lnTo>
                    <a:pt x="45" y="0"/>
                  </a:lnTo>
                  <a:lnTo>
                    <a:pt x="41" y="45"/>
                  </a:lnTo>
                  <a:lnTo>
                    <a:pt x="0" y="79"/>
                  </a:lnTo>
                  <a:lnTo>
                    <a:pt x="8" y="144"/>
                  </a:lnTo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" name="Freeform 99"/>
            <p:cNvSpPr/>
            <p:nvPr/>
          </p:nvSpPr>
          <p:spPr bwMode="gray">
            <a:xfrm>
              <a:off x="3643" y="1699"/>
              <a:ext cx="430" cy="429"/>
            </a:xfrm>
            <a:custGeom>
              <a:avLst/>
              <a:gdLst>
                <a:gd name="T0" fmla="*/ 182 w 860"/>
                <a:gd name="T1" fmla="*/ 145 h 858"/>
                <a:gd name="T2" fmla="*/ 179 w 860"/>
                <a:gd name="T3" fmla="*/ 149 h 858"/>
                <a:gd name="T4" fmla="*/ 174 w 860"/>
                <a:gd name="T5" fmla="*/ 152 h 858"/>
                <a:gd name="T6" fmla="*/ 166 w 860"/>
                <a:gd name="T7" fmla="*/ 154 h 858"/>
                <a:gd name="T8" fmla="*/ 156 w 860"/>
                <a:gd name="T9" fmla="*/ 157 h 858"/>
                <a:gd name="T10" fmla="*/ 149 w 860"/>
                <a:gd name="T11" fmla="*/ 163 h 858"/>
                <a:gd name="T12" fmla="*/ 140 w 860"/>
                <a:gd name="T13" fmla="*/ 170 h 858"/>
                <a:gd name="T14" fmla="*/ 133 w 860"/>
                <a:gd name="T15" fmla="*/ 176 h 858"/>
                <a:gd name="T16" fmla="*/ 129 w 860"/>
                <a:gd name="T17" fmla="*/ 180 h 858"/>
                <a:gd name="T18" fmla="*/ 123 w 860"/>
                <a:gd name="T19" fmla="*/ 186 h 858"/>
                <a:gd name="T20" fmla="*/ 119 w 860"/>
                <a:gd name="T21" fmla="*/ 194 h 858"/>
                <a:gd name="T22" fmla="*/ 113 w 860"/>
                <a:gd name="T23" fmla="*/ 201 h 858"/>
                <a:gd name="T24" fmla="*/ 107 w 860"/>
                <a:gd name="T25" fmla="*/ 204 h 858"/>
                <a:gd name="T26" fmla="*/ 103 w 860"/>
                <a:gd name="T27" fmla="*/ 208 h 858"/>
                <a:gd name="T28" fmla="*/ 95 w 860"/>
                <a:gd name="T29" fmla="*/ 213 h 858"/>
                <a:gd name="T30" fmla="*/ 89 w 860"/>
                <a:gd name="T31" fmla="*/ 215 h 858"/>
                <a:gd name="T32" fmla="*/ 88 w 860"/>
                <a:gd name="T33" fmla="*/ 210 h 858"/>
                <a:gd name="T34" fmla="*/ 92 w 860"/>
                <a:gd name="T35" fmla="*/ 204 h 858"/>
                <a:gd name="T36" fmla="*/ 98 w 860"/>
                <a:gd name="T37" fmla="*/ 198 h 858"/>
                <a:gd name="T38" fmla="*/ 103 w 860"/>
                <a:gd name="T39" fmla="*/ 191 h 858"/>
                <a:gd name="T40" fmla="*/ 101 w 860"/>
                <a:gd name="T41" fmla="*/ 187 h 858"/>
                <a:gd name="T42" fmla="*/ 95 w 860"/>
                <a:gd name="T43" fmla="*/ 184 h 858"/>
                <a:gd name="T44" fmla="*/ 91 w 860"/>
                <a:gd name="T45" fmla="*/ 179 h 858"/>
                <a:gd name="T46" fmla="*/ 93 w 860"/>
                <a:gd name="T47" fmla="*/ 170 h 858"/>
                <a:gd name="T48" fmla="*/ 100 w 860"/>
                <a:gd name="T49" fmla="*/ 159 h 858"/>
                <a:gd name="T50" fmla="*/ 107 w 860"/>
                <a:gd name="T51" fmla="*/ 148 h 858"/>
                <a:gd name="T52" fmla="*/ 110 w 860"/>
                <a:gd name="T53" fmla="*/ 140 h 858"/>
                <a:gd name="T54" fmla="*/ 110 w 860"/>
                <a:gd name="T55" fmla="*/ 135 h 858"/>
                <a:gd name="T56" fmla="*/ 105 w 860"/>
                <a:gd name="T57" fmla="*/ 129 h 858"/>
                <a:gd name="T58" fmla="*/ 99 w 860"/>
                <a:gd name="T59" fmla="*/ 123 h 858"/>
                <a:gd name="T60" fmla="*/ 94 w 860"/>
                <a:gd name="T61" fmla="*/ 122 h 858"/>
                <a:gd name="T62" fmla="*/ 87 w 860"/>
                <a:gd name="T63" fmla="*/ 123 h 858"/>
                <a:gd name="T64" fmla="*/ 78 w 860"/>
                <a:gd name="T65" fmla="*/ 123 h 858"/>
                <a:gd name="T66" fmla="*/ 74 w 860"/>
                <a:gd name="T67" fmla="*/ 124 h 858"/>
                <a:gd name="T68" fmla="*/ 70 w 860"/>
                <a:gd name="T69" fmla="*/ 134 h 858"/>
                <a:gd name="T70" fmla="*/ 66 w 860"/>
                <a:gd name="T71" fmla="*/ 145 h 858"/>
                <a:gd name="T72" fmla="*/ 60 w 860"/>
                <a:gd name="T73" fmla="*/ 152 h 858"/>
                <a:gd name="T74" fmla="*/ 53 w 860"/>
                <a:gd name="T75" fmla="*/ 163 h 858"/>
                <a:gd name="T76" fmla="*/ 46 w 860"/>
                <a:gd name="T77" fmla="*/ 169 h 858"/>
                <a:gd name="T78" fmla="*/ 41 w 860"/>
                <a:gd name="T79" fmla="*/ 172 h 858"/>
                <a:gd name="T80" fmla="*/ 34 w 860"/>
                <a:gd name="T81" fmla="*/ 167 h 858"/>
                <a:gd name="T82" fmla="*/ 14 w 860"/>
                <a:gd name="T83" fmla="*/ 147 h 858"/>
                <a:gd name="T84" fmla="*/ 5 w 860"/>
                <a:gd name="T85" fmla="*/ 127 h 858"/>
                <a:gd name="T86" fmla="*/ 7 w 860"/>
                <a:gd name="T87" fmla="*/ 101 h 858"/>
                <a:gd name="T88" fmla="*/ 3 w 860"/>
                <a:gd name="T89" fmla="*/ 79 h 858"/>
                <a:gd name="T90" fmla="*/ 21 w 860"/>
                <a:gd name="T91" fmla="*/ 80 h 858"/>
                <a:gd name="T92" fmla="*/ 43 w 860"/>
                <a:gd name="T93" fmla="*/ 78 h 858"/>
                <a:gd name="T94" fmla="*/ 69 w 860"/>
                <a:gd name="T95" fmla="*/ 53 h 858"/>
                <a:gd name="T96" fmla="*/ 94 w 860"/>
                <a:gd name="T97" fmla="*/ 44 h 858"/>
                <a:gd name="T98" fmla="*/ 108 w 860"/>
                <a:gd name="T99" fmla="*/ 37 h 858"/>
                <a:gd name="T100" fmla="*/ 131 w 860"/>
                <a:gd name="T101" fmla="*/ 12 h 858"/>
                <a:gd name="T102" fmla="*/ 149 w 860"/>
                <a:gd name="T103" fmla="*/ 6 h 858"/>
                <a:gd name="T104" fmla="*/ 182 w 860"/>
                <a:gd name="T105" fmla="*/ 30 h 858"/>
                <a:gd name="T106" fmla="*/ 194 w 860"/>
                <a:gd name="T107" fmla="*/ 60 h 858"/>
                <a:gd name="T108" fmla="*/ 215 w 860"/>
                <a:gd name="T109" fmla="*/ 101 h 858"/>
                <a:gd name="T110" fmla="*/ 183 w 860"/>
                <a:gd name="T111" fmla="*/ 134 h 85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860"/>
                <a:gd name="T169" fmla="*/ 0 h 858"/>
                <a:gd name="T170" fmla="*/ 860 w 860"/>
                <a:gd name="T171" fmla="*/ 858 h 85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860" h="858">
                  <a:moveTo>
                    <a:pt x="725" y="575"/>
                  </a:moveTo>
                  <a:lnTo>
                    <a:pt x="725" y="579"/>
                  </a:lnTo>
                  <a:lnTo>
                    <a:pt x="719" y="585"/>
                  </a:lnTo>
                  <a:lnTo>
                    <a:pt x="713" y="594"/>
                  </a:lnTo>
                  <a:lnTo>
                    <a:pt x="705" y="604"/>
                  </a:lnTo>
                  <a:lnTo>
                    <a:pt x="695" y="608"/>
                  </a:lnTo>
                  <a:lnTo>
                    <a:pt x="681" y="610"/>
                  </a:lnTo>
                  <a:lnTo>
                    <a:pt x="664" y="614"/>
                  </a:lnTo>
                  <a:lnTo>
                    <a:pt x="642" y="618"/>
                  </a:lnTo>
                  <a:lnTo>
                    <a:pt x="622" y="626"/>
                  </a:lnTo>
                  <a:lnTo>
                    <a:pt x="607" y="638"/>
                  </a:lnTo>
                  <a:lnTo>
                    <a:pt x="593" y="651"/>
                  </a:lnTo>
                  <a:lnTo>
                    <a:pt x="577" y="665"/>
                  </a:lnTo>
                  <a:lnTo>
                    <a:pt x="559" y="679"/>
                  </a:lnTo>
                  <a:lnTo>
                    <a:pt x="544" y="693"/>
                  </a:lnTo>
                  <a:lnTo>
                    <a:pt x="530" y="703"/>
                  </a:lnTo>
                  <a:lnTo>
                    <a:pt x="522" y="711"/>
                  </a:lnTo>
                  <a:lnTo>
                    <a:pt x="514" y="718"/>
                  </a:lnTo>
                  <a:lnTo>
                    <a:pt x="502" y="730"/>
                  </a:lnTo>
                  <a:lnTo>
                    <a:pt x="492" y="744"/>
                  </a:lnTo>
                  <a:lnTo>
                    <a:pt x="481" y="760"/>
                  </a:lnTo>
                  <a:lnTo>
                    <a:pt x="475" y="774"/>
                  </a:lnTo>
                  <a:lnTo>
                    <a:pt x="465" y="789"/>
                  </a:lnTo>
                  <a:lnTo>
                    <a:pt x="451" y="801"/>
                  </a:lnTo>
                  <a:lnTo>
                    <a:pt x="437" y="809"/>
                  </a:lnTo>
                  <a:lnTo>
                    <a:pt x="427" y="815"/>
                  </a:lnTo>
                  <a:lnTo>
                    <a:pt x="422" y="823"/>
                  </a:lnTo>
                  <a:lnTo>
                    <a:pt x="410" y="831"/>
                  </a:lnTo>
                  <a:lnTo>
                    <a:pt x="394" y="840"/>
                  </a:lnTo>
                  <a:lnTo>
                    <a:pt x="380" y="850"/>
                  </a:lnTo>
                  <a:lnTo>
                    <a:pt x="364" y="856"/>
                  </a:lnTo>
                  <a:lnTo>
                    <a:pt x="355" y="858"/>
                  </a:lnTo>
                  <a:lnTo>
                    <a:pt x="349" y="854"/>
                  </a:lnTo>
                  <a:lnTo>
                    <a:pt x="349" y="838"/>
                  </a:lnTo>
                  <a:lnTo>
                    <a:pt x="355" y="827"/>
                  </a:lnTo>
                  <a:lnTo>
                    <a:pt x="366" y="815"/>
                  </a:lnTo>
                  <a:lnTo>
                    <a:pt x="380" y="801"/>
                  </a:lnTo>
                  <a:lnTo>
                    <a:pt x="392" y="789"/>
                  </a:lnTo>
                  <a:lnTo>
                    <a:pt x="404" y="775"/>
                  </a:lnTo>
                  <a:lnTo>
                    <a:pt x="410" y="764"/>
                  </a:lnTo>
                  <a:lnTo>
                    <a:pt x="410" y="754"/>
                  </a:lnTo>
                  <a:lnTo>
                    <a:pt x="404" y="748"/>
                  </a:lnTo>
                  <a:lnTo>
                    <a:pt x="392" y="742"/>
                  </a:lnTo>
                  <a:lnTo>
                    <a:pt x="380" y="734"/>
                  </a:lnTo>
                  <a:lnTo>
                    <a:pt x="370" y="726"/>
                  </a:lnTo>
                  <a:lnTo>
                    <a:pt x="364" y="716"/>
                  </a:lnTo>
                  <a:lnTo>
                    <a:pt x="364" y="699"/>
                  </a:lnTo>
                  <a:lnTo>
                    <a:pt x="372" y="679"/>
                  </a:lnTo>
                  <a:lnTo>
                    <a:pt x="382" y="661"/>
                  </a:lnTo>
                  <a:lnTo>
                    <a:pt x="400" y="636"/>
                  </a:lnTo>
                  <a:lnTo>
                    <a:pt x="418" y="608"/>
                  </a:lnTo>
                  <a:lnTo>
                    <a:pt x="425" y="592"/>
                  </a:lnTo>
                  <a:lnTo>
                    <a:pt x="433" y="575"/>
                  </a:lnTo>
                  <a:lnTo>
                    <a:pt x="441" y="559"/>
                  </a:lnTo>
                  <a:lnTo>
                    <a:pt x="443" y="547"/>
                  </a:lnTo>
                  <a:lnTo>
                    <a:pt x="439" y="537"/>
                  </a:lnTo>
                  <a:lnTo>
                    <a:pt x="429" y="526"/>
                  </a:lnTo>
                  <a:lnTo>
                    <a:pt x="418" y="514"/>
                  </a:lnTo>
                  <a:lnTo>
                    <a:pt x="404" y="502"/>
                  </a:lnTo>
                  <a:lnTo>
                    <a:pt x="394" y="494"/>
                  </a:lnTo>
                  <a:lnTo>
                    <a:pt x="384" y="490"/>
                  </a:lnTo>
                  <a:lnTo>
                    <a:pt x="374" y="490"/>
                  </a:lnTo>
                  <a:lnTo>
                    <a:pt x="362" y="492"/>
                  </a:lnTo>
                  <a:lnTo>
                    <a:pt x="345" y="494"/>
                  </a:lnTo>
                  <a:lnTo>
                    <a:pt x="325" y="494"/>
                  </a:lnTo>
                  <a:lnTo>
                    <a:pt x="311" y="492"/>
                  </a:lnTo>
                  <a:lnTo>
                    <a:pt x="301" y="492"/>
                  </a:lnTo>
                  <a:lnTo>
                    <a:pt x="294" y="498"/>
                  </a:lnTo>
                  <a:lnTo>
                    <a:pt x="286" y="512"/>
                  </a:lnTo>
                  <a:lnTo>
                    <a:pt x="280" y="533"/>
                  </a:lnTo>
                  <a:lnTo>
                    <a:pt x="272" y="557"/>
                  </a:lnTo>
                  <a:lnTo>
                    <a:pt x="264" y="577"/>
                  </a:lnTo>
                  <a:lnTo>
                    <a:pt x="254" y="592"/>
                  </a:lnTo>
                  <a:lnTo>
                    <a:pt x="242" y="608"/>
                  </a:lnTo>
                  <a:lnTo>
                    <a:pt x="227" y="630"/>
                  </a:lnTo>
                  <a:lnTo>
                    <a:pt x="211" y="650"/>
                  </a:lnTo>
                  <a:lnTo>
                    <a:pt x="197" y="663"/>
                  </a:lnTo>
                  <a:lnTo>
                    <a:pt x="183" y="673"/>
                  </a:lnTo>
                  <a:lnTo>
                    <a:pt x="172" y="681"/>
                  </a:lnTo>
                  <a:lnTo>
                    <a:pt x="162" y="687"/>
                  </a:lnTo>
                  <a:lnTo>
                    <a:pt x="158" y="691"/>
                  </a:lnTo>
                  <a:lnTo>
                    <a:pt x="134" y="667"/>
                  </a:lnTo>
                  <a:lnTo>
                    <a:pt x="103" y="620"/>
                  </a:lnTo>
                  <a:lnTo>
                    <a:pt x="55" y="587"/>
                  </a:lnTo>
                  <a:lnTo>
                    <a:pt x="0" y="569"/>
                  </a:lnTo>
                  <a:lnTo>
                    <a:pt x="20" y="510"/>
                  </a:lnTo>
                  <a:lnTo>
                    <a:pt x="53" y="457"/>
                  </a:lnTo>
                  <a:lnTo>
                    <a:pt x="30" y="402"/>
                  </a:lnTo>
                  <a:lnTo>
                    <a:pt x="30" y="337"/>
                  </a:lnTo>
                  <a:lnTo>
                    <a:pt x="10" y="315"/>
                  </a:lnTo>
                  <a:lnTo>
                    <a:pt x="40" y="285"/>
                  </a:lnTo>
                  <a:lnTo>
                    <a:pt x="81" y="317"/>
                  </a:lnTo>
                  <a:lnTo>
                    <a:pt x="126" y="382"/>
                  </a:lnTo>
                  <a:lnTo>
                    <a:pt x="170" y="311"/>
                  </a:lnTo>
                  <a:lnTo>
                    <a:pt x="215" y="274"/>
                  </a:lnTo>
                  <a:lnTo>
                    <a:pt x="274" y="209"/>
                  </a:lnTo>
                  <a:lnTo>
                    <a:pt x="349" y="189"/>
                  </a:lnTo>
                  <a:lnTo>
                    <a:pt x="376" y="173"/>
                  </a:lnTo>
                  <a:lnTo>
                    <a:pt x="380" y="134"/>
                  </a:lnTo>
                  <a:lnTo>
                    <a:pt x="431" y="146"/>
                  </a:lnTo>
                  <a:lnTo>
                    <a:pt x="475" y="108"/>
                  </a:lnTo>
                  <a:lnTo>
                    <a:pt x="524" y="47"/>
                  </a:lnTo>
                  <a:lnTo>
                    <a:pt x="524" y="0"/>
                  </a:lnTo>
                  <a:lnTo>
                    <a:pt x="595" y="22"/>
                  </a:lnTo>
                  <a:lnTo>
                    <a:pt x="679" y="45"/>
                  </a:lnTo>
                  <a:lnTo>
                    <a:pt x="725" y="120"/>
                  </a:lnTo>
                  <a:lnTo>
                    <a:pt x="784" y="187"/>
                  </a:lnTo>
                  <a:lnTo>
                    <a:pt x="774" y="240"/>
                  </a:lnTo>
                  <a:lnTo>
                    <a:pt x="860" y="317"/>
                  </a:lnTo>
                  <a:lnTo>
                    <a:pt x="860" y="402"/>
                  </a:lnTo>
                  <a:lnTo>
                    <a:pt x="815" y="425"/>
                  </a:lnTo>
                  <a:lnTo>
                    <a:pt x="731" y="533"/>
                  </a:lnTo>
                  <a:lnTo>
                    <a:pt x="725" y="575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" name="Freeform 100"/>
            <p:cNvSpPr/>
            <p:nvPr/>
          </p:nvSpPr>
          <p:spPr bwMode="gray">
            <a:xfrm>
              <a:off x="3643" y="1699"/>
              <a:ext cx="430" cy="429"/>
            </a:xfrm>
            <a:custGeom>
              <a:avLst/>
              <a:gdLst>
                <a:gd name="T0" fmla="*/ 182 w 860"/>
                <a:gd name="T1" fmla="*/ 145 h 858"/>
                <a:gd name="T2" fmla="*/ 179 w 860"/>
                <a:gd name="T3" fmla="*/ 149 h 858"/>
                <a:gd name="T4" fmla="*/ 174 w 860"/>
                <a:gd name="T5" fmla="*/ 152 h 858"/>
                <a:gd name="T6" fmla="*/ 166 w 860"/>
                <a:gd name="T7" fmla="*/ 154 h 858"/>
                <a:gd name="T8" fmla="*/ 156 w 860"/>
                <a:gd name="T9" fmla="*/ 157 h 858"/>
                <a:gd name="T10" fmla="*/ 149 w 860"/>
                <a:gd name="T11" fmla="*/ 163 h 858"/>
                <a:gd name="T12" fmla="*/ 140 w 860"/>
                <a:gd name="T13" fmla="*/ 170 h 858"/>
                <a:gd name="T14" fmla="*/ 133 w 860"/>
                <a:gd name="T15" fmla="*/ 176 h 858"/>
                <a:gd name="T16" fmla="*/ 129 w 860"/>
                <a:gd name="T17" fmla="*/ 180 h 858"/>
                <a:gd name="T18" fmla="*/ 123 w 860"/>
                <a:gd name="T19" fmla="*/ 186 h 858"/>
                <a:gd name="T20" fmla="*/ 119 w 860"/>
                <a:gd name="T21" fmla="*/ 194 h 858"/>
                <a:gd name="T22" fmla="*/ 113 w 860"/>
                <a:gd name="T23" fmla="*/ 201 h 858"/>
                <a:gd name="T24" fmla="*/ 107 w 860"/>
                <a:gd name="T25" fmla="*/ 204 h 858"/>
                <a:gd name="T26" fmla="*/ 103 w 860"/>
                <a:gd name="T27" fmla="*/ 208 h 858"/>
                <a:gd name="T28" fmla="*/ 95 w 860"/>
                <a:gd name="T29" fmla="*/ 213 h 858"/>
                <a:gd name="T30" fmla="*/ 89 w 860"/>
                <a:gd name="T31" fmla="*/ 215 h 858"/>
                <a:gd name="T32" fmla="*/ 88 w 860"/>
                <a:gd name="T33" fmla="*/ 210 h 858"/>
                <a:gd name="T34" fmla="*/ 92 w 860"/>
                <a:gd name="T35" fmla="*/ 204 h 858"/>
                <a:gd name="T36" fmla="*/ 98 w 860"/>
                <a:gd name="T37" fmla="*/ 198 h 858"/>
                <a:gd name="T38" fmla="*/ 103 w 860"/>
                <a:gd name="T39" fmla="*/ 191 h 858"/>
                <a:gd name="T40" fmla="*/ 101 w 860"/>
                <a:gd name="T41" fmla="*/ 187 h 858"/>
                <a:gd name="T42" fmla="*/ 95 w 860"/>
                <a:gd name="T43" fmla="*/ 184 h 858"/>
                <a:gd name="T44" fmla="*/ 91 w 860"/>
                <a:gd name="T45" fmla="*/ 179 h 858"/>
                <a:gd name="T46" fmla="*/ 93 w 860"/>
                <a:gd name="T47" fmla="*/ 170 h 858"/>
                <a:gd name="T48" fmla="*/ 100 w 860"/>
                <a:gd name="T49" fmla="*/ 159 h 858"/>
                <a:gd name="T50" fmla="*/ 107 w 860"/>
                <a:gd name="T51" fmla="*/ 148 h 858"/>
                <a:gd name="T52" fmla="*/ 110 w 860"/>
                <a:gd name="T53" fmla="*/ 140 h 858"/>
                <a:gd name="T54" fmla="*/ 110 w 860"/>
                <a:gd name="T55" fmla="*/ 135 h 858"/>
                <a:gd name="T56" fmla="*/ 105 w 860"/>
                <a:gd name="T57" fmla="*/ 129 h 858"/>
                <a:gd name="T58" fmla="*/ 99 w 860"/>
                <a:gd name="T59" fmla="*/ 123 h 858"/>
                <a:gd name="T60" fmla="*/ 94 w 860"/>
                <a:gd name="T61" fmla="*/ 122 h 858"/>
                <a:gd name="T62" fmla="*/ 87 w 860"/>
                <a:gd name="T63" fmla="*/ 123 h 858"/>
                <a:gd name="T64" fmla="*/ 78 w 860"/>
                <a:gd name="T65" fmla="*/ 123 h 858"/>
                <a:gd name="T66" fmla="*/ 74 w 860"/>
                <a:gd name="T67" fmla="*/ 124 h 858"/>
                <a:gd name="T68" fmla="*/ 70 w 860"/>
                <a:gd name="T69" fmla="*/ 134 h 858"/>
                <a:gd name="T70" fmla="*/ 66 w 860"/>
                <a:gd name="T71" fmla="*/ 145 h 858"/>
                <a:gd name="T72" fmla="*/ 60 w 860"/>
                <a:gd name="T73" fmla="*/ 152 h 858"/>
                <a:gd name="T74" fmla="*/ 53 w 860"/>
                <a:gd name="T75" fmla="*/ 163 h 858"/>
                <a:gd name="T76" fmla="*/ 46 w 860"/>
                <a:gd name="T77" fmla="*/ 169 h 858"/>
                <a:gd name="T78" fmla="*/ 41 w 860"/>
                <a:gd name="T79" fmla="*/ 172 h 858"/>
                <a:gd name="T80" fmla="*/ 34 w 860"/>
                <a:gd name="T81" fmla="*/ 167 h 858"/>
                <a:gd name="T82" fmla="*/ 14 w 860"/>
                <a:gd name="T83" fmla="*/ 147 h 858"/>
                <a:gd name="T84" fmla="*/ 5 w 860"/>
                <a:gd name="T85" fmla="*/ 127 h 858"/>
                <a:gd name="T86" fmla="*/ 7 w 860"/>
                <a:gd name="T87" fmla="*/ 101 h 858"/>
                <a:gd name="T88" fmla="*/ 3 w 860"/>
                <a:gd name="T89" fmla="*/ 79 h 858"/>
                <a:gd name="T90" fmla="*/ 21 w 860"/>
                <a:gd name="T91" fmla="*/ 80 h 858"/>
                <a:gd name="T92" fmla="*/ 43 w 860"/>
                <a:gd name="T93" fmla="*/ 78 h 858"/>
                <a:gd name="T94" fmla="*/ 69 w 860"/>
                <a:gd name="T95" fmla="*/ 53 h 858"/>
                <a:gd name="T96" fmla="*/ 94 w 860"/>
                <a:gd name="T97" fmla="*/ 44 h 858"/>
                <a:gd name="T98" fmla="*/ 108 w 860"/>
                <a:gd name="T99" fmla="*/ 37 h 858"/>
                <a:gd name="T100" fmla="*/ 131 w 860"/>
                <a:gd name="T101" fmla="*/ 12 h 858"/>
                <a:gd name="T102" fmla="*/ 149 w 860"/>
                <a:gd name="T103" fmla="*/ 6 h 858"/>
                <a:gd name="T104" fmla="*/ 182 w 860"/>
                <a:gd name="T105" fmla="*/ 30 h 858"/>
                <a:gd name="T106" fmla="*/ 194 w 860"/>
                <a:gd name="T107" fmla="*/ 60 h 858"/>
                <a:gd name="T108" fmla="*/ 215 w 860"/>
                <a:gd name="T109" fmla="*/ 101 h 858"/>
                <a:gd name="T110" fmla="*/ 183 w 860"/>
                <a:gd name="T111" fmla="*/ 134 h 85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860"/>
                <a:gd name="T169" fmla="*/ 0 h 858"/>
                <a:gd name="T170" fmla="*/ 860 w 860"/>
                <a:gd name="T171" fmla="*/ 858 h 85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860" h="858">
                  <a:moveTo>
                    <a:pt x="725" y="575"/>
                  </a:moveTo>
                  <a:lnTo>
                    <a:pt x="725" y="579"/>
                  </a:lnTo>
                  <a:lnTo>
                    <a:pt x="719" y="585"/>
                  </a:lnTo>
                  <a:lnTo>
                    <a:pt x="713" y="594"/>
                  </a:lnTo>
                  <a:lnTo>
                    <a:pt x="705" y="604"/>
                  </a:lnTo>
                  <a:lnTo>
                    <a:pt x="695" y="608"/>
                  </a:lnTo>
                  <a:lnTo>
                    <a:pt x="681" y="610"/>
                  </a:lnTo>
                  <a:lnTo>
                    <a:pt x="664" y="614"/>
                  </a:lnTo>
                  <a:lnTo>
                    <a:pt x="642" y="618"/>
                  </a:lnTo>
                  <a:lnTo>
                    <a:pt x="622" y="626"/>
                  </a:lnTo>
                  <a:lnTo>
                    <a:pt x="607" y="638"/>
                  </a:lnTo>
                  <a:lnTo>
                    <a:pt x="593" y="651"/>
                  </a:lnTo>
                  <a:lnTo>
                    <a:pt x="577" y="665"/>
                  </a:lnTo>
                  <a:lnTo>
                    <a:pt x="559" y="679"/>
                  </a:lnTo>
                  <a:lnTo>
                    <a:pt x="544" y="693"/>
                  </a:lnTo>
                  <a:lnTo>
                    <a:pt x="530" y="703"/>
                  </a:lnTo>
                  <a:lnTo>
                    <a:pt x="522" y="711"/>
                  </a:lnTo>
                  <a:lnTo>
                    <a:pt x="514" y="718"/>
                  </a:lnTo>
                  <a:lnTo>
                    <a:pt x="502" y="730"/>
                  </a:lnTo>
                  <a:lnTo>
                    <a:pt x="492" y="744"/>
                  </a:lnTo>
                  <a:lnTo>
                    <a:pt x="481" y="760"/>
                  </a:lnTo>
                  <a:lnTo>
                    <a:pt x="475" y="774"/>
                  </a:lnTo>
                  <a:lnTo>
                    <a:pt x="465" y="789"/>
                  </a:lnTo>
                  <a:lnTo>
                    <a:pt x="451" y="801"/>
                  </a:lnTo>
                  <a:lnTo>
                    <a:pt x="437" y="809"/>
                  </a:lnTo>
                  <a:lnTo>
                    <a:pt x="427" y="815"/>
                  </a:lnTo>
                  <a:lnTo>
                    <a:pt x="422" y="823"/>
                  </a:lnTo>
                  <a:lnTo>
                    <a:pt x="410" y="831"/>
                  </a:lnTo>
                  <a:lnTo>
                    <a:pt x="394" y="840"/>
                  </a:lnTo>
                  <a:lnTo>
                    <a:pt x="380" y="850"/>
                  </a:lnTo>
                  <a:lnTo>
                    <a:pt x="364" y="856"/>
                  </a:lnTo>
                  <a:lnTo>
                    <a:pt x="355" y="858"/>
                  </a:lnTo>
                  <a:lnTo>
                    <a:pt x="349" y="854"/>
                  </a:lnTo>
                  <a:lnTo>
                    <a:pt x="349" y="838"/>
                  </a:lnTo>
                  <a:lnTo>
                    <a:pt x="355" y="827"/>
                  </a:lnTo>
                  <a:lnTo>
                    <a:pt x="366" y="815"/>
                  </a:lnTo>
                  <a:lnTo>
                    <a:pt x="380" y="801"/>
                  </a:lnTo>
                  <a:lnTo>
                    <a:pt x="392" y="789"/>
                  </a:lnTo>
                  <a:lnTo>
                    <a:pt x="404" y="775"/>
                  </a:lnTo>
                  <a:lnTo>
                    <a:pt x="410" y="764"/>
                  </a:lnTo>
                  <a:lnTo>
                    <a:pt x="410" y="754"/>
                  </a:lnTo>
                  <a:lnTo>
                    <a:pt x="404" y="748"/>
                  </a:lnTo>
                  <a:lnTo>
                    <a:pt x="392" y="742"/>
                  </a:lnTo>
                  <a:lnTo>
                    <a:pt x="380" y="734"/>
                  </a:lnTo>
                  <a:lnTo>
                    <a:pt x="370" y="726"/>
                  </a:lnTo>
                  <a:lnTo>
                    <a:pt x="364" y="716"/>
                  </a:lnTo>
                  <a:lnTo>
                    <a:pt x="364" y="699"/>
                  </a:lnTo>
                  <a:lnTo>
                    <a:pt x="372" y="679"/>
                  </a:lnTo>
                  <a:lnTo>
                    <a:pt x="382" y="661"/>
                  </a:lnTo>
                  <a:lnTo>
                    <a:pt x="400" y="636"/>
                  </a:lnTo>
                  <a:lnTo>
                    <a:pt x="418" y="608"/>
                  </a:lnTo>
                  <a:lnTo>
                    <a:pt x="425" y="592"/>
                  </a:lnTo>
                  <a:lnTo>
                    <a:pt x="433" y="575"/>
                  </a:lnTo>
                  <a:lnTo>
                    <a:pt x="441" y="559"/>
                  </a:lnTo>
                  <a:lnTo>
                    <a:pt x="443" y="547"/>
                  </a:lnTo>
                  <a:lnTo>
                    <a:pt x="439" y="537"/>
                  </a:lnTo>
                  <a:lnTo>
                    <a:pt x="429" y="526"/>
                  </a:lnTo>
                  <a:lnTo>
                    <a:pt x="418" y="514"/>
                  </a:lnTo>
                  <a:lnTo>
                    <a:pt x="404" y="502"/>
                  </a:lnTo>
                  <a:lnTo>
                    <a:pt x="394" y="494"/>
                  </a:lnTo>
                  <a:lnTo>
                    <a:pt x="384" y="490"/>
                  </a:lnTo>
                  <a:lnTo>
                    <a:pt x="374" y="490"/>
                  </a:lnTo>
                  <a:lnTo>
                    <a:pt x="362" y="492"/>
                  </a:lnTo>
                  <a:lnTo>
                    <a:pt x="345" y="494"/>
                  </a:lnTo>
                  <a:lnTo>
                    <a:pt x="325" y="494"/>
                  </a:lnTo>
                  <a:lnTo>
                    <a:pt x="311" y="492"/>
                  </a:lnTo>
                  <a:lnTo>
                    <a:pt x="301" y="492"/>
                  </a:lnTo>
                  <a:lnTo>
                    <a:pt x="294" y="498"/>
                  </a:lnTo>
                  <a:lnTo>
                    <a:pt x="286" y="512"/>
                  </a:lnTo>
                  <a:lnTo>
                    <a:pt x="280" y="533"/>
                  </a:lnTo>
                  <a:lnTo>
                    <a:pt x="272" y="557"/>
                  </a:lnTo>
                  <a:lnTo>
                    <a:pt x="264" y="577"/>
                  </a:lnTo>
                  <a:lnTo>
                    <a:pt x="254" y="592"/>
                  </a:lnTo>
                  <a:lnTo>
                    <a:pt x="242" y="608"/>
                  </a:lnTo>
                  <a:lnTo>
                    <a:pt x="227" y="630"/>
                  </a:lnTo>
                  <a:lnTo>
                    <a:pt x="211" y="650"/>
                  </a:lnTo>
                  <a:lnTo>
                    <a:pt x="197" y="663"/>
                  </a:lnTo>
                  <a:lnTo>
                    <a:pt x="183" y="673"/>
                  </a:lnTo>
                  <a:lnTo>
                    <a:pt x="172" y="681"/>
                  </a:lnTo>
                  <a:lnTo>
                    <a:pt x="162" y="687"/>
                  </a:lnTo>
                  <a:lnTo>
                    <a:pt x="158" y="691"/>
                  </a:lnTo>
                  <a:lnTo>
                    <a:pt x="134" y="667"/>
                  </a:lnTo>
                  <a:lnTo>
                    <a:pt x="103" y="620"/>
                  </a:lnTo>
                  <a:lnTo>
                    <a:pt x="55" y="587"/>
                  </a:lnTo>
                  <a:lnTo>
                    <a:pt x="0" y="569"/>
                  </a:lnTo>
                  <a:lnTo>
                    <a:pt x="20" y="510"/>
                  </a:lnTo>
                  <a:lnTo>
                    <a:pt x="53" y="457"/>
                  </a:lnTo>
                  <a:lnTo>
                    <a:pt x="30" y="402"/>
                  </a:lnTo>
                  <a:lnTo>
                    <a:pt x="30" y="337"/>
                  </a:lnTo>
                  <a:lnTo>
                    <a:pt x="10" y="315"/>
                  </a:lnTo>
                  <a:lnTo>
                    <a:pt x="40" y="285"/>
                  </a:lnTo>
                  <a:lnTo>
                    <a:pt x="81" y="317"/>
                  </a:lnTo>
                  <a:lnTo>
                    <a:pt x="126" y="382"/>
                  </a:lnTo>
                  <a:lnTo>
                    <a:pt x="170" y="311"/>
                  </a:lnTo>
                  <a:lnTo>
                    <a:pt x="215" y="274"/>
                  </a:lnTo>
                  <a:lnTo>
                    <a:pt x="274" y="209"/>
                  </a:lnTo>
                  <a:lnTo>
                    <a:pt x="349" y="189"/>
                  </a:lnTo>
                  <a:lnTo>
                    <a:pt x="376" y="173"/>
                  </a:lnTo>
                  <a:lnTo>
                    <a:pt x="380" y="134"/>
                  </a:lnTo>
                  <a:lnTo>
                    <a:pt x="431" y="146"/>
                  </a:lnTo>
                  <a:lnTo>
                    <a:pt x="475" y="108"/>
                  </a:lnTo>
                  <a:lnTo>
                    <a:pt x="524" y="47"/>
                  </a:lnTo>
                  <a:lnTo>
                    <a:pt x="524" y="0"/>
                  </a:lnTo>
                  <a:lnTo>
                    <a:pt x="595" y="22"/>
                  </a:lnTo>
                  <a:lnTo>
                    <a:pt x="679" y="45"/>
                  </a:lnTo>
                  <a:lnTo>
                    <a:pt x="725" y="120"/>
                  </a:lnTo>
                  <a:lnTo>
                    <a:pt x="784" y="187"/>
                  </a:lnTo>
                  <a:lnTo>
                    <a:pt x="774" y="240"/>
                  </a:lnTo>
                  <a:lnTo>
                    <a:pt x="860" y="317"/>
                  </a:lnTo>
                  <a:lnTo>
                    <a:pt x="860" y="402"/>
                  </a:lnTo>
                  <a:lnTo>
                    <a:pt x="815" y="425"/>
                  </a:lnTo>
                  <a:lnTo>
                    <a:pt x="731" y="533"/>
                  </a:lnTo>
                  <a:lnTo>
                    <a:pt x="725" y="575"/>
                  </a:lnTo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" name="Freeform 101"/>
            <p:cNvSpPr/>
            <p:nvPr/>
          </p:nvSpPr>
          <p:spPr bwMode="gray">
            <a:xfrm>
              <a:off x="3738" y="1458"/>
              <a:ext cx="630" cy="431"/>
            </a:xfrm>
            <a:custGeom>
              <a:avLst/>
              <a:gdLst>
                <a:gd name="T0" fmla="*/ 315 w 1260"/>
                <a:gd name="T1" fmla="*/ 87 h 862"/>
                <a:gd name="T2" fmla="*/ 309 w 1260"/>
                <a:gd name="T3" fmla="*/ 91 h 862"/>
                <a:gd name="T4" fmla="*/ 299 w 1260"/>
                <a:gd name="T5" fmla="*/ 98 h 862"/>
                <a:gd name="T6" fmla="*/ 293 w 1260"/>
                <a:gd name="T7" fmla="*/ 101 h 862"/>
                <a:gd name="T8" fmla="*/ 287 w 1260"/>
                <a:gd name="T9" fmla="*/ 98 h 862"/>
                <a:gd name="T10" fmla="*/ 279 w 1260"/>
                <a:gd name="T11" fmla="*/ 94 h 862"/>
                <a:gd name="T12" fmla="*/ 277 w 1260"/>
                <a:gd name="T13" fmla="*/ 106 h 862"/>
                <a:gd name="T14" fmla="*/ 274 w 1260"/>
                <a:gd name="T15" fmla="*/ 119 h 862"/>
                <a:gd name="T16" fmla="*/ 265 w 1260"/>
                <a:gd name="T17" fmla="*/ 127 h 862"/>
                <a:gd name="T18" fmla="*/ 263 w 1260"/>
                <a:gd name="T19" fmla="*/ 136 h 862"/>
                <a:gd name="T20" fmla="*/ 254 w 1260"/>
                <a:gd name="T21" fmla="*/ 143 h 862"/>
                <a:gd name="T22" fmla="*/ 241 w 1260"/>
                <a:gd name="T23" fmla="*/ 147 h 862"/>
                <a:gd name="T24" fmla="*/ 233 w 1260"/>
                <a:gd name="T25" fmla="*/ 149 h 862"/>
                <a:gd name="T26" fmla="*/ 236 w 1260"/>
                <a:gd name="T27" fmla="*/ 157 h 862"/>
                <a:gd name="T28" fmla="*/ 244 w 1260"/>
                <a:gd name="T29" fmla="*/ 167 h 862"/>
                <a:gd name="T30" fmla="*/ 241 w 1260"/>
                <a:gd name="T31" fmla="*/ 175 h 862"/>
                <a:gd name="T32" fmla="*/ 226 w 1260"/>
                <a:gd name="T33" fmla="*/ 177 h 862"/>
                <a:gd name="T34" fmla="*/ 216 w 1260"/>
                <a:gd name="T35" fmla="*/ 177 h 862"/>
                <a:gd name="T36" fmla="*/ 207 w 1260"/>
                <a:gd name="T37" fmla="*/ 177 h 862"/>
                <a:gd name="T38" fmla="*/ 202 w 1260"/>
                <a:gd name="T39" fmla="*/ 172 h 862"/>
                <a:gd name="T40" fmla="*/ 196 w 1260"/>
                <a:gd name="T41" fmla="*/ 170 h 862"/>
                <a:gd name="T42" fmla="*/ 191 w 1260"/>
                <a:gd name="T43" fmla="*/ 183 h 862"/>
                <a:gd name="T44" fmla="*/ 185 w 1260"/>
                <a:gd name="T45" fmla="*/ 199 h 862"/>
                <a:gd name="T46" fmla="*/ 178 w 1260"/>
                <a:gd name="T47" fmla="*/ 213 h 862"/>
                <a:gd name="T48" fmla="*/ 169 w 1260"/>
                <a:gd name="T49" fmla="*/ 216 h 862"/>
                <a:gd name="T50" fmla="*/ 147 w 1260"/>
                <a:gd name="T51" fmla="*/ 181 h 862"/>
                <a:gd name="T52" fmla="*/ 122 w 1260"/>
                <a:gd name="T53" fmla="*/ 132 h 862"/>
                <a:gd name="T54" fmla="*/ 66 w 1260"/>
                <a:gd name="T55" fmla="*/ 99 h 862"/>
                <a:gd name="T56" fmla="*/ 28 w 1260"/>
                <a:gd name="T57" fmla="*/ 96 h 862"/>
                <a:gd name="T58" fmla="*/ 21 w 1260"/>
                <a:gd name="T59" fmla="*/ 55 h 862"/>
                <a:gd name="T60" fmla="*/ 6 w 1260"/>
                <a:gd name="T61" fmla="*/ 26 h 862"/>
                <a:gd name="T62" fmla="*/ 33 w 1260"/>
                <a:gd name="T63" fmla="*/ 29 h 862"/>
                <a:gd name="T64" fmla="*/ 64 w 1260"/>
                <a:gd name="T65" fmla="*/ 0 h 862"/>
                <a:gd name="T66" fmla="*/ 101 w 1260"/>
                <a:gd name="T67" fmla="*/ 27 h 862"/>
                <a:gd name="T68" fmla="*/ 133 w 1260"/>
                <a:gd name="T69" fmla="*/ 34 h 862"/>
                <a:gd name="T70" fmla="*/ 172 w 1260"/>
                <a:gd name="T71" fmla="*/ 48 h 862"/>
                <a:gd name="T72" fmla="*/ 206 w 1260"/>
                <a:gd name="T73" fmla="*/ 62 h 862"/>
                <a:gd name="T74" fmla="*/ 214 w 1260"/>
                <a:gd name="T75" fmla="*/ 42 h 862"/>
                <a:gd name="T76" fmla="*/ 217 w 1260"/>
                <a:gd name="T77" fmla="*/ 53 h 862"/>
                <a:gd name="T78" fmla="*/ 219 w 1260"/>
                <a:gd name="T79" fmla="*/ 58 h 862"/>
                <a:gd name="T80" fmla="*/ 227 w 1260"/>
                <a:gd name="T81" fmla="*/ 65 h 862"/>
                <a:gd name="T82" fmla="*/ 243 w 1260"/>
                <a:gd name="T83" fmla="*/ 80 h 862"/>
                <a:gd name="T84" fmla="*/ 265 w 1260"/>
                <a:gd name="T85" fmla="*/ 51 h 862"/>
                <a:gd name="T86" fmla="*/ 312 w 1260"/>
                <a:gd name="T87" fmla="*/ 62 h 86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260"/>
                <a:gd name="T133" fmla="*/ 0 h 862"/>
                <a:gd name="T134" fmla="*/ 1260 w 1260"/>
                <a:gd name="T135" fmla="*/ 862 h 86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260" h="862">
                  <a:moveTo>
                    <a:pt x="1246" y="248"/>
                  </a:moveTo>
                  <a:lnTo>
                    <a:pt x="1260" y="267"/>
                  </a:lnTo>
                  <a:lnTo>
                    <a:pt x="1258" y="348"/>
                  </a:lnTo>
                  <a:lnTo>
                    <a:pt x="1254" y="350"/>
                  </a:lnTo>
                  <a:lnTo>
                    <a:pt x="1246" y="356"/>
                  </a:lnTo>
                  <a:lnTo>
                    <a:pt x="1233" y="364"/>
                  </a:lnTo>
                  <a:lnTo>
                    <a:pt x="1219" y="374"/>
                  </a:lnTo>
                  <a:lnTo>
                    <a:pt x="1205" y="382"/>
                  </a:lnTo>
                  <a:lnTo>
                    <a:pt x="1195" y="390"/>
                  </a:lnTo>
                  <a:lnTo>
                    <a:pt x="1187" y="395"/>
                  </a:lnTo>
                  <a:lnTo>
                    <a:pt x="1179" y="399"/>
                  </a:lnTo>
                  <a:lnTo>
                    <a:pt x="1170" y="401"/>
                  </a:lnTo>
                  <a:lnTo>
                    <a:pt x="1160" y="401"/>
                  </a:lnTo>
                  <a:lnTo>
                    <a:pt x="1154" y="395"/>
                  </a:lnTo>
                  <a:lnTo>
                    <a:pt x="1146" y="390"/>
                  </a:lnTo>
                  <a:lnTo>
                    <a:pt x="1136" y="380"/>
                  </a:lnTo>
                  <a:lnTo>
                    <a:pt x="1124" y="376"/>
                  </a:lnTo>
                  <a:lnTo>
                    <a:pt x="1114" y="376"/>
                  </a:lnTo>
                  <a:lnTo>
                    <a:pt x="1110" y="384"/>
                  </a:lnTo>
                  <a:lnTo>
                    <a:pt x="1107" y="401"/>
                  </a:lnTo>
                  <a:lnTo>
                    <a:pt x="1105" y="423"/>
                  </a:lnTo>
                  <a:lnTo>
                    <a:pt x="1103" y="443"/>
                  </a:lnTo>
                  <a:lnTo>
                    <a:pt x="1101" y="460"/>
                  </a:lnTo>
                  <a:lnTo>
                    <a:pt x="1095" y="476"/>
                  </a:lnTo>
                  <a:lnTo>
                    <a:pt x="1085" y="490"/>
                  </a:lnTo>
                  <a:lnTo>
                    <a:pt x="1069" y="500"/>
                  </a:lnTo>
                  <a:lnTo>
                    <a:pt x="1059" y="508"/>
                  </a:lnTo>
                  <a:lnTo>
                    <a:pt x="1055" y="519"/>
                  </a:lnTo>
                  <a:lnTo>
                    <a:pt x="1053" y="531"/>
                  </a:lnTo>
                  <a:lnTo>
                    <a:pt x="1051" y="541"/>
                  </a:lnTo>
                  <a:lnTo>
                    <a:pt x="1045" y="551"/>
                  </a:lnTo>
                  <a:lnTo>
                    <a:pt x="1032" y="559"/>
                  </a:lnTo>
                  <a:lnTo>
                    <a:pt x="1016" y="569"/>
                  </a:lnTo>
                  <a:lnTo>
                    <a:pt x="996" y="576"/>
                  </a:lnTo>
                  <a:lnTo>
                    <a:pt x="979" y="584"/>
                  </a:lnTo>
                  <a:lnTo>
                    <a:pt x="965" y="588"/>
                  </a:lnTo>
                  <a:lnTo>
                    <a:pt x="951" y="590"/>
                  </a:lnTo>
                  <a:lnTo>
                    <a:pt x="941" y="592"/>
                  </a:lnTo>
                  <a:lnTo>
                    <a:pt x="933" y="596"/>
                  </a:lnTo>
                  <a:lnTo>
                    <a:pt x="929" y="604"/>
                  </a:lnTo>
                  <a:lnTo>
                    <a:pt x="933" y="614"/>
                  </a:lnTo>
                  <a:lnTo>
                    <a:pt x="943" y="628"/>
                  </a:lnTo>
                  <a:lnTo>
                    <a:pt x="955" y="641"/>
                  </a:lnTo>
                  <a:lnTo>
                    <a:pt x="967" y="651"/>
                  </a:lnTo>
                  <a:lnTo>
                    <a:pt x="977" y="665"/>
                  </a:lnTo>
                  <a:lnTo>
                    <a:pt x="981" y="677"/>
                  </a:lnTo>
                  <a:lnTo>
                    <a:pt x="975" y="691"/>
                  </a:lnTo>
                  <a:lnTo>
                    <a:pt x="963" y="699"/>
                  </a:lnTo>
                  <a:lnTo>
                    <a:pt x="943" y="702"/>
                  </a:lnTo>
                  <a:lnTo>
                    <a:pt x="923" y="704"/>
                  </a:lnTo>
                  <a:lnTo>
                    <a:pt x="906" y="706"/>
                  </a:lnTo>
                  <a:lnTo>
                    <a:pt x="892" y="708"/>
                  </a:lnTo>
                  <a:lnTo>
                    <a:pt x="880" y="708"/>
                  </a:lnTo>
                  <a:lnTo>
                    <a:pt x="864" y="708"/>
                  </a:lnTo>
                  <a:lnTo>
                    <a:pt x="847" y="706"/>
                  </a:lnTo>
                  <a:lnTo>
                    <a:pt x="833" y="706"/>
                  </a:lnTo>
                  <a:lnTo>
                    <a:pt x="827" y="706"/>
                  </a:lnTo>
                  <a:lnTo>
                    <a:pt x="825" y="702"/>
                  </a:lnTo>
                  <a:lnTo>
                    <a:pt x="819" y="697"/>
                  </a:lnTo>
                  <a:lnTo>
                    <a:pt x="809" y="687"/>
                  </a:lnTo>
                  <a:lnTo>
                    <a:pt x="799" y="679"/>
                  </a:lnTo>
                  <a:lnTo>
                    <a:pt x="792" y="675"/>
                  </a:lnTo>
                  <a:lnTo>
                    <a:pt x="786" y="679"/>
                  </a:lnTo>
                  <a:lnTo>
                    <a:pt x="780" y="691"/>
                  </a:lnTo>
                  <a:lnTo>
                    <a:pt x="774" y="708"/>
                  </a:lnTo>
                  <a:lnTo>
                    <a:pt x="766" y="732"/>
                  </a:lnTo>
                  <a:lnTo>
                    <a:pt x="756" y="756"/>
                  </a:lnTo>
                  <a:lnTo>
                    <a:pt x="748" y="777"/>
                  </a:lnTo>
                  <a:lnTo>
                    <a:pt x="742" y="795"/>
                  </a:lnTo>
                  <a:lnTo>
                    <a:pt x="733" y="821"/>
                  </a:lnTo>
                  <a:lnTo>
                    <a:pt x="723" y="838"/>
                  </a:lnTo>
                  <a:lnTo>
                    <a:pt x="711" y="850"/>
                  </a:lnTo>
                  <a:lnTo>
                    <a:pt x="699" y="854"/>
                  </a:lnTo>
                  <a:lnTo>
                    <a:pt x="687" y="858"/>
                  </a:lnTo>
                  <a:lnTo>
                    <a:pt x="677" y="862"/>
                  </a:lnTo>
                  <a:lnTo>
                    <a:pt x="671" y="862"/>
                  </a:lnTo>
                  <a:lnTo>
                    <a:pt x="671" y="799"/>
                  </a:lnTo>
                  <a:lnTo>
                    <a:pt x="585" y="722"/>
                  </a:lnTo>
                  <a:lnTo>
                    <a:pt x="595" y="669"/>
                  </a:lnTo>
                  <a:lnTo>
                    <a:pt x="536" y="602"/>
                  </a:lnTo>
                  <a:lnTo>
                    <a:pt x="490" y="527"/>
                  </a:lnTo>
                  <a:lnTo>
                    <a:pt x="335" y="482"/>
                  </a:lnTo>
                  <a:lnTo>
                    <a:pt x="297" y="460"/>
                  </a:lnTo>
                  <a:lnTo>
                    <a:pt x="262" y="393"/>
                  </a:lnTo>
                  <a:lnTo>
                    <a:pt x="223" y="327"/>
                  </a:lnTo>
                  <a:lnTo>
                    <a:pt x="144" y="388"/>
                  </a:lnTo>
                  <a:lnTo>
                    <a:pt x="114" y="382"/>
                  </a:lnTo>
                  <a:lnTo>
                    <a:pt x="112" y="352"/>
                  </a:lnTo>
                  <a:lnTo>
                    <a:pt x="77" y="303"/>
                  </a:lnTo>
                  <a:lnTo>
                    <a:pt x="83" y="220"/>
                  </a:lnTo>
                  <a:lnTo>
                    <a:pt x="42" y="165"/>
                  </a:lnTo>
                  <a:lnTo>
                    <a:pt x="0" y="157"/>
                  </a:lnTo>
                  <a:lnTo>
                    <a:pt x="24" y="102"/>
                  </a:lnTo>
                  <a:lnTo>
                    <a:pt x="67" y="116"/>
                  </a:lnTo>
                  <a:lnTo>
                    <a:pt x="83" y="96"/>
                  </a:lnTo>
                  <a:lnTo>
                    <a:pt x="132" y="118"/>
                  </a:lnTo>
                  <a:lnTo>
                    <a:pt x="124" y="53"/>
                  </a:lnTo>
                  <a:lnTo>
                    <a:pt x="160" y="23"/>
                  </a:lnTo>
                  <a:lnTo>
                    <a:pt x="256" y="0"/>
                  </a:lnTo>
                  <a:lnTo>
                    <a:pt x="280" y="63"/>
                  </a:lnTo>
                  <a:lnTo>
                    <a:pt x="343" y="132"/>
                  </a:lnTo>
                  <a:lnTo>
                    <a:pt x="406" y="110"/>
                  </a:lnTo>
                  <a:lnTo>
                    <a:pt x="453" y="114"/>
                  </a:lnTo>
                  <a:lnTo>
                    <a:pt x="488" y="81"/>
                  </a:lnTo>
                  <a:lnTo>
                    <a:pt x="530" y="134"/>
                  </a:lnTo>
                  <a:lnTo>
                    <a:pt x="650" y="110"/>
                  </a:lnTo>
                  <a:lnTo>
                    <a:pt x="673" y="142"/>
                  </a:lnTo>
                  <a:lnTo>
                    <a:pt x="689" y="191"/>
                  </a:lnTo>
                  <a:lnTo>
                    <a:pt x="742" y="177"/>
                  </a:lnTo>
                  <a:lnTo>
                    <a:pt x="790" y="250"/>
                  </a:lnTo>
                  <a:lnTo>
                    <a:pt x="823" y="248"/>
                  </a:lnTo>
                  <a:lnTo>
                    <a:pt x="813" y="167"/>
                  </a:lnTo>
                  <a:lnTo>
                    <a:pt x="853" y="161"/>
                  </a:lnTo>
                  <a:lnTo>
                    <a:pt x="855" y="167"/>
                  </a:lnTo>
                  <a:lnTo>
                    <a:pt x="858" y="179"/>
                  </a:lnTo>
                  <a:lnTo>
                    <a:pt x="864" y="195"/>
                  </a:lnTo>
                  <a:lnTo>
                    <a:pt x="868" y="212"/>
                  </a:lnTo>
                  <a:lnTo>
                    <a:pt x="872" y="224"/>
                  </a:lnTo>
                  <a:lnTo>
                    <a:pt x="874" y="232"/>
                  </a:lnTo>
                  <a:lnTo>
                    <a:pt x="878" y="234"/>
                  </a:lnTo>
                  <a:lnTo>
                    <a:pt x="886" y="242"/>
                  </a:lnTo>
                  <a:lnTo>
                    <a:pt x="896" y="250"/>
                  </a:lnTo>
                  <a:lnTo>
                    <a:pt x="908" y="258"/>
                  </a:lnTo>
                  <a:lnTo>
                    <a:pt x="916" y="262"/>
                  </a:lnTo>
                  <a:lnTo>
                    <a:pt x="920" y="266"/>
                  </a:lnTo>
                  <a:lnTo>
                    <a:pt x="971" y="319"/>
                  </a:lnTo>
                  <a:lnTo>
                    <a:pt x="994" y="293"/>
                  </a:lnTo>
                  <a:lnTo>
                    <a:pt x="1010" y="238"/>
                  </a:lnTo>
                  <a:lnTo>
                    <a:pt x="1059" y="201"/>
                  </a:lnTo>
                  <a:lnTo>
                    <a:pt x="1126" y="226"/>
                  </a:lnTo>
                  <a:lnTo>
                    <a:pt x="1203" y="252"/>
                  </a:lnTo>
                  <a:lnTo>
                    <a:pt x="1246" y="248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" name="Freeform 102"/>
            <p:cNvSpPr/>
            <p:nvPr/>
          </p:nvSpPr>
          <p:spPr bwMode="gray">
            <a:xfrm>
              <a:off x="3738" y="1458"/>
              <a:ext cx="630" cy="431"/>
            </a:xfrm>
            <a:custGeom>
              <a:avLst/>
              <a:gdLst>
                <a:gd name="T0" fmla="*/ 315 w 1260"/>
                <a:gd name="T1" fmla="*/ 87 h 862"/>
                <a:gd name="T2" fmla="*/ 309 w 1260"/>
                <a:gd name="T3" fmla="*/ 91 h 862"/>
                <a:gd name="T4" fmla="*/ 299 w 1260"/>
                <a:gd name="T5" fmla="*/ 98 h 862"/>
                <a:gd name="T6" fmla="*/ 293 w 1260"/>
                <a:gd name="T7" fmla="*/ 101 h 862"/>
                <a:gd name="T8" fmla="*/ 287 w 1260"/>
                <a:gd name="T9" fmla="*/ 98 h 862"/>
                <a:gd name="T10" fmla="*/ 279 w 1260"/>
                <a:gd name="T11" fmla="*/ 94 h 862"/>
                <a:gd name="T12" fmla="*/ 277 w 1260"/>
                <a:gd name="T13" fmla="*/ 106 h 862"/>
                <a:gd name="T14" fmla="*/ 274 w 1260"/>
                <a:gd name="T15" fmla="*/ 119 h 862"/>
                <a:gd name="T16" fmla="*/ 265 w 1260"/>
                <a:gd name="T17" fmla="*/ 127 h 862"/>
                <a:gd name="T18" fmla="*/ 263 w 1260"/>
                <a:gd name="T19" fmla="*/ 136 h 862"/>
                <a:gd name="T20" fmla="*/ 254 w 1260"/>
                <a:gd name="T21" fmla="*/ 143 h 862"/>
                <a:gd name="T22" fmla="*/ 241 w 1260"/>
                <a:gd name="T23" fmla="*/ 147 h 862"/>
                <a:gd name="T24" fmla="*/ 233 w 1260"/>
                <a:gd name="T25" fmla="*/ 149 h 862"/>
                <a:gd name="T26" fmla="*/ 236 w 1260"/>
                <a:gd name="T27" fmla="*/ 157 h 862"/>
                <a:gd name="T28" fmla="*/ 244 w 1260"/>
                <a:gd name="T29" fmla="*/ 167 h 862"/>
                <a:gd name="T30" fmla="*/ 241 w 1260"/>
                <a:gd name="T31" fmla="*/ 175 h 862"/>
                <a:gd name="T32" fmla="*/ 226 w 1260"/>
                <a:gd name="T33" fmla="*/ 177 h 862"/>
                <a:gd name="T34" fmla="*/ 216 w 1260"/>
                <a:gd name="T35" fmla="*/ 177 h 862"/>
                <a:gd name="T36" fmla="*/ 207 w 1260"/>
                <a:gd name="T37" fmla="*/ 177 h 862"/>
                <a:gd name="T38" fmla="*/ 202 w 1260"/>
                <a:gd name="T39" fmla="*/ 172 h 862"/>
                <a:gd name="T40" fmla="*/ 196 w 1260"/>
                <a:gd name="T41" fmla="*/ 170 h 862"/>
                <a:gd name="T42" fmla="*/ 191 w 1260"/>
                <a:gd name="T43" fmla="*/ 183 h 862"/>
                <a:gd name="T44" fmla="*/ 185 w 1260"/>
                <a:gd name="T45" fmla="*/ 199 h 862"/>
                <a:gd name="T46" fmla="*/ 178 w 1260"/>
                <a:gd name="T47" fmla="*/ 213 h 862"/>
                <a:gd name="T48" fmla="*/ 169 w 1260"/>
                <a:gd name="T49" fmla="*/ 216 h 862"/>
                <a:gd name="T50" fmla="*/ 147 w 1260"/>
                <a:gd name="T51" fmla="*/ 181 h 862"/>
                <a:gd name="T52" fmla="*/ 122 w 1260"/>
                <a:gd name="T53" fmla="*/ 132 h 862"/>
                <a:gd name="T54" fmla="*/ 66 w 1260"/>
                <a:gd name="T55" fmla="*/ 99 h 862"/>
                <a:gd name="T56" fmla="*/ 28 w 1260"/>
                <a:gd name="T57" fmla="*/ 96 h 862"/>
                <a:gd name="T58" fmla="*/ 21 w 1260"/>
                <a:gd name="T59" fmla="*/ 55 h 862"/>
                <a:gd name="T60" fmla="*/ 6 w 1260"/>
                <a:gd name="T61" fmla="*/ 26 h 862"/>
                <a:gd name="T62" fmla="*/ 33 w 1260"/>
                <a:gd name="T63" fmla="*/ 29 h 862"/>
                <a:gd name="T64" fmla="*/ 64 w 1260"/>
                <a:gd name="T65" fmla="*/ 0 h 862"/>
                <a:gd name="T66" fmla="*/ 101 w 1260"/>
                <a:gd name="T67" fmla="*/ 27 h 862"/>
                <a:gd name="T68" fmla="*/ 133 w 1260"/>
                <a:gd name="T69" fmla="*/ 34 h 862"/>
                <a:gd name="T70" fmla="*/ 172 w 1260"/>
                <a:gd name="T71" fmla="*/ 48 h 862"/>
                <a:gd name="T72" fmla="*/ 206 w 1260"/>
                <a:gd name="T73" fmla="*/ 62 h 862"/>
                <a:gd name="T74" fmla="*/ 214 w 1260"/>
                <a:gd name="T75" fmla="*/ 42 h 862"/>
                <a:gd name="T76" fmla="*/ 217 w 1260"/>
                <a:gd name="T77" fmla="*/ 53 h 862"/>
                <a:gd name="T78" fmla="*/ 219 w 1260"/>
                <a:gd name="T79" fmla="*/ 58 h 862"/>
                <a:gd name="T80" fmla="*/ 227 w 1260"/>
                <a:gd name="T81" fmla="*/ 65 h 862"/>
                <a:gd name="T82" fmla="*/ 243 w 1260"/>
                <a:gd name="T83" fmla="*/ 80 h 862"/>
                <a:gd name="T84" fmla="*/ 265 w 1260"/>
                <a:gd name="T85" fmla="*/ 51 h 862"/>
                <a:gd name="T86" fmla="*/ 312 w 1260"/>
                <a:gd name="T87" fmla="*/ 62 h 86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260"/>
                <a:gd name="T133" fmla="*/ 0 h 862"/>
                <a:gd name="T134" fmla="*/ 1260 w 1260"/>
                <a:gd name="T135" fmla="*/ 862 h 86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260" h="862">
                  <a:moveTo>
                    <a:pt x="1246" y="248"/>
                  </a:moveTo>
                  <a:lnTo>
                    <a:pt x="1260" y="267"/>
                  </a:lnTo>
                  <a:lnTo>
                    <a:pt x="1258" y="348"/>
                  </a:lnTo>
                  <a:lnTo>
                    <a:pt x="1254" y="350"/>
                  </a:lnTo>
                  <a:lnTo>
                    <a:pt x="1246" y="356"/>
                  </a:lnTo>
                  <a:lnTo>
                    <a:pt x="1233" y="364"/>
                  </a:lnTo>
                  <a:lnTo>
                    <a:pt x="1219" y="374"/>
                  </a:lnTo>
                  <a:lnTo>
                    <a:pt x="1205" y="382"/>
                  </a:lnTo>
                  <a:lnTo>
                    <a:pt x="1195" y="390"/>
                  </a:lnTo>
                  <a:lnTo>
                    <a:pt x="1187" y="395"/>
                  </a:lnTo>
                  <a:lnTo>
                    <a:pt x="1179" y="399"/>
                  </a:lnTo>
                  <a:lnTo>
                    <a:pt x="1170" y="401"/>
                  </a:lnTo>
                  <a:lnTo>
                    <a:pt x="1160" y="401"/>
                  </a:lnTo>
                  <a:lnTo>
                    <a:pt x="1154" y="395"/>
                  </a:lnTo>
                  <a:lnTo>
                    <a:pt x="1146" y="390"/>
                  </a:lnTo>
                  <a:lnTo>
                    <a:pt x="1136" y="380"/>
                  </a:lnTo>
                  <a:lnTo>
                    <a:pt x="1124" y="376"/>
                  </a:lnTo>
                  <a:lnTo>
                    <a:pt x="1114" y="376"/>
                  </a:lnTo>
                  <a:lnTo>
                    <a:pt x="1110" y="384"/>
                  </a:lnTo>
                  <a:lnTo>
                    <a:pt x="1107" y="401"/>
                  </a:lnTo>
                  <a:lnTo>
                    <a:pt x="1105" y="423"/>
                  </a:lnTo>
                  <a:lnTo>
                    <a:pt x="1103" y="443"/>
                  </a:lnTo>
                  <a:lnTo>
                    <a:pt x="1101" y="460"/>
                  </a:lnTo>
                  <a:lnTo>
                    <a:pt x="1095" y="476"/>
                  </a:lnTo>
                  <a:lnTo>
                    <a:pt x="1085" y="490"/>
                  </a:lnTo>
                  <a:lnTo>
                    <a:pt x="1069" y="500"/>
                  </a:lnTo>
                  <a:lnTo>
                    <a:pt x="1059" y="508"/>
                  </a:lnTo>
                  <a:lnTo>
                    <a:pt x="1055" y="519"/>
                  </a:lnTo>
                  <a:lnTo>
                    <a:pt x="1053" y="531"/>
                  </a:lnTo>
                  <a:lnTo>
                    <a:pt x="1051" y="541"/>
                  </a:lnTo>
                  <a:lnTo>
                    <a:pt x="1045" y="551"/>
                  </a:lnTo>
                  <a:lnTo>
                    <a:pt x="1032" y="559"/>
                  </a:lnTo>
                  <a:lnTo>
                    <a:pt x="1016" y="569"/>
                  </a:lnTo>
                  <a:lnTo>
                    <a:pt x="996" y="576"/>
                  </a:lnTo>
                  <a:lnTo>
                    <a:pt x="979" y="584"/>
                  </a:lnTo>
                  <a:lnTo>
                    <a:pt x="965" y="588"/>
                  </a:lnTo>
                  <a:lnTo>
                    <a:pt x="951" y="590"/>
                  </a:lnTo>
                  <a:lnTo>
                    <a:pt x="941" y="592"/>
                  </a:lnTo>
                  <a:lnTo>
                    <a:pt x="933" y="596"/>
                  </a:lnTo>
                  <a:lnTo>
                    <a:pt x="929" y="604"/>
                  </a:lnTo>
                  <a:lnTo>
                    <a:pt x="933" y="614"/>
                  </a:lnTo>
                  <a:lnTo>
                    <a:pt x="943" y="628"/>
                  </a:lnTo>
                  <a:lnTo>
                    <a:pt x="955" y="641"/>
                  </a:lnTo>
                  <a:lnTo>
                    <a:pt x="967" y="651"/>
                  </a:lnTo>
                  <a:lnTo>
                    <a:pt x="977" y="665"/>
                  </a:lnTo>
                  <a:lnTo>
                    <a:pt x="981" y="677"/>
                  </a:lnTo>
                  <a:lnTo>
                    <a:pt x="975" y="691"/>
                  </a:lnTo>
                  <a:lnTo>
                    <a:pt x="963" y="699"/>
                  </a:lnTo>
                  <a:lnTo>
                    <a:pt x="943" y="702"/>
                  </a:lnTo>
                  <a:lnTo>
                    <a:pt x="923" y="704"/>
                  </a:lnTo>
                  <a:lnTo>
                    <a:pt x="906" y="706"/>
                  </a:lnTo>
                  <a:lnTo>
                    <a:pt x="892" y="708"/>
                  </a:lnTo>
                  <a:lnTo>
                    <a:pt x="880" y="708"/>
                  </a:lnTo>
                  <a:lnTo>
                    <a:pt x="864" y="708"/>
                  </a:lnTo>
                  <a:lnTo>
                    <a:pt x="847" y="706"/>
                  </a:lnTo>
                  <a:lnTo>
                    <a:pt x="833" y="706"/>
                  </a:lnTo>
                  <a:lnTo>
                    <a:pt x="827" y="706"/>
                  </a:lnTo>
                  <a:lnTo>
                    <a:pt x="825" y="702"/>
                  </a:lnTo>
                  <a:lnTo>
                    <a:pt x="819" y="697"/>
                  </a:lnTo>
                  <a:lnTo>
                    <a:pt x="809" y="687"/>
                  </a:lnTo>
                  <a:lnTo>
                    <a:pt x="799" y="679"/>
                  </a:lnTo>
                  <a:lnTo>
                    <a:pt x="792" y="675"/>
                  </a:lnTo>
                  <a:lnTo>
                    <a:pt x="786" y="679"/>
                  </a:lnTo>
                  <a:lnTo>
                    <a:pt x="780" y="691"/>
                  </a:lnTo>
                  <a:lnTo>
                    <a:pt x="774" y="708"/>
                  </a:lnTo>
                  <a:lnTo>
                    <a:pt x="766" y="732"/>
                  </a:lnTo>
                  <a:lnTo>
                    <a:pt x="756" y="756"/>
                  </a:lnTo>
                  <a:lnTo>
                    <a:pt x="748" y="777"/>
                  </a:lnTo>
                  <a:lnTo>
                    <a:pt x="742" y="795"/>
                  </a:lnTo>
                  <a:lnTo>
                    <a:pt x="733" y="821"/>
                  </a:lnTo>
                  <a:lnTo>
                    <a:pt x="723" y="838"/>
                  </a:lnTo>
                  <a:lnTo>
                    <a:pt x="711" y="850"/>
                  </a:lnTo>
                  <a:lnTo>
                    <a:pt x="699" y="854"/>
                  </a:lnTo>
                  <a:lnTo>
                    <a:pt x="687" y="858"/>
                  </a:lnTo>
                  <a:lnTo>
                    <a:pt x="677" y="862"/>
                  </a:lnTo>
                  <a:lnTo>
                    <a:pt x="671" y="862"/>
                  </a:lnTo>
                  <a:lnTo>
                    <a:pt x="671" y="799"/>
                  </a:lnTo>
                  <a:lnTo>
                    <a:pt x="585" y="722"/>
                  </a:lnTo>
                  <a:lnTo>
                    <a:pt x="595" y="669"/>
                  </a:lnTo>
                  <a:lnTo>
                    <a:pt x="536" y="602"/>
                  </a:lnTo>
                  <a:lnTo>
                    <a:pt x="490" y="527"/>
                  </a:lnTo>
                  <a:lnTo>
                    <a:pt x="335" y="482"/>
                  </a:lnTo>
                  <a:lnTo>
                    <a:pt x="297" y="460"/>
                  </a:lnTo>
                  <a:lnTo>
                    <a:pt x="262" y="393"/>
                  </a:lnTo>
                  <a:lnTo>
                    <a:pt x="223" y="327"/>
                  </a:lnTo>
                  <a:lnTo>
                    <a:pt x="144" y="388"/>
                  </a:lnTo>
                  <a:lnTo>
                    <a:pt x="114" y="382"/>
                  </a:lnTo>
                  <a:lnTo>
                    <a:pt x="112" y="352"/>
                  </a:lnTo>
                  <a:lnTo>
                    <a:pt x="77" y="303"/>
                  </a:lnTo>
                  <a:lnTo>
                    <a:pt x="83" y="220"/>
                  </a:lnTo>
                  <a:lnTo>
                    <a:pt x="42" y="165"/>
                  </a:lnTo>
                  <a:lnTo>
                    <a:pt x="0" y="157"/>
                  </a:lnTo>
                  <a:lnTo>
                    <a:pt x="24" y="102"/>
                  </a:lnTo>
                  <a:lnTo>
                    <a:pt x="67" y="116"/>
                  </a:lnTo>
                  <a:lnTo>
                    <a:pt x="83" y="96"/>
                  </a:lnTo>
                  <a:lnTo>
                    <a:pt x="132" y="118"/>
                  </a:lnTo>
                  <a:lnTo>
                    <a:pt x="124" y="53"/>
                  </a:lnTo>
                  <a:lnTo>
                    <a:pt x="160" y="23"/>
                  </a:lnTo>
                  <a:lnTo>
                    <a:pt x="256" y="0"/>
                  </a:lnTo>
                  <a:lnTo>
                    <a:pt x="280" y="63"/>
                  </a:lnTo>
                  <a:lnTo>
                    <a:pt x="343" y="132"/>
                  </a:lnTo>
                  <a:lnTo>
                    <a:pt x="406" y="110"/>
                  </a:lnTo>
                  <a:lnTo>
                    <a:pt x="453" y="114"/>
                  </a:lnTo>
                  <a:lnTo>
                    <a:pt x="488" y="81"/>
                  </a:lnTo>
                  <a:lnTo>
                    <a:pt x="530" y="134"/>
                  </a:lnTo>
                  <a:lnTo>
                    <a:pt x="650" y="110"/>
                  </a:lnTo>
                  <a:lnTo>
                    <a:pt x="673" y="142"/>
                  </a:lnTo>
                  <a:lnTo>
                    <a:pt x="689" y="191"/>
                  </a:lnTo>
                  <a:lnTo>
                    <a:pt x="742" y="177"/>
                  </a:lnTo>
                  <a:lnTo>
                    <a:pt x="790" y="250"/>
                  </a:lnTo>
                  <a:lnTo>
                    <a:pt x="823" y="248"/>
                  </a:lnTo>
                  <a:lnTo>
                    <a:pt x="813" y="167"/>
                  </a:lnTo>
                  <a:lnTo>
                    <a:pt x="853" y="161"/>
                  </a:lnTo>
                  <a:lnTo>
                    <a:pt x="855" y="167"/>
                  </a:lnTo>
                  <a:lnTo>
                    <a:pt x="858" y="179"/>
                  </a:lnTo>
                  <a:lnTo>
                    <a:pt x="864" y="195"/>
                  </a:lnTo>
                  <a:lnTo>
                    <a:pt x="868" y="212"/>
                  </a:lnTo>
                  <a:lnTo>
                    <a:pt x="872" y="224"/>
                  </a:lnTo>
                  <a:lnTo>
                    <a:pt x="874" y="232"/>
                  </a:lnTo>
                  <a:lnTo>
                    <a:pt x="878" y="234"/>
                  </a:lnTo>
                  <a:lnTo>
                    <a:pt x="886" y="242"/>
                  </a:lnTo>
                  <a:lnTo>
                    <a:pt x="896" y="250"/>
                  </a:lnTo>
                  <a:lnTo>
                    <a:pt x="908" y="258"/>
                  </a:lnTo>
                  <a:lnTo>
                    <a:pt x="916" y="262"/>
                  </a:lnTo>
                  <a:lnTo>
                    <a:pt x="920" y="266"/>
                  </a:lnTo>
                  <a:lnTo>
                    <a:pt x="971" y="319"/>
                  </a:lnTo>
                  <a:lnTo>
                    <a:pt x="994" y="293"/>
                  </a:lnTo>
                  <a:lnTo>
                    <a:pt x="1010" y="238"/>
                  </a:lnTo>
                  <a:lnTo>
                    <a:pt x="1059" y="201"/>
                  </a:lnTo>
                  <a:lnTo>
                    <a:pt x="1126" y="226"/>
                  </a:lnTo>
                  <a:lnTo>
                    <a:pt x="1203" y="252"/>
                  </a:lnTo>
                  <a:lnTo>
                    <a:pt x="1246" y="248"/>
                  </a:lnTo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" name="Freeform 103"/>
            <p:cNvSpPr/>
            <p:nvPr/>
          </p:nvSpPr>
          <p:spPr bwMode="gray">
            <a:xfrm>
              <a:off x="3599" y="839"/>
              <a:ext cx="861" cy="778"/>
            </a:xfrm>
            <a:custGeom>
              <a:avLst/>
              <a:gdLst>
                <a:gd name="T0" fmla="*/ 419 w 1722"/>
                <a:gd name="T1" fmla="*/ 147 h 1557"/>
                <a:gd name="T2" fmla="*/ 423 w 1722"/>
                <a:gd name="T3" fmla="*/ 159 h 1557"/>
                <a:gd name="T4" fmla="*/ 428 w 1722"/>
                <a:gd name="T5" fmla="*/ 173 h 1557"/>
                <a:gd name="T6" fmla="*/ 419 w 1722"/>
                <a:gd name="T7" fmla="*/ 185 h 1557"/>
                <a:gd name="T8" fmla="*/ 421 w 1722"/>
                <a:gd name="T9" fmla="*/ 196 h 1557"/>
                <a:gd name="T10" fmla="*/ 431 w 1722"/>
                <a:gd name="T11" fmla="*/ 209 h 1557"/>
                <a:gd name="T12" fmla="*/ 429 w 1722"/>
                <a:gd name="T13" fmla="*/ 233 h 1557"/>
                <a:gd name="T14" fmla="*/ 425 w 1722"/>
                <a:gd name="T15" fmla="*/ 256 h 1557"/>
                <a:gd name="T16" fmla="*/ 417 w 1722"/>
                <a:gd name="T17" fmla="*/ 278 h 1557"/>
                <a:gd name="T18" fmla="*/ 418 w 1722"/>
                <a:gd name="T19" fmla="*/ 290 h 1557"/>
                <a:gd name="T20" fmla="*/ 404 w 1722"/>
                <a:gd name="T21" fmla="*/ 293 h 1557"/>
                <a:gd name="T22" fmla="*/ 383 w 1722"/>
                <a:gd name="T23" fmla="*/ 292 h 1557"/>
                <a:gd name="T24" fmla="*/ 374 w 1722"/>
                <a:gd name="T25" fmla="*/ 295 h 1557"/>
                <a:gd name="T26" fmla="*/ 367 w 1722"/>
                <a:gd name="T27" fmla="*/ 309 h 1557"/>
                <a:gd name="T28" fmla="*/ 358 w 1722"/>
                <a:gd name="T29" fmla="*/ 318 h 1557"/>
                <a:gd name="T30" fmla="*/ 368 w 1722"/>
                <a:gd name="T31" fmla="*/ 333 h 1557"/>
                <a:gd name="T32" fmla="*/ 375 w 1722"/>
                <a:gd name="T33" fmla="*/ 350 h 1557"/>
                <a:gd name="T34" fmla="*/ 380 w 1722"/>
                <a:gd name="T35" fmla="*/ 367 h 1557"/>
                <a:gd name="T36" fmla="*/ 334 w 1722"/>
                <a:gd name="T37" fmla="*/ 359 h 1557"/>
                <a:gd name="T38" fmla="*/ 299 w 1722"/>
                <a:gd name="T39" fmla="*/ 376 h 1557"/>
                <a:gd name="T40" fmla="*/ 275 w 1722"/>
                <a:gd name="T41" fmla="*/ 371 h 1557"/>
                <a:gd name="T42" fmla="*/ 237 w 1722"/>
                <a:gd name="T43" fmla="*/ 345 h 1557"/>
                <a:gd name="T44" fmla="*/ 183 w 1722"/>
                <a:gd name="T45" fmla="*/ 338 h 1557"/>
                <a:gd name="T46" fmla="*/ 134 w 1722"/>
                <a:gd name="T47" fmla="*/ 309 h 1557"/>
                <a:gd name="T48" fmla="*/ 93 w 1722"/>
                <a:gd name="T49" fmla="*/ 288 h 1557"/>
                <a:gd name="T50" fmla="*/ 118 w 1722"/>
                <a:gd name="T51" fmla="*/ 211 h 1557"/>
                <a:gd name="T52" fmla="*/ 133 w 1722"/>
                <a:gd name="T53" fmla="*/ 147 h 1557"/>
                <a:gd name="T54" fmla="*/ 106 w 1722"/>
                <a:gd name="T55" fmla="*/ 89 h 1557"/>
                <a:gd name="T56" fmla="*/ 45 w 1722"/>
                <a:gd name="T57" fmla="*/ 63 h 1557"/>
                <a:gd name="T58" fmla="*/ 12 w 1722"/>
                <a:gd name="T59" fmla="*/ 35 h 1557"/>
                <a:gd name="T60" fmla="*/ 9 w 1722"/>
                <a:gd name="T61" fmla="*/ 18 h 1557"/>
                <a:gd name="T62" fmla="*/ 25 w 1722"/>
                <a:gd name="T63" fmla="*/ 11 h 1557"/>
                <a:gd name="T64" fmla="*/ 45 w 1722"/>
                <a:gd name="T65" fmla="*/ 4 h 1557"/>
                <a:gd name="T66" fmla="*/ 61 w 1722"/>
                <a:gd name="T67" fmla="*/ 1 h 1557"/>
                <a:gd name="T68" fmla="*/ 82 w 1722"/>
                <a:gd name="T69" fmla="*/ 11 h 1557"/>
                <a:gd name="T70" fmla="*/ 94 w 1722"/>
                <a:gd name="T71" fmla="*/ 8 h 1557"/>
                <a:gd name="T72" fmla="*/ 104 w 1722"/>
                <a:gd name="T73" fmla="*/ 6 h 1557"/>
                <a:gd name="T74" fmla="*/ 127 w 1722"/>
                <a:gd name="T75" fmla="*/ 24 h 1557"/>
                <a:gd name="T76" fmla="*/ 146 w 1722"/>
                <a:gd name="T77" fmla="*/ 46 h 1557"/>
                <a:gd name="T78" fmla="*/ 160 w 1722"/>
                <a:gd name="T79" fmla="*/ 69 h 1557"/>
                <a:gd name="T80" fmla="*/ 175 w 1722"/>
                <a:gd name="T81" fmla="*/ 92 h 1557"/>
                <a:gd name="T82" fmla="*/ 184 w 1722"/>
                <a:gd name="T83" fmla="*/ 101 h 1557"/>
                <a:gd name="T84" fmla="*/ 194 w 1722"/>
                <a:gd name="T85" fmla="*/ 123 h 1557"/>
                <a:gd name="T86" fmla="*/ 206 w 1722"/>
                <a:gd name="T87" fmla="*/ 138 h 1557"/>
                <a:gd name="T88" fmla="*/ 225 w 1722"/>
                <a:gd name="T89" fmla="*/ 141 h 1557"/>
                <a:gd name="T90" fmla="*/ 245 w 1722"/>
                <a:gd name="T91" fmla="*/ 137 h 1557"/>
                <a:gd name="T92" fmla="*/ 267 w 1722"/>
                <a:gd name="T93" fmla="*/ 143 h 1557"/>
                <a:gd name="T94" fmla="*/ 281 w 1722"/>
                <a:gd name="T95" fmla="*/ 152 h 1557"/>
                <a:gd name="T96" fmla="*/ 293 w 1722"/>
                <a:gd name="T97" fmla="*/ 154 h 1557"/>
                <a:gd name="T98" fmla="*/ 298 w 1722"/>
                <a:gd name="T99" fmla="*/ 154 h 1557"/>
                <a:gd name="T100" fmla="*/ 300 w 1722"/>
                <a:gd name="T101" fmla="*/ 160 h 1557"/>
                <a:gd name="T102" fmla="*/ 308 w 1722"/>
                <a:gd name="T103" fmla="*/ 175 h 1557"/>
                <a:gd name="T104" fmla="*/ 317 w 1722"/>
                <a:gd name="T105" fmla="*/ 191 h 1557"/>
                <a:gd name="T106" fmla="*/ 329 w 1722"/>
                <a:gd name="T107" fmla="*/ 197 h 1557"/>
                <a:gd name="T108" fmla="*/ 350 w 1722"/>
                <a:gd name="T109" fmla="*/ 191 h 1557"/>
                <a:gd name="T110" fmla="*/ 368 w 1722"/>
                <a:gd name="T111" fmla="*/ 175 h 1557"/>
                <a:gd name="T112" fmla="*/ 382 w 1722"/>
                <a:gd name="T113" fmla="*/ 160 h 1557"/>
                <a:gd name="T114" fmla="*/ 396 w 1722"/>
                <a:gd name="T115" fmla="*/ 148 h 1557"/>
                <a:gd name="T116" fmla="*/ 414 w 1722"/>
                <a:gd name="T117" fmla="*/ 140 h 155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722"/>
                <a:gd name="T178" fmla="*/ 0 h 1557"/>
                <a:gd name="T179" fmla="*/ 1722 w 1722"/>
                <a:gd name="T180" fmla="*/ 1557 h 155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722" h="1557">
                  <a:moveTo>
                    <a:pt x="1673" y="557"/>
                  </a:moveTo>
                  <a:lnTo>
                    <a:pt x="1673" y="561"/>
                  </a:lnTo>
                  <a:lnTo>
                    <a:pt x="1673" y="575"/>
                  </a:lnTo>
                  <a:lnTo>
                    <a:pt x="1675" y="590"/>
                  </a:lnTo>
                  <a:lnTo>
                    <a:pt x="1675" y="606"/>
                  </a:lnTo>
                  <a:lnTo>
                    <a:pt x="1675" y="618"/>
                  </a:lnTo>
                  <a:lnTo>
                    <a:pt x="1681" y="628"/>
                  </a:lnTo>
                  <a:lnTo>
                    <a:pt x="1691" y="639"/>
                  </a:lnTo>
                  <a:lnTo>
                    <a:pt x="1702" y="649"/>
                  </a:lnTo>
                  <a:lnTo>
                    <a:pt x="1712" y="661"/>
                  </a:lnTo>
                  <a:lnTo>
                    <a:pt x="1714" y="673"/>
                  </a:lnTo>
                  <a:lnTo>
                    <a:pt x="1710" y="693"/>
                  </a:lnTo>
                  <a:lnTo>
                    <a:pt x="1698" y="712"/>
                  </a:lnTo>
                  <a:lnTo>
                    <a:pt x="1687" y="728"/>
                  </a:lnTo>
                  <a:lnTo>
                    <a:pt x="1681" y="736"/>
                  </a:lnTo>
                  <a:lnTo>
                    <a:pt x="1673" y="742"/>
                  </a:lnTo>
                  <a:lnTo>
                    <a:pt x="1669" y="752"/>
                  </a:lnTo>
                  <a:lnTo>
                    <a:pt x="1667" y="762"/>
                  </a:lnTo>
                  <a:lnTo>
                    <a:pt x="1673" y="773"/>
                  </a:lnTo>
                  <a:lnTo>
                    <a:pt x="1683" y="787"/>
                  </a:lnTo>
                  <a:lnTo>
                    <a:pt x="1697" y="799"/>
                  </a:lnTo>
                  <a:lnTo>
                    <a:pt x="1708" y="811"/>
                  </a:lnTo>
                  <a:lnTo>
                    <a:pt x="1718" y="823"/>
                  </a:lnTo>
                  <a:lnTo>
                    <a:pt x="1722" y="836"/>
                  </a:lnTo>
                  <a:lnTo>
                    <a:pt x="1720" y="852"/>
                  </a:lnTo>
                  <a:lnTo>
                    <a:pt x="1720" y="876"/>
                  </a:lnTo>
                  <a:lnTo>
                    <a:pt x="1718" y="905"/>
                  </a:lnTo>
                  <a:lnTo>
                    <a:pt x="1716" y="935"/>
                  </a:lnTo>
                  <a:lnTo>
                    <a:pt x="1714" y="964"/>
                  </a:lnTo>
                  <a:lnTo>
                    <a:pt x="1712" y="988"/>
                  </a:lnTo>
                  <a:lnTo>
                    <a:pt x="1708" y="1002"/>
                  </a:lnTo>
                  <a:lnTo>
                    <a:pt x="1697" y="1025"/>
                  </a:lnTo>
                  <a:lnTo>
                    <a:pt x="1687" y="1051"/>
                  </a:lnTo>
                  <a:lnTo>
                    <a:pt x="1675" y="1074"/>
                  </a:lnTo>
                  <a:lnTo>
                    <a:pt x="1667" y="1096"/>
                  </a:lnTo>
                  <a:lnTo>
                    <a:pt x="1667" y="1114"/>
                  </a:lnTo>
                  <a:lnTo>
                    <a:pt x="1667" y="1130"/>
                  </a:lnTo>
                  <a:lnTo>
                    <a:pt x="1669" y="1139"/>
                  </a:lnTo>
                  <a:lnTo>
                    <a:pt x="1671" y="1151"/>
                  </a:lnTo>
                  <a:lnTo>
                    <a:pt x="1671" y="1163"/>
                  </a:lnTo>
                  <a:lnTo>
                    <a:pt x="1667" y="1171"/>
                  </a:lnTo>
                  <a:lnTo>
                    <a:pt x="1655" y="1175"/>
                  </a:lnTo>
                  <a:lnTo>
                    <a:pt x="1639" y="1175"/>
                  </a:lnTo>
                  <a:lnTo>
                    <a:pt x="1614" y="1175"/>
                  </a:lnTo>
                  <a:lnTo>
                    <a:pt x="1586" y="1175"/>
                  </a:lnTo>
                  <a:lnTo>
                    <a:pt x="1561" y="1173"/>
                  </a:lnTo>
                  <a:lnTo>
                    <a:pt x="1539" y="1171"/>
                  </a:lnTo>
                  <a:lnTo>
                    <a:pt x="1529" y="1169"/>
                  </a:lnTo>
                  <a:lnTo>
                    <a:pt x="1521" y="1169"/>
                  </a:lnTo>
                  <a:lnTo>
                    <a:pt x="1511" y="1171"/>
                  </a:lnTo>
                  <a:lnTo>
                    <a:pt x="1502" y="1177"/>
                  </a:lnTo>
                  <a:lnTo>
                    <a:pt x="1496" y="1183"/>
                  </a:lnTo>
                  <a:lnTo>
                    <a:pt x="1492" y="1193"/>
                  </a:lnTo>
                  <a:lnTo>
                    <a:pt x="1486" y="1206"/>
                  </a:lnTo>
                  <a:lnTo>
                    <a:pt x="1478" y="1222"/>
                  </a:lnTo>
                  <a:lnTo>
                    <a:pt x="1468" y="1238"/>
                  </a:lnTo>
                  <a:lnTo>
                    <a:pt x="1458" y="1246"/>
                  </a:lnTo>
                  <a:lnTo>
                    <a:pt x="1445" y="1254"/>
                  </a:lnTo>
                  <a:lnTo>
                    <a:pt x="1435" y="1261"/>
                  </a:lnTo>
                  <a:lnTo>
                    <a:pt x="1429" y="1273"/>
                  </a:lnTo>
                  <a:lnTo>
                    <a:pt x="1433" y="1285"/>
                  </a:lnTo>
                  <a:lnTo>
                    <a:pt x="1443" y="1297"/>
                  </a:lnTo>
                  <a:lnTo>
                    <a:pt x="1456" y="1313"/>
                  </a:lnTo>
                  <a:lnTo>
                    <a:pt x="1470" y="1332"/>
                  </a:lnTo>
                  <a:lnTo>
                    <a:pt x="1480" y="1350"/>
                  </a:lnTo>
                  <a:lnTo>
                    <a:pt x="1486" y="1364"/>
                  </a:lnTo>
                  <a:lnTo>
                    <a:pt x="1492" y="1381"/>
                  </a:lnTo>
                  <a:lnTo>
                    <a:pt x="1498" y="1401"/>
                  </a:lnTo>
                  <a:lnTo>
                    <a:pt x="1504" y="1423"/>
                  </a:lnTo>
                  <a:lnTo>
                    <a:pt x="1510" y="1441"/>
                  </a:lnTo>
                  <a:lnTo>
                    <a:pt x="1513" y="1454"/>
                  </a:lnTo>
                  <a:lnTo>
                    <a:pt x="1517" y="1470"/>
                  </a:lnTo>
                  <a:lnTo>
                    <a:pt x="1521" y="1482"/>
                  </a:lnTo>
                  <a:lnTo>
                    <a:pt x="1523" y="1486"/>
                  </a:lnTo>
                  <a:lnTo>
                    <a:pt x="1480" y="1490"/>
                  </a:lnTo>
                  <a:lnTo>
                    <a:pt x="1336" y="1439"/>
                  </a:lnTo>
                  <a:lnTo>
                    <a:pt x="1287" y="1476"/>
                  </a:lnTo>
                  <a:lnTo>
                    <a:pt x="1271" y="1531"/>
                  </a:lnTo>
                  <a:lnTo>
                    <a:pt x="1248" y="1557"/>
                  </a:lnTo>
                  <a:lnTo>
                    <a:pt x="1195" y="1504"/>
                  </a:lnTo>
                  <a:lnTo>
                    <a:pt x="1151" y="1472"/>
                  </a:lnTo>
                  <a:lnTo>
                    <a:pt x="1130" y="1399"/>
                  </a:lnTo>
                  <a:lnTo>
                    <a:pt x="1090" y="1405"/>
                  </a:lnTo>
                  <a:lnTo>
                    <a:pt x="1100" y="1486"/>
                  </a:lnTo>
                  <a:lnTo>
                    <a:pt x="1067" y="1488"/>
                  </a:lnTo>
                  <a:lnTo>
                    <a:pt x="1019" y="1415"/>
                  </a:lnTo>
                  <a:lnTo>
                    <a:pt x="966" y="1429"/>
                  </a:lnTo>
                  <a:lnTo>
                    <a:pt x="950" y="1380"/>
                  </a:lnTo>
                  <a:lnTo>
                    <a:pt x="927" y="1348"/>
                  </a:lnTo>
                  <a:lnTo>
                    <a:pt x="807" y="1372"/>
                  </a:lnTo>
                  <a:lnTo>
                    <a:pt x="765" y="1322"/>
                  </a:lnTo>
                  <a:lnTo>
                    <a:pt x="730" y="1352"/>
                  </a:lnTo>
                  <a:lnTo>
                    <a:pt x="683" y="1348"/>
                  </a:lnTo>
                  <a:lnTo>
                    <a:pt x="620" y="1370"/>
                  </a:lnTo>
                  <a:lnTo>
                    <a:pt x="557" y="1301"/>
                  </a:lnTo>
                  <a:lnTo>
                    <a:pt x="533" y="1238"/>
                  </a:lnTo>
                  <a:lnTo>
                    <a:pt x="437" y="1261"/>
                  </a:lnTo>
                  <a:lnTo>
                    <a:pt x="401" y="1291"/>
                  </a:lnTo>
                  <a:lnTo>
                    <a:pt x="413" y="1208"/>
                  </a:lnTo>
                  <a:lnTo>
                    <a:pt x="372" y="1153"/>
                  </a:lnTo>
                  <a:lnTo>
                    <a:pt x="317" y="1094"/>
                  </a:lnTo>
                  <a:lnTo>
                    <a:pt x="332" y="1047"/>
                  </a:lnTo>
                  <a:lnTo>
                    <a:pt x="415" y="956"/>
                  </a:lnTo>
                  <a:lnTo>
                    <a:pt x="472" y="844"/>
                  </a:lnTo>
                  <a:lnTo>
                    <a:pt x="521" y="791"/>
                  </a:lnTo>
                  <a:lnTo>
                    <a:pt x="529" y="722"/>
                  </a:lnTo>
                  <a:lnTo>
                    <a:pt x="563" y="708"/>
                  </a:lnTo>
                  <a:lnTo>
                    <a:pt x="531" y="590"/>
                  </a:lnTo>
                  <a:lnTo>
                    <a:pt x="561" y="480"/>
                  </a:lnTo>
                  <a:lnTo>
                    <a:pt x="580" y="376"/>
                  </a:lnTo>
                  <a:lnTo>
                    <a:pt x="468" y="297"/>
                  </a:lnTo>
                  <a:lnTo>
                    <a:pt x="421" y="358"/>
                  </a:lnTo>
                  <a:lnTo>
                    <a:pt x="313" y="393"/>
                  </a:lnTo>
                  <a:lnTo>
                    <a:pt x="210" y="393"/>
                  </a:lnTo>
                  <a:lnTo>
                    <a:pt x="183" y="321"/>
                  </a:lnTo>
                  <a:lnTo>
                    <a:pt x="179" y="254"/>
                  </a:lnTo>
                  <a:lnTo>
                    <a:pt x="112" y="226"/>
                  </a:lnTo>
                  <a:lnTo>
                    <a:pt x="88" y="273"/>
                  </a:lnTo>
                  <a:lnTo>
                    <a:pt x="0" y="222"/>
                  </a:lnTo>
                  <a:lnTo>
                    <a:pt x="45" y="140"/>
                  </a:lnTo>
                  <a:lnTo>
                    <a:pt x="6" y="90"/>
                  </a:lnTo>
                  <a:lnTo>
                    <a:pt x="10" y="88"/>
                  </a:lnTo>
                  <a:lnTo>
                    <a:pt x="19" y="83"/>
                  </a:lnTo>
                  <a:lnTo>
                    <a:pt x="33" y="75"/>
                  </a:lnTo>
                  <a:lnTo>
                    <a:pt x="51" y="65"/>
                  </a:lnTo>
                  <a:lnTo>
                    <a:pt x="69" y="57"/>
                  </a:lnTo>
                  <a:lnTo>
                    <a:pt x="84" y="49"/>
                  </a:lnTo>
                  <a:lnTo>
                    <a:pt x="98" y="45"/>
                  </a:lnTo>
                  <a:lnTo>
                    <a:pt x="112" y="41"/>
                  </a:lnTo>
                  <a:lnTo>
                    <a:pt x="134" y="35"/>
                  </a:lnTo>
                  <a:lnTo>
                    <a:pt x="155" y="25"/>
                  </a:lnTo>
                  <a:lnTo>
                    <a:pt x="179" y="18"/>
                  </a:lnTo>
                  <a:lnTo>
                    <a:pt x="197" y="8"/>
                  </a:lnTo>
                  <a:lnTo>
                    <a:pt x="208" y="4"/>
                  </a:lnTo>
                  <a:lnTo>
                    <a:pt x="224" y="0"/>
                  </a:lnTo>
                  <a:lnTo>
                    <a:pt x="244" y="4"/>
                  </a:lnTo>
                  <a:lnTo>
                    <a:pt x="267" y="14"/>
                  </a:lnTo>
                  <a:lnTo>
                    <a:pt x="293" y="25"/>
                  </a:lnTo>
                  <a:lnTo>
                    <a:pt x="313" y="39"/>
                  </a:lnTo>
                  <a:lnTo>
                    <a:pt x="328" y="47"/>
                  </a:lnTo>
                  <a:lnTo>
                    <a:pt x="344" y="51"/>
                  </a:lnTo>
                  <a:lnTo>
                    <a:pt x="358" y="49"/>
                  </a:lnTo>
                  <a:lnTo>
                    <a:pt x="366" y="43"/>
                  </a:lnTo>
                  <a:lnTo>
                    <a:pt x="374" y="35"/>
                  </a:lnTo>
                  <a:lnTo>
                    <a:pt x="380" y="27"/>
                  </a:lnTo>
                  <a:lnTo>
                    <a:pt x="387" y="21"/>
                  </a:lnTo>
                  <a:lnTo>
                    <a:pt x="397" y="21"/>
                  </a:lnTo>
                  <a:lnTo>
                    <a:pt x="413" y="25"/>
                  </a:lnTo>
                  <a:lnTo>
                    <a:pt x="447" y="39"/>
                  </a:lnTo>
                  <a:lnTo>
                    <a:pt x="472" y="53"/>
                  </a:lnTo>
                  <a:lnTo>
                    <a:pt x="492" y="73"/>
                  </a:lnTo>
                  <a:lnTo>
                    <a:pt x="510" y="96"/>
                  </a:lnTo>
                  <a:lnTo>
                    <a:pt x="531" y="118"/>
                  </a:lnTo>
                  <a:lnTo>
                    <a:pt x="551" y="142"/>
                  </a:lnTo>
                  <a:lnTo>
                    <a:pt x="567" y="163"/>
                  </a:lnTo>
                  <a:lnTo>
                    <a:pt x="582" y="187"/>
                  </a:lnTo>
                  <a:lnTo>
                    <a:pt x="598" y="212"/>
                  </a:lnTo>
                  <a:lnTo>
                    <a:pt x="610" y="232"/>
                  </a:lnTo>
                  <a:lnTo>
                    <a:pt x="622" y="256"/>
                  </a:lnTo>
                  <a:lnTo>
                    <a:pt x="637" y="279"/>
                  </a:lnTo>
                  <a:lnTo>
                    <a:pt x="655" y="303"/>
                  </a:lnTo>
                  <a:lnTo>
                    <a:pt x="673" y="325"/>
                  </a:lnTo>
                  <a:lnTo>
                    <a:pt x="689" y="348"/>
                  </a:lnTo>
                  <a:lnTo>
                    <a:pt x="698" y="368"/>
                  </a:lnTo>
                  <a:lnTo>
                    <a:pt x="704" y="378"/>
                  </a:lnTo>
                  <a:lnTo>
                    <a:pt x="714" y="386"/>
                  </a:lnTo>
                  <a:lnTo>
                    <a:pt x="726" y="393"/>
                  </a:lnTo>
                  <a:lnTo>
                    <a:pt x="736" y="405"/>
                  </a:lnTo>
                  <a:lnTo>
                    <a:pt x="742" y="417"/>
                  </a:lnTo>
                  <a:lnTo>
                    <a:pt x="750" y="445"/>
                  </a:lnTo>
                  <a:lnTo>
                    <a:pt x="761" y="470"/>
                  </a:lnTo>
                  <a:lnTo>
                    <a:pt x="773" y="492"/>
                  </a:lnTo>
                  <a:lnTo>
                    <a:pt x="783" y="508"/>
                  </a:lnTo>
                  <a:lnTo>
                    <a:pt x="795" y="527"/>
                  </a:lnTo>
                  <a:lnTo>
                    <a:pt x="809" y="543"/>
                  </a:lnTo>
                  <a:lnTo>
                    <a:pt x="824" y="555"/>
                  </a:lnTo>
                  <a:lnTo>
                    <a:pt x="840" y="561"/>
                  </a:lnTo>
                  <a:lnTo>
                    <a:pt x="862" y="567"/>
                  </a:lnTo>
                  <a:lnTo>
                    <a:pt x="882" y="569"/>
                  </a:lnTo>
                  <a:lnTo>
                    <a:pt x="901" y="565"/>
                  </a:lnTo>
                  <a:lnTo>
                    <a:pt x="919" y="559"/>
                  </a:lnTo>
                  <a:lnTo>
                    <a:pt x="941" y="553"/>
                  </a:lnTo>
                  <a:lnTo>
                    <a:pt x="960" y="549"/>
                  </a:lnTo>
                  <a:lnTo>
                    <a:pt x="982" y="551"/>
                  </a:lnTo>
                  <a:lnTo>
                    <a:pt x="1004" y="559"/>
                  </a:lnTo>
                  <a:lnTo>
                    <a:pt x="1029" y="563"/>
                  </a:lnTo>
                  <a:lnTo>
                    <a:pt x="1051" y="569"/>
                  </a:lnTo>
                  <a:lnTo>
                    <a:pt x="1065" y="575"/>
                  </a:lnTo>
                  <a:lnTo>
                    <a:pt x="1073" y="580"/>
                  </a:lnTo>
                  <a:lnTo>
                    <a:pt x="1086" y="588"/>
                  </a:lnTo>
                  <a:lnTo>
                    <a:pt x="1104" y="598"/>
                  </a:lnTo>
                  <a:lnTo>
                    <a:pt x="1122" y="608"/>
                  </a:lnTo>
                  <a:lnTo>
                    <a:pt x="1139" y="616"/>
                  </a:lnTo>
                  <a:lnTo>
                    <a:pt x="1155" y="620"/>
                  </a:lnTo>
                  <a:lnTo>
                    <a:pt x="1167" y="620"/>
                  </a:lnTo>
                  <a:lnTo>
                    <a:pt x="1171" y="618"/>
                  </a:lnTo>
                  <a:lnTo>
                    <a:pt x="1177" y="614"/>
                  </a:lnTo>
                  <a:lnTo>
                    <a:pt x="1181" y="614"/>
                  </a:lnTo>
                  <a:lnTo>
                    <a:pt x="1185" y="614"/>
                  </a:lnTo>
                  <a:lnTo>
                    <a:pt x="1189" y="616"/>
                  </a:lnTo>
                  <a:lnTo>
                    <a:pt x="1191" y="618"/>
                  </a:lnTo>
                  <a:lnTo>
                    <a:pt x="1193" y="624"/>
                  </a:lnTo>
                  <a:lnTo>
                    <a:pt x="1195" y="632"/>
                  </a:lnTo>
                  <a:lnTo>
                    <a:pt x="1197" y="641"/>
                  </a:lnTo>
                  <a:lnTo>
                    <a:pt x="1202" y="659"/>
                  </a:lnTo>
                  <a:lnTo>
                    <a:pt x="1212" y="675"/>
                  </a:lnTo>
                  <a:lnTo>
                    <a:pt x="1224" y="687"/>
                  </a:lnTo>
                  <a:lnTo>
                    <a:pt x="1232" y="701"/>
                  </a:lnTo>
                  <a:lnTo>
                    <a:pt x="1238" y="714"/>
                  </a:lnTo>
                  <a:lnTo>
                    <a:pt x="1244" y="734"/>
                  </a:lnTo>
                  <a:lnTo>
                    <a:pt x="1254" y="754"/>
                  </a:lnTo>
                  <a:lnTo>
                    <a:pt x="1265" y="767"/>
                  </a:lnTo>
                  <a:lnTo>
                    <a:pt x="1277" y="775"/>
                  </a:lnTo>
                  <a:lnTo>
                    <a:pt x="1289" y="779"/>
                  </a:lnTo>
                  <a:lnTo>
                    <a:pt x="1299" y="785"/>
                  </a:lnTo>
                  <a:lnTo>
                    <a:pt x="1313" y="789"/>
                  </a:lnTo>
                  <a:lnTo>
                    <a:pt x="1328" y="785"/>
                  </a:lnTo>
                  <a:lnTo>
                    <a:pt x="1348" y="777"/>
                  </a:lnTo>
                  <a:lnTo>
                    <a:pt x="1374" y="773"/>
                  </a:lnTo>
                  <a:lnTo>
                    <a:pt x="1399" y="767"/>
                  </a:lnTo>
                  <a:lnTo>
                    <a:pt x="1423" y="760"/>
                  </a:lnTo>
                  <a:lnTo>
                    <a:pt x="1447" y="742"/>
                  </a:lnTo>
                  <a:lnTo>
                    <a:pt x="1462" y="722"/>
                  </a:lnTo>
                  <a:lnTo>
                    <a:pt x="1472" y="701"/>
                  </a:lnTo>
                  <a:lnTo>
                    <a:pt x="1480" y="689"/>
                  </a:lnTo>
                  <a:lnTo>
                    <a:pt x="1494" y="675"/>
                  </a:lnTo>
                  <a:lnTo>
                    <a:pt x="1510" y="659"/>
                  </a:lnTo>
                  <a:lnTo>
                    <a:pt x="1527" y="643"/>
                  </a:lnTo>
                  <a:lnTo>
                    <a:pt x="1543" y="628"/>
                  </a:lnTo>
                  <a:lnTo>
                    <a:pt x="1557" y="616"/>
                  </a:lnTo>
                  <a:lnTo>
                    <a:pt x="1572" y="604"/>
                  </a:lnTo>
                  <a:lnTo>
                    <a:pt x="1584" y="594"/>
                  </a:lnTo>
                  <a:lnTo>
                    <a:pt x="1598" y="586"/>
                  </a:lnTo>
                  <a:lnTo>
                    <a:pt x="1614" y="577"/>
                  </a:lnTo>
                  <a:lnTo>
                    <a:pt x="1634" y="567"/>
                  </a:lnTo>
                  <a:lnTo>
                    <a:pt x="1653" y="561"/>
                  </a:lnTo>
                  <a:lnTo>
                    <a:pt x="1667" y="557"/>
                  </a:lnTo>
                  <a:lnTo>
                    <a:pt x="1673" y="557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" name="Freeform 104"/>
            <p:cNvSpPr/>
            <p:nvPr/>
          </p:nvSpPr>
          <p:spPr bwMode="gray">
            <a:xfrm>
              <a:off x="3599" y="839"/>
              <a:ext cx="861" cy="778"/>
            </a:xfrm>
            <a:custGeom>
              <a:avLst/>
              <a:gdLst>
                <a:gd name="T0" fmla="*/ 419 w 1722"/>
                <a:gd name="T1" fmla="*/ 147 h 1557"/>
                <a:gd name="T2" fmla="*/ 423 w 1722"/>
                <a:gd name="T3" fmla="*/ 159 h 1557"/>
                <a:gd name="T4" fmla="*/ 428 w 1722"/>
                <a:gd name="T5" fmla="*/ 173 h 1557"/>
                <a:gd name="T6" fmla="*/ 419 w 1722"/>
                <a:gd name="T7" fmla="*/ 185 h 1557"/>
                <a:gd name="T8" fmla="*/ 421 w 1722"/>
                <a:gd name="T9" fmla="*/ 196 h 1557"/>
                <a:gd name="T10" fmla="*/ 431 w 1722"/>
                <a:gd name="T11" fmla="*/ 209 h 1557"/>
                <a:gd name="T12" fmla="*/ 429 w 1722"/>
                <a:gd name="T13" fmla="*/ 233 h 1557"/>
                <a:gd name="T14" fmla="*/ 425 w 1722"/>
                <a:gd name="T15" fmla="*/ 256 h 1557"/>
                <a:gd name="T16" fmla="*/ 417 w 1722"/>
                <a:gd name="T17" fmla="*/ 278 h 1557"/>
                <a:gd name="T18" fmla="*/ 418 w 1722"/>
                <a:gd name="T19" fmla="*/ 290 h 1557"/>
                <a:gd name="T20" fmla="*/ 404 w 1722"/>
                <a:gd name="T21" fmla="*/ 293 h 1557"/>
                <a:gd name="T22" fmla="*/ 383 w 1722"/>
                <a:gd name="T23" fmla="*/ 292 h 1557"/>
                <a:gd name="T24" fmla="*/ 374 w 1722"/>
                <a:gd name="T25" fmla="*/ 295 h 1557"/>
                <a:gd name="T26" fmla="*/ 367 w 1722"/>
                <a:gd name="T27" fmla="*/ 309 h 1557"/>
                <a:gd name="T28" fmla="*/ 358 w 1722"/>
                <a:gd name="T29" fmla="*/ 318 h 1557"/>
                <a:gd name="T30" fmla="*/ 368 w 1722"/>
                <a:gd name="T31" fmla="*/ 333 h 1557"/>
                <a:gd name="T32" fmla="*/ 375 w 1722"/>
                <a:gd name="T33" fmla="*/ 350 h 1557"/>
                <a:gd name="T34" fmla="*/ 380 w 1722"/>
                <a:gd name="T35" fmla="*/ 367 h 1557"/>
                <a:gd name="T36" fmla="*/ 334 w 1722"/>
                <a:gd name="T37" fmla="*/ 359 h 1557"/>
                <a:gd name="T38" fmla="*/ 299 w 1722"/>
                <a:gd name="T39" fmla="*/ 376 h 1557"/>
                <a:gd name="T40" fmla="*/ 275 w 1722"/>
                <a:gd name="T41" fmla="*/ 371 h 1557"/>
                <a:gd name="T42" fmla="*/ 237 w 1722"/>
                <a:gd name="T43" fmla="*/ 345 h 1557"/>
                <a:gd name="T44" fmla="*/ 183 w 1722"/>
                <a:gd name="T45" fmla="*/ 338 h 1557"/>
                <a:gd name="T46" fmla="*/ 134 w 1722"/>
                <a:gd name="T47" fmla="*/ 309 h 1557"/>
                <a:gd name="T48" fmla="*/ 93 w 1722"/>
                <a:gd name="T49" fmla="*/ 288 h 1557"/>
                <a:gd name="T50" fmla="*/ 118 w 1722"/>
                <a:gd name="T51" fmla="*/ 211 h 1557"/>
                <a:gd name="T52" fmla="*/ 133 w 1722"/>
                <a:gd name="T53" fmla="*/ 147 h 1557"/>
                <a:gd name="T54" fmla="*/ 106 w 1722"/>
                <a:gd name="T55" fmla="*/ 89 h 1557"/>
                <a:gd name="T56" fmla="*/ 45 w 1722"/>
                <a:gd name="T57" fmla="*/ 63 h 1557"/>
                <a:gd name="T58" fmla="*/ 12 w 1722"/>
                <a:gd name="T59" fmla="*/ 35 h 1557"/>
                <a:gd name="T60" fmla="*/ 9 w 1722"/>
                <a:gd name="T61" fmla="*/ 18 h 1557"/>
                <a:gd name="T62" fmla="*/ 25 w 1722"/>
                <a:gd name="T63" fmla="*/ 11 h 1557"/>
                <a:gd name="T64" fmla="*/ 45 w 1722"/>
                <a:gd name="T65" fmla="*/ 4 h 1557"/>
                <a:gd name="T66" fmla="*/ 61 w 1722"/>
                <a:gd name="T67" fmla="*/ 1 h 1557"/>
                <a:gd name="T68" fmla="*/ 82 w 1722"/>
                <a:gd name="T69" fmla="*/ 11 h 1557"/>
                <a:gd name="T70" fmla="*/ 94 w 1722"/>
                <a:gd name="T71" fmla="*/ 8 h 1557"/>
                <a:gd name="T72" fmla="*/ 104 w 1722"/>
                <a:gd name="T73" fmla="*/ 6 h 1557"/>
                <a:gd name="T74" fmla="*/ 127 w 1722"/>
                <a:gd name="T75" fmla="*/ 24 h 1557"/>
                <a:gd name="T76" fmla="*/ 146 w 1722"/>
                <a:gd name="T77" fmla="*/ 46 h 1557"/>
                <a:gd name="T78" fmla="*/ 160 w 1722"/>
                <a:gd name="T79" fmla="*/ 69 h 1557"/>
                <a:gd name="T80" fmla="*/ 175 w 1722"/>
                <a:gd name="T81" fmla="*/ 92 h 1557"/>
                <a:gd name="T82" fmla="*/ 184 w 1722"/>
                <a:gd name="T83" fmla="*/ 101 h 1557"/>
                <a:gd name="T84" fmla="*/ 194 w 1722"/>
                <a:gd name="T85" fmla="*/ 123 h 1557"/>
                <a:gd name="T86" fmla="*/ 206 w 1722"/>
                <a:gd name="T87" fmla="*/ 138 h 1557"/>
                <a:gd name="T88" fmla="*/ 225 w 1722"/>
                <a:gd name="T89" fmla="*/ 141 h 1557"/>
                <a:gd name="T90" fmla="*/ 245 w 1722"/>
                <a:gd name="T91" fmla="*/ 137 h 1557"/>
                <a:gd name="T92" fmla="*/ 267 w 1722"/>
                <a:gd name="T93" fmla="*/ 143 h 1557"/>
                <a:gd name="T94" fmla="*/ 281 w 1722"/>
                <a:gd name="T95" fmla="*/ 152 h 1557"/>
                <a:gd name="T96" fmla="*/ 293 w 1722"/>
                <a:gd name="T97" fmla="*/ 154 h 1557"/>
                <a:gd name="T98" fmla="*/ 298 w 1722"/>
                <a:gd name="T99" fmla="*/ 154 h 1557"/>
                <a:gd name="T100" fmla="*/ 300 w 1722"/>
                <a:gd name="T101" fmla="*/ 160 h 1557"/>
                <a:gd name="T102" fmla="*/ 308 w 1722"/>
                <a:gd name="T103" fmla="*/ 175 h 1557"/>
                <a:gd name="T104" fmla="*/ 317 w 1722"/>
                <a:gd name="T105" fmla="*/ 191 h 1557"/>
                <a:gd name="T106" fmla="*/ 329 w 1722"/>
                <a:gd name="T107" fmla="*/ 197 h 1557"/>
                <a:gd name="T108" fmla="*/ 350 w 1722"/>
                <a:gd name="T109" fmla="*/ 191 h 1557"/>
                <a:gd name="T110" fmla="*/ 368 w 1722"/>
                <a:gd name="T111" fmla="*/ 175 h 1557"/>
                <a:gd name="T112" fmla="*/ 382 w 1722"/>
                <a:gd name="T113" fmla="*/ 160 h 1557"/>
                <a:gd name="T114" fmla="*/ 396 w 1722"/>
                <a:gd name="T115" fmla="*/ 148 h 1557"/>
                <a:gd name="T116" fmla="*/ 414 w 1722"/>
                <a:gd name="T117" fmla="*/ 140 h 155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722"/>
                <a:gd name="T178" fmla="*/ 0 h 1557"/>
                <a:gd name="T179" fmla="*/ 1722 w 1722"/>
                <a:gd name="T180" fmla="*/ 1557 h 155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722" h="1557">
                  <a:moveTo>
                    <a:pt x="1673" y="557"/>
                  </a:moveTo>
                  <a:lnTo>
                    <a:pt x="1673" y="561"/>
                  </a:lnTo>
                  <a:lnTo>
                    <a:pt x="1673" y="575"/>
                  </a:lnTo>
                  <a:lnTo>
                    <a:pt x="1675" y="590"/>
                  </a:lnTo>
                  <a:lnTo>
                    <a:pt x="1675" y="606"/>
                  </a:lnTo>
                  <a:lnTo>
                    <a:pt x="1675" y="618"/>
                  </a:lnTo>
                  <a:lnTo>
                    <a:pt x="1681" y="628"/>
                  </a:lnTo>
                  <a:lnTo>
                    <a:pt x="1691" y="639"/>
                  </a:lnTo>
                  <a:lnTo>
                    <a:pt x="1702" y="649"/>
                  </a:lnTo>
                  <a:lnTo>
                    <a:pt x="1712" y="661"/>
                  </a:lnTo>
                  <a:lnTo>
                    <a:pt x="1714" y="673"/>
                  </a:lnTo>
                  <a:lnTo>
                    <a:pt x="1710" y="693"/>
                  </a:lnTo>
                  <a:lnTo>
                    <a:pt x="1698" y="712"/>
                  </a:lnTo>
                  <a:lnTo>
                    <a:pt x="1687" y="728"/>
                  </a:lnTo>
                  <a:lnTo>
                    <a:pt x="1681" y="736"/>
                  </a:lnTo>
                  <a:lnTo>
                    <a:pt x="1673" y="742"/>
                  </a:lnTo>
                  <a:lnTo>
                    <a:pt x="1669" y="752"/>
                  </a:lnTo>
                  <a:lnTo>
                    <a:pt x="1667" y="762"/>
                  </a:lnTo>
                  <a:lnTo>
                    <a:pt x="1673" y="773"/>
                  </a:lnTo>
                  <a:lnTo>
                    <a:pt x="1683" y="787"/>
                  </a:lnTo>
                  <a:lnTo>
                    <a:pt x="1697" y="799"/>
                  </a:lnTo>
                  <a:lnTo>
                    <a:pt x="1708" y="811"/>
                  </a:lnTo>
                  <a:lnTo>
                    <a:pt x="1718" y="823"/>
                  </a:lnTo>
                  <a:lnTo>
                    <a:pt x="1722" y="836"/>
                  </a:lnTo>
                  <a:lnTo>
                    <a:pt x="1720" y="852"/>
                  </a:lnTo>
                  <a:lnTo>
                    <a:pt x="1720" y="876"/>
                  </a:lnTo>
                  <a:lnTo>
                    <a:pt x="1718" y="905"/>
                  </a:lnTo>
                  <a:lnTo>
                    <a:pt x="1716" y="935"/>
                  </a:lnTo>
                  <a:lnTo>
                    <a:pt x="1714" y="964"/>
                  </a:lnTo>
                  <a:lnTo>
                    <a:pt x="1712" y="988"/>
                  </a:lnTo>
                  <a:lnTo>
                    <a:pt x="1708" y="1002"/>
                  </a:lnTo>
                  <a:lnTo>
                    <a:pt x="1697" y="1025"/>
                  </a:lnTo>
                  <a:lnTo>
                    <a:pt x="1687" y="1051"/>
                  </a:lnTo>
                  <a:lnTo>
                    <a:pt x="1675" y="1074"/>
                  </a:lnTo>
                  <a:lnTo>
                    <a:pt x="1667" y="1096"/>
                  </a:lnTo>
                  <a:lnTo>
                    <a:pt x="1667" y="1114"/>
                  </a:lnTo>
                  <a:lnTo>
                    <a:pt x="1667" y="1130"/>
                  </a:lnTo>
                  <a:lnTo>
                    <a:pt x="1669" y="1139"/>
                  </a:lnTo>
                  <a:lnTo>
                    <a:pt x="1671" y="1151"/>
                  </a:lnTo>
                  <a:lnTo>
                    <a:pt x="1671" y="1163"/>
                  </a:lnTo>
                  <a:lnTo>
                    <a:pt x="1667" y="1171"/>
                  </a:lnTo>
                  <a:lnTo>
                    <a:pt x="1655" y="1175"/>
                  </a:lnTo>
                  <a:lnTo>
                    <a:pt x="1639" y="1175"/>
                  </a:lnTo>
                  <a:lnTo>
                    <a:pt x="1614" y="1175"/>
                  </a:lnTo>
                  <a:lnTo>
                    <a:pt x="1586" y="1175"/>
                  </a:lnTo>
                  <a:lnTo>
                    <a:pt x="1561" y="1173"/>
                  </a:lnTo>
                  <a:lnTo>
                    <a:pt x="1539" y="1171"/>
                  </a:lnTo>
                  <a:lnTo>
                    <a:pt x="1529" y="1169"/>
                  </a:lnTo>
                  <a:lnTo>
                    <a:pt x="1521" y="1169"/>
                  </a:lnTo>
                  <a:lnTo>
                    <a:pt x="1511" y="1171"/>
                  </a:lnTo>
                  <a:lnTo>
                    <a:pt x="1502" y="1177"/>
                  </a:lnTo>
                  <a:lnTo>
                    <a:pt x="1496" y="1183"/>
                  </a:lnTo>
                  <a:lnTo>
                    <a:pt x="1492" y="1193"/>
                  </a:lnTo>
                  <a:lnTo>
                    <a:pt x="1486" y="1206"/>
                  </a:lnTo>
                  <a:lnTo>
                    <a:pt x="1478" y="1222"/>
                  </a:lnTo>
                  <a:lnTo>
                    <a:pt x="1468" y="1238"/>
                  </a:lnTo>
                  <a:lnTo>
                    <a:pt x="1458" y="1246"/>
                  </a:lnTo>
                  <a:lnTo>
                    <a:pt x="1445" y="1254"/>
                  </a:lnTo>
                  <a:lnTo>
                    <a:pt x="1435" y="1261"/>
                  </a:lnTo>
                  <a:lnTo>
                    <a:pt x="1429" y="1273"/>
                  </a:lnTo>
                  <a:lnTo>
                    <a:pt x="1433" y="1285"/>
                  </a:lnTo>
                  <a:lnTo>
                    <a:pt x="1443" y="1297"/>
                  </a:lnTo>
                  <a:lnTo>
                    <a:pt x="1456" y="1313"/>
                  </a:lnTo>
                  <a:lnTo>
                    <a:pt x="1470" y="1332"/>
                  </a:lnTo>
                  <a:lnTo>
                    <a:pt x="1480" y="1350"/>
                  </a:lnTo>
                  <a:lnTo>
                    <a:pt x="1486" y="1364"/>
                  </a:lnTo>
                  <a:lnTo>
                    <a:pt x="1492" y="1381"/>
                  </a:lnTo>
                  <a:lnTo>
                    <a:pt x="1498" y="1401"/>
                  </a:lnTo>
                  <a:lnTo>
                    <a:pt x="1504" y="1423"/>
                  </a:lnTo>
                  <a:lnTo>
                    <a:pt x="1510" y="1441"/>
                  </a:lnTo>
                  <a:lnTo>
                    <a:pt x="1513" y="1454"/>
                  </a:lnTo>
                  <a:lnTo>
                    <a:pt x="1517" y="1470"/>
                  </a:lnTo>
                  <a:lnTo>
                    <a:pt x="1521" y="1482"/>
                  </a:lnTo>
                  <a:lnTo>
                    <a:pt x="1523" y="1486"/>
                  </a:lnTo>
                  <a:lnTo>
                    <a:pt x="1480" y="1490"/>
                  </a:lnTo>
                  <a:lnTo>
                    <a:pt x="1336" y="1439"/>
                  </a:lnTo>
                  <a:lnTo>
                    <a:pt x="1287" y="1476"/>
                  </a:lnTo>
                  <a:lnTo>
                    <a:pt x="1271" y="1531"/>
                  </a:lnTo>
                  <a:lnTo>
                    <a:pt x="1248" y="1557"/>
                  </a:lnTo>
                  <a:lnTo>
                    <a:pt x="1195" y="1504"/>
                  </a:lnTo>
                  <a:lnTo>
                    <a:pt x="1151" y="1472"/>
                  </a:lnTo>
                  <a:lnTo>
                    <a:pt x="1130" y="1399"/>
                  </a:lnTo>
                  <a:lnTo>
                    <a:pt x="1090" y="1405"/>
                  </a:lnTo>
                  <a:lnTo>
                    <a:pt x="1100" y="1486"/>
                  </a:lnTo>
                  <a:lnTo>
                    <a:pt x="1067" y="1488"/>
                  </a:lnTo>
                  <a:lnTo>
                    <a:pt x="1019" y="1415"/>
                  </a:lnTo>
                  <a:lnTo>
                    <a:pt x="966" y="1429"/>
                  </a:lnTo>
                  <a:lnTo>
                    <a:pt x="950" y="1380"/>
                  </a:lnTo>
                  <a:lnTo>
                    <a:pt x="927" y="1348"/>
                  </a:lnTo>
                  <a:lnTo>
                    <a:pt x="807" y="1372"/>
                  </a:lnTo>
                  <a:lnTo>
                    <a:pt x="765" y="1322"/>
                  </a:lnTo>
                  <a:lnTo>
                    <a:pt x="730" y="1352"/>
                  </a:lnTo>
                  <a:lnTo>
                    <a:pt x="683" y="1348"/>
                  </a:lnTo>
                  <a:lnTo>
                    <a:pt x="620" y="1370"/>
                  </a:lnTo>
                  <a:lnTo>
                    <a:pt x="557" y="1301"/>
                  </a:lnTo>
                  <a:lnTo>
                    <a:pt x="533" y="1238"/>
                  </a:lnTo>
                  <a:lnTo>
                    <a:pt x="437" y="1261"/>
                  </a:lnTo>
                  <a:lnTo>
                    <a:pt x="401" y="1291"/>
                  </a:lnTo>
                  <a:lnTo>
                    <a:pt x="413" y="1208"/>
                  </a:lnTo>
                  <a:lnTo>
                    <a:pt x="372" y="1153"/>
                  </a:lnTo>
                  <a:lnTo>
                    <a:pt x="317" y="1094"/>
                  </a:lnTo>
                  <a:lnTo>
                    <a:pt x="332" y="1047"/>
                  </a:lnTo>
                  <a:lnTo>
                    <a:pt x="415" y="956"/>
                  </a:lnTo>
                  <a:lnTo>
                    <a:pt x="472" y="844"/>
                  </a:lnTo>
                  <a:lnTo>
                    <a:pt x="521" y="791"/>
                  </a:lnTo>
                  <a:lnTo>
                    <a:pt x="529" y="722"/>
                  </a:lnTo>
                  <a:lnTo>
                    <a:pt x="563" y="708"/>
                  </a:lnTo>
                  <a:lnTo>
                    <a:pt x="531" y="590"/>
                  </a:lnTo>
                  <a:lnTo>
                    <a:pt x="561" y="480"/>
                  </a:lnTo>
                  <a:lnTo>
                    <a:pt x="580" y="376"/>
                  </a:lnTo>
                  <a:lnTo>
                    <a:pt x="468" y="297"/>
                  </a:lnTo>
                  <a:lnTo>
                    <a:pt x="421" y="358"/>
                  </a:lnTo>
                  <a:lnTo>
                    <a:pt x="313" y="393"/>
                  </a:lnTo>
                  <a:lnTo>
                    <a:pt x="210" y="393"/>
                  </a:lnTo>
                  <a:lnTo>
                    <a:pt x="183" y="321"/>
                  </a:lnTo>
                  <a:lnTo>
                    <a:pt x="179" y="254"/>
                  </a:lnTo>
                  <a:lnTo>
                    <a:pt x="112" y="226"/>
                  </a:lnTo>
                  <a:lnTo>
                    <a:pt x="88" y="273"/>
                  </a:lnTo>
                  <a:lnTo>
                    <a:pt x="0" y="222"/>
                  </a:lnTo>
                  <a:lnTo>
                    <a:pt x="45" y="140"/>
                  </a:lnTo>
                  <a:lnTo>
                    <a:pt x="6" y="90"/>
                  </a:lnTo>
                  <a:lnTo>
                    <a:pt x="10" y="88"/>
                  </a:lnTo>
                  <a:lnTo>
                    <a:pt x="19" y="83"/>
                  </a:lnTo>
                  <a:lnTo>
                    <a:pt x="33" y="75"/>
                  </a:lnTo>
                  <a:lnTo>
                    <a:pt x="51" y="65"/>
                  </a:lnTo>
                  <a:lnTo>
                    <a:pt x="69" y="57"/>
                  </a:lnTo>
                  <a:lnTo>
                    <a:pt x="84" y="49"/>
                  </a:lnTo>
                  <a:lnTo>
                    <a:pt x="98" y="45"/>
                  </a:lnTo>
                  <a:lnTo>
                    <a:pt x="112" y="41"/>
                  </a:lnTo>
                  <a:lnTo>
                    <a:pt x="134" y="35"/>
                  </a:lnTo>
                  <a:lnTo>
                    <a:pt x="155" y="25"/>
                  </a:lnTo>
                  <a:lnTo>
                    <a:pt x="179" y="18"/>
                  </a:lnTo>
                  <a:lnTo>
                    <a:pt x="197" y="8"/>
                  </a:lnTo>
                  <a:lnTo>
                    <a:pt x="208" y="4"/>
                  </a:lnTo>
                  <a:lnTo>
                    <a:pt x="224" y="0"/>
                  </a:lnTo>
                  <a:lnTo>
                    <a:pt x="244" y="4"/>
                  </a:lnTo>
                  <a:lnTo>
                    <a:pt x="267" y="14"/>
                  </a:lnTo>
                  <a:lnTo>
                    <a:pt x="293" y="25"/>
                  </a:lnTo>
                  <a:lnTo>
                    <a:pt x="313" y="39"/>
                  </a:lnTo>
                  <a:lnTo>
                    <a:pt x="328" y="47"/>
                  </a:lnTo>
                  <a:lnTo>
                    <a:pt x="344" y="51"/>
                  </a:lnTo>
                  <a:lnTo>
                    <a:pt x="358" y="49"/>
                  </a:lnTo>
                  <a:lnTo>
                    <a:pt x="366" y="43"/>
                  </a:lnTo>
                  <a:lnTo>
                    <a:pt x="374" y="35"/>
                  </a:lnTo>
                  <a:lnTo>
                    <a:pt x="380" y="27"/>
                  </a:lnTo>
                  <a:lnTo>
                    <a:pt x="387" y="21"/>
                  </a:lnTo>
                  <a:lnTo>
                    <a:pt x="397" y="21"/>
                  </a:lnTo>
                  <a:lnTo>
                    <a:pt x="413" y="25"/>
                  </a:lnTo>
                  <a:lnTo>
                    <a:pt x="447" y="39"/>
                  </a:lnTo>
                  <a:lnTo>
                    <a:pt x="472" y="53"/>
                  </a:lnTo>
                  <a:lnTo>
                    <a:pt x="492" y="73"/>
                  </a:lnTo>
                  <a:lnTo>
                    <a:pt x="510" y="96"/>
                  </a:lnTo>
                  <a:lnTo>
                    <a:pt x="531" y="118"/>
                  </a:lnTo>
                  <a:lnTo>
                    <a:pt x="551" y="142"/>
                  </a:lnTo>
                  <a:lnTo>
                    <a:pt x="567" y="163"/>
                  </a:lnTo>
                  <a:lnTo>
                    <a:pt x="582" y="187"/>
                  </a:lnTo>
                  <a:lnTo>
                    <a:pt x="598" y="212"/>
                  </a:lnTo>
                  <a:lnTo>
                    <a:pt x="610" y="232"/>
                  </a:lnTo>
                  <a:lnTo>
                    <a:pt x="622" y="256"/>
                  </a:lnTo>
                  <a:lnTo>
                    <a:pt x="637" y="279"/>
                  </a:lnTo>
                  <a:lnTo>
                    <a:pt x="655" y="303"/>
                  </a:lnTo>
                  <a:lnTo>
                    <a:pt x="673" y="325"/>
                  </a:lnTo>
                  <a:lnTo>
                    <a:pt x="689" y="348"/>
                  </a:lnTo>
                  <a:lnTo>
                    <a:pt x="698" y="368"/>
                  </a:lnTo>
                  <a:lnTo>
                    <a:pt x="704" y="378"/>
                  </a:lnTo>
                  <a:lnTo>
                    <a:pt x="714" y="386"/>
                  </a:lnTo>
                  <a:lnTo>
                    <a:pt x="726" y="393"/>
                  </a:lnTo>
                  <a:lnTo>
                    <a:pt x="736" y="405"/>
                  </a:lnTo>
                  <a:lnTo>
                    <a:pt x="742" y="417"/>
                  </a:lnTo>
                  <a:lnTo>
                    <a:pt x="750" y="445"/>
                  </a:lnTo>
                  <a:lnTo>
                    <a:pt x="761" y="470"/>
                  </a:lnTo>
                  <a:lnTo>
                    <a:pt x="773" y="492"/>
                  </a:lnTo>
                  <a:lnTo>
                    <a:pt x="783" y="508"/>
                  </a:lnTo>
                  <a:lnTo>
                    <a:pt x="795" y="527"/>
                  </a:lnTo>
                  <a:lnTo>
                    <a:pt x="809" y="543"/>
                  </a:lnTo>
                  <a:lnTo>
                    <a:pt x="824" y="555"/>
                  </a:lnTo>
                  <a:lnTo>
                    <a:pt x="840" y="561"/>
                  </a:lnTo>
                  <a:lnTo>
                    <a:pt x="862" y="567"/>
                  </a:lnTo>
                  <a:lnTo>
                    <a:pt x="882" y="569"/>
                  </a:lnTo>
                  <a:lnTo>
                    <a:pt x="901" y="565"/>
                  </a:lnTo>
                  <a:lnTo>
                    <a:pt x="919" y="559"/>
                  </a:lnTo>
                  <a:lnTo>
                    <a:pt x="941" y="553"/>
                  </a:lnTo>
                  <a:lnTo>
                    <a:pt x="960" y="549"/>
                  </a:lnTo>
                  <a:lnTo>
                    <a:pt x="982" y="551"/>
                  </a:lnTo>
                  <a:lnTo>
                    <a:pt x="1004" y="559"/>
                  </a:lnTo>
                  <a:lnTo>
                    <a:pt x="1029" y="563"/>
                  </a:lnTo>
                  <a:lnTo>
                    <a:pt x="1051" y="569"/>
                  </a:lnTo>
                  <a:lnTo>
                    <a:pt x="1065" y="575"/>
                  </a:lnTo>
                  <a:lnTo>
                    <a:pt x="1073" y="580"/>
                  </a:lnTo>
                  <a:lnTo>
                    <a:pt x="1086" y="588"/>
                  </a:lnTo>
                  <a:lnTo>
                    <a:pt x="1104" y="598"/>
                  </a:lnTo>
                  <a:lnTo>
                    <a:pt x="1122" y="608"/>
                  </a:lnTo>
                  <a:lnTo>
                    <a:pt x="1139" y="616"/>
                  </a:lnTo>
                  <a:lnTo>
                    <a:pt x="1155" y="620"/>
                  </a:lnTo>
                  <a:lnTo>
                    <a:pt x="1167" y="620"/>
                  </a:lnTo>
                  <a:lnTo>
                    <a:pt x="1171" y="618"/>
                  </a:lnTo>
                  <a:lnTo>
                    <a:pt x="1177" y="614"/>
                  </a:lnTo>
                  <a:lnTo>
                    <a:pt x="1181" y="614"/>
                  </a:lnTo>
                  <a:lnTo>
                    <a:pt x="1185" y="614"/>
                  </a:lnTo>
                  <a:lnTo>
                    <a:pt x="1189" y="616"/>
                  </a:lnTo>
                  <a:lnTo>
                    <a:pt x="1191" y="618"/>
                  </a:lnTo>
                  <a:lnTo>
                    <a:pt x="1193" y="624"/>
                  </a:lnTo>
                  <a:lnTo>
                    <a:pt x="1195" y="632"/>
                  </a:lnTo>
                  <a:lnTo>
                    <a:pt x="1197" y="641"/>
                  </a:lnTo>
                  <a:lnTo>
                    <a:pt x="1202" y="659"/>
                  </a:lnTo>
                  <a:lnTo>
                    <a:pt x="1212" y="675"/>
                  </a:lnTo>
                  <a:lnTo>
                    <a:pt x="1224" y="687"/>
                  </a:lnTo>
                  <a:lnTo>
                    <a:pt x="1232" y="701"/>
                  </a:lnTo>
                  <a:lnTo>
                    <a:pt x="1238" y="714"/>
                  </a:lnTo>
                  <a:lnTo>
                    <a:pt x="1244" y="734"/>
                  </a:lnTo>
                  <a:lnTo>
                    <a:pt x="1254" y="754"/>
                  </a:lnTo>
                  <a:lnTo>
                    <a:pt x="1265" y="767"/>
                  </a:lnTo>
                  <a:lnTo>
                    <a:pt x="1277" y="775"/>
                  </a:lnTo>
                  <a:lnTo>
                    <a:pt x="1289" y="779"/>
                  </a:lnTo>
                  <a:lnTo>
                    <a:pt x="1299" y="785"/>
                  </a:lnTo>
                  <a:lnTo>
                    <a:pt x="1313" y="789"/>
                  </a:lnTo>
                  <a:lnTo>
                    <a:pt x="1328" y="785"/>
                  </a:lnTo>
                  <a:lnTo>
                    <a:pt x="1348" y="777"/>
                  </a:lnTo>
                  <a:lnTo>
                    <a:pt x="1374" y="773"/>
                  </a:lnTo>
                  <a:lnTo>
                    <a:pt x="1399" y="767"/>
                  </a:lnTo>
                  <a:lnTo>
                    <a:pt x="1423" y="760"/>
                  </a:lnTo>
                  <a:lnTo>
                    <a:pt x="1447" y="742"/>
                  </a:lnTo>
                  <a:lnTo>
                    <a:pt x="1462" y="722"/>
                  </a:lnTo>
                  <a:lnTo>
                    <a:pt x="1472" y="701"/>
                  </a:lnTo>
                  <a:lnTo>
                    <a:pt x="1480" y="689"/>
                  </a:lnTo>
                  <a:lnTo>
                    <a:pt x="1494" y="675"/>
                  </a:lnTo>
                  <a:lnTo>
                    <a:pt x="1510" y="659"/>
                  </a:lnTo>
                  <a:lnTo>
                    <a:pt x="1527" y="643"/>
                  </a:lnTo>
                  <a:lnTo>
                    <a:pt x="1543" y="628"/>
                  </a:lnTo>
                  <a:lnTo>
                    <a:pt x="1557" y="616"/>
                  </a:lnTo>
                  <a:lnTo>
                    <a:pt x="1572" y="604"/>
                  </a:lnTo>
                  <a:lnTo>
                    <a:pt x="1584" y="594"/>
                  </a:lnTo>
                  <a:lnTo>
                    <a:pt x="1598" y="586"/>
                  </a:lnTo>
                  <a:lnTo>
                    <a:pt x="1614" y="577"/>
                  </a:lnTo>
                  <a:lnTo>
                    <a:pt x="1634" y="567"/>
                  </a:lnTo>
                  <a:lnTo>
                    <a:pt x="1653" y="561"/>
                  </a:lnTo>
                  <a:lnTo>
                    <a:pt x="1667" y="557"/>
                  </a:lnTo>
                  <a:lnTo>
                    <a:pt x="1673" y="557"/>
                  </a:lnTo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" name="Freeform 105"/>
            <p:cNvSpPr/>
            <p:nvPr/>
          </p:nvSpPr>
          <p:spPr bwMode="gray">
            <a:xfrm>
              <a:off x="2264" y="884"/>
              <a:ext cx="1641" cy="1473"/>
            </a:xfrm>
            <a:custGeom>
              <a:avLst/>
              <a:gdLst>
                <a:gd name="T0" fmla="*/ 651 w 3282"/>
                <a:gd name="T1" fmla="*/ 10 h 2947"/>
                <a:gd name="T2" fmla="*/ 669 w 3282"/>
                <a:gd name="T3" fmla="*/ 0 h 2947"/>
                <a:gd name="T4" fmla="*/ 720 w 3282"/>
                <a:gd name="T5" fmla="*/ 75 h 2947"/>
                <a:gd name="T6" fmla="*/ 808 w 3282"/>
                <a:gd name="T7" fmla="*/ 154 h 2947"/>
                <a:gd name="T8" fmla="*/ 761 w 3282"/>
                <a:gd name="T9" fmla="*/ 265 h 2947"/>
                <a:gd name="T10" fmla="*/ 737 w 3282"/>
                <a:gd name="T11" fmla="*/ 326 h 2947"/>
                <a:gd name="T12" fmla="*/ 793 w 3282"/>
                <a:gd name="T13" fmla="*/ 368 h 2947"/>
                <a:gd name="T14" fmla="*/ 785 w 3282"/>
                <a:gd name="T15" fmla="*/ 441 h 2947"/>
                <a:gd name="T16" fmla="*/ 710 w 3282"/>
                <a:gd name="T17" fmla="*/ 486 h 2947"/>
                <a:gd name="T18" fmla="*/ 693 w 3282"/>
                <a:gd name="T19" fmla="*/ 529 h 2947"/>
                <a:gd name="T20" fmla="*/ 634 w 3282"/>
                <a:gd name="T21" fmla="*/ 485 h 2947"/>
                <a:gd name="T22" fmla="*/ 587 w 3282"/>
                <a:gd name="T23" fmla="*/ 518 h 2947"/>
                <a:gd name="T24" fmla="*/ 530 w 3282"/>
                <a:gd name="T25" fmla="*/ 545 h 2947"/>
                <a:gd name="T26" fmla="*/ 470 w 3282"/>
                <a:gd name="T27" fmla="*/ 631 h 2947"/>
                <a:gd name="T28" fmla="*/ 376 w 3282"/>
                <a:gd name="T29" fmla="*/ 713 h 2947"/>
                <a:gd name="T30" fmla="*/ 309 w 3282"/>
                <a:gd name="T31" fmla="*/ 676 h 2947"/>
                <a:gd name="T32" fmla="*/ 235 w 3282"/>
                <a:gd name="T33" fmla="*/ 736 h 2947"/>
                <a:gd name="T34" fmla="*/ 189 w 3282"/>
                <a:gd name="T35" fmla="*/ 655 h 2947"/>
                <a:gd name="T36" fmla="*/ 88 w 3282"/>
                <a:gd name="T37" fmla="*/ 617 h 2947"/>
                <a:gd name="T38" fmla="*/ 9 w 3282"/>
                <a:gd name="T39" fmla="*/ 583 h 2947"/>
                <a:gd name="T40" fmla="*/ 20 w 3282"/>
                <a:gd name="T41" fmla="*/ 515 h 2947"/>
                <a:gd name="T42" fmla="*/ 70 w 3282"/>
                <a:gd name="T43" fmla="*/ 522 h 2947"/>
                <a:gd name="T44" fmla="*/ 103 w 3282"/>
                <a:gd name="T45" fmla="*/ 518 h 2947"/>
                <a:gd name="T46" fmla="*/ 144 w 3282"/>
                <a:gd name="T47" fmla="*/ 526 h 2947"/>
                <a:gd name="T48" fmla="*/ 178 w 3282"/>
                <a:gd name="T49" fmla="*/ 545 h 2947"/>
                <a:gd name="T50" fmla="*/ 223 w 3282"/>
                <a:gd name="T51" fmla="*/ 550 h 2947"/>
                <a:gd name="T52" fmla="*/ 246 w 3282"/>
                <a:gd name="T53" fmla="*/ 558 h 2947"/>
                <a:gd name="T54" fmla="*/ 291 w 3282"/>
                <a:gd name="T55" fmla="*/ 532 h 2947"/>
                <a:gd name="T56" fmla="*/ 341 w 3282"/>
                <a:gd name="T57" fmla="*/ 519 h 2947"/>
                <a:gd name="T58" fmla="*/ 375 w 3282"/>
                <a:gd name="T59" fmla="*/ 517 h 2947"/>
                <a:gd name="T60" fmla="*/ 398 w 3282"/>
                <a:gd name="T61" fmla="*/ 506 h 2947"/>
                <a:gd name="T62" fmla="*/ 420 w 3282"/>
                <a:gd name="T63" fmla="*/ 485 h 2947"/>
                <a:gd name="T64" fmla="*/ 443 w 3282"/>
                <a:gd name="T65" fmla="*/ 466 h 2947"/>
                <a:gd name="T66" fmla="*/ 459 w 3282"/>
                <a:gd name="T67" fmla="*/ 452 h 2947"/>
                <a:gd name="T68" fmla="*/ 443 w 3282"/>
                <a:gd name="T69" fmla="*/ 419 h 2947"/>
                <a:gd name="T70" fmla="*/ 466 w 3282"/>
                <a:gd name="T71" fmla="*/ 396 h 2947"/>
                <a:gd name="T72" fmla="*/ 505 w 3282"/>
                <a:gd name="T73" fmla="*/ 403 h 2947"/>
                <a:gd name="T74" fmla="*/ 530 w 3282"/>
                <a:gd name="T75" fmla="*/ 375 h 2947"/>
                <a:gd name="T76" fmla="*/ 561 w 3282"/>
                <a:gd name="T77" fmla="*/ 369 h 2947"/>
                <a:gd name="T78" fmla="*/ 579 w 3282"/>
                <a:gd name="T79" fmla="*/ 341 h 2947"/>
                <a:gd name="T80" fmla="*/ 607 w 3282"/>
                <a:gd name="T81" fmla="*/ 315 h 2947"/>
                <a:gd name="T82" fmla="*/ 634 w 3282"/>
                <a:gd name="T83" fmla="*/ 298 h 2947"/>
                <a:gd name="T84" fmla="*/ 672 w 3282"/>
                <a:gd name="T85" fmla="*/ 300 h 2947"/>
                <a:gd name="T86" fmla="*/ 671 w 3282"/>
                <a:gd name="T87" fmla="*/ 277 h 2947"/>
                <a:gd name="T88" fmla="*/ 631 w 3282"/>
                <a:gd name="T89" fmla="*/ 249 h 2947"/>
                <a:gd name="T90" fmla="*/ 607 w 3282"/>
                <a:gd name="T91" fmla="*/ 260 h 2947"/>
                <a:gd name="T92" fmla="*/ 576 w 3282"/>
                <a:gd name="T93" fmla="*/ 258 h 2947"/>
                <a:gd name="T94" fmla="*/ 553 w 3282"/>
                <a:gd name="T95" fmla="*/ 268 h 2947"/>
                <a:gd name="T96" fmla="*/ 549 w 3282"/>
                <a:gd name="T97" fmla="*/ 245 h 2947"/>
                <a:gd name="T98" fmla="*/ 560 w 3282"/>
                <a:gd name="T99" fmla="*/ 195 h 2947"/>
                <a:gd name="T100" fmla="*/ 583 w 3282"/>
                <a:gd name="T101" fmla="*/ 179 h 2947"/>
                <a:gd name="T102" fmla="*/ 611 w 3282"/>
                <a:gd name="T103" fmla="*/ 168 h 2947"/>
                <a:gd name="T104" fmla="*/ 635 w 3282"/>
                <a:gd name="T105" fmla="*/ 152 h 2947"/>
                <a:gd name="T106" fmla="*/ 636 w 3282"/>
                <a:gd name="T107" fmla="*/ 124 h 2947"/>
                <a:gd name="T108" fmla="*/ 647 w 3282"/>
                <a:gd name="T109" fmla="*/ 84 h 2947"/>
                <a:gd name="T110" fmla="*/ 659 w 3282"/>
                <a:gd name="T111" fmla="*/ 61 h 2947"/>
                <a:gd name="T112" fmla="*/ 652 w 3282"/>
                <a:gd name="T113" fmla="*/ 37 h 2947"/>
                <a:gd name="T114" fmla="*/ 637 w 3282"/>
                <a:gd name="T115" fmla="*/ 31 h 294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282"/>
                <a:gd name="T175" fmla="*/ 0 h 2947"/>
                <a:gd name="T176" fmla="*/ 3282 w 3282"/>
                <a:gd name="T177" fmla="*/ 2947 h 294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282" h="2947">
                  <a:moveTo>
                    <a:pt x="2552" y="115"/>
                  </a:moveTo>
                  <a:lnTo>
                    <a:pt x="2554" y="111"/>
                  </a:lnTo>
                  <a:lnTo>
                    <a:pt x="2559" y="101"/>
                  </a:lnTo>
                  <a:lnTo>
                    <a:pt x="2569" y="87"/>
                  </a:lnTo>
                  <a:lnTo>
                    <a:pt x="2579" y="73"/>
                  </a:lnTo>
                  <a:lnTo>
                    <a:pt x="2589" y="55"/>
                  </a:lnTo>
                  <a:lnTo>
                    <a:pt x="2601" y="42"/>
                  </a:lnTo>
                  <a:lnTo>
                    <a:pt x="2609" y="28"/>
                  </a:lnTo>
                  <a:lnTo>
                    <a:pt x="2617" y="20"/>
                  </a:lnTo>
                  <a:lnTo>
                    <a:pt x="2628" y="12"/>
                  </a:lnTo>
                  <a:lnTo>
                    <a:pt x="2642" y="6"/>
                  </a:lnTo>
                  <a:lnTo>
                    <a:pt x="2658" y="2"/>
                  </a:lnTo>
                  <a:lnTo>
                    <a:pt x="2670" y="0"/>
                  </a:lnTo>
                  <a:lnTo>
                    <a:pt x="2676" y="0"/>
                  </a:lnTo>
                  <a:lnTo>
                    <a:pt x="2715" y="50"/>
                  </a:lnTo>
                  <a:lnTo>
                    <a:pt x="2670" y="132"/>
                  </a:lnTo>
                  <a:lnTo>
                    <a:pt x="2758" y="183"/>
                  </a:lnTo>
                  <a:lnTo>
                    <a:pt x="2782" y="142"/>
                  </a:lnTo>
                  <a:lnTo>
                    <a:pt x="2849" y="164"/>
                  </a:lnTo>
                  <a:lnTo>
                    <a:pt x="2853" y="231"/>
                  </a:lnTo>
                  <a:lnTo>
                    <a:pt x="2880" y="303"/>
                  </a:lnTo>
                  <a:lnTo>
                    <a:pt x="2983" y="303"/>
                  </a:lnTo>
                  <a:lnTo>
                    <a:pt x="3091" y="268"/>
                  </a:lnTo>
                  <a:lnTo>
                    <a:pt x="3138" y="207"/>
                  </a:lnTo>
                  <a:lnTo>
                    <a:pt x="3250" y="286"/>
                  </a:lnTo>
                  <a:lnTo>
                    <a:pt x="3231" y="386"/>
                  </a:lnTo>
                  <a:lnTo>
                    <a:pt x="3201" y="500"/>
                  </a:lnTo>
                  <a:lnTo>
                    <a:pt x="3231" y="616"/>
                  </a:lnTo>
                  <a:lnTo>
                    <a:pt x="3199" y="632"/>
                  </a:lnTo>
                  <a:lnTo>
                    <a:pt x="3191" y="701"/>
                  </a:lnTo>
                  <a:lnTo>
                    <a:pt x="3140" y="756"/>
                  </a:lnTo>
                  <a:lnTo>
                    <a:pt x="3085" y="866"/>
                  </a:lnTo>
                  <a:lnTo>
                    <a:pt x="3002" y="957"/>
                  </a:lnTo>
                  <a:lnTo>
                    <a:pt x="2987" y="1004"/>
                  </a:lnTo>
                  <a:lnTo>
                    <a:pt x="3042" y="1063"/>
                  </a:lnTo>
                  <a:lnTo>
                    <a:pt x="3083" y="1120"/>
                  </a:lnTo>
                  <a:lnTo>
                    <a:pt x="3071" y="1201"/>
                  </a:lnTo>
                  <a:lnTo>
                    <a:pt x="3079" y="1266"/>
                  </a:lnTo>
                  <a:lnTo>
                    <a:pt x="3030" y="1244"/>
                  </a:lnTo>
                  <a:lnTo>
                    <a:pt x="3014" y="1264"/>
                  </a:lnTo>
                  <a:lnTo>
                    <a:pt x="2971" y="1250"/>
                  </a:lnTo>
                  <a:lnTo>
                    <a:pt x="2947" y="1305"/>
                  </a:lnTo>
                  <a:lnTo>
                    <a:pt x="2989" y="1313"/>
                  </a:lnTo>
                  <a:lnTo>
                    <a:pt x="3030" y="1368"/>
                  </a:lnTo>
                  <a:lnTo>
                    <a:pt x="3024" y="1451"/>
                  </a:lnTo>
                  <a:lnTo>
                    <a:pt x="3059" y="1500"/>
                  </a:lnTo>
                  <a:lnTo>
                    <a:pt x="3061" y="1530"/>
                  </a:lnTo>
                  <a:lnTo>
                    <a:pt x="3091" y="1536"/>
                  </a:lnTo>
                  <a:lnTo>
                    <a:pt x="3170" y="1475"/>
                  </a:lnTo>
                  <a:lnTo>
                    <a:pt x="3209" y="1541"/>
                  </a:lnTo>
                  <a:lnTo>
                    <a:pt x="3244" y="1608"/>
                  </a:lnTo>
                  <a:lnTo>
                    <a:pt x="3282" y="1630"/>
                  </a:lnTo>
                  <a:lnTo>
                    <a:pt x="3282" y="1677"/>
                  </a:lnTo>
                  <a:lnTo>
                    <a:pt x="3239" y="1728"/>
                  </a:lnTo>
                  <a:lnTo>
                    <a:pt x="3189" y="1776"/>
                  </a:lnTo>
                  <a:lnTo>
                    <a:pt x="3138" y="1766"/>
                  </a:lnTo>
                  <a:lnTo>
                    <a:pt x="3134" y="1803"/>
                  </a:lnTo>
                  <a:lnTo>
                    <a:pt x="3101" y="1819"/>
                  </a:lnTo>
                  <a:lnTo>
                    <a:pt x="3032" y="1839"/>
                  </a:lnTo>
                  <a:lnTo>
                    <a:pt x="2981" y="1898"/>
                  </a:lnTo>
                  <a:lnTo>
                    <a:pt x="2928" y="1941"/>
                  </a:lnTo>
                  <a:lnTo>
                    <a:pt x="2884" y="2012"/>
                  </a:lnTo>
                  <a:lnTo>
                    <a:pt x="2839" y="1947"/>
                  </a:lnTo>
                  <a:lnTo>
                    <a:pt x="2798" y="1917"/>
                  </a:lnTo>
                  <a:lnTo>
                    <a:pt x="2768" y="1945"/>
                  </a:lnTo>
                  <a:lnTo>
                    <a:pt x="2788" y="1967"/>
                  </a:lnTo>
                  <a:lnTo>
                    <a:pt x="2788" y="2032"/>
                  </a:lnTo>
                  <a:lnTo>
                    <a:pt x="2811" y="2087"/>
                  </a:lnTo>
                  <a:lnTo>
                    <a:pt x="2778" y="2140"/>
                  </a:lnTo>
                  <a:lnTo>
                    <a:pt x="2770" y="2118"/>
                  </a:lnTo>
                  <a:lnTo>
                    <a:pt x="2703" y="2116"/>
                  </a:lnTo>
                  <a:lnTo>
                    <a:pt x="2656" y="2073"/>
                  </a:lnTo>
                  <a:lnTo>
                    <a:pt x="2640" y="2012"/>
                  </a:lnTo>
                  <a:lnTo>
                    <a:pt x="2607" y="1971"/>
                  </a:lnTo>
                  <a:lnTo>
                    <a:pt x="2581" y="1925"/>
                  </a:lnTo>
                  <a:lnTo>
                    <a:pt x="2556" y="1911"/>
                  </a:lnTo>
                  <a:lnTo>
                    <a:pt x="2536" y="1941"/>
                  </a:lnTo>
                  <a:lnTo>
                    <a:pt x="2506" y="1943"/>
                  </a:lnTo>
                  <a:lnTo>
                    <a:pt x="2469" y="1967"/>
                  </a:lnTo>
                  <a:lnTo>
                    <a:pt x="2479" y="2035"/>
                  </a:lnTo>
                  <a:lnTo>
                    <a:pt x="2441" y="2049"/>
                  </a:lnTo>
                  <a:lnTo>
                    <a:pt x="2414" y="2039"/>
                  </a:lnTo>
                  <a:lnTo>
                    <a:pt x="2386" y="2075"/>
                  </a:lnTo>
                  <a:lnTo>
                    <a:pt x="2347" y="2073"/>
                  </a:lnTo>
                  <a:lnTo>
                    <a:pt x="2296" y="2128"/>
                  </a:lnTo>
                  <a:lnTo>
                    <a:pt x="2248" y="2132"/>
                  </a:lnTo>
                  <a:lnTo>
                    <a:pt x="2231" y="2055"/>
                  </a:lnTo>
                  <a:lnTo>
                    <a:pt x="2183" y="2051"/>
                  </a:lnTo>
                  <a:lnTo>
                    <a:pt x="2158" y="2093"/>
                  </a:lnTo>
                  <a:lnTo>
                    <a:pt x="2152" y="2142"/>
                  </a:lnTo>
                  <a:lnTo>
                    <a:pt x="2120" y="2181"/>
                  </a:lnTo>
                  <a:lnTo>
                    <a:pt x="2132" y="2222"/>
                  </a:lnTo>
                  <a:lnTo>
                    <a:pt x="2117" y="2246"/>
                  </a:lnTo>
                  <a:lnTo>
                    <a:pt x="2185" y="2333"/>
                  </a:lnTo>
                  <a:lnTo>
                    <a:pt x="2075" y="2376"/>
                  </a:lnTo>
                  <a:lnTo>
                    <a:pt x="2014" y="2376"/>
                  </a:lnTo>
                  <a:lnTo>
                    <a:pt x="1928" y="2407"/>
                  </a:lnTo>
                  <a:lnTo>
                    <a:pt x="1880" y="2526"/>
                  </a:lnTo>
                  <a:lnTo>
                    <a:pt x="1802" y="2555"/>
                  </a:lnTo>
                  <a:lnTo>
                    <a:pt x="1766" y="2539"/>
                  </a:lnTo>
                  <a:lnTo>
                    <a:pt x="1731" y="2598"/>
                  </a:lnTo>
                  <a:lnTo>
                    <a:pt x="1674" y="2579"/>
                  </a:lnTo>
                  <a:lnTo>
                    <a:pt x="1621" y="2638"/>
                  </a:lnTo>
                  <a:lnTo>
                    <a:pt x="1601" y="2718"/>
                  </a:lnTo>
                  <a:lnTo>
                    <a:pt x="1502" y="2852"/>
                  </a:lnTo>
                  <a:lnTo>
                    <a:pt x="1459" y="2888"/>
                  </a:lnTo>
                  <a:lnTo>
                    <a:pt x="1430" y="2860"/>
                  </a:lnTo>
                  <a:lnTo>
                    <a:pt x="1339" y="2876"/>
                  </a:lnTo>
                  <a:lnTo>
                    <a:pt x="1298" y="2823"/>
                  </a:lnTo>
                  <a:lnTo>
                    <a:pt x="1239" y="2821"/>
                  </a:lnTo>
                  <a:lnTo>
                    <a:pt x="1195" y="2781"/>
                  </a:lnTo>
                  <a:lnTo>
                    <a:pt x="1233" y="2707"/>
                  </a:lnTo>
                  <a:lnTo>
                    <a:pt x="1248" y="2659"/>
                  </a:lnTo>
                  <a:lnTo>
                    <a:pt x="1215" y="2612"/>
                  </a:lnTo>
                  <a:lnTo>
                    <a:pt x="1150" y="2630"/>
                  </a:lnTo>
                  <a:lnTo>
                    <a:pt x="1115" y="2709"/>
                  </a:lnTo>
                  <a:lnTo>
                    <a:pt x="1101" y="2846"/>
                  </a:lnTo>
                  <a:lnTo>
                    <a:pt x="1052" y="2901"/>
                  </a:lnTo>
                  <a:lnTo>
                    <a:pt x="939" y="2947"/>
                  </a:lnTo>
                  <a:lnTo>
                    <a:pt x="869" y="2941"/>
                  </a:lnTo>
                  <a:lnTo>
                    <a:pt x="810" y="2886"/>
                  </a:lnTo>
                  <a:lnTo>
                    <a:pt x="817" y="2795"/>
                  </a:lnTo>
                  <a:lnTo>
                    <a:pt x="874" y="2764"/>
                  </a:lnTo>
                  <a:lnTo>
                    <a:pt x="874" y="2657"/>
                  </a:lnTo>
                  <a:lnTo>
                    <a:pt x="829" y="2618"/>
                  </a:lnTo>
                  <a:lnTo>
                    <a:pt x="754" y="2620"/>
                  </a:lnTo>
                  <a:lnTo>
                    <a:pt x="658" y="2714"/>
                  </a:lnTo>
                  <a:lnTo>
                    <a:pt x="524" y="2714"/>
                  </a:lnTo>
                  <a:lnTo>
                    <a:pt x="441" y="2671"/>
                  </a:lnTo>
                  <a:lnTo>
                    <a:pt x="445" y="2610"/>
                  </a:lnTo>
                  <a:lnTo>
                    <a:pt x="378" y="2606"/>
                  </a:lnTo>
                  <a:lnTo>
                    <a:pt x="302" y="2539"/>
                  </a:lnTo>
                  <a:lnTo>
                    <a:pt x="351" y="2470"/>
                  </a:lnTo>
                  <a:lnTo>
                    <a:pt x="396" y="2457"/>
                  </a:lnTo>
                  <a:lnTo>
                    <a:pt x="376" y="2390"/>
                  </a:lnTo>
                  <a:lnTo>
                    <a:pt x="296" y="2362"/>
                  </a:lnTo>
                  <a:lnTo>
                    <a:pt x="203" y="2374"/>
                  </a:lnTo>
                  <a:lnTo>
                    <a:pt x="156" y="2429"/>
                  </a:lnTo>
                  <a:lnTo>
                    <a:pt x="111" y="2423"/>
                  </a:lnTo>
                  <a:lnTo>
                    <a:pt x="34" y="2333"/>
                  </a:lnTo>
                  <a:lnTo>
                    <a:pt x="0" y="2236"/>
                  </a:lnTo>
                  <a:lnTo>
                    <a:pt x="18" y="2179"/>
                  </a:lnTo>
                  <a:lnTo>
                    <a:pt x="10" y="2055"/>
                  </a:lnTo>
                  <a:lnTo>
                    <a:pt x="14" y="2057"/>
                  </a:lnTo>
                  <a:lnTo>
                    <a:pt x="30" y="2057"/>
                  </a:lnTo>
                  <a:lnTo>
                    <a:pt x="52" y="2059"/>
                  </a:lnTo>
                  <a:lnTo>
                    <a:pt x="79" y="2063"/>
                  </a:lnTo>
                  <a:lnTo>
                    <a:pt x="109" y="2065"/>
                  </a:lnTo>
                  <a:lnTo>
                    <a:pt x="138" y="2069"/>
                  </a:lnTo>
                  <a:lnTo>
                    <a:pt x="166" y="2073"/>
                  </a:lnTo>
                  <a:lnTo>
                    <a:pt x="189" y="2077"/>
                  </a:lnTo>
                  <a:lnTo>
                    <a:pt x="207" y="2081"/>
                  </a:lnTo>
                  <a:lnTo>
                    <a:pt x="243" y="2089"/>
                  </a:lnTo>
                  <a:lnTo>
                    <a:pt x="278" y="2089"/>
                  </a:lnTo>
                  <a:lnTo>
                    <a:pt x="308" y="2081"/>
                  </a:lnTo>
                  <a:lnTo>
                    <a:pt x="323" y="2075"/>
                  </a:lnTo>
                  <a:lnTo>
                    <a:pt x="337" y="2069"/>
                  </a:lnTo>
                  <a:lnTo>
                    <a:pt x="351" y="2067"/>
                  </a:lnTo>
                  <a:lnTo>
                    <a:pt x="367" y="2065"/>
                  </a:lnTo>
                  <a:lnTo>
                    <a:pt x="386" y="2069"/>
                  </a:lnTo>
                  <a:lnTo>
                    <a:pt x="412" y="2075"/>
                  </a:lnTo>
                  <a:lnTo>
                    <a:pt x="441" y="2079"/>
                  </a:lnTo>
                  <a:lnTo>
                    <a:pt x="473" y="2083"/>
                  </a:lnTo>
                  <a:lnTo>
                    <a:pt x="498" y="2087"/>
                  </a:lnTo>
                  <a:lnTo>
                    <a:pt x="518" y="2087"/>
                  </a:lnTo>
                  <a:lnTo>
                    <a:pt x="542" y="2089"/>
                  </a:lnTo>
                  <a:lnTo>
                    <a:pt x="560" y="2095"/>
                  </a:lnTo>
                  <a:lnTo>
                    <a:pt x="575" y="2104"/>
                  </a:lnTo>
                  <a:lnTo>
                    <a:pt x="589" y="2118"/>
                  </a:lnTo>
                  <a:lnTo>
                    <a:pt x="607" y="2134"/>
                  </a:lnTo>
                  <a:lnTo>
                    <a:pt x="626" y="2148"/>
                  </a:lnTo>
                  <a:lnTo>
                    <a:pt x="646" y="2156"/>
                  </a:lnTo>
                  <a:lnTo>
                    <a:pt x="666" y="2163"/>
                  </a:lnTo>
                  <a:lnTo>
                    <a:pt x="685" y="2173"/>
                  </a:lnTo>
                  <a:lnTo>
                    <a:pt x="709" y="2183"/>
                  </a:lnTo>
                  <a:lnTo>
                    <a:pt x="739" y="2193"/>
                  </a:lnTo>
                  <a:lnTo>
                    <a:pt x="762" y="2197"/>
                  </a:lnTo>
                  <a:lnTo>
                    <a:pt x="792" y="2199"/>
                  </a:lnTo>
                  <a:lnTo>
                    <a:pt x="821" y="2201"/>
                  </a:lnTo>
                  <a:lnTo>
                    <a:pt x="851" y="2201"/>
                  </a:lnTo>
                  <a:lnTo>
                    <a:pt x="874" y="2201"/>
                  </a:lnTo>
                  <a:lnTo>
                    <a:pt x="892" y="2203"/>
                  </a:lnTo>
                  <a:lnTo>
                    <a:pt x="904" y="2207"/>
                  </a:lnTo>
                  <a:lnTo>
                    <a:pt x="914" y="2215"/>
                  </a:lnTo>
                  <a:lnTo>
                    <a:pt x="924" y="2224"/>
                  </a:lnTo>
                  <a:lnTo>
                    <a:pt x="935" y="2232"/>
                  </a:lnTo>
                  <a:lnTo>
                    <a:pt x="947" y="2236"/>
                  </a:lnTo>
                  <a:lnTo>
                    <a:pt x="965" y="2238"/>
                  </a:lnTo>
                  <a:lnTo>
                    <a:pt x="985" y="2234"/>
                  </a:lnTo>
                  <a:lnTo>
                    <a:pt x="1002" y="2224"/>
                  </a:lnTo>
                  <a:lnTo>
                    <a:pt x="1024" y="2207"/>
                  </a:lnTo>
                  <a:lnTo>
                    <a:pt x="1048" y="2187"/>
                  </a:lnTo>
                  <a:lnTo>
                    <a:pt x="1073" y="2171"/>
                  </a:lnTo>
                  <a:lnTo>
                    <a:pt x="1103" y="2157"/>
                  </a:lnTo>
                  <a:lnTo>
                    <a:pt x="1134" y="2144"/>
                  </a:lnTo>
                  <a:lnTo>
                    <a:pt x="1164" y="2130"/>
                  </a:lnTo>
                  <a:lnTo>
                    <a:pt x="1199" y="2114"/>
                  </a:lnTo>
                  <a:lnTo>
                    <a:pt x="1241" y="2098"/>
                  </a:lnTo>
                  <a:lnTo>
                    <a:pt x="1282" y="2087"/>
                  </a:lnTo>
                  <a:lnTo>
                    <a:pt x="1325" y="2079"/>
                  </a:lnTo>
                  <a:lnTo>
                    <a:pt x="1345" y="2077"/>
                  </a:lnTo>
                  <a:lnTo>
                    <a:pt x="1357" y="2077"/>
                  </a:lnTo>
                  <a:lnTo>
                    <a:pt x="1363" y="2079"/>
                  </a:lnTo>
                  <a:lnTo>
                    <a:pt x="1367" y="2079"/>
                  </a:lnTo>
                  <a:lnTo>
                    <a:pt x="1371" y="2081"/>
                  </a:lnTo>
                  <a:lnTo>
                    <a:pt x="1378" y="2081"/>
                  </a:lnTo>
                  <a:lnTo>
                    <a:pt x="1392" y="2081"/>
                  </a:lnTo>
                  <a:lnTo>
                    <a:pt x="1418" y="2079"/>
                  </a:lnTo>
                  <a:lnTo>
                    <a:pt x="1463" y="2075"/>
                  </a:lnTo>
                  <a:lnTo>
                    <a:pt x="1498" y="2071"/>
                  </a:lnTo>
                  <a:lnTo>
                    <a:pt x="1526" y="2065"/>
                  </a:lnTo>
                  <a:lnTo>
                    <a:pt x="1548" y="2059"/>
                  </a:lnTo>
                  <a:lnTo>
                    <a:pt x="1561" y="2053"/>
                  </a:lnTo>
                  <a:lnTo>
                    <a:pt x="1571" y="2045"/>
                  </a:lnTo>
                  <a:lnTo>
                    <a:pt x="1577" y="2035"/>
                  </a:lnTo>
                  <a:lnTo>
                    <a:pt x="1581" y="2030"/>
                  </a:lnTo>
                  <a:lnTo>
                    <a:pt x="1589" y="2024"/>
                  </a:lnTo>
                  <a:lnTo>
                    <a:pt x="1603" y="2018"/>
                  </a:lnTo>
                  <a:lnTo>
                    <a:pt x="1622" y="2014"/>
                  </a:lnTo>
                  <a:lnTo>
                    <a:pt x="1640" y="2006"/>
                  </a:lnTo>
                  <a:lnTo>
                    <a:pt x="1656" y="1994"/>
                  </a:lnTo>
                  <a:lnTo>
                    <a:pt x="1668" y="1974"/>
                  </a:lnTo>
                  <a:lnTo>
                    <a:pt x="1674" y="1957"/>
                  </a:lnTo>
                  <a:lnTo>
                    <a:pt x="1680" y="1941"/>
                  </a:lnTo>
                  <a:lnTo>
                    <a:pt x="1685" y="1927"/>
                  </a:lnTo>
                  <a:lnTo>
                    <a:pt x="1697" y="1913"/>
                  </a:lnTo>
                  <a:lnTo>
                    <a:pt x="1715" y="1900"/>
                  </a:lnTo>
                  <a:lnTo>
                    <a:pt x="1737" y="1888"/>
                  </a:lnTo>
                  <a:lnTo>
                    <a:pt x="1752" y="1878"/>
                  </a:lnTo>
                  <a:lnTo>
                    <a:pt x="1764" y="1872"/>
                  </a:lnTo>
                  <a:lnTo>
                    <a:pt x="1772" y="1866"/>
                  </a:lnTo>
                  <a:lnTo>
                    <a:pt x="1780" y="1860"/>
                  </a:lnTo>
                  <a:lnTo>
                    <a:pt x="1790" y="1854"/>
                  </a:lnTo>
                  <a:lnTo>
                    <a:pt x="1804" y="1848"/>
                  </a:lnTo>
                  <a:lnTo>
                    <a:pt x="1817" y="1841"/>
                  </a:lnTo>
                  <a:lnTo>
                    <a:pt x="1831" y="1831"/>
                  </a:lnTo>
                  <a:lnTo>
                    <a:pt x="1837" y="1821"/>
                  </a:lnTo>
                  <a:lnTo>
                    <a:pt x="1837" y="1811"/>
                  </a:lnTo>
                  <a:lnTo>
                    <a:pt x="1825" y="1795"/>
                  </a:lnTo>
                  <a:lnTo>
                    <a:pt x="1809" y="1780"/>
                  </a:lnTo>
                  <a:lnTo>
                    <a:pt x="1794" y="1762"/>
                  </a:lnTo>
                  <a:lnTo>
                    <a:pt x="1780" y="1744"/>
                  </a:lnTo>
                  <a:lnTo>
                    <a:pt x="1772" y="1726"/>
                  </a:lnTo>
                  <a:lnTo>
                    <a:pt x="1772" y="1707"/>
                  </a:lnTo>
                  <a:lnTo>
                    <a:pt x="1772" y="1679"/>
                  </a:lnTo>
                  <a:lnTo>
                    <a:pt x="1776" y="1652"/>
                  </a:lnTo>
                  <a:lnTo>
                    <a:pt x="1782" y="1628"/>
                  </a:lnTo>
                  <a:lnTo>
                    <a:pt x="1790" y="1608"/>
                  </a:lnTo>
                  <a:lnTo>
                    <a:pt x="1806" y="1593"/>
                  </a:lnTo>
                  <a:lnTo>
                    <a:pt x="1823" y="1585"/>
                  </a:lnTo>
                  <a:lnTo>
                    <a:pt x="1843" y="1581"/>
                  </a:lnTo>
                  <a:lnTo>
                    <a:pt x="1863" y="1585"/>
                  </a:lnTo>
                  <a:lnTo>
                    <a:pt x="1884" y="1597"/>
                  </a:lnTo>
                  <a:lnTo>
                    <a:pt x="1910" y="1606"/>
                  </a:lnTo>
                  <a:lnTo>
                    <a:pt x="1937" y="1614"/>
                  </a:lnTo>
                  <a:lnTo>
                    <a:pt x="1963" y="1616"/>
                  </a:lnTo>
                  <a:lnTo>
                    <a:pt x="1985" y="1614"/>
                  </a:lnTo>
                  <a:lnTo>
                    <a:pt x="2002" y="1614"/>
                  </a:lnTo>
                  <a:lnTo>
                    <a:pt x="2020" y="1612"/>
                  </a:lnTo>
                  <a:lnTo>
                    <a:pt x="2034" y="1608"/>
                  </a:lnTo>
                  <a:lnTo>
                    <a:pt x="2046" y="1597"/>
                  </a:lnTo>
                  <a:lnTo>
                    <a:pt x="2058" y="1581"/>
                  </a:lnTo>
                  <a:lnTo>
                    <a:pt x="2071" y="1561"/>
                  </a:lnTo>
                  <a:lnTo>
                    <a:pt x="2085" y="1538"/>
                  </a:lnTo>
                  <a:lnTo>
                    <a:pt x="2101" y="1518"/>
                  </a:lnTo>
                  <a:lnTo>
                    <a:pt x="2117" y="1502"/>
                  </a:lnTo>
                  <a:lnTo>
                    <a:pt x="2130" y="1494"/>
                  </a:lnTo>
                  <a:lnTo>
                    <a:pt x="2146" y="1490"/>
                  </a:lnTo>
                  <a:lnTo>
                    <a:pt x="2166" y="1488"/>
                  </a:lnTo>
                  <a:lnTo>
                    <a:pt x="2189" y="1486"/>
                  </a:lnTo>
                  <a:lnTo>
                    <a:pt x="2213" y="1484"/>
                  </a:lnTo>
                  <a:lnTo>
                    <a:pt x="2231" y="1482"/>
                  </a:lnTo>
                  <a:lnTo>
                    <a:pt x="2243" y="1477"/>
                  </a:lnTo>
                  <a:lnTo>
                    <a:pt x="2254" y="1469"/>
                  </a:lnTo>
                  <a:lnTo>
                    <a:pt x="2268" y="1455"/>
                  </a:lnTo>
                  <a:lnTo>
                    <a:pt x="2284" y="1437"/>
                  </a:lnTo>
                  <a:lnTo>
                    <a:pt x="2298" y="1421"/>
                  </a:lnTo>
                  <a:lnTo>
                    <a:pt x="2308" y="1408"/>
                  </a:lnTo>
                  <a:lnTo>
                    <a:pt x="2311" y="1388"/>
                  </a:lnTo>
                  <a:lnTo>
                    <a:pt x="2315" y="1364"/>
                  </a:lnTo>
                  <a:lnTo>
                    <a:pt x="2321" y="1343"/>
                  </a:lnTo>
                  <a:lnTo>
                    <a:pt x="2331" y="1323"/>
                  </a:lnTo>
                  <a:lnTo>
                    <a:pt x="2351" y="1303"/>
                  </a:lnTo>
                  <a:lnTo>
                    <a:pt x="2374" y="1286"/>
                  </a:lnTo>
                  <a:lnTo>
                    <a:pt x="2402" y="1276"/>
                  </a:lnTo>
                  <a:lnTo>
                    <a:pt x="2416" y="1270"/>
                  </a:lnTo>
                  <a:lnTo>
                    <a:pt x="2426" y="1262"/>
                  </a:lnTo>
                  <a:lnTo>
                    <a:pt x="2433" y="1250"/>
                  </a:lnTo>
                  <a:lnTo>
                    <a:pt x="2443" y="1240"/>
                  </a:lnTo>
                  <a:lnTo>
                    <a:pt x="2455" y="1232"/>
                  </a:lnTo>
                  <a:lnTo>
                    <a:pt x="2469" y="1227"/>
                  </a:lnTo>
                  <a:lnTo>
                    <a:pt x="2487" y="1217"/>
                  </a:lnTo>
                  <a:lnTo>
                    <a:pt x="2510" y="1205"/>
                  </a:lnTo>
                  <a:lnTo>
                    <a:pt x="2534" y="1195"/>
                  </a:lnTo>
                  <a:lnTo>
                    <a:pt x="2559" y="1189"/>
                  </a:lnTo>
                  <a:lnTo>
                    <a:pt x="2583" y="1187"/>
                  </a:lnTo>
                  <a:lnTo>
                    <a:pt x="2607" y="1189"/>
                  </a:lnTo>
                  <a:lnTo>
                    <a:pt x="2628" y="1195"/>
                  </a:lnTo>
                  <a:lnTo>
                    <a:pt x="2652" y="1199"/>
                  </a:lnTo>
                  <a:lnTo>
                    <a:pt x="2670" y="1203"/>
                  </a:lnTo>
                  <a:lnTo>
                    <a:pt x="2685" y="1203"/>
                  </a:lnTo>
                  <a:lnTo>
                    <a:pt x="2697" y="1197"/>
                  </a:lnTo>
                  <a:lnTo>
                    <a:pt x="2707" y="1183"/>
                  </a:lnTo>
                  <a:lnTo>
                    <a:pt x="2713" y="1171"/>
                  </a:lnTo>
                  <a:lnTo>
                    <a:pt x="2713" y="1158"/>
                  </a:lnTo>
                  <a:lnTo>
                    <a:pt x="2707" y="1140"/>
                  </a:lnTo>
                  <a:lnTo>
                    <a:pt x="2695" y="1126"/>
                  </a:lnTo>
                  <a:lnTo>
                    <a:pt x="2682" y="1108"/>
                  </a:lnTo>
                  <a:lnTo>
                    <a:pt x="2662" y="1089"/>
                  </a:lnTo>
                  <a:lnTo>
                    <a:pt x="2644" y="1071"/>
                  </a:lnTo>
                  <a:lnTo>
                    <a:pt x="2626" y="1055"/>
                  </a:lnTo>
                  <a:lnTo>
                    <a:pt x="2611" y="1042"/>
                  </a:lnTo>
                  <a:lnTo>
                    <a:pt x="2575" y="1016"/>
                  </a:lnTo>
                  <a:lnTo>
                    <a:pt x="2538" y="1004"/>
                  </a:lnTo>
                  <a:lnTo>
                    <a:pt x="2524" y="998"/>
                  </a:lnTo>
                  <a:lnTo>
                    <a:pt x="2510" y="990"/>
                  </a:lnTo>
                  <a:lnTo>
                    <a:pt x="2498" y="986"/>
                  </a:lnTo>
                  <a:lnTo>
                    <a:pt x="2485" y="984"/>
                  </a:lnTo>
                  <a:lnTo>
                    <a:pt x="2469" y="990"/>
                  </a:lnTo>
                  <a:lnTo>
                    <a:pt x="2453" y="1006"/>
                  </a:lnTo>
                  <a:lnTo>
                    <a:pt x="2439" y="1024"/>
                  </a:lnTo>
                  <a:lnTo>
                    <a:pt x="2426" y="1040"/>
                  </a:lnTo>
                  <a:lnTo>
                    <a:pt x="2408" y="1051"/>
                  </a:lnTo>
                  <a:lnTo>
                    <a:pt x="2394" y="1053"/>
                  </a:lnTo>
                  <a:lnTo>
                    <a:pt x="2376" y="1049"/>
                  </a:lnTo>
                  <a:lnTo>
                    <a:pt x="2357" y="1044"/>
                  </a:lnTo>
                  <a:lnTo>
                    <a:pt x="2337" y="1036"/>
                  </a:lnTo>
                  <a:lnTo>
                    <a:pt x="2317" y="1032"/>
                  </a:lnTo>
                  <a:lnTo>
                    <a:pt x="2304" y="1034"/>
                  </a:lnTo>
                  <a:lnTo>
                    <a:pt x="2292" y="1042"/>
                  </a:lnTo>
                  <a:lnTo>
                    <a:pt x="2282" y="1053"/>
                  </a:lnTo>
                  <a:lnTo>
                    <a:pt x="2272" y="1067"/>
                  </a:lnTo>
                  <a:lnTo>
                    <a:pt x="2260" y="1079"/>
                  </a:lnTo>
                  <a:lnTo>
                    <a:pt x="2248" y="1087"/>
                  </a:lnTo>
                  <a:lnTo>
                    <a:pt x="2235" y="1087"/>
                  </a:lnTo>
                  <a:lnTo>
                    <a:pt x="2211" y="1075"/>
                  </a:lnTo>
                  <a:lnTo>
                    <a:pt x="2189" y="1061"/>
                  </a:lnTo>
                  <a:lnTo>
                    <a:pt x="2174" y="1044"/>
                  </a:lnTo>
                  <a:lnTo>
                    <a:pt x="2168" y="1024"/>
                  </a:lnTo>
                  <a:lnTo>
                    <a:pt x="2170" y="1010"/>
                  </a:lnTo>
                  <a:lnTo>
                    <a:pt x="2178" y="1002"/>
                  </a:lnTo>
                  <a:lnTo>
                    <a:pt x="2185" y="992"/>
                  </a:lnTo>
                  <a:lnTo>
                    <a:pt x="2193" y="982"/>
                  </a:lnTo>
                  <a:lnTo>
                    <a:pt x="2197" y="965"/>
                  </a:lnTo>
                  <a:lnTo>
                    <a:pt x="2199" y="935"/>
                  </a:lnTo>
                  <a:lnTo>
                    <a:pt x="2201" y="902"/>
                  </a:lnTo>
                  <a:lnTo>
                    <a:pt x="2207" y="868"/>
                  </a:lnTo>
                  <a:lnTo>
                    <a:pt x="2217" y="839"/>
                  </a:lnTo>
                  <a:lnTo>
                    <a:pt x="2229" y="811"/>
                  </a:lnTo>
                  <a:lnTo>
                    <a:pt x="2239" y="782"/>
                  </a:lnTo>
                  <a:lnTo>
                    <a:pt x="2248" y="754"/>
                  </a:lnTo>
                  <a:lnTo>
                    <a:pt x="2254" y="735"/>
                  </a:lnTo>
                  <a:lnTo>
                    <a:pt x="2262" y="721"/>
                  </a:lnTo>
                  <a:lnTo>
                    <a:pt x="2276" y="713"/>
                  </a:lnTo>
                  <a:lnTo>
                    <a:pt x="2296" y="711"/>
                  </a:lnTo>
                  <a:lnTo>
                    <a:pt x="2317" y="713"/>
                  </a:lnTo>
                  <a:lnTo>
                    <a:pt x="2331" y="719"/>
                  </a:lnTo>
                  <a:lnTo>
                    <a:pt x="2349" y="725"/>
                  </a:lnTo>
                  <a:lnTo>
                    <a:pt x="2365" y="733"/>
                  </a:lnTo>
                  <a:lnTo>
                    <a:pt x="2380" y="736"/>
                  </a:lnTo>
                  <a:lnTo>
                    <a:pt x="2394" y="736"/>
                  </a:lnTo>
                  <a:lnTo>
                    <a:pt x="2406" y="729"/>
                  </a:lnTo>
                  <a:lnTo>
                    <a:pt x="2424" y="703"/>
                  </a:lnTo>
                  <a:lnTo>
                    <a:pt x="2443" y="675"/>
                  </a:lnTo>
                  <a:lnTo>
                    <a:pt x="2463" y="650"/>
                  </a:lnTo>
                  <a:lnTo>
                    <a:pt x="2477" y="640"/>
                  </a:lnTo>
                  <a:lnTo>
                    <a:pt x="2493" y="636"/>
                  </a:lnTo>
                  <a:lnTo>
                    <a:pt x="2506" y="634"/>
                  </a:lnTo>
                  <a:lnTo>
                    <a:pt x="2522" y="630"/>
                  </a:lnTo>
                  <a:lnTo>
                    <a:pt x="2534" y="622"/>
                  </a:lnTo>
                  <a:lnTo>
                    <a:pt x="2540" y="611"/>
                  </a:lnTo>
                  <a:lnTo>
                    <a:pt x="2542" y="595"/>
                  </a:lnTo>
                  <a:lnTo>
                    <a:pt x="2538" y="577"/>
                  </a:lnTo>
                  <a:lnTo>
                    <a:pt x="2534" y="561"/>
                  </a:lnTo>
                  <a:lnTo>
                    <a:pt x="2530" y="548"/>
                  </a:lnTo>
                  <a:lnTo>
                    <a:pt x="2532" y="534"/>
                  </a:lnTo>
                  <a:lnTo>
                    <a:pt x="2536" y="518"/>
                  </a:lnTo>
                  <a:lnTo>
                    <a:pt x="2542" y="498"/>
                  </a:lnTo>
                  <a:lnTo>
                    <a:pt x="2550" y="477"/>
                  </a:lnTo>
                  <a:lnTo>
                    <a:pt x="2556" y="459"/>
                  </a:lnTo>
                  <a:lnTo>
                    <a:pt x="2561" y="443"/>
                  </a:lnTo>
                  <a:lnTo>
                    <a:pt x="2567" y="416"/>
                  </a:lnTo>
                  <a:lnTo>
                    <a:pt x="2571" y="386"/>
                  </a:lnTo>
                  <a:lnTo>
                    <a:pt x="2579" y="355"/>
                  </a:lnTo>
                  <a:lnTo>
                    <a:pt x="2585" y="337"/>
                  </a:lnTo>
                  <a:lnTo>
                    <a:pt x="2589" y="327"/>
                  </a:lnTo>
                  <a:lnTo>
                    <a:pt x="2595" y="317"/>
                  </a:lnTo>
                  <a:lnTo>
                    <a:pt x="2603" y="305"/>
                  </a:lnTo>
                  <a:lnTo>
                    <a:pt x="2615" y="294"/>
                  </a:lnTo>
                  <a:lnTo>
                    <a:pt x="2626" y="276"/>
                  </a:lnTo>
                  <a:lnTo>
                    <a:pt x="2632" y="260"/>
                  </a:lnTo>
                  <a:lnTo>
                    <a:pt x="2634" y="246"/>
                  </a:lnTo>
                  <a:lnTo>
                    <a:pt x="2634" y="231"/>
                  </a:lnTo>
                  <a:lnTo>
                    <a:pt x="2632" y="209"/>
                  </a:lnTo>
                  <a:lnTo>
                    <a:pt x="2632" y="185"/>
                  </a:lnTo>
                  <a:lnTo>
                    <a:pt x="2628" y="164"/>
                  </a:lnTo>
                  <a:lnTo>
                    <a:pt x="2622" y="150"/>
                  </a:lnTo>
                  <a:lnTo>
                    <a:pt x="2615" y="146"/>
                  </a:lnTo>
                  <a:lnTo>
                    <a:pt x="2605" y="148"/>
                  </a:lnTo>
                  <a:lnTo>
                    <a:pt x="2593" y="152"/>
                  </a:lnTo>
                  <a:lnTo>
                    <a:pt x="2581" y="156"/>
                  </a:lnTo>
                  <a:lnTo>
                    <a:pt x="2567" y="158"/>
                  </a:lnTo>
                  <a:lnTo>
                    <a:pt x="2556" y="156"/>
                  </a:lnTo>
                  <a:lnTo>
                    <a:pt x="2548" y="148"/>
                  </a:lnTo>
                  <a:lnTo>
                    <a:pt x="2546" y="136"/>
                  </a:lnTo>
                  <a:lnTo>
                    <a:pt x="2548" y="124"/>
                  </a:lnTo>
                  <a:lnTo>
                    <a:pt x="2550" y="116"/>
                  </a:lnTo>
                  <a:lnTo>
                    <a:pt x="2552" y="115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7" name="Freeform 106"/>
            <p:cNvSpPr/>
            <p:nvPr/>
          </p:nvSpPr>
          <p:spPr bwMode="gray">
            <a:xfrm>
              <a:off x="2264" y="884"/>
              <a:ext cx="1641" cy="1473"/>
            </a:xfrm>
            <a:custGeom>
              <a:avLst/>
              <a:gdLst>
                <a:gd name="T0" fmla="*/ 651 w 3282"/>
                <a:gd name="T1" fmla="*/ 10 h 2947"/>
                <a:gd name="T2" fmla="*/ 669 w 3282"/>
                <a:gd name="T3" fmla="*/ 0 h 2947"/>
                <a:gd name="T4" fmla="*/ 720 w 3282"/>
                <a:gd name="T5" fmla="*/ 75 h 2947"/>
                <a:gd name="T6" fmla="*/ 808 w 3282"/>
                <a:gd name="T7" fmla="*/ 154 h 2947"/>
                <a:gd name="T8" fmla="*/ 761 w 3282"/>
                <a:gd name="T9" fmla="*/ 265 h 2947"/>
                <a:gd name="T10" fmla="*/ 737 w 3282"/>
                <a:gd name="T11" fmla="*/ 326 h 2947"/>
                <a:gd name="T12" fmla="*/ 793 w 3282"/>
                <a:gd name="T13" fmla="*/ 368 h 2947"/>
                <a:gd name="T14" fmla="*/ 785 w 3282"/>
                <a:gd name="T15" fmla="*/ 441 h 2947"/>
                <a:gd name="T16" fmla="*/ 710 w 3282"/>
                <a:gd name="T17" fmla="*/ 486 h 2947"/>
                <a:gd name="T18" fmla="*/ 693 w 3282"/>
                <a:gd name="T19" fmla="*/ 529 h 2947"/>
                <a:gd name="T20" fmla="*/ 634 w 3282"/>
                <a:gd name="T21" fmla="*/ 485 h 2947"/>
                <a:gd name="T22" fmla="*/ 587 w 3282"/>
                <a:gd name="T23" fmla="*/ 518 h 2947"/>
                <a:gd name="T24" fmla="*/ 530 w 3282"/>
                <a:gd name="T25" fmla="*/ 545 h 2947"/>
                <a:gd name="T26" fmla="*/ 470 w 3282"/>
                <a:gd name="T27" fmla="*/ 631 h 2947"/>
                <a:gd name="T28" fmla="*/ 376 w 3282"/>
                <a:gd name="T29" fmla="*/ 713 h 2947"/>
                <a:gd name="T30" fmla="*/ 309 w 3282"/>
                <a:gd name="T31" fmla="*/ 676 h 2947"/>
                <a:gd name="T32" fmla="*/ 235 w 3282"/>
                <a:gd name="T33" fmla="*/ 736 h 2947"/>
                <a:gd name="T34" fmla="*/ 189 w 3282"/>
                <a:gd name="T35" fmla="*/ 655 h 2947"/>
                <a:gd name="T36" fmla="*/ 88 w 3282"/>
                <a:gd name="T37" fmla="*/ 617 h 2947"/>
                <a:gd name="T38" fmla="*/ 9 w 3282"/>
                <a:gd name="T39" fmla="*/ 583 h 2947"/>
                <a:gd name="T40" fmla="*/ 20 w 3282"/>
                <a:gd name="T41" fmla="*/ 515 h 2947"/>
                <a:gd name="T42" fmla="*/ 70 w 3282"/>
                <a:gd name="T43" fmla="*/ 522 h 2947"/>
                <a:gd name="T44" fmla="*/ 103 w 3282"/>
                <a:gd name="T45" fmla="*/ 518 h 2947"/>
                <a:gd name="T46" fmla="*/ 144 w 3282"/>
                <a:gd name="T47" fmla="*/ 526 h 2947"/>
                <a:gd name="T48" fmla="*/ 178 w 3282"/>
                <a:gd name="T49" fmla="*/ 545 h 2947"/>
                <a:gd name="T50" fmla="*/ 223 w 3282"/>
                <a:gd name="T51" fmla="*/ 550 h 2947"/>
                <a:gd name="T52" fmla="*/ 246 w 3282"/>
                <a:gd name="T53" fmla="*/ 558 h 2947"/>
                <a:gd name="T54" fmla="*/ 291 w 3282"/>
                <a:gd name="T55" fmla="*/ 532 h 2947"/>
                <a:gd name="T56" fmla="*/ 341 w 3282"/>
                <a:gd name="T57" fmla="*/ 519 h 2947"/>
                <a:gd name="T58" fmla="*/ 375 w 3282"/>
                <a:gd name="T59" fmla="*/ 517 h 2947"/>
                <a:gd name="T60" fmla="*/ 398 w 3282"/>
                <a:gd name="T61" fmla="*/ 506 h 2947"/>
                <a:gd name="T62" fmla="*/ 420 w 3282"/>
                <a:gd name="T63" fmla="*/ 485 h 2947"/>
                <a:gd name="T64" fmla="*/ 443 w 3282"/>
                <a:gd name="T65" fmla="*/ 466 h 2947"/>
                <a:gd name="T66" fmla="*/ 459 w 3282"/>
                <a:gd name="T67" fmla="*/ 452 h 2947"/>
                <a:gd name="T68" fmla="*/ 443 w 3282"/>
                <a:gd name="T69" fmla="*/ 419 h 2947"/>
                <a:gd name="T70" fmla="*/ 466 w 3282"/>
                <a:gd name="T71" fmla="*/ 396 h 2947"/>
                <a:gd name="T72" fmla="*/ 505 w 3282"/>
                <a:gd name="T73" fmla="*/ 403 h 2947"/>
                <a:gd name="T74" fmla="*/ 530 w 3282"/>
                <a:gd name="T75" fmla="*/ 375 h 2947"/>
                <a:gd name="T76" fmla="*/ 561 w 3282"/>
                <a:gd name="T77" fmla="*/ 369 h 2947"/>
                <a:gd name="T78" fmla="*/ 579 w 3282"/>
                <a:gd name="T79" fmla="*/ 341 h 2947"/>
                <a:gd name="T80" fmla="*/ 607 w 3282"/>
                <a:gd name="T81" fmla="*/ 315 h 2947"/>
                <a:gd name="T82" fmla="*/ 634 w 3282"/>
                <a:gd name="T83" fmla="*/ 298 h 2947"/>
                <a:gd name="T84" fmla="*/ 672 w 3282"/>
                <a:gd name="T85" fmla="*/ 300 h 2947"/>
                <a:gd name="T86" fmla="*/ 671 w 3282"/>
                <a:gd name="T87" fmla="*/ 277 h 2947"/>
                <a:gd name="T88" fmla="*/ 631 w 3282"/>
                <a:gd name="T89" fmla="*/ 249 h 2947"/>
                <a:gd name="T90" fmla="*/ 607 w 3282"/>
                <a:gd name="T91" fmla="*/ 260 h 2947"/>
                <a:gd name="T92" fmla="*/ 576 w 3282"/>
                <a:gd name="T93" fmla="*/ 258 h 2947"/>
                <a:gd name="T94" fmla="*/ 553 w 3282"/>
                <a:gd name="T95" fmla="*/ 268 h 2947"/>
                <a:gd name="T96" fmla="*/ 549 w 3282"/>
                <a:gd name="T97" fmla="*/ 245 h 2947"/>
                <a:gd name="T98" fmla="*/ 560 w 3282"/>
                <a:gd name="T99" fmla="*/ 195 h 2947"/>
                <a:gd name="T100" fmla="*/ 583 w 3282"/>
                <a:gd name="T101" fmla="*/ 179 h 2947"/>
                <a:gd name="T102" fmla="*/ 611 w 3282"/>
                <a:gd name="T103" fmla="*/ 168 h 2947"/>
                <a:gd name="T104" fmla="*/ 635 w 3282"/>
                <a:gd name="T105" fmla="*/ 152 h 2947"/>
                <a:gd name="T106" fmla="*/ 636 w 3282"/>
                <a:gd name="T107" fmla="*/ 124 h 2947"/>
                <a:gd name="T108" fmla="*/ 647 w 3282"/>
                <a:gd name="T109" fmla="*/ 84 h 2947"/>
                <a:gd name="T110" fmla="*/ 659 w 3282"/>
                <a:gd name="T111" fmla="*/ 61 h 2947"/>
                <a:gd name="T112" fmla="*/ 652 w 3282"/>
                <a:gd name="T113" fmla="*/ 37 h 2947"/>
                <a:gd name="T114" fmla="*/ 637 w 3282"/>
                <a:gd name="T115" fmla="*/ 31 h 294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282"/>
                <a:gd name="T175" fmla="*/ 0 h 2947"/>
                <a:gd name="T176" fmla="*/ 3282 w 3282"/>
                <a:gd name="T177" fmla="*/ 2947 h 294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282" h="2947">
                  <a:moveTo>
                    <a:pt x="2552" y="115"/>
                  </a:moveTo>
                  <a:lnTo>
                    <a:pt x="2554" y="111"/>
                  </a:lnTo>
                  <a:lnTo>
                    <a:pt x="2559" y="101"/>
                  </a:lnTo>
                  <a:lnTo>
                    <a:pt x="2569" y="87"/>
                  </a:lnTo>
                  <a:lnTo>
                    <a:pt x="2579" y="73"/>
                  </a:lnTo>
                  <a:lnTo>
                    <a:pt x="2589" y="55"/>
                  </a:lnTo>
                  <a:lnTo>
                    <a:pt x="2601" y="42"/>
                  </a:lnTo>
                  <a:lnTo>
                    <a:pt x="2609" y="28"/>
                  </a:lnTo>
                  <a:lnTo>
                    <a:pt x="2617" y="20"/>
                  </a:lnTo>
                  <a:lnTo>
                    <a:pt x="2628" y="12"/>
                  </a:lnTo>
                  <a:lnTo>
                    <a:pt x="2642" y="6"/>
                  </a:lnTo>
                  <a:lnTo>
                    <a:pt x="2658" y="2"/>
                  </a:lnTo>
                  <a:lnTo>
                    <a:pt x="2670" y="0"/>
                  </a:lnTo>
                  <a:lnTo>
                    <a:pt x="2676" y="0"/>
                  </a:lnTo>
                  <a:lnTo>
                    <a:pt x="2715" y="50"/>
                  </a:lnTo>
                  <a:lnTo>
                    <a:pt x="2670" y="132"/>
                  </a:lnTo>
                  <a:lnTo>
                    <a:pt x="2758" y="183"/>
                  </a:lnTo>
                  <a:lnTo>
                    <a:pt x="2782" y="142"/>
                  </a:lnTo>
                  <a:lnTo>
                    <a:pt x="2849" y="164"/>
                  </a:lnTo>
                  <a:lnTo>
                    <a:pt x="2853" y="231"/>
                  </a:lnTo>
                  <a:lnTo>
                    <a:pt x="2880" y="303"/>
                  </a:lnTo>
                  <a:lnTo>
                    <a:pt x="2983" y="303"/>
                  </a:lnTo>
                  <a:lnTo>
                    <a:pt x="3091" y="268"/>
                  </a:lnTo>
                  <a:lnTo>
                    <a:pt x="3138" y="207"/>
                  </a:lnTo>
                  <a:lnTo>
                    <a:pt x="3250" y="286"/>
                  </a:lnTo>
                  <a:lnTo>
                    <a:pt x="3231" y="386"/>
                  </a:lnTo>
                  <a:lnTo>
                    <a:pt x="3201" y="500"/>
                  </a:lnTo>
                  <a:lnTo>
                    <a:pt x="3231" y="616"/>
                  </a:lnTo>
                  <a:lnTo>
                    <a:pt x="3199" y="632"/>
                  </a:lnTo>
                  <a:lnTo>
                    <a:pt x="3191" y="701"/>
                  </a:lnTo>
                  <a:lnTo>
                    <a:pt x="3140" y="756"/>
                  </a:lnTo>
                  <a:lnTo>
                    <a:pt x="3085" y="866"/>
                  </a:lnTo>
                  <a:lnTo>
                    <a:pt x="3002" y="957"/>
                  </a:lnTo>
                  <a:lnTo>
                    <a:pt x="2987" y="1004"/>
                  </a:lnTo>
                  <a:lnTo>
                    <a:pt x="3042" y="1063"/>
                  </a:lnTo>
                  <a:lnTo>
                    <a:pt x="3083" y="1120"/>
                  </a:lnTo>
                  <a:lnTo>
                    <a:pt x="3071" y="1201"/>
                  </a:lnTo>
                  <a:lnTo>
                    <a:pt x="3079" y="1266"/>
                  </a:lnTo>
                  <a:lnTo>
                    <a:pt x="3030" y="1244"/>
                  </a:lnTo>
                  <a:lnTo>
                    <a:pt x="3014" y="1264"/>
                  </a:lnTo>
                  <a:lnTo>
                    <a:pt x="2971" y="1250"/>
                  </a:lnTo>
                  <a:lnTo>
                    <a:pt x="2947" y="1305"/>
                  </a:lnTo>
                  <a:lnTo>
                    <a:pt x="2989" y="1313"/>
                  </a:lnTo>
                  <a:lnTo>
                    <a:pt x="3030" y="1368"/>
                  </a:lnTo>
                  <a:lnTo>
                    <a:pt x="3024" y="1451"/>
                  </a:lnTo>
                  <a:lnTo>
                    <a:pt x="3059" y="1500"/>
                  </a:lnTo>
                  <a:lnTo>
                    <a:pt x="3061" y="1530"/>
                  </a:lnTo>
                  <a:lnTo>
                    <a:pt x="3091" y="1536"/>
                  </a:lnTo>
                  <a:lnTo>
                    <a:pt x="3170" y="1475"/>
                  </a:lnTo>
                  <a:lnTo>
                    <a:pt x="3209" y="1541"/>
                  </a:lnTo>
                  <a:lnTo>
                    <a:pt x="3244" y="1608"/>
                  </a:lnTo>
                  <a:lnTo>
                    <a:pt x="3282" y="1630"/>
                  </a:lnTo>
                  <a:lnTo>
                    <a:pt x="3282" y="1677"/>
                  </a:lnTo>
                  <a:lnTo>
                    <a:pt x="3239" y="1728"/>
                  </a:lnTo>
                  <a:lnTo>
                    <a:pt x="3189" y="1776"/>
                  </a:lnTo>
                  <a:lnTo>
                    <a:pt x="3138" y="1766"/>
                  </a:lnTo>
                  <a:lnTo>
                    <a:pt x="3134" y="1803"/>
                  </a:lnTo>
                  <a:lnTo>
                    <a:pt x="3101" y="1819"/>
                  </a:lnTo>
                  <a:lnTo>
                    <a:pt x="3032" y="1839"/>
                  </a:lnTo>
                  <a:lnTo>
                    <a:pt x="2981" y="1898"/>
                  </a:lnTo>
                  <a:lnTo>
                    <a:pt x="2928" y="1941"/>
                  </a:lnTo>
                  <a:lnTo>
                    <a:pt x="2884" y="2012"/>
                  </a:lnTo>
                  <a:lnTo>
                    <a:pt x="2839" y="1947"/>
                  </a:lnTo>
                  <a:lnTo>
                    <a:pt x="2798" y="1917"/>
                  </a:lnTo>
                  <a:lnTo>
                    <a:pt x="2768" y="1945"/>
                  </a:lnTo>
                  <a:lnTo>
                    <a:pt x="2788" y="1967"/>
                  </a:lnTo>
                  <a:lnTo>
                    <a:pt x="2788" y="2032"/>
                  </a:lnTo>
                  <a:lnTo>
                    <a:pt x="2811" y="2087"/>
                  </a:lnTo>
                  <a:lnTo>
                    <a:pt x="2778" y="2140"/>
                  </a:lnTo>
                  <a:lnTo>
                    <a:pt x="2770" y="2118"/>
                  </a:lnTo>
                  <a:lnTo>
                    <a:pt x="2703" y="2116"/>
                  </a:lnTo>
                  <a:lnTo>
                    <a:pt x="2656" y="2073"/>
                  </a:lnTo>
                  <a:lnTo>
                    <a:pt x="2640" y="2012"/>
                  </a:lnTo>
                  <a:lnTo>
                    <a:pt x="2607" y="1971"/>
                  </a:lnTo>
                  <a:lnTo>
                    <a:pt x="2581" y="1925"/>
                  </a:lnTo>
                  <a:lnTo>
                    <a:pt x="2556" y="1911"/>
                  </a:lnTo>
                  <a:lnTo>
                    <a:pt x="2536" y="1941"/>
                  </a:lnTo>
                  <a:lnTo>
                    <a:pt x="2506" y="1943"/>
                  </a:lnTo>
                  <a:lnTo>
                    <a:pt x="2469" y="1967"/>
                  </a:lnTo>
                  <a:lnTo>
                    <a:pt x="2479" y="2035"/>
                  </a:lnTo>
                  <a:lnTo>
                    <a:pt x="2441" y="2049"/>
                  </a:lnTo>
                  <a:lnTo>
                    <a:pt x="2414" y="2039"/>
                  </a:lnTo>
                  <a:lnTo>
                    <a:pt x="2386" y="2075"/>
                  </a:lnTo>
                  <a:lnTo>
                    <a:pt x="2347" y="2073"/>
                  </a:lnTo>
                  <a:lnTo>
                    <a:pt x="2296" y="2128"/>
                  </a:lnTo>
                  <a:lnTo>
                    <a:pt x="2248" y="2132"/>
                  </a:lnTo>
                  <a:lnTo>
                    <a:pt x="2231" y="2055"/>
                  </a:lnTo>
                  <a:lnTo>
                    <a:pt x="2183" y="2051"/>
                  </a:lnTo>
                  <a:lnTo>
                    <a:pt x="2158" y="2093"/>
                  </a:lnTo>
                  <a:lnTo>
                    <a:pt x="2152" y="2142"/>
                  </a:lnTo>
                  <a:lnTo>
                    <a:pt x="2120" y="2181"/>
                  </a:lnTo>
                  <a:lnTo>
                    <a:pt x="2132" y="2222"/>
                  </a:lnTo>
                  <a:lnTo>
                    <a:pt x="2117" y="2246"/>
                  </a:lnTo>
                  <a:lnTo>
                    <a:pt x="2185" y="2333"/>
                  </a:lnTo>
                  <a:lnTo>
                    <a:pt x="2075" y="2376"/>
                  </a:lnTo>
                  <a:lnTo>
                    <a:pt x="2014" y="2376"/>
                  </a:lnTo>
                  <a:lnTo>
                    <a:pt x="1928" y="2407"/>
                  </a:lnTo>
                  <a:lnTo>
                    <a:pt x="1880" y="2526"/>
                  </a:lnTo>
                  <a:lnTo>
                    <a:pt x="1802" y="2555"/>
                  </a:lnTo>
                  <a:lnTo>
                    <a:pt x="1766" y="2539"/>
                  </a:lnTo>
                  <a:lnTo>
                    <a:pt x="1731" y="2598"/>
                  </a:lnTo>
                  <a:lnTo>
                    <a:pt x="1674" y="2579"/>
                  </a:lnTo>
                  <a:lnTo>
                    <a:pt x="1621" y="2638"/>
                  </a:lnTo>
                  <a:lnTo>
                    <a:pt x="1601" y="2718"/>
                  </a:lnTo>
                  <a:lnTo>
                    <a:pt x="1502" y="2852"/>
                  </a:lnTo>
                  <a:lnTo>
                    <a:pt x="1459" y="2888"/>
                  </a:lnTo>
                  <a:lnTo>
                    <a:pt x="1430" y="2860"/>
                  </a:lnTo>
                  <a:lnTo>
                    <a:pt x="1339" y="2876"/>
                  </a:lnTo>
                  <a:lnTo>
                    <a:pt x="1298" y="2823"/>
                  </a:lnTo>
                  <a:lnTo>
                    <a:pt x="1239" y="2821"/>
                  </a:lnTo>
                  <a:lnTo>
                    <a:pt x="1195" y="2781"/>
                  </a:lnTo>
                  <a:lnTo>
                    <a:pt x="1233" y="2707"/>
                  </a:lnTo>
                  <a:lnTo>
                    <a:pt x="1248" y="2659"/>
                  </a:lnTo>
                  <a:lnTo>
                    <a:pt x="1215" y="2612"/>
                  </a:lnTo>
                  <a:lnTo>
                    <a:pt x="1150" y="2630"/>
                  </a:lnTo>
                  <a:lnTo>
                    <a:pt x="1115" y="2709"/>
                  </a:lnTo>
                  <a:lnTo>
                    <a:pt x="1101" y="2846"/>
                  </a:lnTo>
                  <a:lnTo>
                    <a:pt x="1052" y="2901"/>
                  </a:lnTo>
                  <a:lnTo>
                    <a:pt x="939" y="2947"/>
                  </a:lnTo>
                  <a:lnTo>
                    <a:pt x="869" y="2941"/>
                  </a:lnTo>
                  <a:lnTo>
                    <a:pt x="810" y="2886"/>
                  </a:lnTo>
                  <a:lnTo>
                    <a:pt x="817" y="2795"/>
                  </a:lnTo>
                  <a:lnTo>
                    <a:pt x="874" y="2764"/>
                  </a:lnTo>
                  <a:lnTo>
                    <a:pt x="874" y="2657"/>
                  </a:lnTo>
                  <a:lnTo>
                    <a:pt x="829" y="2618"/>
                  </a:lnTo>
                  <a:lnTo>
                    <a:pt x="754" y="2620"/>
                  </a:lnTo>
                  <a:lnTo>
                    <a:pt x="658" y="2714"/>
                  </a:lnTo>
                  <a:lnTo>
                    <a:pt x="524" y="2714"/>
                  </a:lnTo>
                  <a:lnTo>
                    <a:pt x="441" y="2671"/>
                  </a:lnTo>
                  <a:lnTo>
                    <a:pt x="445" y="2610"/>
                  </a:lnTo>
                  <a:lnTo>
                    <a:pt x="378" y="2606"/>
                  </a:lnTo>
                  <a:lnTo>
                    <a:pt x="302" y="2539"/>
                  </a:lnTo>
                  <a:lnTo>
                    <a:pt x="351" y="2470"/>
                  </a:lnTo>
                  <a:lnTo>
                    <a:pt x="396" y="2457"/>
                  </a:lnTo>
                  <a:lnTo>
                    <a:pt x="376" y="2390"/>
                  </a:lnTo>
                  <a:lnTo>
                    <a:pt x="296" y="2362"/>
                  </a:lnTo>
                  <a:lnTo>
                    <a:pt x="203" y="2374"/>
                  </a:lnTo>
                  <a:lnTo>
                    <a:pt x="156" y="2429"/>
                  </a:lnTo>
                  <a:lnTo>
                    <a:pt x="111" y="2423"/>
                  </a:lnTo>
                  <a:lnTo>
                    <a:pt x="34" y="2333"/>
                  </a:lnTo>
                  <a:lnTo>
                    <a:pt x="0" y="2236"/>
                  </a:lnTo>
                  <a:lnTo>
                    <a:pt x="18" y="2179"/>
                  </a:lnTo>
                  <a:lnTo>
                    <a:pt x="10" y="2055"/>
                  </a:lnTo>
                  <a:lnTo>
                    <a:pt x="14" y="2057"/>
                  </a:lnTo>
                  <a:lnTo>
                    <a:pt x="30" y="2057"/>
                  </a:lnTo>
                  <a:lnTo>
                    <a:pt x="52" y="2059"/>
                  </a:lnTo>
                  <a:lnTo>
                    <a:pt x="79" y="2063"/>
                  </a:lnTo>
                  <a:lnTo>
                    <a:pt x="109" y="2065"/>
                  </a:lnTo>
                  <a:lnTo>
                    <a:pt x="138" y="2069"/>
                  </a:lnTo>
                  <a:lnTo>
                    <a:pt x="166" y="2073"/>
                  </a:lnTo>
                  <a:lnTo>
                    <a:pt x="189" y="2077"/>
                  </a:lnTo>
                  <a:lnTo>
                    <a:pt x="207" y="2081"/>
                  </a:lnTo>
                  <a:lnTo>
                    <a:pt x="243" y="2089"/>
                  </a:lnTo>
                  <a:lnTo>
                    <a:pt x="278" y="2089"/>
                  </a:lnTo>
                  <a:lnTo>
                    <a:pt x="308" y="2081"/>
                  </a:lnTo>
                  <a:lnTo>
                    <a:pt x="323" y="2075"/>
                  </a:lnTo>
                  <a:lnTo>
                    <a:pt x="337" y="2069"/>
                  </a:lnTo>
                  <a:lnTo>
                    <a:pt x="351" y="2067"/>
                  </a:lnTo>
                  <a:lnTo>
                    <a:pt x="367" y="2065"/>
                  </a:lnTo>
                  <a:lnTo>
                    <a:pt x="386" y="2069"/>
                  </a:lnTo>
                  <a:lnTo>
                    <a:pt x="412" y="2075"/>
                  </a:lnTo>
                  <a:lnTo>
                    <a:pt x="441" y="2079"/>
                  </a:lnTo>
                  <a:lnTo>
                    <a:pt x="473" y="2083"/>
                  </a:lnTo>
                  <a:lnTo>
                    <a:pt x="498" y="2087"/>
                  </a:lnTo>
                  <a:lnTo>
                    <a:pt x="518" y="2087"/>
                  </a:lnTo>
                  <a:lnTo>
                    <a:pt x="542" y="2089"/>
                  </a:lnTo>
                  <a:lnTo>
                    <a:pt x="560" y="2095"/>
                  </a:lnTo>
                  <a:lnTo>
                    <a:pt x="575" y="2104"/>
                  </a:lnTo>
                  <a:lnTo>
                    <a:pt x="589" y="2118"/>
                  </a:lnTo>
                  <a:lnTo>
                    <a:pt x="607" y="2134"/>
                  </a:lnTo>
                  <a:lnTo>
                    <a:pt x="626" y="2148"/>
                  </a:lnTo>
                  <a:lnTo>
                    <a:pt x="646" y="2156"/>
                  </a:lnTo>
                  <a:lnTo>
                    <a:pt x="666" y="2163"/>
                  </a:lnTo>
                  <a:lnTo>
                    <a:pt x="685" y="2173"/>
                  </a:lnTo>
                  <a:lnTo>
                    <a:pt x="709" y="2183"/>
                  </a:lnTo>
                  <a:lnTo>
                    <a:pt x="739" y="2193"/>
                  </a:lnTo>
                  <a:lnTo>
                    <a:pt x="762" y="2197"/>
                  </a:lnTo>
                  <a:lnTo>
                    <a:pt x="792" y="2199"/>
                  </a:lnTo>
                  <a:lnTo>
                    <a:pt x="821" y="2201"/>
                  </a:lnTo>
                  <a:lnTo>
                    <a:pt x="851" y="2201"/>
                  </a:lnTo>
                  <a:lnTo>
                    <a:pt x="874" y="2201"/>
                  </a:lnTo>
                  <a:lnTo>
                    <a:pt x="892" y="2203"/>
                  </a:lnTo>
                  <a:lnTo>
                    <a:pt x="904" y="2207"/>
                  </a:lnTo>
                  <a:lnTo>
                    <a:pt x="914" y="2215"/>
                  </a:lnTo>
                  <a:lnTo>
                    <a:pt x="924" y="2224"/>
                  </a:lnTo>
                  <a:lnTo>
                    <a:pt x="935" y="2232"/>
                  </a:lnTo>
                  <a:lnTo>
                    <a:pt x="947" y="2236"/>
                  </a:lnTo>
                  <a:lnTo>
                    <a:pt x="965" y="2238"/>
                  </a:lnTo>
                  <a:lnTo>
                    <a:pt x="985" y="2234"/>
                  </a:lnTo>
                  <a:lnTo>
                    <a:pt x="1002" y="2224"/>
                  </a:lnTo>
                  <a:lnTo>
                    <a:pt x="1024" y="2207"/>
                  </a:lnTo>
                  <a:lnTo>
                    <a:pt x="1048" y="2187"/>
                  </a:lnTo>
                  <a:lnTo>
                    <a:pt x="1073" y="2171"/>
                  </a:lnTo>
                  <a:lnTo>
                    <a:pt x="1103" y="2157"/>
                  </a:lnTo>
                  <a:lnTo>
                    <a:pt x="1134" y="2144"/>
                  </a:lnTo>
                  <a:lnTo>
                    <a:pt x="1164" y="2130"/>
                  </a:lnTo>
                  <a:lnTo>
                    <a:pt x="1199" y="2114"/>
                  </a:lnTo>
                  <a:lnTo>
                    <a:pt x="1241" y="2098"/>
                  </a:lnTo>
                  <a:lnTo>
                    <a:pt x="1282" y="2087"/>
                  </a:lnTo>
                  <a:lnTo>
                    <a:pt x="1325" y="2079"/>
                  </a:lnTo>
                  <a:lnTo>
                    <a:pt x="1345" y="2077"/>
                  </a:lnTo>
                  <a:lnTo>
                    <a:pt x="1357" y="2077"/>
                  </a:lnTo>
                  <a:lnTo>
                    <a:pt x="1363" y="2079"/>
                  </a:lnTo>
                  <a:lnTo>
                    <a:pt x="1367" y="2079"/>
                  </a:lnTo>
                  <a:lnTo>
                    <a:pt x="1371" y="2081"/>
                  </a:lnTo>
                  <a:lnTo>
                    <a:pt x="1378" y="2081"/>
                  </a:lnTo>
                  <a:lnTo>
                    <a:pt x="1392" y="2081"/>
                  </a:lnTo>
                  <a:lnTo>
                    <a:pt x="1418" y="2079"/>
                  </a:lnTo>
                  <a:lnTo>
                    <a:pt x="1463" y="2075"/>
                  </a:lnTo>
                  <a:lnTo>
                    <a:pt x="1498" y="2071"/>
                  </a:lnTo>
                  <a:lnTo>
                    <a:pt x="1526" y="2065"/>
                  </a:lnTo>
                  <a:lnTo>
                    <a:pt x="1548" y="2059"/>
                  </a:lnTo>
                  <a:lnTo>
                    <a:pt x="1561" y="2053"/>
                  </a:lnTo>
                  <a:lnTo>
                    <a:pt x="1571" y="2045"/>
                  </a:lnTo>
                  <a:lnTo>
                    <a:pt x="1577" y="2035"/>
                  </a:lnTo>
                  <a:lnTo>
                    <a:pt x="1581" y="2030"/>
                  </a:lnTo>
                  <a:lnTo>
                    <a:pt x="1589" y="2024"/>
                  </a:lnTo>
                  <a:lnTo>
                    <a:pt x="1603" y="2018"/>
                  </a:lnTo>
                  <a:lnTo>
                    <a:pt x="1622" y="2014"/>
                  </a:lnTo>
                  <a:lnTo>
                    <a:pt x="1640" y="2006"/>
                  </a:lnTo>
                  <a:lnTo>
                    <a:pt x="1656" y="1994"/>
                  </a:lnTo>
                  <a:lnTo>
                    <a:pt x="1668" y="1974"/>
                  </a:lnTo>
                  <a:lnTo>
                    <a:pt x="1674" y="1957"/>
                  </a:lnTo>
                  <a:lnTo>
                    <a:pt x="1680" y="1941"/>
                  </a:lnTo>
                  <a:lnTo>
                    <a:pt x="1685" y="1927"/>
                  </a:lnTo>
                  <a:lnTo>
                    <a:pt x="1697" y="1913"/>
                  </a:lnTo>
                  <a:lnTo>
                    <a:pt x="1715" y="1900"/>
                  </a:lnTo>
                  <a:lnTo>
                    <a:pt x="1737" y="1888"/>
                  </a:lnTo>
                  <a:lnTo>
                    <a:pt x="1752" y="1878"/>
                  </a:lnTo>
                  <a:lnTo>
                    <a:pt x="1764" y="1872"/>
                  </a:lnTo>
                  <a:lnTo>
                    <a:pt x="1772" y="1866"/>
                  </a:lnTo>
                  <a:lnTo>
                    <a:pt x="1780" y="1860"/>
                  </a:lnTo>
                  <a:lnTo>
                    <a:pt x="1790" y="1854"/>
                  </a:lnTo>
                  <a:lnTo>
                    <a:pt x="1804" y="1848"/>
                  </a:lnTo>
                  <a:lnTo>
                    <a:pt x="1817" y="1841"/>
                  </a:lnTo>
                  <a:lnTo>
                    <a:pt x="1831" y="1831"/>
                  </a:lnTo>
                  <a:lnTo>
                    <a:pt x="1837" y="1821"/>
                  </a:lnTo>
                  <a:lnTo>
                    <a:pt x="1837" y="1811"/>
                  </a:lnTo>
                  <a:lnTo>
                    <a:pt x="1825" y="1795"/>
                  </a:lnTo>
                  <a:lnTo>
                    <a:pt x="1809" y="1780"/>
                  </a:lnTo>
                  <a:lnTo>
                    <a:pt x="1794" y="1762"/>
                  </a:lnTo>
                  <a:lnTo>
                    <a:pt x="1780" y="1744"/>
                  </a:lnTo>
                  <a:lnTo>
                    <a:pt x="1772" y="1726"/>
                  </a:lnTo>
                  <a:lnTo>
                    <a:pt x="1772" y="1707"/>
                  </a:lnTo>
                  <a:lnTo>
                    <a:pt x="1772" y="1679"/>
                  </a:lnTo>
                  <a:lnTo>
                    <a:pt x="1776" y="1652"/>
                  </a:lnTo>
                  <a:lnTo>
                    <a:pt x="1782" y="1628"/>
                  </a:lnTo>
                  <a:lnTo>
                    <a:pt x="1790" y="1608"/>
                  </a:lnTo>
                  <a:lnTo>
                    <a:pt x="1806" y="1593"/>
                  </a:lnTo>
                  <a:lnTo>
                    <a:pt x="1823" y="1585"/>
                  </a:lnTo>
                  <a:lnTo>
                    <a:pt x="1843" y="1581"/>
                  </a:lnTo>
                  <a:lnTo>
                    <a:pt x="1863" y="1585"/>
                  </a:lnTo>
                  <a:lnTo>
                    <a:pt x="1884" y="1597"/>
                  </a:lnTo>
                  <a:lnTo>
                    <a:pt x="1910" y="1606"/>
                  </a:lnTo>
                  <a:lnTo>
                    <a:pt x="1937" y="1614"/>
                  </a:lnTo>
                  <a:lnTo>
                    <a:pt x="1963" y="1616"/>
                  </a:lnTo>
                  <a:lnTo>
                    <a:pt x="1985" y="1614"/>
                  </a:lnTo>
                  <a:lnTo>
                    <a:pt x="2002" y="1614"/>
                  </a:lnTo>
                  <a:lnTo>
                    <a:pt x="2020" y="1612"/>
                  </a:lnTo>
                  <a:lnTo>
                    <a:pt x="2034" y="1608"/>
                  </a:lnTo>
                  <a:lnTo>
                    <a:pt x="2046" y="1597"/>
                  </a:lnTo>
                  <a:lnTo>
                    <a:pt x="2058" y="1581"/>
                  </a:lnTo>
                  <a:lnTo>
                    <a:pt x="2071" y="1561"/>
                  </a:lnTo>
                  <a:lnTo>
                    <a:pt x="2085" y="1538"/>
                  </a:lnTo>
                  <a:lnTo>
                    <a:pt x="2101" y="1518"/>
                  </a:lnTo>
                  <a:lnTo>
                    <a:pt x="2117" y="1502"/>
                  </a:lnTo>
                  <a:lnTo>
                    <a:pt x="2130" y="1494"/>
                  </a:lnTo>
                  <a:lnTo>
                    <a:pt x="2146" y="1490"/>
                  </a:lnTo>
                  <a:lnTo>
                    <a:pt x="2166" y="1488"/>
                  </a:lnTo>
                  <a:lnTo>
                    <a:pt x="2189" y="1486"/>
                  </a:lnTo>
                  <a:lnTo>
                    <a:pt x="2213" y="1484"/>
                  </a:lnTo>
                  <a:lnTo>
                    <a:pt x="2231" y="1482"/>
                  </a:lnTo>
                  <a:lnTo>
                    <a:pt x="2243" y="1477"/>
                  </a:lnTo>
                  <a:lnTo>
                    <a:pt x="2254" y="1469"/>
                  </a:lnTo>
                  <a:lnTo>
                    <a:pt x="2268" y="1455"/>
                  </a:lnTo>
                  <a:lnTo>
                    <a:pt x="2284" y="1437"/>
                  </a:lnTo>
                  <a:lnTo>
                    <a:pt x="2298" y="1421"/>
                  </a:lnTo>
                  <a:lnTo>
                    <a:pt x="2308" y="1408"/>
                  </a:lnTo>
                  <a:lnTo>
                    <a:pt x="2311" y="1388"/>
                  </a:lnTo>
                  <a:lnTo>
                    <a:pt x="2315" y="1364"/>
                  </a:lnTo>
                  <a:lnTo>
                    <a:pt x="2321" y="1343"/>
                  </a:lnTo>
                  <a:lnTo>
                    <a:pt x="2331" y="1323"/>
                  </a:lnTo>
                  <a:lnTo>
                    <a:pt x="2351" y="1303"/>
                  </a:lnTo>
                  <a:lnTo>
                    <a:pt x="2374" y="1286"/>
                  </a:lnTo>
                  <a:lnTo>
                    <a:pt x="2402" y="1276"/>
                  </a:lnTo>
                  <a:lnTo>
                    <a:pt x="2416" y="1270"/>
                  </a:lnTo>
                  <a:lnTo>
                    <a:pt x="2426" y="1262"/>
                  </a:lnTo>
                  <a:lnTo>
                    <a:pt x="2433" y="1250"/>
                  </a:lnTo>
                  <a:lnTo>
                    <a:pt x="2443" y="1240"/>
                  </a:lnTo>
                  <a:lnTo>
                    <a:pt x="2455" y="1232"/>
                  </a:lnTo>
                  <a:lnTo>
                    <a:pt x="2469" y="1227"/>
                  </a:lnTo>
                  <a:lnTo>
                    <a:pt x="2487" y="1217"/>
                  </a:lnTo>
                  <a:lnTo>
                    <a:pt x="2510" y="1205"/>
                  </a:lnTo>
                  <a:lnTo>
                    <a:pt x="2534" y="1195"/>
                  </a:lnTo>
                  <a:lnTo>
                    <a:pt x="2559" y="1189"/>
                  </a:lnTo>
                  <a:lnTo>
                    <a:pt x="2583" y="1187"/>
                  </a:lnTo>
                  <a:lnTo>
                    <a:pt x="2607" y="1189"/>
                  </a:lnTo>
                  <a:lnTo>
                    <a:pt x="2628" y="1195"/>
                  </a:lnTo>
                  <a:lnTo>
                    <a:pt x="2652" y="1199"/>
                  </a:lnTo>
                  <a:lnTo>
                    <a:pt x="2670" y="1203"/>
                  </a:lnTo>
                  <a:lnTo>
                    <a:pt x="2685" y="1203"/>
                  </a:lnTo>
                  <a:lnTo>
                    <a:pt x="2697" y="1197"/>
                  </a:lnTo>
                  <a:lnTo>
                    <a:pt x="2707" y="1183"/>
                  </a:lnTo>
                  <a:lnTo>
                    <a:pt x="2713" y="1171"/>
                  </a:lnTo>
                  <a:lnTo>
                    <a:pt x="2713" y="1158"/>
                  </a:lnTo>
                  <a:lnTo>
                    <a:pt x="2707" y="1140"/>
                  </a:lnTo>
                  <a:lnTo>
                    <a:pt x="2695" y="1126"/>
                  </a:lnTo>
                  <a:lnTo>
                    <a:pt x="2682" y="1108"/>
                  </a:lnTo>
                  <a:lnTo>
                    <a:pt x="2662" y="1089"/>
                  </a:lnTo>
                  <a:lnTo>
                    <a:pt x="2644" y="1071"/>
                  </a:lnTo>
                  <a:lnTo>
                    <a:pt x="2626" y="1055"/>
                  </a:lnTo>
                  <a:lnTo>
                    <a:pt x="2611" y="1042"/>
                  </a:lnTo>
                  <a:lnTo>
                    <a:pt x="2575" y="1016"/>
                  </a:lnTo>
                  <a:lnTo>
                    <a:pt x="2538" y="1004"/>
                  </a:lnTo>
                  <a:lnTo>
                    <a:pt x="2524" y="998"/>
                  </a:lnTo>
                  <a:lnTo>
                    <a:pt x="2510" y="990"/>
                  </a:lnTo>
                  <a:lnTo>
                    <a:pt x="2498" y="986"/>
                  </a:lnTo>
                  <a:lnTo>
                    <a:pt x="2485" y="984"/>
                  </a:lnTo>
                  <a:lnTo>
                    <a:pt x="2469" y="990"/>
                  </a:lnTo>
                  <a:lnTo>
                    <a:pt x="2453" y="1006"/>
                  </a:lnTo>
                  <a:lnTo>
                    <a:pt x="2439" y="1024"/>
                  </a:lnTo>
                  <a:lnTo>
                    <a:pt x="2426" y="1040"/>
                  </a:lnTo>
                  <a:lnTo>
                    <a:pt x="2408" y="1051"/>
                  </a:lnTo>
                  <a:lnTo>
                    <a:pt x="2394" y="1053"/>
                  </a:lnTo>
                  <a:lnTo>
                    <a:pt x="2376" y="1049"/>
                  </a:lnTo>
                  <a:lnTo>
                    <a:pt x="2357" y="1044"/>
                  </a:lnTo>
                  <a:lnTo>
                    <a:pt x="2337" y="1036"/>
                  </a:lnTo>
                  <a:lnTo>
                    <a:pt x="2317" y="1032"/>
                  </a:lnTo>
                  <a:lnTo>
                    <a:pt x="2304" y="1034"/>
                  </a:lnTo>
                  <a:lnTo>
                    <a:pt x="2292" y="1042"/>
                  </a:lnTo>
                  <a:lnTo>
                    <a:pt x="2282" y="1053"/>
                  </a:lnTo>
                  <a:lnTo>
                    <a:pt x="2272" y="1067"/>
                  </a:lnTo>
                  <a:lnTo>
                    <a:pt x="2260" y="1079"/>
                  </a:lnTo>
                  <a:lnTo>
                    <a:pt x="2248" y="1087"/>
                  </a:lnTo>
                  <a:lnTo>
                    <a:pt x="2235" y="1087"/>
                  </a:lnTo>
                  <a:lnTo>
                    <a:pt x="2211" y="1075"/>
                  </a:lnTo>
                  <a:lnTo>
                    <a:pt x="2189" y="1061"/>
                  </a:lnTo>
                  <a:lnTo>
                    <a:pt x="2174" y="1044"/>
                  </a:lnTo>
                  <a:lnTo>
                    <a:pt x="2168" y="1024"/>
                  </a:lnTo>
                  <a:lnTo>
                    <a:pt x="2170" y="1010"/>
                  </a:lnTo>
                  <a:lnTo>
                    <a:pt x="2178" y="1002"/>
                  </a:lnTo>
                  <a:lnTo>
                    <a:pt x="2185" y="992"/>
                  </a:lnTo>
                  <a:lnTo>
                    <a:pt x="2193" y="982"/>
                  </a:lnTo>
                  <a:lnTo>
                    <a:pt x="2197" y="965"/>
                  </a:lnTo>
                  <a:lnTo>
                    <a:pt x="2199" y="935"/>
                  </a:lnTo>
                  <a:lnTo>
                    <a:pt x="2201" y="902"/>
                  </a:lnTo>
                  <a:lnTo>
                    <a:pt x="2207" y="868"/>
                  </a:lnTo>
                  <a:lnTo>
                    <a:pt x="2217" y="839"/>
                  </a:lnTo>
                  <a:lnTo>
                    <a:pt x="2229" y="811"/>
                  </a:lnTo>
                  <a:lnTo>
                    <a:pt x="2239" y="782"/>
                  </a:lnTo>
                  <a:lnTo>
                    <a:pt x="2248" y="754"/>
                  </a:lnTo>
                  <a:lnTo>
                    <a:pt x="2254" y="735"/>
                  </a:lnTo>
                  <a:lnTo>
                    <a:pt x="2262" y="721"/>
                  </a:lnTo>
                  <a:lnTo>
                    <a:pt x="2276" y="713"/>
                  </a:lnTo>
                  <a:lnTo>
                    <a:pt x="2296" y="711"/>
                  </a:lnTo>
                  <a:lnTo>
                    <a:pt x="2317" y="713"/>
                  </a:lnTo>
                  <a:lnTo>
                    <a:pt x="2331" y="719"/>
                  </a:lnTo>
                  <a:lnTo>
                    <a:pt x="2349" y="725"/>
                  </a:lnTo>
                  <a:lnTo>
                    <a:pt x="2365" y="733"/>
                  </a:lnTo>
                  <a:lnTo>
                    <a:pt x="2380" y="736"/>
                  </a:lnTo>
                  <a:lnTo>
                    <a:pt x="2394" y="736"/>
                  </a:lnTo>
                  <a:lnTo>
                    <a:pt x="2406" y="729"/>
                  </a:lnTo>
                  <a:lnTo>
                    <a:pt x="2424" y="703"/>
                  </a:lnTo>
                  <a:lnTo>
                    <a:pt x="2443" y="675"/>
                  </a:lnTo>
                  <a:lnTo>
                    <a:pt x="2463" y="650"/>
                  </a:lnTo>
                  <a:lnTo>
                    <a:pt x="2477" y="640"/>
                  </a:lnTo>
                  <a:lnTo>
                    <a:pt x="2493" y="636"/>
                  </a:lnTo>
                  <a:lnTo>
                    <a:pt x="2506" y="634"/>
                  </a:lnTo>
                  <a:lnTo>
                    <a:pt x="2522" y="630"/>
                  </a:lnTo>
                  <a:lnTo>
                    <a:pt x="2534" y="622"/>
                  </a:lnTo>
                  <a:lnTo>
                    <a:pt x="2540" y="611"/>
                  </a:lnTo>
                  <a:lnTo>
                    <a:pt x="2542" y="595"/>
                  </a:lnTo>
                  <a:lnTo>
                    <a:pt x="2538" y="577"/>
                  </a:lnTo>
                  <a:lnTo>
                    <a:pt x="2534" y="561"/>
                  </a:lnTo>
                  <a:lnTo>
                    <a:pt x="2530" y="548"/>
                  </a:lnTo>
                  <a:lnTo>
                    <a:pt x="2532" y="534"/>
                  </a:lnTo>
                  <a:lnTo>
                    <a:pt x="2536" y="518"/>
                  </a:lnTo>
                  <a:lnTo>
                    <a:pt x="2542" y="498"/>
                  </a:lnTo>
                  <a:lnTo>
                    <a:pt x="2550" y="477"/>
                  </a:lnTo>
                  <a:lnTo>
                    <a:pt x="2556" y="459"/>
                  </a:lnTo>
                  <a:lnTo>
                    <a:pt x="2561" y="443"/>
                  </a:lnTo>
                  <a:lnTo>
                    <a:pt x="2567" y="416"/>
                  </a:lnTo>
                  <a:lnTo>
                    <a:pt x="2571" y="386"/>
                  </a:lnTo>
                  <a:lnTo>
                    <a:pt x="2579" y="355"/>
                  </a:lnTo>
                  <a:lnTo>
                    <a:pt x="2585" y="337"/>
                  </a:lnTo>
                  <a:lnTo>
                    <a:pt x="2589" y="327"/>
                  </a:lnTo>
                  <a:lnTo>
                    <a:pt x="2595" y="317"/>
                  </a:lnTo>
                  <a:lnTo>
                    <a:pt x="2603" y="305"/>
                  </a:lnTo>
                  <a:lnTo>
                    <a:pt x="2615" y="294"/>
                  </a:lnTo>
                  <a:lnTo>
                    <a:pt x="2626" y="276"/>
                  </a:lnTo>
                  <a:lnTo>
                    <a:pt x="2632" y="260"/>
                  </a:lnTo>
                  <a:lnTo>
                    <a:pt x="2634" y="246"/>
                  </a:lnTo>
                  <a:lnTo>
                    <a:pt x="2634" y="231"/>
                  </a:lnTo>
                  <a:lnTo>
                    <a:pt x="2632" y="209"/>
                  </a:lnTo>
                  <a:lnTo>
                    <a:pt x="2632" y="185"/>
                  </a:lnTo>
                  <a:lnTo>
                    <a:pt x="2628" y="164"/>
                  </a:lnTo>
                  <a:lnTo>
                    <a:pt x="2622" y="150"/>
                  </a:lnTo>
                  <a:lnTo>
                    <a:pt x="2615" y="146"/>
                  </a:lnTo>
                  <a:lnTo>
                    <a:pt x="2605" y="148"/>
                  </a:lnTo>
                  <a:lnTo>
                    <a:pt x="2593" y="152"/>
                  </a:lnTo>
                  <a:lnTo>
                    <a:pt x="2581" y="156"/>
                  </a:lnTo>
                  <a:lnTo>
                    <a:pt x="2567" y="158"/>
                  </a:lnTo>
                  <a:lnTo>
                    <a:pt x="2556" y="156"/>
                  </a:lnTo>
                  <a:lnTo>
                    <a:pt x="2548" y="148"/>
                  </a:lnTo>
                  <a:lnTo>
                    <a:pt x="2546" y="136"/>
                  </a:lnTo>
                  <a:lnTo>
                    <a:pt x="2548" y="124"/>
                  </a:lnTo>
                  <a:lnTo>
                    <a:pt x="2550" y="116"/>
                  </a:lnTo>
                  <a:lnTo>
                    <a:pt x="2552" y="115"/>
                  </a:lnTo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8" name="Freeform 107"/>
            <p:cNvSpPr/>
            <p:nvPr/>
          </p:nvSpPr>
          <p:spPr bwMode="gray">
            <a:xfrm>
              <a:off x="2016" y="1899"/>
              <a:ext cx="1007" cy="870"/>
            </a:xfrm>
            <a:custGeom>
              <a:avLst/>
              <a:gdLst>
                <a:gd name="T0" fmla="*/ 92 w 2014"/>
                <a:gd name="T1" fmla="*/ 13 h 1739"/>
                <a:gd name="T2" fmla="*/ 66 w 2014"/>
                <a:gd name="T3" fmla="*/ 38 h 1739"/>
                <a:gd name="T4" fmla="*/ 0 w 2014"/>
                <a:gd name="T5" fmla="*/ 77 h 1739"/>
                <a:gd name="T6" fmla="*/ 45 w 2014"/>
                <a:gd name="T7" fmla="*/ 154 h 1739"/>
                <a:gd name="T8" fmla="*/ 90 w 2014"/>
                <a:gd name="T9" fmla="*/ 171 h 1739"/>
                <a:gd name="T10" fmla="*/ 140 w 2014"/>
                <a:gd name="T11" fmla="*/ 160 h 1739"/>
                <a:gd name="T12" fmla="*/ 188 w 2014"/>
                <a:gd name="T13" fmla="*/ 177 h 1739"/>
                <a:gd name="T14" fmla="*/ 215 w 2014"/>
                <a:gd name="T15" fmla="*/ 193 h 1739"/>
                <a:gd name="T16" fmla="*/ 258 w 2014"/>
                <a:gd name="T17" fmla="*/ 220 h 1739"/>
                <a:gd name="T18" fmla="*/ 284 w 2014"/>
                <a:gd name="T19" fmla="*/ 237 h 1739"/>
                <a:gd name="T20" fmla="*/ 301 w 2014"/>
                <a:gd name="T21" fmla="*/ 275 h 1739"/>
                <a:gd name="T22" fmla="*/ 283 w 2014"/>
                <a:gd name="T23" fmla="*/ 318 h 1739"/>
                <a:gd name="T24" fmla="*/ 270 w 2014"/>
                <a:gd name="T25" fmla="*/ 341 h 1739"/>
                <a:gd name="T26" fmla="*/ 249 w 2014"/>
                <a:gd name="T27" fmla="*/ 367 h 1739"/>
                <a:gd name="T28" fmla="*/ 239 w 2014"/>
                <a:gd name="T29" fmla="*/ 374 h 1739"/>
                <a:gd name="T30" fmla="*/ 281 w 2014"/>
                <a:gd name="T31" fmla="*/ 390 h 1739"/>
                <a:gd name="T32" fmla="*/ 314 w 2014"/>
                <a:gd name="T33" fmla="*/ 373 h 1739"/>
                <a:gd name="T34" fmla="*/ 353 w 2014"/>
                <a:gd name="T35" fmla="*/ 403 h 1739"/>
                <a:gd name="T36" fmla="*/ 385 w 2014"/>
                <a:gd name="T37" fmla="*/ 435 h 1739"/>
                <a:gd name="T38" fmla="*/ 413 w 2014"/>
                <a:gd name="T39" fmla="*/ 401 h 1739"/>
                <a:gd name="T40" fmla="*/ 430 w 2014"/>
                <a:gd name="T41" fmla="*/ 377 h 1739"/>
                <a:gd name="T42" fmla="*/ 425 w 2014"/>
                <a:gd name="T43" fmla="*/ 349 h 1739"/>
                <a:gd name="T44" fmla="*/ 431 w 2014"/>
                <a:gd name="T45" fmla="*/ 341 h 1739"/>
                <a:gd name="T46" fmla="*/ 432 w 2014"/>
                <a:gd name="T47" fmla="*/ 335 h 1739"/>
                <a:gd name="T48" fmla="*/ 432 w 2014"/>
                <a:gd name="T49" fmla="*/ 327 h 1739"/>
                <a:gd name="T50" fmla="*/ 472 w 2014"/>
                <a:gd name="T51" fmla="*/ 329 h 1739"/>
                <a:gd name="T52" fmla="*/ 500 w 2014"/>
                <a:gd name="T53" fmla="*/ 302 h 1739"/>
                <a:gd name="T54" fmla="*/ 501 w 2014"/>
                <a:gd name="T55" fmla="*/ 267 h 1739"/>
                <a:gd name="T56" fmla="*/ 453 w 2014"/>
                <a:gd name="T57" fmla="*/ 241 h 1739"/>
                <a:gd name="T58" fmla="*/ 429 w 2014"/>
                <a:gd name="T59" fmla="*/ 256 h 1739"/>
                <a:gd name="T60" fmla="*/ 444 w 2014"/>
                <a:gd name="T61" fmla="*/ 290 h 1739"/>
                <a:gd name="T62" fmla="*/ 429 w 2014"/>
                <a:gd name="T63" fmla="*/ 315 h 1739"/>
                <a:gd name="T64" fmla="*/ 398 w 2014"/>
                <a:gd name="T65" fmla="*/ 302 h 1739"/>
                <a:gd name="T66" fmla="*/ 391 w 2014"/>
                <a:gd name="T67" fmla="*/ 276 h 1739"/>
                <a:gd name="T68" fmla="*/ 369 w 2014"/>
                <a:gd name="T69" fmla="*/ 243 h 1739"/>
                <a:gd name="T70" fmla="*/ 342 w 2014"/>
                <a:gd name="T71" fmla="*/ 228 h 1739"/>
                <a:gd name="T72" fmla="*/ 343 w 2014"/>
                <a:gd name="T73" fmla="*/ 183 h 1739"/>
                <a:gd name="T74" fmla="*/ 313 w 2014"/>
                <a:gd name="T75" fmla="*/ 148 h 1739"/>
                <a:gd name="T76" fmla="*/ 235 w 2014"/>
                <a:gd name="T77" fmla="*/ 161 h 1739"/>
                <a:gd name="T78" fmla="*/ 200 w 2014"/>
                <a:gd name="T79" fmla="*/ 128 h 1739"/>
                <a:gd name="T80" fmla="*/ 218 w 2014"/>
                <a:gd name="T81" fmla="*/ 91 h 1739"/>
                <a:gd name="T82" fmla="*/ 163 w 2014"/>
                <a:gd name="T83" fmla="*/ 100 h 1739"/>
                <a:gd name="T84" fmla="*/ 124 w 2014"/>
                <a:gd name="T85" fmla="*/ 52 h 1739"/>
                <a:gd name="T86" fmla="*/ 116 w 2014"/>
                <a:gd name="T87" fmla="*/ 3 h 173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014"/>
                <a:gd name="T133" fmla="*/ 0 h 1739"/>
                <a:gd name="T134" fmla="*/ 2014 w 2014"/>
                <a:gd name="T135" fmla="*/ 1739 h 173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014" h="1739">
                  <a:moveTo>
                    <a:pt x="463" y="9"/>
                  </a:moveTo>
                  <a:lnTo>
                    <a:pt x="398" y="0"/>
                  </a:lnTo>
                  <a:lnTo>
                    <a:pt x="365" y="51"/>
                  </a:lnTo>
                  <a:lnTo>
                    <a:pt x="374" y="92"/>
                  </a:lnTo>
                  <a:lnTo>
                    <a:pt x="347" y="122"/>
                  </a:lnTo>
                  <a:lnTo>
                    <a:pt x="264" y="149"/>
                  </a:lnTo>
                  <a:lnTo>
                    <a:pt x="160" y="181"/>
                  </a:lnTo>
                  <a:lnTo>
                    <a:pt x="81" y="259"/>
                  </a:lnTo>
                  <a:lnTo>
                    <a:pt x="0" y="307"/>
                  </a:lnTo>
                  <a:lnTo>
                    <a:pt x="32" y="570"/>
                  </a:lnTo>
                  <a:lnTo>
                    <a:pt x="115" y="578"/>
                  </a:lnTo>
                  <a:lnTo>
                    <a:pt x="180" y="614"/>
                  </a:lnTo>
                  <a:lnTo>
                    <a:pt x="237" y="625"/>
                  </a:lnTo>
                  <a:lnTo>
                    <a:pt x="298" y="684"/>
                  </a:lnTo>
                  <a:lnTo>
                    <a:pt x="357" y="681"/>
                  </a:lnTo>
                  <a:lnTo>
                    <a:pt x="432" y="637"/>
                  </a:lnTo>
                  <a:lnTo>
                    <a:pt x="504" y="641"/>
                  </a:lnTo>
                  <a:lnTo>
                    <a:pt x="559" y="637"/>
                  </a:lnTo>
                  <a:lnTo>
                    <a:pt x="601" y="612"/>
                  </a:lnTo>
                  <a:lnTo>
                    <a:pt x="674" y="651"/>
                  </a:lnTo>
                  <a:lnTo>
                    <a:pt x="752" y="708"/>
                  </a:lnTo>
                  <a:lnTo>
                    <a:pt x="813" y="669"/>
                  </a:lnTo>
                  <a:lnTo>
                    <a:pt x="829" y="708"/>
                  </a:lnTo>
                  <a:lnTo>
                    <a:pt x="859" y="771"/>
                  </a:lnTo>
                  <a:lnTo>
                    <a:pt x="945" y="807"/>
                  </a:lnTo>
                  <a:lnTo>
                    <a:pt x="998" y="877"/>
                  </a:lnTo>
                  <a:lnTo>
                    <a:pt x="1032" y="879"/>
                  </a:lnTo>
                  <a:lnTo>
                    <a:pt x="1059" y="854"/>
                  </a:lnTo>
                  <a:lnTo>
                    <a:pt x="1101" y="895"/>
                  </a:lnTo>
                  <a:lnTo>
                    <a:pt x="1136" y="946"/>
                  </a:lnTo>
                  <a:lnTo>
                    <a:pt x="1150" y="1015"/>
                  </a:lnTo>
                  <a:lnTo>
                    <a:pt x="1181" y="1051"/>
                  </a:lnTo>
                  <a:lnTo>
                    <a:pt x="1203" y="1100"/>
                  </a:lnTo>
                  <a:lnTo>
                    <a:pt x="1229" y="1129"/>
                  </a:lnTo>
                  <a:lnTo>
                    <a:pt x="1197" y="1234"/>
                  </a:lnTo>
                  <a:lnTo>
                    <a:pt x="1132" y="1271"/>
                  </a:lnTo>
                  <a:lnTo>
                    <a:pt x="1144" y="1326"/>
                  </a:lnTo>
                  <a:lnTo>
                    <a:pt x="1105" y="1358"/>
                  </a:lnTo>
                  <a:lnTo>
                    <a:pt x="1077" y="1362"/>
                  </a:lnTo>
                  <a:lnTo>
                    <a:pt x="1085" y="1448"/>
                  </a:lnTo>
                  <a:lnTo>
                    <a:pt x="1050" y="1478"/>
                  </a:lnTo>
                  <a:lnTo>
                    <a:pt x="996" y="1468"/>
                  </a:lnTo>
                  <a:lnTo>
                    <a:pt x="971" y="1425"/>
                  </a:lnTo>
                  <a:lnTo>
                    <a:pt x="943" y="1444"/>
                  </a:lnTo>
                  <a:lnTo>
                    <a:pt x="953" y="1495"/>
                  </a:lnTo>
                  <a:lnTo>
                    <a:pt x="1018" y="1503"/>
                  </a:lnTo>
                  <a:lnTo>
                    <a:pt x="1073" y="1547"/>
                  </a:lnTo>
                  <a:lnTo>
                    <a:pt x="1124" y="1558"/>
                  </a:lnTo>
                  <a:lnTo>
                    <a:pt x="1126" y="1507"/>
                  </a:lnTo>
                  <a:lnTo>
                    <a:pt x="1223" y="1472"/>
                  </a:lnTo>
                  <a:lnTo>
                    <a:pt x="1256" y="1489"/>
                  </a:lnTo>
                  <a:lnTo>
                    <a:pt x="1282" y="1560"/>
                  </a:lnTo>
                  <a:lnTo>
                    <a:pt x="1363" y="1633"/>
                  </a:lnTo>
                  <a:lnTo>
                    <a:pt x="1410" y="1610"/>
                  </a:lnTo>
                  <a:lnTo>
                    <a:pt x="1437" y="1688"/>
                  </a:lnTo>
                  <a:lnTo>
                    <a:pt x="1493" y="1732"/>
                  </a:lnTo>
                  <a:lnTo>
                    <a:pt x="1540" y="1739"/>
                  </a:lnTo>
                  <a:lnTo>
                    <a:pt x="1587" y="1688"/>
                  </a:lnTo>
                  <a:lnTo>
                    <a:pt x="1654" y="1651"/>
                  </a:lnTo>
                  <a:lnTo>
                    <a:pt x="1650" y="1602"/>
                  </a:lnTo>
                  <a:lnTo>
                    <a:pt x="1634" y="1580"/>
                  </a:lnTo>
                  <a:lnTo>
                    <a:pt x="1731" y="1566"/>
                  </a:lnTo>
                  <a:lnTo>
                    <a:pt x="1719" y="1507"/>
                  </a:lnTo>
                  <a:lnTo>
                    <a:pt x="1744" y="1430"/>
                  </a:lnTo>
                  <a:lnTo>
                    <a:pt x="1697" y="1399"/>
                  </a:lnTo>
                  <a:lnTo>
                    <a:pt x="1699" y="1395"/>
                  </a:lnTo>
                  <a:lnTo>
                    <a:pt x="1707" y="1385"/>
                  </a:lnTo>
                  <a:lnTo>
                    <a:pt x="1715" y="1373"/>
                  </a:lnTo>
                  <a:lnTo>
                    <a:pt x="1723" y="1363"/>
                  </a:lnTo>
                  <a:lnTo>
                    <a:pt x="1727" y="1360"/>
                  </a:lnTo>
                  <a:lnTo>
                    <a:pt x="1727" y="1354"/>
                  </a:lnTo>
                  <a:lnTo>
                    <a:pt x="1725" y="1340"/>
                  </a:lnTo>
                  <a:lnTo>
                    <a:pt x="1725" y="1324"/>
                  </a:lnTo>
                  <a:lnTo>
                    <a:pt x="1725" y="1312"/>
                  </a:lnTo>
                  <a:lnTo>
                    <a:pt x="1725" y="1306"/>
                  </a:lnTo>
                  <a:lnTo>
                    <a:pt x="1788" y="1302"/>
                  </a:lnTo>
                  <a:lnTo>
                    <a:pt x="1835" y="1328"/>
                  </a:lnTo>
                  <a:lnTo>
                    <a:pt x="1888" y="1316"/>
                  </a:lnTo>
                  <a:lnTo>
                    <a:pt x="1888" y="1267"/>
                  </a:lnTo>
                  <a:lnTo>
                    <a:pt x="1996" y="1259"/>
                  </a:lnTo>
                  <a:lnTo>
                    <a:pt x="2000" y="1206"/>
                  </a:lnTo>
                  <a:lnTo>
                    <a:pt x="1989" y="1155"/>
                  </a:lnTo>
                  <a:lnTo>
                    <a:pt x="2014" y="1112"/>
                  </a:lnTo>
                  <a:lnTo>
                    <a:pt x="2002" y="1068"/>
                  </a:lnTo>
                  <a:lnTo>
                    <a:pt x="1882" y="1015"/>
                  </a:lnTo>
                  <a:lnTo>
                    <a:pt x="1811" y="993"/>
                  </a:lnTo>
                  <a:lnTo>
                    <a:pt x="1809" y="962"/>
                  </a:lnTo>
                  <a:lnTo>
                    <a:pt x="1758" y="960"/>
                  </a:lnTo>
                  <a:lnTo>
                    <a:pt x="1727" y="944"/>
                  </a:lnTo>
                  <a:lnTo>
                    <a:pt x="1713" y="1023"/>
                  </a:lnTo>
                  <a:lnTo>
                    <a:pt x="1701" y="1102"/>
                  </a:lnTo>
                  <a:lnTo>
                    <a:pt x="1754" y="1121"/>
                  </a:lnTo>
                  <a:lnTo>
                    <a:pt x="1774" y="1157"/>
                  </a:lnTo>
                  <a:lnTo>
                    <a:pt x="1756" y="1198"/>
                  </a:lnTo>
                  <a:lnTo>
                    <a:pt x="1717" y="1214"/>
                  </a:lnTo>
                  <a:lnTo>
                    <a:pt x="1713" y="1259"/>
                  </a:lnTo>
                  <a:lnTo>
                    <a:pt x="1678" y="1271"/>
                  </a:lnTo>
                  <a:lnTo>
                    <a:pt x="1613" y="1241"/>
                  </a:lnTo>
                  <a:lnTo>
                    <a:pt x="1589" y="1206"/>
                  </a:lnTo>
                  <a:lnTo>
                    <a:pt x="1546" y="1190"/>
                  </a:lnTo>
                  <a:lnTo>
                    <a:pt x="1546" y="1145"/>
                  </a:lnTo>
                  <a:lnTo>
                    <a:pt x="1563" y="1104"/>
                  </a:lnTo>
                  <a:lnTo>
                    <a:pt x="1524" y="1047"/>
                  </a:lnTo>
                  <a:lnTo>
                    <a:pt x="1528" y="1011"/>
                  </a:lnTo>
                  <a:lnTo>
                    <a:pt x="1475" y="970"/>
                  </a:lnTo>
                  <a:lnTo>
                    <a:pt x="1447" y="932"/>
                  </a:lnTo>
                  <a:lnTo>
                    <a:pt x="1437" y="915"/>
                  </a:lnTo>
                  <a:lnTo>
                    <a:pt x="1365" y="911"/>
                  </a:lnTo>
                  <a:lnTo>
                    <a:pt x="1306" y="856"/>
                  </a:lnTo>
                  <a:lnTo>
                    <a:pt x="1313" y="767"/>
                  </a:lnTo>
                  <a:lnTo>
                    <a:pt x="1370" y="732"/>
                  </a:lnTo>
                  <a:lnTo>
                    <a:pt x="1370" y="627"/>
                  </a:lnTo>
                  <a:lnTo>
                    <a:pt x="1325" y="588"/>
                  </a:lnTo>
                  <a:lnTo>
                    <a:pt x="1250" y="592"/>
                  </a:lnTo>
                  <a:lnTo>
                    <a:pt x="1154" y="684"/>
                  </a:lnTo>
                  <a:lnTo>
                    <a:pt x="1020" y="684"/>
                  </a:lnTo>
                  <a:lnTo>
                    <a:pt x="937" y="641"/>
                  </a:lnTo>
                  <a:lnTo>
                    <a:pt x="941" y="580"/>
                  </a:lnTo>
                  <a:lnTo>
                    <a:pt x="874" y="576"/>
                  </a:lnTo>
                  <a:lnTo>
                    <a:pt x="798" y="509"/>
                  </a:lnTo>
                  <a:lnTo>
                    <a:pt x="847" y="440"/>
                  </a:lnTo>
                  <a:lnTo>
                    <a:pt x="892" y="425"/>
                  </a:lnTo>
                  <a:lnTo>
                    <a:pt x="872" y="362"/>
                  </a:lnTo>
                  <a:lnTo>
                    <a:pt x="792" y="334"/>
                  </a:lnTo>
                  <a:lnTo>
                    <a:pt x="699" y="344"/>
                  </a:lnTo>
                  <a:lnTo>
                    <a:pt x="652" y="399"/>
                  </a:lnTo>
                  <a:lnTo>
                    <a:pt x="607" y="393"/>
                  </a:lnTo>
                  <a:lnTo>
                    <a:pt x="530" y="303"/>
                  </a:lnTo>
                  <a:lnTo>
                    <a:pt x="496" y="208"/>
                  </a:lnTo>
                  <a:lnTo>
                    <a:pt x="514" y="149"/>
                  </a:lnTo>
                  <a:lnTo>
                    <a:pt x="506" y="25"/>
                  </a:lnTo>
                  <a:lnTo>
                    <a:pt x="463" y="9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9" name="Freeform 108"/>
            <p:cNvSpPr/>
            <p:nvPr/>
          </p:nvSpPr>
          <p:spPr bwMode="gray">
            <a:xfrm>
              <a:off x="2016" y="1899"/>
              <a:ext cx="1007" cy="870"/>
            </a:xfrm>
            <a:custGeom>
              <a:avLst/>
              <a:gdLst>
                <a:gd name="T0" fmla="*/ 92 w 2014"/>
                <a:gd name="T1" fmla="*/ 13 h 1739"/>
                <a:gd name="T2" fmla="*/ 66 w 2014"/>
                <a:gd name="T3" fmla="*/ 38 h 1739"/>
                <a:gd name="T4" fmla="*/ 0 w 2014"/>
                <a:gd name="T5" fmla="*/ 77 h 1739"/>
                <a:gd name="T6" fmla="*/ 45 w 2014"/>
                <a:gd name="T7" fmla="*/ 154 h 1739"/>
                <a:gd name="T8" fmla="*/ 90 w 2014"/>
                <a:gd name="T9" fmla="*/ 171 h 1739"/>
                <a:gd name="T10" fmla="*/ 140 w 2014"/>
                <a:gd name="T11" fmla="*/ 160 h 1739"/>
                <a:gd name="T12" fmla="*/ 188 w 2014"/>
                <a:gd name="T13" fmla="*/ 177 h 1739"/>
                <a:gd name="T14" fmla="*/ 215 w 2014"/>
                <a:gd name="T15" fmla="*/ 193 h 1739"/>
                <a:gd name="T16" fmla="*/ 258 w 2014"/>
                <a:gd name="T17" fmla="*/ 220 h 1739"/>
                <a:gd name="T18" fmla="*/ 284 w 2014"/>
                <a:gd name="T19" fmla="*/ 237 h 1739"/>
                <a:gd name="T20" fmla="*/ 301 w 2014"/>
                <a:gd name="T21" fmla="*/ 275 h 1739"/>
                <a:gd name="T22" fmla="*/ 283 w 2014"/>
                <a:gd name="T23" fmla="*/ 318 h 1739"/>
                <a:gd name="T24" fmla="*/ 270 w 2014"/>
                <a:gd name="T25" fmla="*/ 341 h 1739"/>
                <a:gd name="T26" fmla="*/ 249 w 2014"/>
                <a:gd name="T27" fmla="*/ 367 h 1739"/>
                <a:gd name="T28" fmla="*/ 239 w 2014"/>
                <a:gd name="T29" fmla="*/ 374 h 1739"/>
                <a:gd name="T30" fmla="*/ 281 w 2014"/>
                <a:gd name="T31" fmla="*/ 390 h 1739"/>
                <a:gd name="T32" fmla="*/ 314 w 2014"/>
                <a:gd name="T33" fmla="*/ 373 h 1739"/>
                <a:gd name="T34" fmla="*/ 353 w 2014"/>
                <a:gd name="T35" fmla="*/ 403 h 1739"/>
                <a:gd name="T36" fmla="*/ 385 w 2014"/>
                <a:gd name="T37" fmla="*/ 435 h 1739"/>
                <a:gd name="T38" fmla="*/ 413 w 2014"/>
                <a:gd name="T39" fmla="*/ 401 h 1739"/>
                <a:gd name="T40" fmla="*/ 430 w 2014"/>
                <a:gd name="T41" fmla="*/ 377 h 1739"/>
                <a:gd name="T42" fmla="*/ 425 w 2014"/>
                <a:gd name="T43" fmla="*/ 349 h 1739"/>
                <a:gd name="T44" fmla="*/ 431 w 2014"/>
                <a:gd name="T45" fmla="*/ 341 h 1739"/>
                <a:gd name="T46" fmla="*/ 432 w 2014"/>
                <a:gd name="T47" fmla="*/ 335 h 1739"/>
                <a:gd name="T48" fmla="*/ 432 w 2014"/>
                <a:gd name="T49" fmla="*/ 327 h 1739"/>
                <a:gd name="T50" fmla="*/ 472 w 2014"/>
                <a:gd name="T51" fmla="*/ 329 h 1739"/>
                <a:gd name="T52" fmla="*/ 500 w 2014"/>
                <a:gd name="T53" fmla="*/ 302 h 1739"/>
                <a:gd name="T54" fmla="*/ 501 w 2014"/>
                <a:gd name="T55" fmla="*/ 267 h 1739"/>
                <a:gd name="T56" fmla="*/ 453 w 2014"/>
                <a:gd name="T57" fmla="*/ 241 h 1739"/>
                <a:gd name="T58" fmla="*/ 429 w 2014"/>
                <a:gd name="T59" fmla="*/ 256 h 1739"/>
                <a:gd name="T60" fmla="*/ 444 w 2014"/>
                <a:gd name="T61" fmla="*/ 290 h 1739"/>
                <a:gd name="T62" fmla="*/ 429 w 2014"/>
                <a:gd name="T63" fmla="*/ 315 h 1739"/>
                <a:gd name="T64" fmla="*/ 398 w 2014"/>
                <a:gd name="T65" fmla="*/ 302 h 1739"/>
                <a:gd name="T66" fmla="*/ 391 w 2014"/>
                <a:gd name="T67" fmla="*/ 276 h 1739"/>
                <a:gd name="T68" fmla="*/ 369 w 2014"/>
                <a:gd name="T69" fmla="*/ 243 h 1739"/>
                <a:gd name="T70" fmla="*/ 342 w 2014"/>
                <a:gd name="T71" fmla="*/ 228 h 1739"/>
                <a:gd name="T72" fmla="*/ 343 w 2014"/>
                <a:gd name="T73" fmla="*/ 183 h 1739"/>
                <a:gd name="T74" fmla="*/ 313 w 2014"/>
                <a:gd name="T75" fmla="*/ 148 h 1739"/>
                <a:gd name="T76" fmla="*/ 235 w 2014"/>
                <a:gd name="T77" fmla="*/ 161 h 1739"/>
                <a:gd name="T78" fmla="*/ 200 w 2014"/>
                <a:gd name="T79" fmla="*/ 128 h 1739"/>
                <a:gd name="T80" fmla="*/ 218 w 2014"/>
                <a:gd name="T81" fmla="*/ 91 h 1739"/>
                <a:gd name="T82" fmla="*/ 163 w 2014"/>
                <a:gd name="T83" fmla="*/ 100 h 1739"/>
                <a:gd name="T84" fmla="*/ 124 w 2014"/>
                <a:gd name="T85" fmla="*/ 52 h 1739"/>
                <a:gd name="T86" fmla="*/ 116 w 2014"/>
                <a:gd name="T87" fmla="*/ 3 h 173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014"/>
                <a:gd name="T133" fmla="*/ 0 h 1739"/>
                <a:gd name="T134" fmla="*/ 2014 w 2014"/>
                <a:gd name="T135" fmla="*/ 1739 h 173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014" h="1739">
                  <a:moveTo>
                    <a:pt x="463" y="9"/>
                  </a:moveTo>
                  <a:lnTo>
                    <a:pt x="398" y="0"/>
                  </a:lnTo>
                  <a:lnTo>
                    <a:pt x="365" y="51"/>
                  </a:lnTo>
                  <a:lnTo>
                    <a:pt x="374" y="92"/>
                  </a:lnTo>
                  <a:lnTo>
                    <a:pt x="347" y="122"/>
                  </a:lnTo>
                  <a:lnTo>
                    <a:pt x="264" y="149"/>
                  </a:lnTo>
                  <a:lnTo>
                    <a:pt x="160" y="181"/>
                  </a:lnTo>
                  <a:lnTo>
                    <a:pt x="81" y="259"/>
                  </a:lnTo>
                  <a:lnTo>
                    <a:pt x="0" y="307"/>
                  </a:lnTo>
                  <a:lnTo>
                    <a:pt x="32" y="570"/>
                  </a:lnTo>
                  <a:lnTo>
                    <a:pt x="115" y="578"/>
                  </a:lnTo>
                  <a:lnTo>
                    <a:pt x="180" y="614"/>
                  </a:lnTo>
                  <a:lnTo>
                    <a:pt x="237" y="625"/>
                  </a:lnTo>
                  <a:lnTo>
                    <a:pt x="298" y="684"/>
                  </a:lnTo>
                  <a:lnTo>
                    <a:pt x="357" y="681"/>
                  </a:lnTo>
                  <a:lnTo>
                    <a:pt x="432" y="637"/>
                  </a:lnTo>
                  <a:lnTo>
                    <a:pt x="504" y="641"/>
                  </a:lnTo>
                  <a:lnTo>
                    <a:pt x="559" y="637"/>
                  </a:lnTo>
                  <a:lnTo>
                    <a:pt x="601" y="612"/>
                  </a:lnTo>
                  <a:lnTo>
                    <a:pt x="674" y="651"/>
                  </a:lnTo>
                  <a:lnTo>
                    <a:pt x="752" y="708"/>
                  </a:lnTo>
                  <a:lnTo>
                    <a:pt x="813" y="669"/>
                  </a:lnTo>
                  <a:lnTo>
                    <a:pt x="829" y="708"/>
                  </a:lnTo>
                  <a:lnTo>
                    <a:pt x="859" y="771"/>
                  </a:lnTo>
                  <a:lnTo>
                    <a:pt x="945" y="807"/>
                  </a:lnTo>
                  <a:lnTo>
                    <a:pt x="998" y="877"/>
                  </a:lnTo>
                  <a:lnTo>
                    <a:pt x="1032" y="879"/>
                  </a:lnTo>
                  <a:lnTo>
                    <a:pt x="1059" y="854"/>
                  </a:lnTo>
                  <a:lnTo>
                    <a:pt x="1101" y="895"/>
                  </a:lnTo>
                  <a:lnTo>
                    <a:pt x="1136" y="946"/>
                  </a:lnTo>
                  <a:lnTo>
                    <a:pt x="1150" y="1015"/>
                  </a:lnTo>
                  <a:lnTo>
                    <a:pt x="1181" y="1051"/>
                  </a:lnTo>
                  <a:lnTo>
                    <a:pt x="1203" y="1100"/>
                  </a:lnTo>
                  <a:lnTo>
                    <a:pt x="1229" y="1129"/>
                  </a:lnTo>
                  <a:lnTo>
                    <a:pt x="1197" y="1234"/>
                  </a:lnTo>
                  <a:lnTo>
                    <a:pt x="1132" y="1271"/>
                  </a:lnTo>
                  <a:lnTo>
                    <a:pt x="1144" y="1326"/>
                  </a:lnTo>
                  <a:lnTo>
                    <a:pt x="1105" y="1358"/>
                  </a:lnTo>
                  <a:lnTo>
                    <a:pt x="1077" y="1362"/>
                  </a:lnTo>
                  <a:lnTo>
                    <a:pt x="1085" y="1448"/>
                  </a:lnTo>
                  <a:lnTo>
                    <a:pt x="1050" y="1478"/>
                  </a:lnTo>
                  <a:lnTo>
                    <a:pt x="996" y="1468"/>
                  </a:lnTo>
                  <a:lnTo>
                    <a:pt x="971" y="1425"/>
                  </a:lnTo>
                  <a:lnTo>
                    <a:pt x="943" y="1444"/>
                  </a:lnTo>
                  <a:lnTo>
                    <a:pt x="953" y="1495"/>
                  </a:lnTo>
                  <a:lnTo>
                    <a:pt x="1018" y="1503"/>
                  </a:lnTo>
                  <a:lnTo>
                    <a:pt x="1073" y="1547"/>
                  </a:lnTo>
                  <a:lnTo>
                    <a:pt x="1124" y="1558"/>
                  </a:lnTo>
                  <a:lnTo>
                    <a:pt x="1126" y="1507"/>
                  </a:lnTo>
                  <a:lnTo>
                    <a:pt x="1223" y="1472"/>
                  </a:lnTo>
                  <a:lnTo>
                    <a:pt x="1256" y="1489"/>
                  </a:lnTo>
                  <a:lnTo>
                    <a:pt x="1282" y="1560"/>
                  </a:lnTo>
                  <a:lnTo>
                    <a:pt x="1363" y="1633"/>
                  </a:lnTo>
                  <a:lnTo>
                    <a:pt x="1410" y="1610"/>
                  </a:lnTo>
                  <a:lnTo>
                    <a:pt x="1437" y="1688"/>
                  </a:lnTo>
                  <a:lnTo>
                    <a:pt x="1493" y="1732"/>
                  </a:lnTo>
                  <a:lnTo>
                    <a:pt x="1540" y="1739"/>
                  </a:lnTo>
                  <a:lnTo>
                    <a:pt x="1587" y="1688"/>
                  </a:lnTo>
                  <a:lnTo>
                    <a:pt x="1654" y="1651"/>
                  </a:lnTo>
                  <a:lnTo>
                    <a:pt x="1650" y="1602"/>
                  </a:lnTo>
                  <a:lnTo>
                    <a:pt x="1634" y="1580"/>
                  </a:lnTo>
                  <a:lnTo>
                    <a:pt x="1731" y="1566"/>
                  </a:lnTo>
                  <a:lnTo>
                    <a:pt x="1719" y="1507"/>
                  </a:lnTo>
                  <a:lnTo>
                    <a:pt x="1744" y="1430"/>
                  </a:lnTo>
                  <a:lnTo>
                    <a:pt x="1697" y="1399"/>
                  </a:lnTo>
                  <a:lnTo>
                    <a:pt x="1699" y="1395"/>
                  </a:lnTo>
                  <a:lnTo>
                    <a:pt x="1707" y="1385"/>
                  </a:lnTo>
                  <a:lnTo>
                    <a:pt x="1715" y="1373"/>
                  </a:lnTo>
                  <a:lnTo>
                    <a:pt x="1723" y="1363"/>
                  </a:lnTo>
                  <a:lnTo>
                    <a:pt x="1727" y="1360"/>
                  </a:lnTo>
                  <a:lnTo>
                    <a:pt x="1727" y="1354"/>
                  </a:lnTo>
                  <a:lnTo>
                    <a:pt x="1725" y="1340"/>
                  </a:lnTo>
                  <a:lnTo>
                    <a:pt x="1725" y="1324"/>
                  </a:lnTo>
                  <a:lnTo>
                    <a:pt x="1725" y="1312"/>
                  </a:lnTo>
                  <a:lnTo>
                    <a:pt x="1725" y="1306"/>
                  </a:lnTo>
                  <a:lnTo>
                    <a:pt x="1788" y="1302"/>
                  </a:lnTo>
                  <a:lnTo>
                    <a:pt x="1835" y="1328"/>
                  </a:lnTo>
                  <a:lnTo>
                    <a:pt x="1888" y="1316"/>
                  </a:lnTo>
                  <a:lnTo>
                    <a:pt x="1888" y="1267"/>
                  </a:lnTo>
                  <a:lnTo>
                    <a:pt x="1996" y="1259"/>
                  </a:lnTo>
                  <a:lnTo>
                    <a:pt x="2000" y="1206"/>
                  </a:lnTo>
                  <a:lnTo>
                    <a:pt x="1989" y="1155"/>
                  </a:lnTo>
                  <a:lnTo>
                    <a:pt x="2014" y="1112"/>
                  </a:lnTo>
                  <a:lnTo>
                    <a:pt x="2002" y="1068"/>
                  </a:lnTo>
                  <a:lnTo>
                    <a:pt x="1882" y="1015"/>
                  </a:lnTo>
                  <a:lnTo>
                    <a:pt x="1811" y="993"/>
                  </a:lnTo>
                  <a:lnTo>
                    <a:pt x="1809" y="962"/>
                  </a:lnTo>
                  <a:lnTo>
                    <a:pt x="1758" y="960"/>
                  </a:lnTo>
                  <a:lnTo>
                    <a:pt x="1727" y="944"/>
                  </a:lnTo>
                  <a:lnTo>
                    <a:pt x="1713" y="1023"/>
                  </a:lnTo>
                  <a:lnTo>
                    <a:pt x="1701" y="1102"/>
                  </a:lnTo>
                  <a:lnTo>
                    <a:pt x="1754" y="1121"/>
                  </a:lnTo>
                  <a:lnTo>
                    <a:pt x="1774" y="1157"/>
                  </a:lnTo>
                  <a:lnTo>
                    <a:pt x="1756" y="1198"/>
                  </a:lnTo>
                  <a:lnTo>
                    <a:pt x="1717" y="1214"/>
                  </a:lnTo>
                  <a:lnTo>
                    <a:pt x="1713" y="1259"/>
                  </a:lnTo>
                  <a:lnTo>
                    <a:pt x="1678" y="1271"/>
                  </a:lnTo>
                  <a:lnTo>
                    <a:pt x="1613" y="1241"/>
                  </a:lnTo>
                  <a:lnTo>
                    <a:pt x="1589" y="1206"/>
                  </a:lnTo>
                  <a:lnTo>
                    <a:pt x="1546" y="1190"/>
                  </a:lnTo>
                  <a:lnTo>
                    <a:pt x="1546" y="1145"/>
                  </a:lnTo>
                  <a:lnTo>
                    <a:pt x="1563" y="1104"/>
                  </a:lnTo>
                  <a:lnTo>
                    <a:pt x="1524" y="1047"/>
                  </a:lnTo>
                  <a:lnTo>
                    <a:pt x="1528" y="1011"/>
                  </a:lnTo>
                  <a:lnTo>
                    <a:pt x="1475" y="970"/>
                  </a:lnTo>
                  <a:lnTo>
                    <a:pt x="1447" y="932"/>
                  </a:lnTo>
                  <a:lnTo>
                    <a:pt x="1437" y="915"/>
                  </a:lnTo>
                  <a:lnTo>
                    <a:pt x="1365" y="911"/>
                  </a:lnTo>
                  <a:lnTo>
                    <a:pt x="1306" y="856"/>
                  </a:lnTo>
                  <a:lnTo>
                    <a:pt x="1313" y="767"/>
                  </a:lnTo>
                  <a:lnTo>
                    <a:pt x="1370" y="732"/>
                  </a:lnTo>
                  <a:lnTo>
                    <a:pt x="1370" y="627"/>
                  </a:lnTo>
                  <a:lnTo>
                    <a:pt x="1325" y="588"/>
                  </a:lnTo>
                  <a:lnTo>
                    <a:pt x="1250" y="592"/>
                  </a:lnTo>
                  <a:lnTo>
                    <a:pt x="1154" y="684"/>
                  </a:lnTo>
                  <a:lnTo>
                    <a:pt x="1020" y="684"/>
                  </a:lnTo>
                  <a:lnTo>
                    <a:pt x="937" y="641"/>
                  </a:lnTo>
                  <a:lnTo>
                    <a:pt x="941" y="580"/>
                  </a:lnTo>
                  <a:lnTo>
                    <a:pt x="874" y="576"/>
                  </a:lnTo>
                  <a:lnTo>
                    <a:pt x="798" y="509"/>
                  </a:lnTo>
                  <a:lnTo>
                    <a:pt x="847" y="440"/>
                  </a:lnTo>
                  <a:lnTo>
                    <a:pt x="892" y="425"/>
                  </a:lnTo>
                  <a:lnTo>
                    <a:pt x="872" y="362"/>
                  </a:lnTo>
                  <a:lnTo>
                    <a:pt x="792" y="334"/>
                  </a:lnTo>
                  <a:lnTo>
                    <a:pt x="699" y="344"/>
                  </a:lnTo>
                  <a:lnTo>
                    <a:pt x="652" y="399"/>
                  </a:lnTo>
                  <a:lnTo>
                    <a:pt x="607" y="393"/>
                  </a:lnTo>
                  <a:lnTo>
                    <a:pt x="530" y="303"/>
                  </a:lnTo>
                  <a:lnTo>
                    <a:pt x="496" y="208"/>
                  </a:lnTo>
                  <a:lnTo>
                    <a:pt x="514" y="149"/>
                  </a:lnTo>
                  <a:lnTo>
                    <a:pt x="506" y="25"/>
                  </a:lnTo>
                  <a:lnTo>
                    <a:pt x="463" y="9"/>
                  </a:lnTo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0" name="Freeform 109"/>
            <p:cNvSpPr/>
            <p:nvPr/>
          </p:nvSpPr>
          <p:spPr bwMode="gray">
            <a:xfrm>
              <a:off x="1694" y="2177"/>
              <a:ext cx="936" cy="666"/>
            </a:xfrm>
            <a:custGeom>
              <a:avLst/>
              <a:gdLst>
                <a:gd name="T0" fmla="*/ 445 w 1872"/>
                <a:gd name="T1" fmla="*/ 276 h 1330"/>
                <a:gd name="T2" fmla="*/ 426 w 1872"/>
                <a:gd name="T3" fmla="*/ 279 h 1330"/>
                <a:gd name="T4" fmla="*/ 397 w 1872"/>
                <a:gd name="T5" fmla="*/ 279 h 1330"/>
                <a:gd name="T6" fmla="*/ 381 w 1872"/>
                <a:gd name="T7" fmla="*/ 296 h 1330"/>
                <a:gd name="T8" fmla="*/ 343 w 1872"/>
                <a:gd name="T9" fmla="*/ 274 h 1330"/>
                <a:gd name="T10" fmla="*/ 308 w 1872"/>
                <a:gd name="T11" fmla="*/ 269 h 1330"/>
                <a:gd name="T12" fmla="*/ 275 w 1872"/>
                <a:gd name="T13" fmla="*/ 273 h 1330"/>
                <a:gd name="T14" fmla="*/ 262 w 1872"/>
                <a:gd name="T15" fmla="*/ 288 h 1330"/>
                <a:gd name="T16" fmla="*/ 260 w 1872"/>
                <a:gd name="T17" fmla="*/ 309 h 1330"/>
                <a:gd name="T18" fmla="*/ 225 w 1872"/>
                <a:gd name="T19" fmla="*/ 329 h 1330"/>
                <a:gd name="T20" fmla="*/ 204 w 1872"/>
                <a:gd name="T21" fmla="*/ 313 h 1330"/>
                <a:gd name="T22" fmla="*/ 155 w 1872"/>
                <a:gd name="T23" fmla="*/ 287 h 1330"/>
                <a:gd name="T24" fmla="*/ 113 w 1872"/>
                <a:gd name="T25" fmla="*/ 280 h 1330"/>
                <a:gd name="T26" fmla="*/ 85 w 1872"/>
                <a:gd name="T27" fmla="*/ 274 h 1330"/>
                <a:gd name="T28" fmla="*/ 64 w 1872"/>
                <a:gd name="T29" fmla="*/ 264 h 1330"/>
                <a:gd name="T30" fmla="*/ 28 w 1872"/>
                <a:gd name="T31" fmla="*/ 256 h 1330"/>
                <a:gd name="T32" fmla="*/ 2 w 1872"/>
                <a:gd name="T33" fmla="*/ 206 h 1330"/>
                <a:gd name="T34" fmla="*/ 12 w 1872"/>
                <a:gd name="T35" fmla="*/ 185 h 1330"/>
                <a:gd name="T36" fmla="*/ 20 w 1872"/>
                <a:gd name="T37" fmla="*/ 149 h 1330"/>
                <a:gd name="T38" fmla="*/ 11 w 1872"/>
                <a:gd name="T39" fmla="*/ 133 h 1330"/>
                <a:gd name="T40" fmla="*/ 20 w 1872"/>
                <a:gd name="T41" fmla="*/ 117 h 1330"/>
                <a:gd name="T42" fmla="*/ 61 w 1872"/>
                <a:gd name="T43" fmla="*/ 117 h 1330"/>
                <a:gd name="T44" fmla="*/ 53 w 1872"/>
                <a:gd name="T45" fmla="*/ 96 h 1330"/>
                <a:gd name="T46" fmla="*/ 74 w 1872"/>
                <a:gd name="T47" fmla="*/ 75 h 1330"/>
                <a:gd name="T48" fmla="*/ 45 w 1872"/>
                <a:gd name="T49" fmla="*/ 32 h 1330"/>
                <a:gd name="T50" fmla="*/ 99 w 1872"/>
                <a:gd name="T51" fmla="*/ 18 h 1330"/>
                <a:gd name="T52" fmla="*/ 134 w 1872"/>
                <a:gd name="T53" fmla="*/ 10 h 1330"/>
                <a:gd name="T54" fmla="*/ 169 w 1872"/>
                <a:gd name="T55" fmla="*/ 4 h 1330"/>
                <a:gd name="T56" fmla="*/ 206 w 1872"/>
                <a:gd name="T57" fmla="*/ 15 h 1330"/>
                <a:gd name="T58" fmla="*/ 235 w 1872"/>
                <a:gd name="T59" fmla="*/ 32 h 1330"/>
                <a:gd name="T60" fmla="*/ 269 w 1872"/>
                <a:gd name="T61" fmla="*/ 20 h 1330"/>
                <a:gd name="T62" fmla="*/ 301 w 1872"/>
                <a:gd name="T63" fmla="*/ 20 h 1330"/>
                <a:gd name="T64" fmla="*/ 330 w 1872"/>
                <a:gd name="T65" fmla="*/ 24 h 1330"/>
                <a:gd name="T66" fmla="*/ 364 w 1872"/>
                <a:gd name="T67" fmla="*/ 28 h 1330"/>
                <a:gd name="T68" fmla="*/ 376 w 1872"/>
                <a:gd name="T69" fmla="*/ 54 h 1330"/>
                <a:gd name="T70" fmla="*/ 411 w 1872"/>
                <a:gd name="T71" fmla="*/ 80 h 1330"/>
                <a:gd name="T72" fmla="*/ 426 w 1872"/>
                <a:gd name="T73" fmla="*/ 75 h 1330"/>
                <a:gd name="T74" fmla="*/ 445 w 1872"/>
                <a:gd name="T75" fmla="*/ 98 h 1330"/>
                <a:gd name="T76" fmla="*/ 456 w 1872"/>
                <a:gd name="T77" fmla="*/ 124 h 1330"/>
                <a:gd name="T78" fmla="*/ 468 w 1872"/>
                <a:gd name="T79" fmla="*/ 143 h 1330"/>
                <a:gd name="T80" fmla="*/ 444 w 1872"/>
                <a:gd name="T81" fmla="*/ 179 h 1330"/>
                <a:gd name="T82" fmla="*/ 437 w 1872"/>
                <a:gd name="T83" fmla="*/ 201 h 1330"/>
                <a:gd name="T84" fmla="*/ 432 w 1872"/>
                <a:gd name="T85" fmla="*/ 223 h 1330"/>
                <a:gd name="T86" fmla="*/ 410 w 1872"/>
                <a:gd name="T87" fmla="*/ 228 h 1330"/>
                <a:gd name="T88" fmla="*/ 397 w 1872"/>
                <a:gd name="T89" fmla="*/ 222 h 1330"/>
                <a:gd name="T90" fmla="*/ 416 w 1872"/>
                <a:gd name="T91" fmla="*/ 237 h 1330"/>
                <a:gd name="T92" fmla="*/ 442 w 1872"/>
                <a:gd name="T93" fmla="*/ 251 h 133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72"/>
                <a:gd name="T142" fmla="*/ 0 h 1330"/>
                <a:gd name="T143" fmla="*/ 1872 w 1872"/>
                <a:gd name="T144" fmla="*/ 1330 h 133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72" h="1330">
                  <a:moveTo>
                    <a:pt x="1801" y="1035"/>
                  </a:moveTo>
                  <a:lnTo>
                    <a:pt x="1779" y="1102"/>
                  </a:lnTo>
                  <a:lnTo>
                    <a:pt x="1736" y="1082"/>
                  </a:lnTo>
                  <a:lnTo>
                    <a:pt x="1702" y="1115"/>
                  </a:lnTo>
                  <a:lnTo>
                    <a:pt x="1655" y="1072"/>
                  </a:lnTo>
                  <a:lnTo>
                    <a:pt x="1586" y="1114"/>
                  </a:lnTo>
                  <a:lnTo>
                    <a:pt x="1588" y="1184"/>
                  </a:lnTo>
                  <a:lnTo>
                    <a:pt x="1521" y="1180"/>
                  </a:lnTo>
                  <a:lnTo>
                    <a:pt x="1421" y="1068"/>
                  </a:lnTo>
                  <a:lnTo>
                    <a:pt x="1372" y="1094"/>
                  </a:lnTo>
                  <a:lnTo>
                    <a:pt x="1279" y="1049"/>
                  </a:lnTo>
                  <a:lnTo>
                    <a:pt x="1232" y="1072"/>
                  </a:lnTo>
                  <a:lnTo>
                    <a:pt x="1138" y="1062"/>
                  </a:lnTo>
                  <a:lnTo>
                    <a:pt x="1100" y="1090"/>
                  </a:lnTo>
                  <a:lnTo>
                    <a:pt x="1092" y="1155"/>
                  </a:lnTo>
                  <a:lnTo>
                    <a:pt x="1045" y="1149"/>
                  </a:lnTo>
                  <a:lnTo>
                    <a:pt x="1055" y="1184"/>
                  </a:lnTo>
                  <a:lnTo>
                    <a:pt x="1039" y="1234"/>
                  </a:lnTo>
                  <a:lnTo>
                    <a:pt x="968" y="1330"/>
                  </a:lnTo>
                  <a:lnTo>
                    <a:pt x="897" y="1314"/>
                  </a:lnTo>
                  <a:lnTo>
                    <a:pt x="821" y="1304"/>
                  </a:lnTo>
                  <a:lnTo>
                    <a:pt x="813" y="1251"/>
                  </a:lnTo>
                  <a:lnTo>
                    <a:pt x="728" y="1190"/>
                  </a:lnTo>
                  <a:lnTo>
                    <a:pt x="618" y="1147"/>
                  </a:lnTo>
                  <a:lnTo>
                    <a:pt x="521" y="1149"/>
                  </a:lnTo>
                  <a:lnTo>
                    <a:pt x="452" y="1117"/>
                  </a:lnTo>
                  <a:lnTo>
                    <a:pt x="389" y="1121"/>
                  </a:lnTo>
                  <a:lnTo>
                    <a:pt x="338" y="1092"/>
                  </a:lnTo>
                  <a:lnTo>
                    <a:pt x="281" y="1056"/>
                  </a:lnTo>
                  <a:lnTo>
                    <a:pt x="256" y="1054"/>
                  </a:lnTo>
                  <a:lnTo>
                    <a:pt x="185" y="1021"/>
                  </a:lnTo>
                  <a:lnTo>
                    <a:pt x="112" y="1023"/>
                  </a:lnTo>
                  <a:lnTo>
                    <a:pt x="61" y="911"/>
                  </a:lnTo>
                  <a:lnTo>
                    <a:pt x="6" y="822"/>
                  </a:lnTo>
                  <a:lnTo>
                    <a:pt x="0" y="740"/>
                  </a:lnTo>
                  <a:lnTo>
                    <a:pt x="45" y="738"/>
                  </a:lnTo>
                  <a:lnTo>
                    <a:pt x="43" y="686"/>
                  </a:lnTo>
                  <a:lnTo>
                    <a:pt x="77" y="594"/>
                  </a:lnTo>
                  <a:lnTo>
                    <a:pt x="78" y="549"/>
                  </a:lnTo>
                  <a:lnTo>
                    <a:pt x="43" y="529"/>
                  </a:lnTo>
                  <a:lnTo>
                    <a:pt x="80" y="501"/>
                  </a:lnTo>
                  <a:lnTo>
                    <a:pt x="77" y="466"/>
                  </a:lnTo>
                  <a:lnTo>
                    <a:pt x="139" y="501"/>
                  </a:lnTo>
                  <a:lnTo>
                    <a:pt x="244" y="466"/>
                  </a:lnTo>
                  <a:lnTo>
                    <a:pt x="206" y="433"/>
                  </a:lnTo>
                  <a:lnTo>
                    <a:pt x="212" y="383"/>
                  </a:lnTo>
                  <a:lnTo>
                    <a:pt x="265" y="364"/>
                  </a:lnTo>
                  <a:lnTo>
                    <a:pt x="293" y="299"/>
                  </a:lnTo>
                  <a:lnTo>
                    <a:pt x="175" y="206"/>
                  </a:lnTo>
                  <a:lnTo>
                    <a:pt x="179" y="126"/>
                  </a:lnTo>
                  <a:lnTo>
                    <a:pt x="252" y="84"/>
                  </a:lnTo>
                  <a:lnTo>
                    <a:pt x="393" y="70"/>
                  </a:lnTo>
                  <a:lnTo>
                    <a:pt x="502" y="41"/>
                  </a:lnTo>
                  <a:lnTo>
                    <a:pt x="533" y="37"/>
                  </a:lnTo>
                  <a:lnTo>
                    <a:pt x="596" y="0"/>
                  </a:lnTo>
                  <a:lnTo>
                    <a:pt x="675" y="13"/>
                  </a:lnTo>
                  <a:lnTo>
                    <a:pt x="758" y="21"/>
                  </a:lnTo>
                  <a:lnTo>
                    <a:pt x="823" y="57"/>
                  </a:lnTo>
                  <a:lnTo>
                    <a:pt x="880" y="68"/>
                  </a:lnTo>
                  <a:lnTo>
                    <a:pt x="941" y="127"/>
                  </a:lnTo>
                  <a:lnTo>
                    <a:pt x="996" y="124"/>
                  </a:lnTo>
                  <a:lnTo>
                    <a:pt x="1075" y="80"/>
                  </a:lnTo>
                  <a:lnTo>
                    <a:pt x="1147" y="84"/>
                  </a:lnTo>
                  <a:lnTo>
                    <a:pt x="1202" y="80"/>
                  </a:lnTo>
                  <a:lnTo>
                    <a:pt x="1244" y="57"/>
                  </a:lnTo>
                  <a:lnTo>
                    <a:pt x="1319" y="96"/>
                  </a:lnTo>
                  <a:lnTo>
                    <a:pt x="1395" y="151"/>
                  </a:lnTo>
                  <a:lnTo>
                    <a:pt x="1456" y="112"/>
                  </a:lnTo>
                  <a:lnTo>
                    <a:pt x="1480" y="171"/>
                  </a:lnTo>
                  <a:lnTo>
                    <a:pt x="1502" y="214"/>
                  </a:lnTo>
                  <a:lnTo>
                    <a:pt x="1588" y="250"/>
                  </a:lnTo>
                  <a:lnTo>
                    <a:pt x="1641" y="320"/>
                  </a:lnTo>
                  <a:lnTo>
                    <a:pt x="1675" y="322"/>
                  </a:lnTo>
                  <a:lnTo>
                    <a:pt x="1702" y="299"/>
                  </a:lnTo>
                  <a:lnTo>
                    <a:pt x="1740" y="334"/>
                  </a:lnTo>
                  <a:lnTo>
                    <a:pt x="1779" y="389"/>
                  </a:lnTo>
                  <a:lnTo>
                    <a:pt x="1793" y="458"/>
                  </a:lnTo>
                  <a:lnTo>
                    <a:pt x="1824" y="494"/>
                  </a:lnTo>
                  <a:lnTo>
                    <a:pt x="1846" y="543"/>
                  </a:lnTo>
                  <a:lnTo>
                    <a:pt x="1872" y="572"/>
                  </a:lnTo>
                  <a:lnTo>
                    <a:pt x="1840" y="677"/>
                  </a:lnTo>
                  <a:lnTo>
                    <a:pt x="1775" y="714"/>
                  </a:lnTo>
                  <a:lnTo>
                    <a:pt x="1787" y="769"/>
                  </a:lnTo>
                  <a:lnTo>
                    <a:pt x="1748" y="801"/>
                  </a:lnTo>
                  <a:lnTo>
                    <a:pt x="1720" y="805"/>
                  </a:lnTo>
                  <a:lnTo>
                    <a:pt x="1726" y="889"/>
                  </a:lnTo>
                  <a:lnTo>
                    <a:pt x="1693" y="921"/>
                  </a:lnTo>
                  <a:lnTo>
                    <a:pt x="1639" y="911"/>
                  </a:lnTo>
                  <a:lnTo>
                    <a:pt x="1614" y="868"/>
                  </a:lnTo>
                  <a:lnTo>
                    <a:pt x="1586" y="887"/>
                  </a:lnTo>
                  <a:lnTo>
                    <a:pt x="1596" y="938"/>
                  </a:lnTo>
                  <a:lnTo>
                    <a:pt x="1661" y="946"/>
                  </a:lnTo>
                  <a:lnTo>
                    <a:pt x="1716" y="990"/>
                  </a:lnTo>
                  <a:lnTo>
                    <a:pt x="1767" y="1001"/>
                  </a:lnTo>
                  <a:lnTo>
                    <a:pt x="1801" y="1035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" name="Freeform 110"/>
            <p:cNvSpPr/>
            <p:nvPr/>
          </p:nvSpPr>
          <p:spPr bwMode="gray">
            <a:xfrm>
              <a:off x="1694" y="2177"/>
              <a:ext cx="936" cy="666"/>
            </a:xfrm>
            <a:custGeom>
              <a:avLst/>
              <a:gdLst>
                <a:gd name="T0" fmla="*/ 445 w 1872"/>
                <a:gd name="T1" fmla="*/ 276 h 1330"/>
                <a:gd name="T2" fmla="*/ 426 w 1872"/>
                <a:gd name="T3" fmla="*/ 279 h 1330"/>
                <a:gd name="T4" fmla="*/ 397 w 1872"/>
                <a:gd name="T5" fmla="*/ 279 h 1330"/>
                <a:gd name="T6" fmla="*/ 381 w 1872"/>
                <a:gd name="T7" fmla="*/ 296 h 1330"/>
                <a:gd name="T8" fmla="*/ 343 w 1872"/>
                <a:gd name="T9" fmla="*/ 274 h 1330"/>
                <a:gd name="T10" fmla="*/ 308 w 1872"/>
                <a:gd name="T11" fmla="*/ 269 h 1330"/>
                <a:gd name="T12" fmla="*/ 275 w 1872"/>
                <a:gd name="T13" fmla="*/ 273 h 1330"/>
                <a:gd name="T14" fmla="*/ 262 w 1872"/>
                <a:gd name="T15" fmla="*/ 288 h 1330"/>
                <a:gd name="T16" fmla="*/ 260 w 1872"/>
                <a:gd name="T17" fmla="*/ 309 h 1330"/>
                <a:gd name="T18" fmla="*/ 225 w 1872"/>
                <a:gd name="T19" fmla="*/ 329 h 1330"/>
                <a:gd name="T20" fmla="*/ 204 w 1872"/>
                <a:gd name="T21" fmla="*/ 313 h 1330"/>
                <a:gd name="T22" fmla="*/ 155 w 1872"/>
                <a:gd name="T23" fmla="*/ 287 h 1330"/>
                <a:gd name="T24" fmla="*/ 113 w 1872"/>
                <a:gd name="T25" fmla="*/ 280 h 1330"/>
                <a:gd name="T26" fmla="*/ 85 w 1872"/>
                <a:gd name="T27" fmla="*/ 274 h 1330"/>
                <a:gd name="T28" fmla="*/ 64 w 1872"/>
                <a:gd name="T29" fmla="*/ 264 h 1330"/>
                <a:gd name="T30" fmla="*/ 28 w 1872"/>
                <a:gd name="T31" fmla="*/ 256 h 1330"/>
                <a:gd name="T32" fmla="*/ 2 w 1872"/>
                <a:gd name="T33" fmla="*/ 206 h 1330"/>
                <a:gd name="T34" fmla="*/ 12 w 1872"/>
                <a:gd name="T35" fmla="*/ 185 h 1330"/>
                <a:gd name="T36" fmla="*/ 20 w 1872"/>
                <a:gd name="T37" fmla="*/ 149 h 1330"/>
                <a:gd name="T38" fmla="*/ 11 w 1872"/>
                <a:gd name="T39" fmla="*/ 133 h 1330"/>
                <a:gd name="T40" fmla="*/ 20 w 1872"/>
                <a:gd name="T41" fmla="*/ 117 h 1330"/>
                <a:gd name="T42" fmla="*/ 61 w 1872"/>
                <a:gd name="T43" fmla="*/ 117 h 1330"/>
                <a:gd name="T44" fmla="*/ 53 w 1872"/>
                <a:gd name="T45" fmla="*/ 96 h 1330"/>
                <a:gd name="T46" fmla="*/ 74 w 1872"/>
                <a:gd name="T47" fmla="*/ 75 h 1330"/>
                <a:gd name="T48" fmla="*/ 45 w 1872"/>
                <a:gd name="T49" fmla="*/ 32 h 1330"/>
                <a:gd name="T50" fmla="*/ 99 w 1872"/>
                <a:gd name="T51" fmla="*/ 18 h 1330"/>
                <a:gd name="T52" fmla="*/ 134 w 1872"/>
                <a:gd name="T53" fmla="*/ 10 h 1330"/>
                <a:gd name="T54" fmla="*/ 169 w 1872"/>
                <a:gd name="T55" fmla="*/ 4 h 1330"/>
                <a:gd name="T56" fmla="*/ 206 w 1872"/>
                <a:gd name="T57" fmla="*/ 15 h 1330"/>
                <a:gd name="T58" fmla="*/ 235 w 1872"/>
                <a:gd name="T59" fmla="*/ 32 h 1330"/>
                <a:gd name="T60" fmla="*/ 269 w 1872"/>
                <a:gd name="T61" fmla="*/ 20 h 1330"/>
                <a:gd name="T62" fmla="*/ 301 w 1872"/>
                <a:gd name="T63" fmla="*/ 20 h 1330"/>
                <a:gd name="T64" fmla="*/ 330 w 1872"/>
                <a:gd name="T65" fmla="*/ 24 h 1330"/>
                <a:gd name="T66" fmla="*/ 364 w 1872"/>
                <a:gd name="T67" fmla="*/ 28 h 1330"/>
                <a:gd name="T68" fmla="*/ 376 w 1872"/>
                <a:gd name="T69" fmla="*/ 54 h 1330"/>
                <a:gd name="T70" fmla="*/ 411 w 1872"/>
                <a:gd name="T71" fmla="*/ 80 h 1330"/>
                <a:gd name="T72" fmla="*/ 426 w 1872"/>
                <a:gd name="T73" fmla="*/ 75 h 1330"/>
                <a:gd name="T74" fmla="*/ 445 w 1872"/>
                <a:gd name="T75" fmla="*/ 98 h 1330"/>
                <a:gd name="T76" fmla="*/ 456 w 1872"/>
                <a:gd name="T77" fmla="*/ 124 h 1330"/>
                <a:gd name="T78" fmla="*/ 468 w 1872"/>
                <a:gd name="T79" fmla="*/ 143 h 1330"/>
                <a:gd name="T80" fmla="*/ 444 w 1872"/>
                <a:gd name="T81" fmla="*/ 179 h 1330"/>
                <a:gd name="T82" fmla="*/ 437 w 1872"/>
                <a:gd name="T83" fmla="*/ 201 h 1330"/>
                <a:gd name="T84" fmla="*/ 432 w 1872"/>
                <a:gd name="T85" fmla="*/ 223 h 1330"/>
                <a:gd name="T86" fmla="*/ 410 w 1872"/>
                <a:gd name="T87" fmla="*/ 228 h 1330"/>
                <a:gd name="T88" fmla="*/ 397 w 1872"/>
                <a:gd name="T89" fmla="*/ 222 h 1330"/>
                <a:gd name="T90" fmla="*/ 416 w 1872"/>
                <a:gd name="T91" fmla="*/ 237 h 1330"/>
                <a:gd name="T92" fmla="*/ 442 w 1872"/>
                <a:gd name="T93" fmla="*/ 251 h 133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72"/>
                <a:gd name="T142" fmla="*/ 0 h 1330"/>
                <a:gd name="T143" fmla="*/ 1872 w 1872"/>
                <a:gd name="T144" fmla="*/ 1330 h 133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72" h="1330">
                  <a:moveTo>
                    <a:pt x="1801" y="1035"/>
                  </a:moveTo>
                  <a:lnTo>
                    <a:pt x="1779" y="1102"/>
                  </a:lnTo>
                  <a:lnTo>
                    <a:pt x="1736" y="1082"/>
                  </a:lnTo>
                  <a:lnTo>
                    <a:pt x="1702" y="1115"/>
                  </a:lnTo>
                  <a:lnTo>
                    <a:pt x="1655" y="1072"/>
                  </a:lnTo>
                  <a:lnTo>
                    <a:pt x="1586" y="1114"/>
                  </a:lnTo>
                  <a:lnTo>
                    <a:pt x="1588" y="1184"/>
                  </a:lnTo>
                  <a:lnTo>
                    <a:pt x="1521" y="1180"/>
                  </a:lnTo>
                  <a:lnTo>
                    <a:pt x="1421" y="1068"/>
                  </a:lnTo>
                  <a:lnTo>
                    <a:pt x="1372" y="1094"/>
                  </a:lnTo>
                  <a:lnTo>
                    <a:pt x="1279" y="1049"/>
                  </a:lnTo>
                  <a:lnTo>
                    <a:pt x="1232" y="1072"/>
                  </a:lnTo>
                  <a:lnTo>
                    <a:pt x="1138" y="1062"/>
                  </a:lnTo>
                  <a:lnTo>
                    <a:pt x="1100" y="1090"/>
                  </a:lnTo>
                  <a:lnTo>
                    <a:pt x="1092" y="1155"/>
                  </a:lnTo>
                  <a:lnTo>
                    <a:pt x="1045" y="1149"/>
                  </a:lnTo>
                  <a:lnTo>
                    <a:pt x="1055" y="1184"/>
                  </a:lnTo>
                  <a:lnTo>
                    <a:pt x="1039" y="1234"/>
                  </a:lnTo>
                  <a:lnTo>
                    <a:pt x="968" y="1330"/>
                  </a:lnTo>
                  <a:lnTo>
                    <a:pt x="897" y="1314"/>
                  </a:lnTo>
                  <a:lnTo>
                    <a:pt x="821" y="1304"/>
                  </a:lnTo>
                  <a:lnTo>
                    <a:pt x="813" y="1251"/>
                  </a:lnTo>
                  <a:lnTo>
                    <a:pt x="728" y="1190"/>
                  </a:lnTo>
                  <a:lnTo>
                    <a:pt x="618" y="1147"/>
                  </a:lnTo>
                  <a:lnTo>
                    <a:pt x="521" y="1149"/>
                  </a:lnTo>
                  <a:lnTo>
                    <a:pt x="452" y="1117"/>
                  </a:lnTo>
                  <a:lnTo>
                    <a:pt x="389" y="1121"/>
                  </a:lnTo>
                  <a:lnTo>
                    <a:pt x="338" y="1092"/>
                  </a:lnTo>
                  <a:lnTo>
                    <a:pt x="281" y="1056"/>
                  </a:lnTo>
                  <a:lnTo>
                    <a:pt x="256" y="1054"/>
                  </a:lnTo>
                  <a:lnTo>
                    <a:pt x="185" y="1021"/>
                  </a:lnTo>
                  <a:lnTo>
                    <a:pt x="112" y="1023"/>
                  </a:lnTo>
                  <a:lnTo>
                    <a:pt x="61" y="911"/>
                  </a:lnTo>
                  <a:lnTo>
                    <a:pt x="6" y="822"/>
                  </a:lnTo>
                  <a:lnTo>
                    <a:pt x="0" y="740"/>
                  </a:lnTo>
                  <a:lnTo>
                    <a:pt x="45" y="738"/>
                  </a:lnTo>
                  <a:lnTo>
                    <a:pt x="43" y="686"/>
                  </a:lnTo>
                  <a:lnTo>
                    <a:pt x="77" y="594"/>
                  </a:lnTo>
                  <a:lnTo>
                    <a:pt x="78" y="549"/>
                  </a:lnTo>
                  <a:lnTo>
                    <a:pt x="43" y="529"/>
                  </a:lnTo>
                  <a:lnTo>
                    <a:pt x="80" y="501"/>
                  </a:lnTo>
                  <a:lnTo>
                    <a:pt x="77" y="466"/>
                  </a:lnTo>
                  <a:lnTo>
                    <a:pt x="139" y="501"/>
                  </a:lnTo>
                  <a:lnTo>
                    <a:pt x="244" y="466"/>
                  </a:lnTo>
                  <a:lnTo>
                    <a:pt x="206" y="433"/>
                  </a:lnTo>
                  <a:lnTo>
                    <a:pt x="212" y="383"/>
                  </a:lnTo>
                  <a:lnTo>
                    <a:pt x="265" y="364"/>
                  </a:lnTo>
                  <a:lnTo>
                    <a:pt x="293" y="299"/>
                  </a:lnTo>
                  <a:lnTo>
                    <a:pt x="175" y="206"/>
                  </a:lnTo>
                  <a:lnTo>
                    <a:pt x="179" y="126"/>
                  </a:lnTo>
                  <a:lnTo>
                    <a:pt x="252" y="84"/>
                  </a:lnTo>
                  <a:lnTo>
                    <a:pt x="393" y="70"/>
                  </a:lnTo>
                  <a:lnTo>
                    <a:pt x="502" y="41"/>
                  </a:lnTo>
                  <a:lnTo>
                    <a:pt x="533" y="37"/>
                  </a:lnTo>
                  <a:lnTo>
                    <a:pt x="596" y="0"/>
                  </a:lnTo>
                  <a:lnTo>
                    <a:pt x="675" y="13"/>
                  </a:lnTo>
                  <a:lnTo>
                    <a:pt x="758" y="21"/>
                  </a:lnTo>
                  <a:lnTo>
                    <a:pt x="823" y="57"/>
                  </a:lnTo>
                  <a:lnTo>
                    <a:pt x="880" y="68"/>
                  </a:lnTo>
                  <a:lnTo>
                    <a:pt x="941" y="127"/>
                  </a:lnTo>
                  <a:lnTo>
                    <a:pt x="996" y="124"/>
                  </a:lnTo>
                  <a:lnTo>
                    <a:pt x="1075" y="80"/>
                  </a:lnTo>
                  <a:lnTo>
                    <a:pt x="1147" y="84"/>
                  </a:lnTo>
                  <a:lnTo>
                    <a:pt x="1202" y="80"/>
                  </a:lnTo>
                  <a:lnTo>
                    <a:pt x="1244" y="57"/>
                  </a:lnTo>
                  <a:lnTo>
                    <a:pt x="1319" y="96"/>
                  </a:lnTo>
                  <a:lnTo>
                    <a:pt x="1395" y="151"/>
                  </a:lnTo>
                  <a:lnTo>
                    <a:pt x="1456" y="112"/>
                  </a:lnTo>
                  <a:lnTo>
                    <a:pt x="1480" y="171"/>
                  </a:lnTo>
                  <a:lnTo>
                    <a:pt x="1502" y="214"/>
                  </a:lnTo>
                  <a:lnTo>
                    <a:pt x="1588" y="250"/>
                  </a:lnTo>
                  <a:lnTo>
                    <a:pt x="1641" y="320"/>
                  </a:lnTo>
                  <a:lnTo>
                    <a:pt x="1675" y="322"/>
                  </a:lnTo>
                  <a:lnTo>
                    <a:pt x="1702" y="299"/>
                  </a:lnTo>
                  <a:lnTo>
                    <a:pt x="1740" y="334"/>
                  </a:lnTo>
                  <a:lnTo>
                    <a:pt x="1779" y="389"/>
                  </a:lnTo>
                  <a:lnTo>
                    <a:pt x="1793" y="458"/>
                  </a:lnTo>
                  <a:lnTo>
                    <a:pt x="1824" y="494"/>
                  </a:lnTo>
                  <a:lnTo>
                    <a:pt x="1846" y="543"/>
                  </a:lnTo>
                  <a:lnTo>
                    <a:pt x="1872" y="572"/>
                  </a:lnTo>
                  <a:lnTo>
                    <a:pt x="1840" y="677"/>
                  </a:lnTo>
                  <a:lnTo>
                    <a:pt x="1775" y="714"/>
                  </a:lnTo>
                  <a:lnTo>
                    <a:pt x="1787" y="769"/>
                  </a:lnTo>
                  <a:lnTo>
                    <a:pt x="1748" y="801"/>
                  </a:lnTo>
                  <a:lnTo>
                    <a:pt x="1720" y="805"/>
                  </a:lnTo>
                  <a:lnTo>
                    <a:pt x="1726" y="889"/>
                  </a:lnTo>
                  <a:lnTo>
                    <a:pt x="1693" y="921"/>
                  </a:lnTo>
                  <a:lnTo>
                    <a:pt x="1639" y="911"/>
                  </a:lnTo>
                  <a:lnTo>
                    <a:pt x="1614" y="868"/>
                  </a:lnTo>
                  <a:lnTo>
                    <a:pt x="1586" y="887"/>
                  </a:lnTo>
                  <a:lnTo>
                    <a:pt x="1596" y="938"/>
                  </a:lnTo>
                  <a:lnTo>
                    <a:pt x="1661" y="946"/>
                  </a:lnTo>
                  <a:lnTo>
                    <a:pt x="1716" y="990"/>
                  </a:lnTo>
                  <a:lnTo>
                    <a:pt x="1767" y="1001"/>
                  </a:lnTo>
                  <a:lnTo>
                    <a:pt x="1801" y="1035"/>
                  </a:lnTo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" name="Freeform 111"/>
            <p:cNvSpPr/>
            <p:nvPr/>
          </p:nvSpPr>
          <p:spPr bwMode="gray">
            <a:xfrm>
              <a:off x="2241" y="2635"/>
              <a:ext cx="911" cy="693"/>
            </a:xfrm>
            <a:custGeom>
              <a:avLst/>
              <a:gdLst>
                <a:gd name="T0" fmla="*/ 300 w 1823"/>
                <a:gd name="T1" fmla="*/ 274 h 1385"/>
                <a:gd name="T2" fmla="*/ 284 w 1823"/>
                <a:gd name="T3" fmla="*/ 262 h 1385"/>
                <a:gd name="T4" fmla="*/ 269 w 1823"/>
                <a:gd name="T5" fmla="*/ 266 h 1385"/>
                <a:gd name="T6" fmla="*/ 248 w 1823"/>
                <a:gd name="T7" fmla="*/ 249 h 1385"/>
                <a:gd name="T8" fmla="*/ 236 w 1823"/>
                <a:gd name="T9" fmla="*/ 235 h 1385"/>
                <a:gd name="T10" fmla="*/ 232 w 1823"/>
                <a:gd name="T11" fmla="*/ 246 h 1385"/>
                <a:gd name="T12" fmla="*/ 222 w 1823"/>
                <a:gd name="T13" fmla="*/ 252 h 1385"/>
                <a:gd name="T14" fmla="*/ 218 w 1823"/>
                <a:gd name="T15" fmla="*/ 270 h 1385"/>
                <a:gd name="T16" fmla="*/ 195 w 1823"/>
                <a:gd name="T17" fmla="*/ 293 h 1385"/>
                <a:gd name="T18" fmla="*/ 201 w 1823"/>
                <a:gd name="T19" fmla="*/ 318 h 1385"/>
                <a:gd name="T20" fmla="*/ 188 w 1823"/>
                <a:gd name="T21" fmla="*/ 338 h 1385"/>
                <a:gd name="T22" fmla="*/ 167 w 1823"/>
                <a:gd name="T23" fmla="*/ 345 h 1385"/>
                <a:gd name="T24" fmla="*/ 148 w 1823"/>
                <a:gd name="T25" fmla="*/ 338 h 1385"/>
                <a:gd name="T26" fmla="*/ 132 w 1823"/>
                <a:gd name="T27" fmla="*/ 302 h 1385"/>
                <a:gd name="T28" fmla="*/ 111 w 1823"/>
                <a:gd name="T29" fmla="*/ 270 h 1385"/>
                <a:gd name="T30" fmla="*/ 90 w 1823"/>
                <a:gd name="T31" fmla="*/ 257 h 1385"/>
                <a:gd name="T32" fmla="*/ 87 w 1823"/>
                <a:gd name="T33" fmla="*/ 239 h 1385"/>
                <a:gd name="T34" fmla="*/ 65 w 1823"/>
                <a:gd name="T35" fmla="*/ 253 h 1385"/>
                <a:gd name="T36" fmla="*/ 53 w 1823"/>
                <a:gd name="T37" fmla="*/ 209 h 1385"/>
                <a:gd name="T38" fmla="*/ 51 w 1823"/>
                <a:gd name="T39" fmla="*/ 156 h 1385"/>
                <a:gd name="T40" fmla="*/ 40 w 1823"/>
                <a:gd name="T41" fmla="*/ 128 h 1385"/>
                <a:gd name="T42" fmla="*/ 49 w 1823"/>
                <a:gd name="T43" fmla="*/ 117 h 1385"/>
                <a:gd name="T44" fmla="*/ 26 w 1823"/>
                <a:gd name="T45" fmla="*/ 77 h 1385"/>
                <a:gd name="T46" fmla="*/ 2 w 1823"/>
                <a:gd name="T47" fmla="*/ 45 h 1385"/>
                <a:gd name="T48" fmla="*/ 35 w 1823"/>
                <a:gd name="T49" fmla="*/ 40 h 1385"/>
                <a:gd name="T50" fmla="*/ 70 w 1823"/>
                <a:gd name="T51" fmla="*/ 45 h 1385"/>
                <a:gd name="T52" fmla="*/ 107 w 1823"/>
                <a:gd name="T53" fmla="*/ 67 h 1385"/>
                <a:gd name="T54" fmla="*/ 124 w 1823"/>
                <a:gd name="T55" fmla="*/ 50 h 1385"/>
                <a:gd name="T56" fmla="*/ 152 w 1823"/>
                <a:gd name="T57" fmla="*/ 50 h 1385"/>
                <a:gd name="T58" fmla="*/ 171 w 1823"/>
                <a:gd name="T59" fmla="*/ 47 h 1385"/>
                <a:gd name="T60" fmla="*/ 168 w 1823"/>
                <a:gd name="T61" fmla="*/ 22 h 1385"/>
                <a:gd name="T62" fmla="*/ 193 w 1823"/>
                <a:gd name="T63" fmla="*/ 0 h 1385"/>
                <a:gd name="T64" fmla="*/ 208 w 1823"/>
                <a:gd name="T65" fmla="*/ 22 h 1385"/>
                <a:gd name="T66" fmla="*/ 240 w 1823"/>
                <a:gd name="T67" fmla="*/ 35 h 1385"/>
                <a:gd name="T68" fmla="*/ 261 w 1823"/>
                <a:gd name="T69" fmla="*/ 65 h 1385"/>
                <a:gd name="T70" fmla="*/ 284 w 1823"/>
                <a:gd name="T71" fmla="*/ 54 h 1385"/>
                <a:gd name="T72" fmla="*/ 310 w 1823"/>
                <a:gd name="T73" fmla="*/ 64 h 1385"/>
                <a:gd name="T74" fmla="*/ 358 w 1823"/>
                <a:gd name="T75" fmla="*/ 68 h 1385"/>
                <a:gd name="T76" fmla="*/ 390 w 1823"/>
                <a:gd name="T77" fmla="*/ 73 h 1385"/>
                <a:gd name="T78" fmla="*/ 419 w 1823"/>
                <a:gd name="T79" fmla="*/ 84 h 1385"/>
                <a:gd name="T80" fmla="*/ 448 w 1823"/>
                <a:gd name="T81" fmla="*/ 89 h 1385"/>
                <a:gd name="T82" fmla="*/ 455 w 1823"/>
                <a:gd name="T83" fmla="*/ 130 h 1385"/>
                <a:gd name="T84" fmla="*/ 431 w 1823"/>
                <a:gd name="T85" fmla="*/ 144 h 1385"/>
                <a:gd name="T86" fmla="*/ 396 w 1823"/>
                <a:gd name="T87" fmla="*/ 155 h 1385"/>
                <a:gd name="T88" fmla="*/ 417 w 1823"/>
                <a:gd name="T89" fmla="*/ 193 h 1385"/>
                <a:gd name="T90" fmla="*/ 433 w 1823"/>
                <a:gd name="T91" fmla="*/ 227 h 1385"/>
                <a:gd name="T92" fmla="*/ 417 w 1823"/>
                <a:gd name="T93" fmla="*/ 246 h 1385"/>
                <a:gd name="T94" fmla="*/ 397 w 1823"/>
                <a:gd name="T95" fmla="*/ 227 h 1385"/>
                <a:gd name="T96" fmla="*/ 379 w 1823"/>
                <a:gd name="T97" fmla="*/ 214 h 1385"/>
                <a:gd name="T98" fmla="*/ 361 w 1823"/>
                <a:gd name="T99" fmla="*/ 210 h 1385"/>
                <a:gd name="T100" fmla="*/ 355 w 1823"/>
                <a:gd name="T101" fmla="*/ 224 h 1385"/>
                <a:gd name="T102" fmla="*/ 344 w 1823"/>
                <a:gd name="T103" fmla="*/ 240 h 1385"/>
                <a:gd name="T104" fmla="*/ 312 w 1823"/>
                <a:gd name="T105" fmla="*/ 227 h 1385"/>
                <a:gd name="T106" fmla="*/ 300 w 1823"/>
                <a:gd name="T107" fmla="*/ 247 h 1385"/>
                <a:gd name="T108" fmla="*/ 320 w 1823"/>
                <a:gd name="T109" fmla="*/ 253 h 138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823"/>
                <a:gd name="T166" fmla="*/ 0 h 1385"/>
                <a:gd name="T167" fmla="*/ 1823 w 1823"/>
                <a:gd name="T168" fmla="*/ 1385 h 138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823" h="1385">
                  <a:moveTo>
                    <a:pt x="1301" y="1068"/>
                  </a:moveTo>
                  <a:lnTo>
                    <a:pt x="1203" y="1096"/>
                  </a:lnTo>
                  <a:lnTo>
                    <a:pt x="1142" y="1088"/>
                  </a:lnTo>
                  <a:lnTo>
                    <a:pt x="1138" y="1047"/>
                  </a:lnTo>
                  <a:lnTo>
                    <a:pt x="1105" y="1025"/>
                  </a:lnTo>
                  <a:lnTo>
                    <a:pt x="1077" y="1061"/>
                  </a:lnTo>
                  <a:lnTo>
                    <a:pt x="1014" y="1066"/>
                  </a:lnTo>
                  <a:lnTo>
                    <a:pt x="992" y="996"/>
                  </a:lnTo>
                  <a:lnTo>
                    <a:pt x="992" y="942"/>
                  </a:lnTo>
                  <a:lnTo>
                    <a:pt x="945" y="939"/>
                  </a:lnTo>
                  <a:lnTo>
                    <a:pt x="916" y="954"/>
                  </a:lnTo>
                  <a:lnTo>
                    <a:pt x="929" y="982"/>
                  </a:lnTo>
                  <a:lnTo>
                    <a:pt x="923" y="1005"/>
                  </a:lnTo>
                  <a:lnTo>
                    <a:pt x="890" y="1007"/>
                  </a:lnTo>
                  <a:lnTo>
                    <a:pt x="866" y="1033"/>
                  </a:lnTo>
                  <a:lnTo>
                    <a:pt x="874" y="1078"/>
                  </a:lnTo>
                  <a:lnTo>
                    <a:pt x="817" y="1149"/>
                  </a:lnTo>
                  <a:lnTo>
                    <a:pt x="780" y="1169"/>
                  </a:lnTo>
                  <a:lnTo>
                    <a:pt x="780" y="1234"/>
                  </a:lnTo>
                  <a:lnTo>
                    <a:pt x="805" y="1271"/>
                  </a:lnTo>
                  <a:lnTo>
                    <a:pt x="801" y="1326"/>
                  </a:lnTo>
                  <a:lnTo>
                    <a:pt x="752" y="1352"/>
                  </a:lnTo>
                  <a:lnTo>
                    <a:pt x="742" y="1330"/>
                  </a:lnTo>
                  <a:lnTo>
                    <a:pt x="670" y="1377"/>
                  </a:lnTo>
                  <a:lnTo>
                    <a:pt x="632" y="1385"/>
                  </a:lnTo>
                  <a:lnTo>
                    <a:pt x="595" y="1352"/>
                  </a:lnTo>
                  <a:lnTo>
                    <a:pt x="563" y="1273"/>
                  </a:lnTo>
                  <a:lnTo>
                    <a:pt x="528" y="1206"/>
                  </a:lnTo>
                  <a:lnTo>
                    <a:pt x="500" y="1163"/>
                  </a:lnTo>
                  <a:lnTo>
                    <a:pt x="445" y="1078"/>
                  </a:lnTo>
                  <a:lnTo>
                    <a:pt x="396" y="1076"/>
                  </a:lnTo>
                  <a:lnTo>
                    <a:pt x="362" y="1025"/>
                  </a:lnTo>
                  <a:lnTo>
                    <a:pt x="378" y="988"/>
                  </a:lnTo>
                  <a:lnTo>
                    <a:pt x="349" y="954"/>
                  </a:lnTo>
                  <a:lnTo>
                    <a:pt x="303" y="1004"/>
                  </a:lnTo>
                  <a:lnTo>
                    <a:pt x="260" y="1011"/>
                  </a:lnTo>
                  <a:lnTo>
                    <a:pt x="227" y="950"/>
                  </a:lnTo>
                  <a:lnTo>
                    <a:pt x="215" y="834"/>
                  </a:lnTo>
                  <a:lnTo>
                    <a:pt x="211" y="712"/>
                  </a:lnTo>
                  <a:lnTo>
                    <a:pt x="205" y="624"/>
                  </a:lnTo>
                  <a:lnTo>
                    <a:pt x="199" y="582"/>
                  </a:lnTo>
                  <a:lnTo>
                    <a:pt x="160" y="509"/>
                  </a:lnTo>
                  <a:lnTo>
                    <a:pt x="193" y="496"/>
                  </a:lnTo>
                  <a:lnTo>
                    <a:pt x="199" y="468"/>
                  </a:lnTo>
                  <a:lnTo>
                    <a:pt x="136" y="401"/>
                  </a:lnTo>
                  <a:lnTo>
                    <a:pt x="105" y="305"/>
                  </a:lnTo>
                  <a:lnTo>
                    <a:pt x="0" y="240"/>
                  </a:lnTo>
                  <a:lnTo>
                    <a:pt x="8" y="177"/>
                  </a:lnTo>
                  <a:lnTo>
                    <a:pt x="49" y="147"/>
                  </a:lnTo>
                  <a:lnTo>
                    <a:pt x="140" y="157"/>
                  </a:lnTo>
                  <a:lnTo>
                    <a:pt x="189" y="134"/>
                  </a:lnTo>
                  <a:lnTo>
                    <a:pt x="280" y="179"/>
                  </a:lnTo>
                  <a:lnTo>
                    <a:pt x="329" y="153"/>
                  </a:lnTo>
                  <a:lnTo>
                    <a:pt x="429" y="265"/>
                  </a:lnTo>
                  <a:lnTo>
                    <a:pt x="496" y="267"/>
                  </a:lnTo>
                  <a:lnTo>
                    <a:pt x="496" y="200"/>
                  </a:lnTo>
                  <a:lnTo>
                    <a:pt x="563" y="157"/>
                  </a:lnTo>
                  <a:lnTo>
                    <a:pt x="610" y="200"/>
                  </a:lnTo>
                  <a:lnTo>
                    <a:pt x="644" y="167"/>
                  </a:lnTo>
                  <a:lnTo>
                    <a:pt x="687" y="187"/>
                  </a:lnTo>
                  <a:lnTo>
                    <a:pt x="709" y="120"/>
                  </a:lnTo>
                  <a:lnTo>
                    <a:pt x="673" y="86"/>
                  </a:lnTo>
                  <a:lnTo>
                    <a:pt x="677" y="35"/>
                  </a:lnTo>
                  <a:lnTo>
                    <a:pt x="774" y="0"/>
                  </a:lnTo>
                  <a:lnTo>
                    <a:pt x="807" y="17"/>
                  </a:lnTo>
                  <a:lnTo>
                    <a:pt x="833" y="88"/>
                  </a:lnTo>
                  <a:lnTo>
                    <a:pt x="914" y="161"/>
                  </a:lnTo>
                  <a:lnTo>
                    <a:pt x="961" y="138"/>
                  </a:lnTo>
                  <a:lnTo>
                    <a:pt x="988" y="216"/>
                  </a:lnTo>
                  <a:lnTo>
                    <a:pt x="1044" y="260"/>
                  </a:lnTo>
                  <a:lnTo>
                    <a:pt x="1091" y="267"/>
                  </a:lnTo>
                  <a:lnTo>
                    <a:pt x="1138" y="216"/>
                  </a:lnTo>
                  <a:lnTo>
                    <a:pt x="1183" y="195"/>
                  </a:lnTo>
                  <a:lnTo>
                    <a:pt x="1242" y="254"/>
                  </a:lnTo>
                  <a:lnTo>
                    <a:pt x="1335" y="228"/>
                  </a:lnTo>
                  <a:lnTo>
                    <a:pt x="1433" y="269"/>
                  </a:lnTo>
                  <a:lnTo>
                    <a:pt x="1496" y="317"/>
                  </a:lnTo>
                  <a:lnTo>
                    <a:pt x="1561" y="291"/>
                  </a:lnTo>
                  <a:lnTo>
                    <a:pt x="1632" y="336"/>
                  </a:lnTo>
                  <a:lnTo>
                    <a:pt x="1679" y="336"/>
                  </a:lnTo>
                  <a:lnTo>
                    <a:pt x="1681" y="368"/>
                  </a:lnTo>
                  <a:lnTo>
                    <a:pt x="1795" y="356"/>
                  </a:lnTo>
                  <a:lnTo>
                    <a:pt x="1823" y="433"/>
                  </a:lnTo>
                  <a:lnTo>
                    <a:pt x="1821" y="519"/>
                  </a:lnTo>
                  <a:lnTo>
                    <a:pt x="1770" y="527"/>
                  </a:lnTo>
                  <a:lnTo>
                    <a:pt x="1727" y="576"/>
                  </a:lnTo>
                  <a:lnTo>
                    <a:pt x="1620" y="584"/>
                  </a:lnTo>
                  <a:lnTo>
                    <a:pt x="1587" y="618"/>
                  </a:lnTo>
                  <a:lnTo>
                    <a:pt x="1610" y="693"/>
                  </a:lnTo>
                  <a:lnTo>
                    <a:pt x="1669" y="771"/>
                  </a:lnTo>
                  <a:lnTo>
                    <a:pt x="1721" y="815"/>
                  </a:lnTo>
                  <a:lnTo>
                    <a:pt x="1732" y="905"/>
                  </a:lnTo>
                  <a:lnTo>
                    <a:pt x="1731" y="956"/>
                  </a:lnTo>
                  <a:lnTo>
                    <a:pt x="1669" y="984"/>
                  </a:lnTo>
                  <a:lnTo>
                    <a:pt x="1616" y="913"/>
                  </a:lnTo>
                  <a:lnTo>
                    <a:pt x="1591" y="905"/>
                  </a:lnTo>
                  <a:lnTo>
                    <a:pt x="1575" y="838"/>
                  </a:lnTo>
                  <a:lnTo>
                    <a:pt x="1516" y="856"/>
                  </a:lnTo>
                  <a:lnTo>
                    <a:pt x="1463" y="818"/>
                  </a:lnTo>
                  <a:lnTo>
                    <a:pt x="1445" y="838"/>
                  </a:lnTo>
                  <a:lnTo>
                    <a:pt x="1457" y="880"/>
                  </a:lnTo>
                  <a:lnTo>
                    <a:pt x="1421" y="895"/>
                  </a:lnTo>
                  <a:lnTo>
                    <a:pt x="1362" y="909"/>
                  </a:lnTo>
                  <a:lnTo>
                    <a:pt x="1378" y="958"/>
                  </a:lnTo>
                  <a:lnTo>
                    <a:pt x="1313" y="950"/>
                  </a:lnTo>
                  <a:lnTo>
                    <a:pt x="1248" y="907"/>
                  </a:lnTo>
                  <a:lnTo>
                    <a:pt x="1197" y="944"/>
                  </a:lnTo>
                  <a:lnTo>
                    <a:pt x="1201" y="986"/>
                  </a:lnTo>
                  <a:lnTo>
                    <a:pt x="1252" y="1009"/>
                  </a:lnTo>
                  <a:lnTo>
                    <a:pt x="1280" y="1009"/>
                  </a:lnTo>
                  <a:lnTo>
                    <a:pt x="1301" y="1068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3" name="Freeform 112"/>
            <p:cNvSpPr/>
            <p:nvPr/>
          </p:nvSpPr>
          <p:spPr bwMode="gray">
            <a:xfrm>
              <a:off x="2241" y="2635"/>
              <a:ext cx="911" cy="693"/>
            </a:xfrm>
            <a:custGeom>
              <a:avLst/>
              <a:gdLst>
                <a:gd name="T0" fmla="*/ 300 w 1823"/>
                <a:gd name="T1" fmla="*/ 274 h 1385"/>
                <a:gd name="T2" fmla="*/ 284 w 1823"/>
                <a:gd name="T3" fmla="*/ 262 h 1385"/>
                <a:gd name="T4" fmla="*/ 269 w 1823"/>
                <a:gd name="T5" fmla="*/ 266 h 1385"/>
                <a:gd name="T6" fmla="*/ 248 w 1823"/>
                <a:gd name="T7" fmla="*/ 249 h 1385"/>
                <a:gd name="T8" fmla="*/ 236 w 1823"/>
                <a:gd name="T9" fmla="*/ 235 h 1385"/>
                <a:gd name="T10" fmla="*/ 232 w 1823"/>
                <a:gd name="T11" fmla="*/ 246 h 1385"/>
                <a:gd name="T12" fmla="*/ 222 w 1823"/>
                <a:gd name="T13" fmla="*/ 252 h 1385"/>
                <a:gd name="T14" fmla="*/ 218 w 1823"/>
                <a:gd name="T15" fmla="*/ 270 h 1385"/>
                <a:gd name="T16" fmla="*/ 195 w 1823"/>
                <a:gd name="T17" fmla="*/ 293 h 1385"/>
                <a:gd name="T18" fmla="*/ 201 w 1823"/>
                <a:gd name="T19" fmla="*/ 318 h 1385"/>
                <a:gd name="T20" fmla="*/ 188 w 1823"/>
                <a:gd name="T21" fmla="*/ 338 h 1385"/>
                <a:gd name="T22" fmla="*/ 167 w 1823"/>
                <a:gd name="T23" fmla="*/ 345 h 1385"/>
                <a:gd name="T24" fmla="*/ 148 w 1823"/>
                <a:gd name="T25" fmla="*/ 338 h 1385"/>
                <a:gd name="T26" fmla="*/ 132 w 1823"/>
                <a:gd name="T27" fmla="*/ 302 h 1385"/>
                <a:gd name="T28" fmla="*/ 111 w 1823"/>
                <a:gd name="T29" fmla="*/ 270 h 1385"/>
                <a:gd name="T30" fmla="*/ 90 w 1823"/>
                <a:gd name="T31" fmla="*/ 257 h 1385"/>
                <a:gd name="T32" fmla="*/ 87 w 1823"/>
                <a:gd name="T33" fmla="*/ 239 h 1385"/>
                <a:gd name="T34" fmla="*/ 65 w 1823"/>
                <a:gd name="T35" fmla="*/ 253 h 1385"/>
                <a:gd name="T36" fmla="*/ 53 w 1823"/>
                <a:gd name="T37" fmla="*/ 209 h 1385"/>
                <a:gd name="T38" fmla="*/ 51 w 1823"/>
                <a:gd name="T39" fmla="*/ 156 h 1385"/>
                <a:gd name="T40" fmla="*/ 40 w 1823"/>
                <a:gd name="T41" fmla="*/ 128 h 1385"/>
                <a:gd name="T42" fmla="*/ 49 w 1823"/>
                <a:gd name="T43" fmla="*/ 117 h 1385"/>
                <a:gd name="T44" fmla="*/ 26 w 1823"/>
                <a:gd name="T45" fmla="*/ 77 h 1385"/>
                <a:gd name="T46" fmla="*/ 2 w 1823"/>
                <a:gd name="T47" fmla="*/ 45 h 1385"/>
                <a:gd name="T48" fmla="*/ 35 w 1823"/>
                <a:gd name="T49" fmla="*/ 40 h 1385"/>
                <a:gd name="T50" fmla="*/ 70 w 1823"/>
                <a:gd name="T51" fmla="*/ 45 h 1385"/>
                <a:gd name="T52" fmla="*/ 107 w 1823"/>
                <a:gd name="T53" fmla="*/ 67 h 1385"/>
                <a:gd name="T54" fmla="*/ 124 w 1823"/>
                <a:gd name="T55" fmla="*/ 50 h 1385"/>
                <a:gd name="T56" fmla="*/ 152 w 1823"/>
                <a:gd name="T57" fmla="*/ 50 h 1385"/>
                <a:gd name="T58" fmla="*/ 171 w 1823"/>
                <a:gd name="T59" fmla="*/ 47 h 1385"/>
                <a:gd name="T60" fmla="*/ 168 w 1823"/>
                <a:gd name="T61" fmla="*/ 22 h 1385"/>
                <a:gd name="T62" fmla="*/ 193 w 1823"/>
                <a:gd name="T63" fmla="*/ 0 h 1385"/>
                <a:gd name="T64" fmla="*/ 208 w 1823"/>
                <a:gd name="T65" fmla="*/ 22 h 1385"/>
                <a:gd name="T66" fmla="*/ 240 w 1823"/>
                <a:gd name="T67" fmla="*/ 35 h 1385"/>
                <a:gd name="T68" fmla="*/ 261 w 1823"/>
                <a:gd name="T69" fmla="*/ 65 h 1385"/>
                <a:gd name="T70" fmla="*/ 284 w 1823"/>
                <a:gd name="T71" fmla="*/ 54 h 1385"/>
                <a:gd name="T72" fmla="*/ 310 w 1823"/>
                <a:gd name="T73" fmla="*/ 64 h 1385"/>
                <a:gd name="T74" fmla="*/ 358 w 1823"/>
                <a:gd name="T75" fmla="*/ 68 h 1385"/>
                <a:gd name="T76" fmla="*/ 390 w 1823"/>
                <a:gd name="T77" fmla="*/ 73 h 1385"/>
                <a:gd name="T78" fmla="*/ 419 w 1823"/>
                <a:gd name="T79" fmla="*/ 84 h 1385"/>
                <a:gd name="T80" fmla="*/ 448 w 1823"/>
                <a:gd name="T81" fmla="*/ 89 h 1385"/>
                <a:gd name="T82" fmla="*/ 455 w 1823"/>
                <a:gd name="T83" fmla="*/ 130 h 1385"/>
                <a:gd name="T84" fmla="*/ 431 w 1823"/>
                <a:gd name="T85" fmla="*/ 144 h 1385"/>
                <a:gd name="T86" fmla="*/ 396 w 1823"/>
                <a:gd name="T87" fmla="*/ 155 h 1385"/>
                <a:gd name="T88" fmla="*/ 417 w 1823"/>
                <a:gd name="T89" fmla="*/ 193 h 1385"/>
                <a:gd name="T90" fmla="*/ 433 w 1823"/>
                <a:gd name="T91" fmla="*/ 227 h 1385"/>
                <a:gd name="T92" fmla="*/ 417 w 1823"/>
                <a:gd name="T93" fmla="*/ 246 h 1385"/>
                <a:gd name="T94" fmla="*/ 397 w 1823"/>
                <a:gd name="T95" fmla="*/ 227 h 1385"/>
                <a:gd name="T96" fmla="*/ 379 w 1823"/>
                <a:gd name="T97" fmla="*/ 214 h 1385"/>
                <a:gd name="T98" fmla="*/ 361 w 1823"/>
                <a:gd name="T99" fmla="*/ 210 h 1385"/>
                <a:gd name="T100" fmla="*/ 355 w 1823"/>
                <a:gd name="T101" fmla="*/ 224 h 1385"/>
                <a:gd name="T102" fmla="*/ 344 w 1823"/>
                <a:gd name="T103" fmla="*/ 240 h 1385"/>
                <a:gd name="T104" fmla="*/ 312 w 1823"/>
                <a:gd name="T105" fmla="*/ 227 h 1385"/>
                <a:gd name="T106" fmla="*/ 300 w 1823"/>
                <a:gd name="T107" fmla="*/ 247 h 1385"/>
                <a:gd name="T108" fmla="*/ 320 w 1823"/>
                <a:gd name="T109" fmla="*/ 253 h 138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823"/>
                <a:gd name="T166" fmla="*/ 0 h 1385"/>
                <a:gd name="T167" fmla="*/ 1823 w 1823"/>
                <a:gd name="T168" fmla="*/ 1385 h 138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823" h="1385">
                  <a:moveTo>
                    <a:pt x="1301" y="1068"/>
                  </a:moveTo>
                  <a:lnTo>
                    <a:pt x="1203" y="1096"/>
                  </a:lnTo>
                  <a:lnTo>
                    <a:pt x="1142" y="1088"/>
                  </a:lnTo>
                  <a:lnTo>
                    <a:pt x="1138" y="1047"/>
                  </a:lnTo>
                  <a:lnTo>
                    <a:pt x="1105" y="1025"/>
                  </a:lnTo>
                  <a:lnTo>
                    <a:pt x="1077" y="1061"/>
                  </a:lnTo>
                  <a:lnTo>
                    <a:pt x="1014" y="1066"/>
                  </a:lnTo>
                  <a:lnTo>
                    <a:pt x="992" y="996"/>
                  </a:lnTo>
                  <a:lnTo>
                    <a:pt x="992" y="942"/>
                  </a:lnTo>
                  <a:lnTo>
                    <a:pt x="945" y="939"/>
                  </a:lnTo>
                  <a:lnTo>
                    <a:pt x="916" y="954"/>
                  </a:lnTo>
                  <a:lnTo>
                    <a:pt x="929" y="982"/>
                  </a:lnTo>
                  <a:lnTo>
                    <a:pt x="923" y="1005"/>
                  </a:lnTo>
                  <a:lnTo>
                    <a:pt x="890" y="1007"/>
                  </a:lnTo>
                  <a:lnTo>
                    <a:pt x="866" y="1033"/>
                  </a:lnTo>
                  <a:lnTo>
                    <a:pt x="874" y="1078"/>
                  </a:lnTo>
                  <a:lnTo>
                    <a:pt x="817" y="1149"/>
                  </a:lnTo>
                  <a:lnTo>
                    <a:pt x="780" y="1169"/>
                  </a:lnTo>
                  <a:lnTo>
                    <a:pt x="780" y="1234"/>
                  </a:lnTo>
                  <a:lnTo>
                    <a:pt x="805" y="1271"/>
                  </a:lnTo>
                  <a:lnTo>
                    <a:pt x="801" y="1326"/>
                  </a:lnTo>
                  <a:lnTo>
                    <a:pt x="752" y="1352"/>
                  </a:lnTo>
                  <a:lnTo>
                    <a:pt x="742" y="1330"/>
                  </a:lnTo>
                  <a:lnTo>
                    <a:pt x="670" y="1377"/>
                  </a:lnTo>
                  <a:lnTo>
                    <a:pt x="632" y="1385"/>
                  </a:lnTo>
                  <a:lnTo>
                    <a:pt x="595" y="1352"/>
                  </a:lnTo>
                  <a:lnTo>
                    <a:pt x="563" y="1273"/>
                  </a:lnTo>
                  <a:lnTo>
                    <a:pt x="528" y="1206"/>
                  </a:lnTo>
                  <a:lnTo>
                    <a:pt x="500" y="1163"/>
                  </a:lnTo>
                  <a:lnTo>
                    <a:pt x="445" y="1078"/>
                  </a:lnTo>
                  <a:lnTo>
                    <a:pt x="396" y="1076"/>
                  </a:lnTo>
                  <a:lnTo>
                    <a:pt x="362" y="1025"/>
                  </a:lnTo>
                  <a:lnTo>
                    <a:pt x="378" y="988"/>
                  </a:lnTo>
                  <a:lnTo>
                    <a:pt x="349" y="954"/>
                  </a:lnTo>
                  <a:lnTo>
                    <a:pt x="303" y="1004"/>
                  </a:lnTo>
                  <a:lnTo>
                    <a:pt x="260" y="1011"/>
                  </a:lnTo>
                  <a:lnTo>
                    <a:pt x="227" y="950"/>
                  </a:lnTo>
                  <a:lnTo>
                    <a:pt x="215" y="834"/>
                  </a:lnTo>
                  <a:lnTo>
                    <a:pt x="211" y="712"/>
                  </a:lnTo>
                  <a:lnTo>
                    <a:pt x="205" y="624"/>
                  </a:lnTo>
                  <a:lnTo>
                    <a:pt x="199" y="582"/>
                  </a:lnTo>
                  <a:lnTo>
                    <a:pt x="160" y="509"/>
                  </a:lnTo>
                  <a:lnTo>
                    <a:pt x="193" y="496"/>
                  </a:lnTo>
                  <a:lnTo>
                    <a:pt x="199" y="468"/>
                  </a:lnTo>
                  <a:lnTo>
                    <a:pt x="136" y="401"/>
                  </a:lnTo>
                  <a:lnTo>
                    <a:pt x="105" y="305"/>
                  </a:lnTo>
                  <a:lnTo>
                    <a:pt x="0" y="240"/>
                  </a:lnTo>
                  <a:lnTo>
                    <a:pt x="8" y="177"/>
                  </a:lnTo>
                  <a:lnTo>
                    <a:pt x="49" y="147"/>
                  </a:lnTo>
                  <a:lnTo>
                    <a:pt x="140" y="157"/>
                  </a:lnTo>
                  <a:lnTo>
                    <a:pt x="189" y="134"/>
                  </a:lnTo>
                  <a:lnTo>
                    <a:pt x="280" y="179"/>
                  </a:lnTo>
                  <a:lnTo>
                    <a:pt x="329" y="153"/>
                  </a:lnTo>
                  <a:lnTo>
                    <a:pt x="429" y="265"/>
                  </a:lnTo>
                  <a:lnTo>
                    <a:pt x="496" y="267"/>
                  </a:lnTo>
                  <a:lnTo>
                    <a:pt x="496" y="200"/>
                  </a:lnTo>
                  <a:lnTo>
                    <a:pt x="563" y="157"/>
                  </a:lnTo>
                  <a:lnTo>
                    <a:pt x="610" y="200"/>
                  </a:lnTo>
                  <a:lnTo>
                    <a:pt x="644" y="167"/>
                  </a:lnTo>
                  <a:lnTo>
                    <a:pt x="687" y="187"/>
                  </a:lnTo>
                  <a:lnTo>
                    <a:pt x="709" y="120"/>
                  </a:lnTo>
                  <a:lnTo>
                    <a:pt x="673" y="86"/>
                  </a:lnTo>
                  <a:lnTo>
                    <a:pt x="677" y="35"/>
                  </a:lnTo>
                  <a:lnTo>
                    <a:pt x="774" y="0"/>
                  </a:lnTo>
                  <a:lnTo>
                    <a:pt x="807" y="17"/>
                  </a:lnTo>
                  <a:lnTo>
                    <a:pt x="833" y="88"/>
                  </a:lnTo>
                  <a:lnTo>
                    <a:pt x="914" y="161"/>
                  </a:lnTo>
                  <a:lnTo>
                    <a:pt x="961" y="138"/>
                  </a:lnTo>
                  <a:lnTo>
                    <a:pt x="988" y="216"/>
                  </a:lnTo>
                  <a:lnTo>
                    <a:pt x="1044" y="260"/>
                  </a:lnTo>
                  <a:lnTo>
                    <a:pt x="1091" y="267"/>
                  </a:lnTo>
                  <a:lnTo>
                    <a:pt x="1138" y="216"/>
                  </a:lnTo>
                  <a:lnTo>
                    <a:pt x="1183" y="195"/>
                  </a:lnTo>
                  <a:lnTo>
                    <a:pt x="1242" y="254"/>
                  </a:lnTo>
                  <a:lnTo>
                    <a:pt x="1335" y="228"/>
                  </a:lnTo>
                  <a:lnTo>
                    <a:pt x="1433" y="269"/>
                  </a:lnTo>
                  <a:lnTo>
                    <a:pt x="1496" y="317"/>
                  </a:lnTo>
                  <a:lnTo>
                    <a:pt x="1561" y="291"/>
                  </a:lnTo>
                  <a:lnTo>
                    <a:pt x="1632" y="336"/>
                  </a:lnTo>
                  <a:lnTo>
                    <a:pt x="1679" y="336"/>
                  </a:lnTo>
                  <a:lnTo>
                    <a:pt x="1681" y="368"/>
                  </a:lnTo>
                  <a:lnTo>
                    <a:pt x="1795" y="356"/>
                  </a:lnTo>
                  <a:lnTo>
                    <a:pt x="1823" y="433"/>
                  </a:lnTo>
                  <a:lnTo>
                    <a:pt x="1821" y="519"/>
                  </a:lnTo>
                  <a:lnTo>
                    <a:pt x="1770" y="527"/>
                  </a:lnTo>
                  <a:lnTo>
                    <a:pt x="1727" y="576"/>
                  </a:lnTo>
                  <a:lnTo>
                    <a:pt x="1620" y="584"/>
                  </a:lnTo>
                  <a:lnTo>
                    <a:pt x="1587" y="618"/>
                  </a:lnTo>
                  <a:lnTo>
                    <a:pt x="1610" y="693"/>
                  </a:lnTo>
                  <a:lnTo>
                    <a:pt x="1669" y="771"/>
                  </a:lnTo>
                  <a:lnTo>
                    <a:pt x="1721" y="815"/>
                  </a:lnTo>
                  <a:lnTo>
                    <a:pt x="1732" y="905"/>
                  </a:lnTo>
                  <a:lnTo>
                    <a:pt x="1731" y="956"/>
                  </a:lnTo>
                  <a:lnTo>
                    <a:pt x="1669" y="984"/>
                  </a:lnTo>
                  <a:lnTo>
                    <a:pt x="1616" y="913"/>
                  </a:lnTo>
                  <a:lnTo>
                    <a:pt x="1591" y="905"/>
                  </a:lnTo>
                  <a:lnTo>
                    <a:pt x="1575" y="838"/>
                  </a:lnTo>
                  <a:lnTo>
                    <a:pt x="1516" y="856"/>
                  </a:lnTo>
                  <a:lnTo>
                    <a:pt x="1463" y="818"/>
                  </a:lnTo>
                  <a:lnTo>
                    <a:pt x="1445" y="838"/>
                  </a:lnTo>
                  <a:lnTo>
                    <a:pt x="1457" y="880"/>
                  </a:lnTo>
                  <a:lnTo>
                    <a:pt x="1421" y="895"/>
                  </a:lnTo>
                  <a:lnTo>
                    <a:pt x="1362" y="909"/>
                  </a:lnTo>
                  <a:lnTo>
                    <a:pt x="1378" y="958"/>
                  </a:lnTo>
                  <a:lnTo>
                    <a:pt x="1313" y="950"/>
                  </a:lnTo>
                  <a:lnTo>
                    <a:pt x="1248" y="907"/>
                  </a:lnTo>
                  <a:lnTo>
                    <a:pt x="1197" y="944"/>
                  </a:lnTo>
                  <a:lnTo>
                    <a:pt x="1201" y="986"/>
                  </a:lnTo>
                  <a:lnTo>
                    <a:pt x="1252" y="1009"/>
                  </a:lnTo>
                  <a:lnTo>
                    <a:pt x="1280" y="1009"/>
                  </a:lnTo>
                  <a:lnTo>
                    <a:pt x="1301" y="1068"/>
                  </a:lnTo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4" name="Freeform 113"/>
            <p:cNvSpPr/>
            <p:nvPr/>
          </p:nvSpPr>
          <p:spPr bwMode="gray">
            <a:xfrm>
              <a:off x="2685" y="3045"/>
              <a:ext cx="453" cy="398"/>
            </a:xfrm>
            <a:custGeom>
              <a:avLst/>
              <a:gdLst>
                <a:gd name="T0" fmla="*/ 221 w 907"/>
                <a:gd name="T1" fmla="*/ 85 h 796"/>
                <a:gd name="T2" fmla="*/ 221 w 907"/>
                <a:gd name="T3" fmla="*/ 106 h 796"/>
                <a:gd name="T4" fmla="*/ 226 w 907"/>
                <a:gd name="T5" fmla="*/ 130 h 796"/>
                <a:gd name="T6" fmla="*/ 217 w 907"/>
                <a:gd name="T7" fmla="*/ 139 h 796"/>
                <a:gd name="T8" fmla="*/ 209 w 907"/>
                <a:gd name="T9" fmla="*/ 152 h 796"/>
                <a:gd name="T10" fmla="*/ 195 w 907"/>
                <a:gd name="T11" fmla="*/ 160 h 796"/>
                <a:gd name="T12" fmla="*/ 179 w 907"/>
                <a:gd name="T13" fmla="*/ 159 h 796"/>
                <a:gd name="T14" fmla="*/ 165 w 907"/>
                <a:gd name="T15" fmla="*/ 174 h 796"/>
                <a:gd name="T16" fmla="*/ 150 w 907"/>
                <a:gd name="T17" fmla="*/ 168 h 796"/>
                <a:gd name="T18" fmla="*/ 134 w 907"/>
                <a:gd name="T19" fmla="*/ 164 h 796"/>
                <a:gd name="T20" fmla="*/ 120 w 907"/>
                <a:gd name="T21" fmla="*/ 174 h 796"/>
                <a:gd name="T22" fmla="*/ 105 w 907"/>
                <a:gd name="T23" fmla="*/ 184 h 796"/>
                <a:gd name="T24" fmla="*/ 98 w 907"/>
                <a:gd name="T25" fmla="*/ 196 h 796"/>
                <a:gd name="T26" fmla="*/ 70 w 907"/>
                <a:gd name="T27" fmla="*/ 185 h 796"/>
                <a:gd name="T28" fmla="*/ 48 w 907"/>
                <a:gd name="T29" fmla="*/ 199 h 796"/>
                <a:gd name="T30" fmla="*/ 44 w 907"/>
                <a:gd name="T31" fmla="*/ 187 h 796"/>
                <a:gd name="T32" fmla="*/ 34 w 907"/>
                <a:gd name="T33" fmla="*/ 168 h 796"/>
                <a:gd name="T34" fmla="*/ 41 w 907"/>
                <a:gd name="T35" fmla="*/ 126 h 796"/>
                <a:gd name="T36" fmla="*/ 27 w 907"/>
                <a:gd name="T37" fmla="*/ 116 h 796"/>
                <a:gd name="T38" fmla="*/ 6 w 907"/>
                <a:gd name="T39" fmla="*/ 118 h 796"/>
                <a:gd name="T40" fmla="*/ 0 w 907"/>
                <a:gd name="T41" fmla="*/ 98 h 796"/>
                <a:gd name="T42" fmla="*/ 21 w 907"/>
                <a:gd name="T43" fmla="*/ 88 h 796"/>
                <a:gd name="T44" fmla="*/ 30 w 907"/>
                <a:gd name="T45" fmla="*/ 86 h 796"/>
                <a:gd name="T46" fmla="*/ 59 w 907"/>
                <a:gd name="T47" fmla="*/ 83 h 796"/>
                <a:gd name="T48" fmla="*/ 78 w 907"/>
                <a:gd name="T49" fmla="*/ 69 h 796"/>
                <a:gd name="T50" fmla="*/ 98 w 907"/>
                <a:gd name="T51" fmla="*/ 48 h 796"/>
                <a:gd name="T52" fmla="*/ 78 w 907"/>
                <a:gd name="T53" fmla="*/ 42 h 796"/>
                <a:gd name="T54" fmla="*/ 90 w 907"/>
                <a:gd name="T55" fmla="*/ 22 h 796"/>
                <a:gd name="T56" fmla="*/ 122 w 907"/>
                <a:gd name="T57" fmla="*/ 35 h 796"/>
                <a:gd name="T58" fmla="*/ 132 w 907"/>
                <a:gd name="T59" fmla="*/ 19 h 796"/>
                <a:gd name="T60" fmla="*/ 139 w 907"/>
                <a:gd name="T61" fmla="*/ 5 h 796"/>
                <a:gd name="T62" fmla="*/ 157 w 907"/>
                <a:gd name="T63" fmla="*/ 9 h 796"/>
                <a:gd name="T64" fmla="*/ 175 w 907"/>
                <a:gd name="T65" fmla="*/ 22 h 796"/>
                <a:gd name="T66" fmla="*/ 195 w 907"/>
                <a:gd name="T67" fmla="*/ 41 h 796"/>
                <a:gd name="T68" fmla="*/ 216 w 907"/>
                <a:gd name="T69" fmla="*/ 52 h 796"/>
                <a:gd name="T70" fmla="*/ 208 w 907"/>
                <a:gd name="T71" fmla="*/ 78 h 79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907"/>
                <a:gd name="T109" fmla="*/ 0 h 796"/>
                <a:gd name="T110" fmla="*/ 907 w 907"/>
                <a:gd name="T111" fmla="*/ 796 h 79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907" h="796">
                  <a:moveTo>
                    <a:pt x="817" y="333"/>
                  </a:moveTo>
                  <a:lnTo>
                    <a:pt x="884" y="339"/>
                  </a:lnTo>
                  <a:lnTo>
                    <a:pt x="905" y="372"/>
                  </a:lnTo>
                  <a:lnTo>
                    <a:pt x="884" y="424"/>
                  </a:lnTo>
                  <a:lnTo>
                    <a:pt x="880" y="475"/>
                  </a:lnTo>
                  <a:lnTo>
                    <a:pt x="907" y="520"/>
                  </a:lnTo>
                  <a:lnTo>
                    <a:pt x="882" y="569"/>
                  </a:lnTo>
                  <a:lnTo>
                    <a:pt x="870" y="555"/>
                  </a:lnTo>
                  <a:lnTo>
                    <a:pt x="837" y="567"/>
                  </a:lnTo>
                  <a:lnTo>
                    <a:pt x="837" y="607"/>
                  </a:lnTo>
                  <a:lnTo>
                    <a:pt x="801" y="607"/>
                  </a:lnTo>
                  <a:lnTo>
                    <a:pt x="783" y="640"/>
                  </a:lnTo>
                  <a:lnTo>
                    <a:pt x="746" y="620"/>
                  </a:lnTo>
                  <a:lnTo>
                    <a:pt x="717" y="636"/>
                  </a:lnTo>
                  <a:lnTo>
                    <a:pt x="709" y="670"/>
                  </a:lnTo>
                  <a:lnTo>
                    <a:pt x="663" y="695"/>
                  </a:lnTo>
                  <a:lnTo>
                    <a:pt x="640" y="674"/>
                  </a:lnTo>
                  <a:lnTo>
                    <a:pt x="600" y="670"/>
                  </a:lnTo>
                  <a:lnTo>
                    <a:pt x="579" y="630"/>
                  </a:lnTo>
                  <a:lnTo>
                    <a:pt x="539" y="654"/>
                  </a:lnTo>
                  <a:lnTo>
                    <a:pt x="530" y="683"/>
                  </a:lnTo>
                  <a:lnTo>
                    <a:pt x="480" y="695"/>
                  </a:lnTo>
                  <a:lnTo>
                    <a:pt x="449" y="725"/>
                  </a:lnTo>
                  <a:lnTo>
                    <a:pt x="421" y="735"/>
                  </a:lnTo>
                  <a:lnTo>
                    <a:pt x="417" y="756"/>
                  </a:lnTo>
                  <a:lnTo>
                    <a:pt x="392" y="782"/>
                  </a:lnTo>
                  <a:lnTo>
                    <a:pt x="337" y="774"/>
                  </a:lnTo>
                  <a:lnTo>
                    <a:pt x="283" y="740"/>
                  </a:lnTo>
                  <a:lnTo>
                    <a:pt x="246" y="742"/>
                  </a:lnTo>
                  <a:lnTo>
                    <a:pt x="193" y="794"/>
                  </a:lnTo>
                  <a:lnTo>
                    <a:pt x="142" y="796"/>
                  </a:lnTo>
                  <a:lnTo>
                    <a:pt x="179" y="746"/>
                  </a:lnTo>
                  <a:lnTo>
                    <a:pt x="177" y="691"/>
                  </a:lnTo>
                  <a:lnTo>
                    <a:pt x="136" y="672"/>
                  </a:lnTo>
                  <a:lnTo>
                    <a:pt x="114" y="628"/>
                  </a:lnTo>
                  <a:lnTo>
                    <a:pt x="165" y="504"/>
                  </a:lnTo>
                  <a:lnTo>
                    <a:pt x="130" y="459"/>
                  </a:lnTo>
                  <a:lnTo>
                    <a:pt x="108" y="465"/>
                  </a:lnTo>
                  <a:lnTo>
                    <a:pt x="67" y="485"/>
                  </a:lnTo>
                  <a:lnTo>
                    <a:pt x="26" y="473"/>
                  </a:lnTo>
                  <a:lnTo>
                    <a:pt x="22" y="418"/>
                  </a:lnTo>
                  <a:lnTo>
                    <a:pt x="0" y="390"/>
                  </a:lnTo>
                  <a:lnTo>
                    <a:pt x="55" y="329"/>
                  </a:lnTo>
                  <a:lnTo>
                    <a:pt x="85" y="351"/>
                  </a:lnTo>
                  <a:lnTo>
                    <a:pt x="108" y="325"/>
                  </a:lnTo>
                  <a:lnTo>
                    <a:pt x="122" y="341"/>
                  </a:lnTo>
                  <a:lnTo>
                    <a:pt x="191" y="341"/>
                  </a:lnTo>
                  <a:lnTo>
                    <a:pt x="238" y="331"/>
                  </a:lnTo>
                  <a:lnTo>
                    <a:pt x="254" y="266"/>
                  </a:lnTo>
                  <a:lnTo>
                    <a:pt x="315" y="276"/>
                  </a:lnTo>
                  <a:lnTo>
                    <a:pt x="413" y="248"/>
                  </a:lnTo>
                  <a:lnTo>
                    <a:pt x="392" y="189"/>
                  </a:lnTo>
                  <a:lnTo>
                    <a:pt x="364" y="189"/>
                  </a:lnTo>
                  <a:lnTo>
                    <a:pt x="313" y="166"/>
                  </a:lnTo>
                  <a:lnTo>
                    <a:pt x="309" y="124"/>
                  </a:lnTo>
                  <a:lnTo>
                    <a:pt x="360" y="87"/>
                  </a:lnTo>
                  <a:lnTo>
                    <a:pt x="421" y="128"/>
                  </a:lnTo>
                  <a:lnTo>
                    <a:pt x="490" y="138"/>
                  </a:lnTo>
                  <a:lnTo>
                    <a:pt x="476" y="89"/>
                  </a:lnTo>
                  <a:lnTo>
                    <a:pt x="531" y="75"/>
                  </a:lnTo>
                  <a:lnTo>
                    <a:pt x="569" y="60"/>
                  </a:lnTo>
                  <a:lnTo>
                    <a:pt x="557" y="18"/>
                  </a:lnTo>
                  <a:lnTo>
                    <a:pt x="577" y="0"/>
                  </a:lnTo>
                  <a:lnTo>
                    <a:pt x="628" y="36"/>
                  </a:lnTo>
                  <a:lnTo>
                    <a:pt x="687" y="18"/>
                  </a:lnTo>
                  <a:lnTo>
                    <a:pt x="703" y="85"/>
                  </a:lnTo>
                  <a:lnTo>
                    <a:pt x="728" y="93"/>
                  </a:lnTo>
                  <a:lnTo>
                    <a:pt x="781" y="164"/>
                  </a:lnTo>
                  <a:lnTo>
                    <a:pt x="843" y="136"/>
                  </a:lnTo>
                  <a:lnTo>
                    <a:pt x="864" y="209"/>
                  </a:lnTo>
                  <a:lnTo>
                    <a:pt x="884" y="280"/>
                  </a:lnTo>
                  <a:lnTo>
                    <a:pt x="833" y="309"/>
                  </a:lnTo>
                  <a:lnTo>
                    <a:pt x="817" y="333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" name="Freeform 114"/>
            <p:cNvSpPr/>
            <p:nvPr/>
          </p:nvSpPr>
          <p:spPr bwMode="gray">
            <a:xfrm>
              <a:off x="2685" y="3045"/>
              <a:ext cx="453" cy="398"/>
            </a:xfrm>
            <a:custGeom>
              <a:avLst/>
              <a:gdLst>
                <a:gd name="T0" fmla="*/ 221 w 907"/>
                <a:gd name="T1" fmla="*/ 85 h 796"/>
                <a:gd name="T2" fmla="*/ 221 w 907"/>
                <a:gd name="T3" fmla="*/ 106 h 796"/>
                <a:gd name="T4" fmla="*/ 226 w 907"/>
                <a:gd name="T5" fmla="*/ 130 h 796"/>
                <a:gd name="T6" fmla="*/ 217 w 907"/>
                <a:gd name="T7" fmla="*/ 139 h 796"/>
                <a:gd name="T8" fmla="*/ 209 w 907"/>
                <a:gd name="T9" fmla="*/ 152 h 796"/>
                <a:gd name="T10" fmla="*/ 195 w 907"/>
                <a:gd name="T11" fmla="*/ 160 h 796"/>
                <a:gd name="T12" fmla="*/ 179 w 907"/>
                <a:gd name="T13" fmla="*/ 159 h 796"/>
                <a:gd name="T14" fmla="*/ 165 w 907"/>
                <a:gd name="T15" fmla="*/ 174 h 796"/>
                <a:gd name="T16" fmla="*/ 150 w 907"/>
                <a:gd name="T17" fmla="*/ 168 h 796"/>
                <a:gd name="T18" fmla="*/ 134 w 907"/>
                <a:gd name="T19" fmla="*/ 164 h 796"/>
                <a:gd name="T20" fmla="*/ 120 w 907"/>
                <a:gd name="T21" fmla="*/ 174 h 796"/>
                <a:gd name="T22" fmla="*/ 105 w 907"/>
                <a:gd name="T23" fmla="*/ 184 h 796"/>
                <a:gd name="T24" fmla="*/ 98 w 907"/>
                <a:gd name="T25" fmla="*/ 196 h 796"/>
                <a:gd name="T26" fmla="*/ 70 w 907"/>
                <a:gd name="T27" fmla="*/ 185 h 796"/>
                <a:gd name="T28" fmla="*/ 48 w 907"/>
                <a:gd name="T29" fmla="*/ 199 h 796"/>
                <a:gd name="T30" fmla="*/ 44 w 907"/>
                <a:gd name="T31" fmla="*/ 187 h 796"/>
                <a:gd name="T32" fmla="*/ 34 w 907"/>
                <a:gd name="T33" fmla="*/ 168 h 796"/>
                <a:gd name="T34" fmla="*/ 41 w 907"/>
                <a:gd name="T35" fmla="*/ 126 h 796"/>
                <a:gd name="T36" fmla="*/ 27 w 907"/>
                <a:gd name="T37" fmla="*/ 116 h 796"/>
                <a:gd name="T38" fmla="*/ 6 w 907"/>
                <a:gd name="T39" fmla="*/ 118 h 796"/>
                <a:gd name="T40" fmla="*/ 0 w 907"/>
                <a:gd name="T41" fmla="*/ 98 h 796"/>
                <a:gd name="T42" fmla="*/ 21 w 907"/>
                <a:gd name="T43" fmla="*/ 88 h 796"/>
                <a:gd name="T44" fmla="*/ 30 w 907"/>
                <a:gd name="T45" fmla="*/ 86 h 796"/>
                <a:gd name="T46" fmla="*/ 59 w 907"/>
                <a:gd name="T47" fmla="*/ 83 h 796"/>
                <a:gd name="T48" fmla="*/ 78 w 907"/>
                <a:gd name="T49" fmla="*/ 69 h 796"/>
                <a:gd name="T50" fmla="*/ 98 w 907"/>
                <a:gd name="T51" fmla="*/ 48 h 796"/>
                <a:gd name="T52" fmla="*/ 78 w 907"/>
                <a:gd name="T53" fmla="*/ 42 h 796"/>
                <a:gd name="T54" fmla="*/ 90 w 907"/>
                <a:gd name="T55" fmla="*/ 22 h 796"/>
                <a:gd name="T56" fmla="*/ 122 w 907"/>
                <a:gd name="T57" fmla="*/ 35 h 796"/>
                <a:gd name="T58" fmla="*/ 132 w 907"/>
                <a:gd name="T59" fmla="*/ 19 h 796"/>
                <a:gd name="T60" fmla="*/ 139 w 907"/>
                <a:gd name="T61" fmla="*/ 5 h 796"/>
                <a:gd name="T62" fmla="*/ 157 w 907"/>
                <a:gd name="T63" fmla="*/ 9 h 796"/>
                <a:gd name="T64" fmla="*/ 175 w 907"/>
                <a:gd name="T65" fmla="*/ 22 h 796"/>
                <a:gd name="T66" fmla="*/ 195 w 907"/>
                <a:gd name="T67" fmla="*/ 41 h 796"/>
                <a:gd name="T68" fmla="*/ 216 w 907"/>
                <a:gd name="T69" fmla="*/ 52 h 796"/>
                <a:gd name="T70" fmla="*/ 208 w 907"/>
                <a:gd name="T71" fmla="*/ 78 h 79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907"/>
                <a:gd name="T109" fmla="*/ 0 h 796"/>
                <a:gd name="T110" fmla="*/ 907 w 907"/>
                <a:gd name="T111" fmla="*/ 796 h 79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907" h="796">
                  <a:moveTo>
                    <a:pt x="817" y="333"/>
                  </a:moveTo>
                  <a:lnTo>
                    <a:pt x="884" y="339"/>
                  </a:lnTo>
                  <a:lnTo>
                    <a:pt x="905" y="372"/>
                  </a:lnTo>
                  <a:lnTo>
                    <a:pt x="884" y="424"/>
                  </a:lnTo>
                  <a:lnTo>
                    <a:pt x="880" y="475"/>
                  </a:lnTo>
                  <a:lnTo>
                    <a:pt x="907" y="520"/>
                  </a:lnTo>
                  <a:lnTo>
                    <a:pt x="882" y="569"/>
                  </a:lnTo>
                  <a:lnTo>
                    <a:pt x="870" y="555"/>
                  </a:lnTo>
                  <a:lnTo>
                    <a:pt x="837" y="567"/>
                  </a:lnTo>
                  <a:lnTo>
                    <a:pt x="837" y="607"/>
                  </a:lnTo>
                  <a:lnTo>
                    <a:pt x="801" y="607"/>
                  </a:lnTo>
                  <a:lnTo>
                    <a:pt x="783" y="640"/>
                  </a:lnTo>
                  <a:lnTo>
                    <a:pt x="746" y="620"/>
                  </a:lnTo>
                  <a:lnTo>
                    <a:pt x="717" y="636"/>
                  </a:lnTo>
                  <a:lnTo>
                    <a:pt x="709" y="670"/>
                  </a:lnTo>
                  <a:lnTo>
                    <a:pt x="663" y="695"/>
                  </a:lnTo>
                  <a:lnTo>
                    <a:pt x="640" y="674"/>
                  </a:lnTo>
                  <a:lnTo>
                    <a:pt x="600" y="670"/>
                  </a:lnTo>
                  <a:lnTo>
                    <a:pt x="579" y="630"/>
                  </a:lnTo>
                  <a:lnTo>
                    <a:pt x="539" y="654"/>
                  </a:lnTo>
                  <a:lnTo>
                    <a:pt x="530" y="683"/>
                  </a:lnTo>
                  <a:lnTo>
                    <a:pt x="480" y="695"/>
                  </a:lnTo>
                  <a:lnTo>
                    <a:pt x="449" y="725"/>
                  </a:lnTo>
                  <a:lnTo>
                    <a:pt x="421" y="735"/>
                  </a:lnTo>
                  <a:lnTo>
                    <a:pt x="417" y="756"/>
                  </a:lnTo>
                  <a:lnTo>
                    <a:pt x="392" y="782"/>
                  </a:lnTo>
                  <a:lnTo>
                    <a:pt x="337" y="774"/>
                  </a:lnTo>
                  <a:lnTo>
                    <a:pt x="283" y="740"/>
                  </a:lnTo>
                  <a:lnTo>
                    <a:pt x="246" y="742"/>
                  </a:lnTo>
                  <a:lnTo>
                    <a:pt x="193" y="794"/>
                  </a:lnTo>
                  <a:lnTo>
                    <a:pt x="142" y="796"/>
                  </a:lnTo>
                  <a:lnTo>
                    <a:pt x="179" y="746"/>
                  </a:lnTo>
                  <a:lnTo>
                    <a:pt x="177" y="691"/>
                  </a:lnTo>
                  <a:lnTo>
                    <a:pt x="136" y="672"/>
                  </a:lnTo>
                  <a:lnTo>
                    <a:pt x="114" y="628"/>
                  </a:lnTo>
                  <a:lnTo>
                    <a:pt x="165" y="504"/>
                  </a:lnTo>
                  <a:lnTo>
                    <a:pt x="130" y="459"/>
                  </a:lnTo>
                  <a:lnTo>
                    <a:pt x="108" y="465"/>
                  </a:lnTo>
                  <a:lnTo>
                    <a:pt x="67" y="485"/>
                  </a:lnTo>
                  <a:lnTo>
                    <a:pt x="26" y="473"/>
                  </a:lnTo>
                  <a:lnTo>
                    <a:pt x="22" y="418"/>
                  </a:lnTo>
                  <a:lnTo>
                    <a:pt x="0" y="390"/>
                  </a:lnTo>
                  <a:lnTo>
                    <a:pt x="55" y="329"/>
                  </a:lnTo>
                  <a:lnTo>
                    <a:pt x="85" y="351"/>
                  </a:lnTo>
                  <a:lnTo>
                    <a:pt x="108" y="325"/>
                  </a:lnTo>
                  <a:lnTo>
                    <a:pt x="122" y="341"/>
                  </a:lnTo>
                  <a:lnTo>
                    <a:pt x="191" y="341"/>
                  </a:lnTo>
                  <a:lnTo>
                    <a:pt x="238" y="331"/>
                  </a:lnTo>
                  <a:lnTo>
                    <a:pt x="254" y="266"/>
                  </a:lnTo>
                  <a:lnTo>
                    <a:pt x="315" y="276"/>
                  </a:lnTo>
                  <a:lnTo>
                    <a:pt x="413" y="248"/>
                  </a:lnTo>
                  <a:lnTo>
                    <a:pt x="392" y="189"/>
                  </a:lnTo>
                  <a:lnTo>
                    <a:pt x="364" y="189"/>
                  </a:lnTo>
                  <a:lnTo>
                    <a:pt x="313" y="166"/>
                  </a:lnTo>
                  <a:lnTo>
                    <a:pt x="309" y="124"/>
                  </a:lnTo>
                  <a:lnTo>
                    <a:pt x="360" y="87"/>
                  </a:lnTo>
                  <a:lnTo>
                    <a:pt x="421" y="128"/>
                  </a:lnTo>
                  <a:lnTo>
                    <a:pt x="490" y="138"/>
                  </a:lnTo>
                  <a:lnTo>
                    <a:pt x="476" y="89"/>
                  </a:lnTo>
                  <a:lnTo>
                    <a:pt x="531" y="75"/>
                  </a:lnTo>
                  <a:lnTo>
                    <a:pt x="569" y="60"/>
                  </a:lnTo>
                  <a:lnTo>
                    <a:pt x="557" y="18"/>
                  </a:lnTo>
                  <a:lnTo>
                    <a:pt x="577" y="0"/>
                  </a:lnTo>
                  <a:lnTo>
                    <a:pt x="628" y="36"/>
                  </a:lnTo>
                  <a:lnTo>
                    <a:pt x="687" y="18"/>
                  </a:lnTo>
                  <a:lnTo>
                    <a:pt x="703" y="85"/>
                  </a:lnTo>
                  <a:lnTo>
                    <a:pt x="728" y="93"/>
                  </a:lnTo>
                  <a:lnTo>
                    <a:pt x="781" y="164"/>
                  </a:lnTo>
                  <a:lnTo>
                    <a:pt x="843" y="136"/>
                  </a:lnTo>
                  <a:lnTo>
                    <a:pt x="864" y="209"/>
                  </a:lnTo>
                  <a:lnTo>
                    <a:pt x="884" y="280"/>
                  </a:lnTo>
                  <a:lnTo>
                    <a:pt x="833" y="309"/>
                  </a:lnTo>
                  <a:lnTo>
                    <a:pt x="817" y="333"/>
                  </a:lnTo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6" name="Freeform 115"/>
            <p:cNvSpPr/>
            <p:nvPr/>
          </p:nvSpPr>
          <p:spPr bwMode="gray">
            <a:xfrm>
              <a:off x="3094" y="2950"/>
              <a:ext cx="402" cy="458"/>
            </a:xfrm>
            <a:custGeom>
              <a:avLst/>
              <a:gdLst>
                <a:gd name="T0" fmla="*/ 186 w 805"/>
                <a:gd name="T1" fmla="*/ 44 h 917"/>
                <a:gd name="T2" fmla="*/ 191 w 805"/>
                <a:gd name="T3" fmla="*/ 62 h 917"/>
                <a:gd name="T4" fmla="*/ 185 w 805"/>
                <a:gd name="T5" fmla="*/ 74 h 917"/>
                <a:gd name="T6" fmla="*/ 176 w 805"/>
                <a:gd name="T7" fmla="*/ 80 h 917"/>
                <a:gd name="T8" fmla="*/ 171 w 805"/>
                <a:gd name="T9" fmla="*/ 98 h 917"/>
                <a:gd name="T10" fmla="*/ 184 w 805"/>
                <a:gd name="T11" fmla="*/ 111 h 917"/>
                <a:gd name="T12" fmla="*/ 186 w 805"/>
                <a:gd name="T13" fmla="*/ 132 h 917"/>
                <a:gd name="T14" fmla="*/ 196 w 805"/>
                <a:gd name="T15" fmla="*/ 139 h 917"/>
                <a:gd name="T16" fmla="*/ 201 w 805"/>
                <a:gd name="T17" fmla="*/ 156 h 917"/>
                <a:gd name="T18" fmla="*/ 194 w 805"/>
                <a:gd name="T19" fmla="*/ 172 h 917"/>
                <a:gd name="T20" fmla="*/ 195 w 805"/>
                <a:gd name="T21" fmla="*/ 186 h 917"/>
                <a:gd name="T22" fmla="*/ 181 w 805"/>
                <a:gd name="T23" fmla="*/ 194 h 917"/>
                <a:gd name="T24" fmla="*/ 168 w 805"/>
                <a:gd name="T25" fmla="*/ 186 h 917"/>
                <a:gd name="T26" fmla="*/ 143 w 805"/>
                <a:gd name="T27" fmla="*/ 204 h 917"/>
                <a:gd name="T28" fmla="*/ 129 w 805"/>
                <a:gd name="T29" fmla="*/ 206 h 917"/>
                <a:gd name="T30" fmla="*/ 129 w 805"/>
                <a:gd name="T31" fmla="*/ 220 h 917"/>
                <a:gd name="T32" fmla="*/ 123 w 805"/>
                <a:gd name="T33" fmla="*/ 223 h 917"/>
                <a:gd name="T34" fmla="*/ 114 w 805"/>
                <a:gd name="T35" fmla="*/ 223 h 917"/>
                <a:gd name="T36" fmla="*/ 104 w 805"/>
                <a:gd name="T37" fmla="*/ 229 h 917"/>
                <a:gd name="T38" fmla="*/ 104 w 805"/>
                <a:gd name="T39" fmla="*/ 218 h 917"/>
                <a:gd name="T40" fmla="*/ 100 w 805"/>
                <a:gd name="T41" fmla="*/ 212 h 917"/>
                <a:gd name="T42" fmla="*/ 83 w 805"/>
                <a:gd name="T43" fmla="*/ 212 h 917"/>
                <a:gd name="T44" fmla="*/ 96 w 805"/>
                <a:gd name="T45" fmla="*/ 196 h 917"/>
                <a:gd name="T46" fmla="*/ 97 w 805"/>
                <a:gd name="T47" fmla="*/ 181 h 917"/>
                <a:gd name="T48" fmla="*/ 90 w 805"/>
                <a:gd name="T49" fmla="*/ 176 h 917"/>
                <a:gd name="T50" fmla="*/ 90 w 805"/>
                <a:gd name="T51" fmla="*/ 161 h 917"/>
                <a:gd name="T52" fmla="*/ 82 w 805"/>
                <a:gd name="T53" fmla="*/ 159 h 917"/>
                <a:gd name="T54" fmla="*/ 74 w 805"/>
                <a:gd name="T55" fmla="*/ 163 h 917"/>
                <a:gd name="T56" fmla="*/ 64 w 805"/>
                <a:gd name="T57" fmla="*/ 160 h 917"/>
                <a:gd name="T58" fmla="*/ 53 w 805"/>
                <a:gd name="T59" fmla="*/ 175 h 917"/>
                <a:gd name="T60" fmla="*/ 47 w 805"/>
                <a:gd name="T61" fmla="*/ 168 h 917"/>
                <a:gd name="T62" fmla="*/ 40 w 805"/>
                <a:gd name="T63" fmla="*/ 166 h 917"/>
                <a:gd name="T64" fmla="*/ 37 w 805"/>
                <a:gd name="T65" fmla="*/ 178 h 917"/>
                <a:gd name="T66" fmla="*/ 22 w 805"/>
                <a:gd name="T67" fmla="*/ 177 h 917"/>
                <a:gd name="T68" fmla="*/ 15 w 805"/>
                <a:gd name="T69" fmla="*/ 166 h 917"/>
                <a:gd name="T70" fmla="*/ 16 w 805"/>
                <a:gd name="T71" fmla="*/ 153 h 917"/>
                <a:gd name="T72" fmla="*/ 21 w 805"/>
                <a:gd name="T73" fmla="*/ 140 h 917"/>
                <a:gd name="T74" fmla="*/ 16 w 805"/>
                <a:gd name="T75" fmla="*/ 132 h 917"/>
                <a:gd name="T76" fmla="*/ 0 w 805"/>
                <a:gd name="T77" fmla="*/ 130 h 917"/>
                <a:gd name="T78" fmla="*/ 3 w 805"/>
                <a:gd name="T79" fmla="*/ 124 h 917"/>
                <a:gd name="T80" fmla="*/ 15 w 805"/>
                <a:gd name="T81" fmla="*/ 117 h 917"/>
                <a:gd name="T82" fmla="*/ 6 w 805"/>
                <a:gd name="T83" fmla="*/ 81 h 917"/>
                <a:gd name="T84" fmla="*/ 6 w 805"/>
                <a:gd name="T85" fmla="*/ 68 h 917"/>
                <a:gd name="T86" fmla="*/ 3 w 805"/>
                <a:gd name="T87" fmla="*/ 46 h 917"/>
                <a:gd name="T88" fmla="*/ 10 w 805"/>
                <a:gd name="T89" fmla="*/ 30 h 917"/>
                <a:gd name="T90" fmla="*/ 25 w 805"/>
                <a:gd name="T91" fmla="*/ 17 h 917"/>
                <a:gd name="T92" fmla="*/ 49 w 805"/>
                <a:gd name="T93" fmla="*/ 21 h 917"/>
                <a:gd name="T94" fmla="*/ 53 w 805"/>
                <a:gd name="T95" fmla="*/ 14 h 917"/>
                <a:gd name="T96" fmla="*/ 45 w 805"/>
                <a:gd name="T97" fmla="*/ 4 h 917"/>
                <a:gd name="T98" fmla="*/ 63 w 805"/>
                <a:gd name="T99" fmla="*/ 0 h 917"/>
                <a:gd name="T100" fmla="*/ 85 w 805"/>
                <a:gd name="T101" fmla="*/ 6 h 917"/>
                <a:gd name="T102" fmla="*/ 102 w 805"/>
                <a:gd name="T103" fmla="*/ 7 h 917"/>
                <a:gd name="T104" fmla="*/ 117 w 805"/>
                <a:gd name="T105" fmla="*/ 17 h 917"/>
                <a:gd name="T106" fmla="*/ 132 w 805"/>
                <a:gd name="T107" fmla="*/ 8 h 917"/>
                <a:gd name="T108" fmla="*/ 140 w 805"/>
                <a:gd name="T109" fmla="*/ 10 h 917"/>
                <a:gd name="T110" fmla="*/ 141 w 805"/>
                <a:gd name="T111" fmla="*/ 18 h 917"/>
                <a:gd name="T112" fmla="*/ 159 w 805"/>
                <a:gd name="T113" fmla="*/ 6 h 917"/>
                <a:gd name="T114" fmla="*/ 167 w 805"/>
                <a:gd name="T115" fmla="*/ 14 h 917"/>
                <a:gd name="T116" fmla="*/ 166 w 805"/>
                <a:gd name="T117" fmla="*/ 28 h 917"/>
                <a:gd name="T118" fmla="*/ 178 w 805"/>
                <a:gd name="T119" fmla="*/ 31 h 917"/>
                <a:gd name="T120" fmla="*/ 186 w 805"/>
                <a:gd name="T121" fmla="*/ 44 h 91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805"/>
                <a:gd name="T184" fmla="*/ 0 h 917"/>
                <a:gd name="T185" fmla="*/ 805 w 805"/>
                <a:gd name="T186" fmla="*/ 917 h 91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805" h="917">
                  <a:moveTo>
                    <a:pt x="746" y="177"/>
                  </a:moveTo>
                  <a:lnTo>
                    <a:pt x="766" y="251"/>
                  </a:lnTo>
                  <a:lnTo>
                    <a:pt x="740" y="299"/>
                  </a:lnTo>
                  <a:lnTo>
                    <a:pt x="707" y="322"/>
                  </a:lnTo>
                  <a:lnTo>
                    <a:pt x="685" y="393"/>
                  </a:lnTo>
                  <a:lnTo>
                    <a:pt x="736" y="446"/>
                  </a:lnTo>
                  <a:lnTo>
                    <a:pt x="746" y="531"/>
                  </a:lnTo>
                  <a:lnTo>
                    <a:pt x="787" y="557"/>
                  </a:lnTo>
                  <a:lnTo>
                    <a:pt x="805" y="627"/>
                  </a:lnTo>
                  <a:lnTo>
                    <a:pt x="777" y="688"/>
                  </a:lnTo>
                  <a:lnTo>
                    <a:pt x="781" y="747"/>
                  </a:lnTo>
                  <a:lnTo>
                    <a:pt x="724" y="777"/>
                  </a:lnTo>
                  <a:lnTo>
                    <a:pt x="673" y="747"/>
                  </a:lnTo>
                  <a:lnTo>
                    <a:pt x="573" y="816"/>
                  </a:lnTo>
                  <a:lnTo>
                    <a:pt x="518" y="824"/>
                  </a:lnTo>
                  <a:lnTo>
                    <a:pt x="518" y="881"/>
                  </a:lnTo>
                  <a:lnTo>
                    <a:pt x="492" y="895"/>
                  </a:lnTo>
                  <a:lnTo>
                    <a:pt x="457" y="895"/>
                  </a:lnTo>
                  <a:lnTo>
                    <a:pt x="419" y="917"/>
                  </a:lnTo>
                  <a:lnTo>
                    <a:pt x="419" y="873"/>
                  </a:lnTo>
                  <a:lnTo>
                    <a:pt x="403" y="848"/>
                  </a:lnTo>
                  <a:lnTo>
                    <a:pt x="333" y="850"/>
                  </a:lnTo>
                  <a:lnTo>
                    <a:pt x="384" y="787"/>
                  </a:lnTo>
                  <a:lnTo>
                    <a:pt x="388" y="726"/>
                  </a:lnTo>
                  <a:lnTo>
                    <a:pt x="362" y="706"/>
                  </a:lnTo>
                  <a:lnTo>
                    <a:pt x="362" y="647"/>
                  </a:lnTo>
                  <a:lnTo>
                    <a:pt x="329" y="637"/>
                  </a:lnTo>
                  <a:lnTo>
                    <a:pt x="297" y="655"/>
                  </a:lnTo>
                  <a:lnTo>
                    <a:pt x="256" y="643"/>
                  </a:lnTo>
                  <a:lnTo>
                    <a:pt x="214" y="700"/>
                  </a:lnTo>
                  <a:lnTo>
                    <a:pt x="191" y="673"/>
                  </a:lnTo>
                  <a:lnTo>
                    <a:pt x="163" y="667"/>
                  </a:lnTo>
                  <a:lnTo>
                    <a:pt x="148" y="714"/>
                  </a:lnTo>
                  <a:lnTo>
                    <a:pt x="88" y="708"/>
                  </a:lnTo>
                  <a:lnTo>
                    <a:pt x="61" y="667"/>
                  </a:lnTo>
                  <a:lnTo>
                    <a:pt x="65" y="614"/>
                  </a:lnTo>
                  <a:lnTo>
                    <a:pt x="86" y="562"/>
                  </a:lnTo>
                  <a:lnTo>
                    <a:pt x="65" y="529"/>
                  </a:lnTo>
                  <a:lnTo>
                    <a:pt x="0" y="523"/>
                  </a:lnTo>
                  <a:lnTo>
                    <a:pt x="14" y="499"/>
                  </a:lnTo>
                  <a:lnTo>
                    <a:pt x="63" y="468"/>
                  </a:lnTo>
                  <a:lnTo>
                    <a:pt x="24" y="326"/>
                  </a:lnTo>
                  <a:lnTo>
                    <a:pt x="25" y="275"/>
                  </a:lnTo>
                  <a:lnTo>
                    <a:pt x="14" y="185"/>
                  </a:lnTo>
                  <a:lnTo>
                    <a:pt x="41" y="120"/>
                  </a:lnTo>
                  <a:lnTo>
                    <a:pt x="100" y="68"/>
                  </a:lnTo>
                  <a:lnTo>
                    <a:pt x="199" y="84"/>
                  </a:lnTo>
                  <a:lnTo>
                    <a:pt x="212" y="59"/>
                  </a:lnTo>
                  <a:lnTo>
                    <a:pt x="183" y="17"/>
                  </a:lnTo>
                  <a:lnTo>
                    <a:pt x="252" y="0"/>
                  </a:lnTo>
                  <a:lnTo>
                    <a:pt x="340" y="27"/>
                  </a:lnTo>
                  <a:lnTo>
                    <a:pt x="411" y="31"/>
                  </a:lnTo>
                  <a:lnTo>
                    <a:pt x="468" y="70"/>
                  </a:lnTo>
                  <a:lnTo>
                    <a:pt x="529" y="35"/>
                  </a:lnTo>
                  <a:lnTo>
                    <a:pt x="561" y="41"/>
                  </a:lnTo>
                  <a:lnTo>
                    <a:pt x="567" y="74"/>
                  </a:lnTo>
                  <a:lnTo>
                    <a:pt x="638" y="25"/>
                  </a:lnTo>
                  <a:lnTo>
                    <a:pt x="671" y="59"/>
                  </a:lnTo>
                  <a:lnTo>
                    <a:pt x="665" y="112"/>
                  </a:lnTo>
                  <a:lnTo>
                    <a:pt x="712" y="126"/>
                  </a:lnTo>
                  <a:lnTo>
                    <a:pt x="746" y="177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" name="Freeform 116"/>
            <p:cNvSpPr/>
            <p:nvPr/>
          </p:nvSpPr>
          <p:spPr bwMode="gray">
            <a:xfrm>
              <a:off x="3094" y="2950"/>
              <a:ext cx="402" cy="458"/>
            </a:xfrm>
            <a:custGeom>
              <a:avLst/>
              <a:gdLst>
                <a:gd name="T0" fmla="*/ 186 w 805"/>
                <a:gd name="T1" fmla="*/ 44 h 917"/>
                <a:gd name="T2" fmla="*/ 191 w 805"/>
                <a:gd name="T3" fmla="*/ 62 h 917"/>
                <a:gd name="T4" fmla="*/ 185 w 805"/>
                <a:gd name="T5" fmla="*/ 74 h 917"/>
                <a:gd name="T6" fmla="*/ 176 w 805"/>
                <a:gd name="T7" fmla="*/ 80 h 917"/>
                <a:gd name="T8" fmla="*/ 171 w 805"/>
                <a:gd name="T9" fmla="*/ 98 h 917"/>
                <a:gd name="T10" fmla="*/ 184 w 805"/>
                <a:gd name="T11" fmla="*/ 111 h 917"/>
                <a:gd name="T12" fmla="*/ 186 w 805"/>
                <a:gd name="T13" fmla="*/ 132 h 917"/>
                <a:gd name="T14" fmla="*/ 196 w 805"/>
                <a:gd name="T15" fmla="*/ 139 h 917"/>
                <a:gd name="T16" fmla="*/ 201 w 805"/>
                <a:gd name="T17" fmla="*/ 156 h 917"/>
                <a:gd name="T18" fmla="*/ 194 w 805"/>
                <a:gd name="T19" fmla="*/ 172 h 917"/>
                <a:gd name="T20" fmla="*/ 195 w 805"/>
                <a:gd name="T21" fmla="*/ 186 h 917"/>
                <a:gd name="T22" fmla="*/ 181 w 805"/>
                <a:gd name="T23" fmla="*/ 194 h 917"/>
                <a:gd name="T24" fmla="*/ 168 w 805"/>
                <a:gd name="T25" fmla="*/ 186 h 917"/>
                <a:gd name="T26" fmla="*/ 143 w 805"/>
                <a:gd name="T27" fmla="*/ 204 h 917"/>
                <a:gd name="T28" fmla="*/ 129 w 805"/>
                <a:gd name="T29" fmla="*/ 206 h 917"/>
                <a:gd name="T30" fmla="*/ 129 w 805"/>
                <a:gd name="T31" fmla="*/ 220 h 917"/>
                <a:gd name="T32" fmla="*/ 123 w 805"/>
                <a:gd name="T33" fmla="*/ 223 h 917"/>
                <a:gd name="T34" fmla="*/ 114 w 805"/>
                <a:gd name="T35" fmla="*/ 223 h 917"/>
                <a:gd name="T36" fmla="*/ 104 w 805"/>
                <a:gd name="T37" fmla="*/ 229 h 917"/>
                <a:gd name="T38" fmla="*/ 104 w 805"/>
                <a:gd name="T39" fmla="*/ 218 h 917"/>
                <a:gd name="T40" fmla="*/ 100 w 805"/>
                <a:gd name="T41" fmla="*/ 212 h 917"/>
                <a:gd name="T42" fmla="*/ 83 w 805"/>
                <a:gd name="T43" fmla="*/ 212 h 917"/>
                <a:gd name="T44" fmla="*/ 96 w 805"/>
                <a:gd name="T45" fmla="*/ 196 h 917"/>
                <a:gd name="T46" fmla="*/ 97 w 805"/>
                <a:gd name="T47" fmla="*/ 181 h 917"/>
                <a:gd name="T48" fmla="*/ 90 w 805"/>
                <a:gd name="T49" fmla="*/ 176 h 917"/>
                <a:gd name="T50" fmla="*/ 90 w 805"/>
                <a:gd name="T51" fmla="*/ 161 h 917"/>
                <a:gd name="T52" fmla="*/ 82 w 805"/>
                <a:gd name="T53" fmla="*/ 159 h 917"/>
                <a:gd name="T54" fmla="*/ 74 w 805"/>
                <a:gd name="T55" fmla="*/ 163 h 917"/>
                <a:gd name="T56" fmla="*/ 64 w 805"/>
                <a:gd name="T57" fmla="*/ 160 h 917"/>
                <a:gd name="T58" fmla="*/ 53 w 805"/>
                <a:gd name="T59" fmla="*/ 175 h 917"/>
                <a:gd name="T60" fmla="*/ 47 w 805"/>
                <a:gd name="T61" fmla="*/ 168 h 917"/>
                <a:gd name="T62" fmla="*/ 40 w 805"/>
                <a:gd name="T63" fmla="*/ 166 h 917"/>
                <a:gd name="T64" fmla="*/ 37 w 805"/>
                <a:gd name="T65" fmla="*/ 178 h 917"/>
                <a:gd name="T66" fmla="*/ 22 w 805"/>
                <a:gd name="T67" fmla="*/ 177 h 917"/>
                <a:gd name="T68" fmla="*/ 15 w 805"/>
                <a:gd name="T69" fmla="*/ 166 h 917"/>
                <a:gd name="T70" fmla="*/ 16 w 805"/>
                <a:gd name="T71" fmla="*/ 153 h 917"/>
                <a:gd name="T72" fmla="*/ 21 w 805"/>
                <a:gd name="T73" fmla="*/ 140 h 917"/>
                <a:gd name="T74" fmla="*/ 16 w 805"/>
                <a:gd name="T75" fmla="*/ 132 h 917"/>
                <a:gd name="T76" fmla="*/ 0 w 805"/>
                <a:gd name="T77" fmla="*/ 130 h 917"/>
                <a:gd name="T78" fmla="*/ 3 w 805"/>
                <a:gd name="T79" fmla="*/ 124 h 917"/>
                <a:gd name="T80" fmla="*/ 15 w 805"/>
                <a:gd name="T81" fmla="*/ 117 h 917"/>
                <a:gd name="T82" fmla="*/ 6 w 805"/>
                <a:gd name="T83" fmla="*/ 81 h 917"/>
                <a:gd name="T84" fmla="*/ 6 w 805"/>
                <a:gd name="T85" fmla="*/ 68 h 917"/>
                <a:gd name="T86" fmla="*/ 3 w 805"/>
                <a:gd name="T87" fmla="*/ 46 h 917"/>
                <a:gd name="T88" fmla="*/ 10 w 805"/>
                <a:gd name="T89" fmla="*/ 30 h 917"/>
                <a:gd name="T90" fmla="*/ 25 w 805"/>
                <a:gd name="T91" fmla="*/ 17 h 917"/>
                <a:gd name="T92" fmla="*/ 49 w 805"/>
                <a:gd name="T93" fmla="*/ 21 h 917"/>
                <a:gd name="T94" fmla="*/ 53 w 805"/>
                <a:gd name="T95" fmla="*/ 14 h 917"/>
                <a:gd name="T96" fmla="*/ 45 w 805"/>
                <a:gd name="T97" fmla="*/ 4 h 917"/>
                <a:gd name="T98" fmla="*/ 63 w 805"/>
                <a:gd name="T99" fmla="*/ 0 h 917"/>
                <a:gd name="T100" fmla="*/ 85 w 805"/>
                <a:gd name="T101" fmla="*/ 6 h 917"/>
                <a:gd name="T102" fmla="*/ 102 w 805"/>
                <a:gd name="T103" fmla="*/ 7 h 917"/>
                <a:gd name="T104" fmla="*/ 117 w 805"/>
                <a:gd name="T105" fmla="*/ 17 h 917"/>
                <a:gd name="T106" fmla="*/ 132 w 805"/>
                <a:gd name="T107" fmla="*/ 8 h 917"/>
                <a:gd name="T108" fmla="*/ 140 w 805"/>
                <a:gd name="T109" fmla="*/ 10 h 917"/>
                <a:gd name="T110" fmla="*/ 141 w 805"/>
                <a:gd name="T111" fmla="*/ 18 h 917"/>
                <a:gd name="T112" fmla="*/ 159 w 805"/>
                <a:gd name="T113" fmla="*/ 6 h 917"/>
                <a:gd name="T114" fmla="*/ 167 w 805"/>
                <a:gd name="T115" fmla="*/ 14 h 917"/>
                <a:gd name="T116" fmla="*/ 166 w 805"/>
                <a:gd name="T117" fmla="*/ 28 h 917"/>
                <a:gd name="T118" fmla="*/ 178 w 805"/>
                <a:gd name="T119" fmla="*/ 31 h 917"/>
                <a:gd name="T120" fmla="*/ 186 w 805"/>
                <a:gd name="T121" fmla="*/ 44 h 91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805"/>
                <a:gd name="T184" fmla="*/ 0 h 917"/>
                <a:gd name="T185" fmla="*/ 805 w 805"/>
                <a:gd name="T186" fmla="*/ 917 h 91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805" h="917">
                  <a:moveTo>
                    <a:pt x="746" y="177"/>
                  </a:moveTo>
                  <a:lnTo>
                    <a:pt x="766" y="251"/>
                  </a:lnTo>
                  <a:lnTo>
                    <a:pt x="740" y="299"/>
                  </a:lnTo>
                  <a:lnTo>
                    <a:pt x="707" y="322"/>
                  </a:lnTo>
                  <a:lnTo>
                    <a:pt x="685" y="393"/>
                  </a:lnTo>
                  <a:lnTo>
                    <a:pt x="736" y="446"/>
                  </a:lnTo>
                  <a:lnTo>
                    <a:pt x="746" y="531"/>
                  </a:lnTo>
                  <a:lnTo>
                    <a:pt x="787" y="557"/>
                  </a:lnTo>
                  <a:lnTo>
                    <a:pt x="805" y="627"/>
                  </a:lnTo>
                  <a:lnTo>
                    <a:pt x="777" y="688"/>
                  </a:lnTo>
                  <a:lnTo>
                    <a:pt x="781" y="747"/>
                  </a:lnTo>
                  <a:lnTo>
                    <a:pt x="724" y="777"/>
                  </a:lnTo>
                  <a:lnTo>
                    <a:pt x="673" y="747"/>
                  </a:lnTo>
                  <a:lnTo>
                    <a:pt x="573" y="816"/>
                  </a:lnTo>
                  <a:lnTo>
                    <a:pt x="518" y="824"/>
                  </a:lnTo>
                  <a:lnTo>
                    <a:pt x="518" y="881"/>
                  </a:lnTo>
                  <a:lnTo>
                    <a:pt x="492" y="895"/>
                  </a:lnTo>
                  <a:lnTo>
                    <a:pt x="457" y="895"/>
                  </a:lnTo>
                  <a:lnTo>
                    <a:pt x="419" y="917"/>
                  </a:lnTo>
                  <a:lnTo>
                    <a:pt x="419" y="873"/>
                  </a:lnTo>
                  <a:lnTo>
                    <a:pt x="403" y="848"/>
                  </a:lnTo>
                  <a:lnTo>
                    <a:pt x="333" y="850"/>
                  </a:lnTo>
                  <a:lnTo>
                    <a:pt x="384" y="787"/>
                  </a:lnTo>
                  <a:lnTo>
                    <a:pt x="388" y="726"/>
                  </a:lnTo>
                  <a:lnTo>
                    <a:pt x="362" y="706"/>
                  </a:lnTo>
                  <a:lnTo>
                    <a:pt x="362" y="647"/>
                  </a:lnTo>
                  <a:lnTo>
                    <a:pt x="329" y="637"/>
                  </a:lnTo>
                  <a:lnTo>
                    <a:pt x="297" y="655"/>
                  </a:lnTo>
                  <a:lnTo>
                    <a:pt x="256" y="643"/>
                  </a:lnTo>
                  <a:lnTo>
                    <a:pt x="214" y="700"/>
                  </a:lnTo>
                  <a:lnTo>
                    <a:pt x="191" y="673"/>
                  </a:lnTo>
                  <a:lnTo>
                    <a:pt x="163" y="667"/>
                  </a:lnTo>
                  <a:lnTo>
                    <a:pt x="148" y="714"/>
                  </a:lnTo>
                  <a:lnTo>
                    <a:pt x="88" y="708"/>
                  </a:lnTo>
                  <a:lnTo>
                    <a:pt x="61" y="667"/>
                  </a:lnTo>
                  <a:lnTo>
                    <a:pt x="65" y="614"/>
                  </a:lnTo>
                  <a:lnTo>
                    <a:pt x="86" y="562"/>
                  </a:lnTo>
                  <a:lnTo>
                    <a:pt x="65" y="529"/>
                  </a:lnTo>
                  <a:lnTo>
                    <a:pt x="0" y="523"/>
                  </a:lnTo>
                  <a:lnTo>
                    <a:pt x="14" y="499"/>
                  </a:lnTo>
                  <a:lnTo>
                    <a:pt x="63" y="468"/>
                  </a:lnTo>
                  <a:lnTo>
                    <a:pt x="24" y="326"/>
                  </a:lnTo>
                  <a:lnTo>
                    <a:pt x="25" y="275"/>
                  </a:lnTo>
                  <a:lnTo>
                    <a:pt x="14" y="185"/>
                  </a:lnTo>
                  <a:lnTo>
                    <a:pt x="41" y="120"/>
                  </a:lnTo>
                  <a:lnTo>
                    <a:pt x="100" y="68"/>
                  </a:lnTo>
                  <a:lnTo>
                    <a:pt x="199" y="84"/>
                  </a:lnTo>
                  <a:lnTo>
                    <a:pt x="212" y="59"/>
                  </a:lnTo>
                  <a:lnTo>
                    <a:pt x="183" y="17"/>
                  </a:lnTo>
                  <a:lnTo>
                    <a:pt x="252" y="0"/>
                  </a:lnTo>
                  <a:lnTo>
                    <a:pt x="340" y="27"/>
                  </a:lnTo>
                  <a:lnTo>
                    <a:pt x="411" y="31"/>
                  </a:lnTo>
                  <a:lnTo>
                    <a:pt x="468" y="70"/>
                  </a:lnTo>
                  <a:lnTo>
                    <a:pt x="529" y="35"/>
                  </a:lnTo>
                  <a:lnTo>
                    <a:pt x="561" y="41"/>
                  </a:lnTo>
                  <a:lnTo>
                    <a:pt x="567" y="74"/>
                  </a:lnTo>
                  <a:lnTo>
                    <a:pt x="638" y="25"/>
                  </a:lnTo>
                  <a:lnTo>
                    <a:pt x="671" y="59"/>
                  </a:lnTo>
                  <a:lnTo>
                    <a:pt x="665" y="112"/>
                  </a:lnTo>
                  <a:lnTo>
                    <a:pt x="712" y="126"/>
                  </a:lnTo>
                  <a:lnTo>
                    <a:pt x="746" y="177"/>
                  </a:lnTo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8" name="Freeform 117"/>
            <p:cNvSpPr/>
            <p:nvPr/>
          </p:nvSpPr>
          <p:spPr bwMode="gray">
            <a:xfrm>
              <a:off x="3436" y="2904"/>
              <a:ext cx="356" cy="491"/>
            </a:xfrm>
            <a:custGeom>
              <a:avLst/>
              <a:gdLst>
                <a:gd name="T0" fmla="*/ 20 w 711"/>
                <a:gd name="T1" fmla="*/ 44 h 982"/>
                <a:gd name="T2" fmla="*/ 7 w 711"/>
                <a:gd name="T3" fmla="*/ 55 h 982"/>
                <a:gd name="T4" fmla="*/ 16 w 711"/>
                <a:gd name="T5" fmla="*/ 68 h 982"/>
                <a:gd name="T6" fmla="*/ 21 w 711"/>
                <a:gd name="T7" fmla="*/ 86 h 982"/>
                <a:gd name="T8" fmla="*/ 14 w 711"/>
                <a:gd name="T9" fmla="*/ 98 h 982"/>
                <a:gd name="T10" fmla="*/ 6 w 711"/>
                <a:gd name="T11" fmla="*/ 104 h 982"/>
                <a:gd name="T12" fmla="*/ 0 w 711"/>
                <a:gd name="T13" fmla="*/ 122 h 982"/>
                <a:gd name="T14" fmla="*/ 13 w 711"/>
                <a:gd name="T15" fmla="*/ 135 h 982"/>
                <a:gd name="T16" fmla="*/ 16 w 711"/>
                <a:gd name="T17" fmla="*/ 156 h 982"/>
                <a:gd name="T18" fmla="*/ 26 w 711"/>
                <a:gd name="T19" fmla="*/ 163 h 982"/>
                <a:gd name="T20" fmla="*/ 30 w 711"/>
                <a:gd name="T21" fmla="*/ 179 h 982"/>
                <a:gd name="T22" fmla="*/ 23 w 711"/>
                <a:gd name="T23" fmla="*/ 196 h 982"/>
                <a:gd name="T24" fmla="*/ 24 w 711"/>
                <a:gd name="T25" fmla="*/ 210 h 982"/>
                <a:gd name="T26" fmla="*/ 32 w 711"/>
                <a:gd name="T27" fmla="*/ 215 h 982"/>
                <a:gd name="T28" fmla="*/ 50 w 711"/>
                <a:gd name="T29" fmla="*/ 209 h 982"/>
                <a:gd name="T30" fmla="*/ 56 w 711"/>
                <a:gd name="T31" fmla="*/ 215 h 982"/>
                <a:gd name="T32" fmla="*/ 47 w 711"/>
                <a:gd name="T33" fmla="*/ 232 h 982"/>
                <a:gd name="T34" fmla="*/ 39 w 711"/>
                <a:gd name="T35" fmla="*/ 241 h 982"/>
                <a:gd name="T36" fmla="*/ 46 w 711"/>
                <a:gd name="T37" fmla="*/ 246 h 982"/>
                <a:gd name="T38" fmla="*/ 82 w 711"/>
                <a:gd name="T39" fmla="*/ 231 h 982"/>
                <a:gd name="T40" fmla="*/ 96 w 711"/>
                <a:gd name="T41" fmla="*/ 238 h 982"/>
                <a:gd name="T42" fmla="*/ 101 w 711"/>
                <a:gd name="T43" fmla="*/ 222 h 982"/>
                <a:gd name="T44" fmla="*/ 100 w 711"/>
                <a:gd name="T45" fmla="*/ 209 h 982"/>
                <a:gd name="T46" fmla="*/ 107 w 711"/>
                <a:gd name="T47" fmla="*/ 182 h 982"/>
                <a:gd name="T48" fmla="*/ 115 w 711"/>
                <a:gd name="T49" fmla="*/ 170 h 982"/>
                <a:gd name="T50" fmla="*/ 115 w 711"/>
                <a:gd name="T51" fmla="*/ 157 h 982"/>
                <a:gd name="T52" fmla="*/ 119 w 711"/>
                <a:gd name="T53" fmla="*/ 151 h 982"/>
                <a:gd name="T54" fmla="*/ 116 w 711"/>
                <a:gd name="T55" fmla="*/ 143 h 982"/>
                <a:gd name="T56" fmla="*/ 117 w 711"/>
                <a:gd name="T57" fmla="*/ 130 h 982"/>
                <a:gd name="T58" fmla="*/ 132 w 711"/>
                <a:gd name="T59" fmla="*/ 124 h 982"/>
                <a:gd name="T60" fmla="*/ 134 w 711"/>
                <a:gd name="T61" fmla="*/ 106 h 982"/>
                <a:gd name="T62" fmla="*/ 135 w 711"/>
                <a:gd name="T63" fmla="*/ 92 h 982"/>
                <a:gd name="T64" fmla="*/ 143 w 711"/>
                <a:gd name="T65" fmla="*/ 87 h 982"/>
                <a:gd name="T66" fmla="*/ 151 w 711"/>
                <a:gd name="T67" fmla="*/ 87 h 982"/>
                <a:gd name="T68" fmla="*/ 164 w 711"/>
                <a:gd name="T69" fmla="*/ 80 h 982"/>
                <a:gd name="T70" fmla="*/ 175 w 711"/>
                <a:gd name="T71" fmla="*/ 75 h 982"/>
                <a:gd name="T72" fmla="*/ 175 w 711"/>
                <a:gd name="T73" fmla="*/ 64 h 982"/>
                <a:gd name="T74" fmla="*/ 178 w 711"/>
                <a:gd name="T75" fmla="*/ 63 h 982"/>
                <a:gd name="T76" fmla="*/ 175 w 711"/>
                <a:gd name="T77" fmla="*/ 49 h 982"/>
                <a:gd name="T78" fmla="*/ 155 w 711"/>
                <a:gd name="T79" fmla="*/ 34 h 982"/>
                <a:gd name="T80" fmla="*/ 160 w 711"/>
                <a:gd name="T81" fmla="*/ 19 h 982"/>
                <a:gd name="T82" fmla="*/ 153 w 711"/>
                <a:gd name="T83" fmla="*/ 15 h 982"/>
                <a:gd name="T84" fmla="*/ 134 w 711"/>
                <a:gd name="T85" fmla="*/ 14 h 982"/>
                <a:gd name="T86" fmla="*/ 127 w 711"/>
                <a:gd name="T87" fmla="*/ 5 h 982"/>
                <a:gd name="T88" fmla="*/ 112 w 711"/>
                <a:gd name="T89" fmla="*/ 21 h 982"/>
                <a:gd name="T90" fmla="*/ 102 w 711"/>
                <a:gd name="T91" fmla="*/ 17 h 982"/>
                <a:gd name="T92" fmla="*/ 110 w 711"/>
                <a:gd name="T93" fmla="*/ 7 h 982"/>
                <a:gd name="T94" fmla="*/ 105 w 711"/>
                <a:gd name="T95" fmla="*/ 0 h 982"/>
                <a:gd name="T96" fmla="*/ 96 w 711"/>
                <a:gd name="T97" fmla="*/ 4 h 982"/>
                <a:gd name="T98" fmla="*/ 87 w 711"/>
                <a:gd name="T99" fmla="*/ 15 h 982"/>
                <a:gd name="T100" fmla="*/ 83 w 711"/>
                <a:gd name="T101" fmla="*/ 14 h 982"/>
                <a:gd name="T102" fmla="*/ 76 w 711"/>
                <a:gd name="T103" fmla="*/ 21 h 982"/>
                <a:gd name="T104" fmla="*/ 63 w 711"/>
                <a:gd name="T105" fmla="*/ 15 h 982"/>
                <a:gd name="T106" fmla="*/ 54 w 711"/>
                <a:gd name="T107" fmla="*/ 25 h 982"/>
                <a:gd name="T108" fmla="*/ 46 w 711"/>
                <a:gd name="T109" fmla="*/ 27 h 982"/>
                <a:gd name="T110" fmla="*/ 35 w 711"/>
                <a:gd name="T111" fmla="*/ 40 h 982"/>
                <a:gd name="T112" fmla="*/ 20 w 711"/>
                <a:gd name="T113" fmla="*/ 44 h 98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711"/>
                <a:gd name="T172" fmla="*/ 0 h 982"/>
                <a:gd name="T173" fmla="*/ 711 w 711"/>
                <a:gd name="T174" fmla="*/ 982 h 98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711" h="982">
                  <a:moveTo>
                    <a:pt x="77" y="173"/>
                  </a:moveTo>
                  <a:lnTo>
                    <a:pt x="27" y="219"/>
                  </a:lnTo>
                  <a:lnTo>
                    <a:pt x="61" y="270"/>
                  </a:lnTo>
                  <a:lnTo>
                    <a:pt x="81" y="344"/>
                  </a:lnTo>
                  <a:lnTo>
                    <a:pt x="55" y="392"/>
                  </a:lnTo>
                  <a:lnTo>
                    <a:pt x="22" y="415"/>
                  </a:lnTo>
                  <a:lnTo>
                    <a:pt x="0" y="486"/>
                  </a:lnTo>
                  <a:lnTo>
                    <a:pt x="51" y="539"/>
                  </a:lnTo>
                  <a:lnTo>
                    <a:pt x="61" y="624"/>
                  </a:lnTo>
                  <a:lnTo>
                    <a:pt x="102" y="650"/>
                  </a:lnTo>
                  <a:lnTo>
                    <a:pt x="120" y="716"/>
                  </a:lnTo>
                  <a:lnTo>
                    <a:pt x="92" y="783"/>
                  </a:lnTo>
                  <a:lnTo>
                    <a:pt x="96" y="840"/>
                  </a:lnTo>
                  <a:lnTo>
                    <a:pt x="128" y="860"/>
                  </a:lnTo>
                  <a:lnTo>
                    <a:pt x="197" y="833"/>
                  </a:lnTo>
                  <a:lnTo>
                    <a:pt x="224" y="858"/>
                  </a:lnTo>
                  <a:lnTo>
                    <a:pt x="185" y="927"/>
                  </a:lnTo>
                  <a:lnTo>
                    <a:pt x="155" y="961"/>
                  </a:lnTo>
                  <a:lnTo>
                    <a:pt x="183" y="982"/>
                  </a:lnTo>
                  <a:lnTo>
                    <a:pt x="327" y="923"/>
                  </a:lnTo>
                  <a:lnTo>
                    <a:pt x="382" y="949"/>
                  </a:lnTo>
                  <a:lnTo>
                    <a:pt x="403" y="888"/>
                  </a:lnTo>
                  <a:lnTo>
                    <a:pt x="398" y="833"/>
                  </a:lnTo>
                  <a:lnTo>
                    <a:pt x="425" y="726"/>
                  </a:lnTo>
                  <a:lnTo>
                    <a:pt x="459" y="677"/>
                  </a:lnTo>
                  <a:lnTo>
                    <a:pt x="457" y="628"/>
                  </a:lnTo>
                  <a:lnTo>
                    <a:pt x="476" y="604"/>
                  </a:lnTo>
                  <a:lnTo>
                    <a:pt x="462" y="569"/>
                  </a:lnTo>
                  <a:lnTo>
                    <a:pt x="468" y="518"/>
                  </a:lnTo>
                  <a:lnTo>
                    <a:pt x="525" y="496"/>
                  </a:lnTo>
                  <a:lnTo>
                    <a:pt x="535" y="423"/>
                  </a:lnTo>
                  <a:lnTo>
                    <a:pt x="539" y="368"/>
                  </a:lnTo>
                  <a:lnTo>
                    <a:pt x="569" y="346"/>
                  </a:lnTo>
                  <a:lnTo>
                    <a:pt x="602" y="346"/>
                  </a:lnTo>
                  <a:lnTo>
                    <a:pt x="653" y="317"/>
                  </a:lnTo>
                  <a:lnTo>
                    <a:pt x="697" y="297"/>
                  </a:lnTo>
                  <a:lnTo>
                    <a:pt x="697" y="256"/>
                  </a:lnTo>
                  <a:lnTo>
                    <a:pt x="711" y="254"/>
                  </a:lnTo>
                  <a:lnTo>
                    <a:pt x="697" y="193"/>
                  </a:lnTo>
                  <a:lnTo>
                    <a:pt x="620" y="134"/>
                  </a:lnTo>
                  <a:lnTo>
                    <a:pt x="638" y="73"/>
                  </a:lnTo>
                  <a:lnTo>
                    <a:pt x="612" y="57"/>
                  </a:lnTo>
                  <a:lnTo>
                    <a:pt x="535" y="55"/>
                  </a:lnTo>
                  <a:lnTo>
                    <a:pt x="506" y="20"/>
                  </a:lnTo>
                  <a:lnTo>
                    <a:pt x="447" y="81"/>
                  </a:lnTo>
                  <a:lnTo>
                    <a:pt x="407" y="67"/>
                  </a:lnTo>
                  <a:lnTo>
                    <a:pt x="439" y="28"/>
                  </a:lnTo>
                  <a:lnTo>
                    <a:pt x="417" y="0"/>
                  </a:lnTo>
                  <a:lnTo>
                    <a:pt x="384" y="14"/>
                  </a:lnTo>
                  <a:lnTo>
                    <a:pt x="348" y="59"/>
                  </a:lnTo>
                  <a:lnTo>
                    <a:pt x="331" y="55"/>
                  </a:lnTo>
                  <a:lnTo>
                    <a:pt x="301" y="81"/>
                  </a:lnTo>
                  <a:lnTo>
                    <a:pt x="250" y="61"/>
                  </a:lnTo>
                  <a:lnTo>
                    <a:pt x="214" y="98"/>
                  </a:lnTo>
                  <a:lnTo>
                    <a:pt x="183" y="108"/>
                  </a:lnTo>
                  <a:lnTo>
                    <a:pt x="140" y="159"/>
                  </a:lnTo>
                  <a:lnTo>
                    <a:pt x="77" y="173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9" name="Freeform 118"/>
            <p:cNvSpPr/>
            <p:nvPr/>
          </p:nvSpPr>
          <p:spPr bwMode="gray">
            <a:xfrm>
              <a:off x="3436" y="2904"/>
              <a:ext cx="356" cy="491"/>
            </a:xfrm>
            <a:custGeom>
              <a:avLst/>
              <a:gdLst>
                <a:gd name="T0" fmla="*/ 20 w 711"/>
                <a:gd name="T1" fmla="*/ 44 h 982"/>
                <a:gd name="T2" fmla="*/ 7 w 711"/>
                <a:gd name="T3" fmla="*/ 55 h 982"/>
                <a:gd name="T4" fmla="*/ 16 w 711"/>
                <a:gd name="T5" fmla="*/ 68 h 982"/>
                <a:gd name="T6" fmla="*/ 21 w 711"/>
                <a:gd name="T7" fmla="*/ 86 h 982"/>
                <a:gd name="T8" fmla="*/ 14 w 711"/>
                <a:gd name="T9" fmla="*/ 98 h 982"/>
                <a:gd name="T10" fmla="*/ 6 w 711"/>
                <a:gd name="T11" fmla="*/ 104 h 982"/>
                <a:gd name="T12" fmla="*/ 0 w 711"/>
                <a:gd name="T13" fmla="*/ 122 h 982"/>
                <a:gd name="T14" fmla="*/ 13 w 711"/>
                <a:gd name="T15" fmla="*/ 135 h 982"/>
                <a:gd name="T16" fmla="*/ 16 w 711"/>
                <a:gd name="T17" fmla="*/ 156 h 982"/>
                <a:gd name="T18" fmla="*/ 26 w 711"/>
                <a:gd name="T19" fmla="*/ 163 h 982"/>
                <a:gd name="T20" fmla="*/ 30 w 711"/>
                <a:gd name="T21" fmla="*/ 179 h 982"/>
                <a:gd name="T22" fmla="*/ 23 w 711"/>
                <a:gd name="T23" fmla="*/ 196 h 982"/>
                <a:gd name="T24" fmla="*/ 24 w 711"/>
                <a:gd name="T25" fmla="*/ 210 h 982"/>
                <a:gd name="T26" fmla="*/ 32 w 711"/>
                <a:gd name="T27" fmla="*/ 215 h 982"/>
                <a:gd name="T28" fmla="*/ 50 w 711"/>
                <a:gd name="T29" fmla="*/ 209 h 982"/>
                <a:gd name="T30" fmla="*/ 56 w 711"/>
                <a:gd name="T31" fmla="*/ 215 h 982"/>
                <a:gd name="T32" fmla="*/ 47 w 711"/>
                <a:gd name="T33" fmla="*/ 232 h 982"/>
                <a:gd name="T34" fmla="*/ 39 w 711"/>
                <a:gd name="T35" fmla="*/ 241 h 982"/>
                <a:gd name="T36" fmla="*/ 46 w 711"/>
                <a:gd name="T37" fmla="*/ 246 h 982"/>
                <a:gd name="T38" fmla="*/ 82 w 711"/>
                <a:gd name="T39" fmla="*/ 231 h 982"/>
                <a:gd name="T40" fmla="*/ 96 w 711"/>
                <a:gd name="T41" fmla="*/ 238 h 982"/>
                <a:gd name="T42" fmla="*/ 101 w 711"/>
                <a:gd name="T43" fmla="*/ 222 h 982"/>
                <a:gd name="T44" fmla="*/ 100 w 711"/>
                <a:gd name="T45" fmla="*/ 209 h 982"/>
                <a:gd name="T46" fmla="*/ 107 w 711"/>
                <a:gd name="T47" fmla="*/ 182 h 982"/>
                <a:gd name="T48" fmla="*/ 115 w 711"/>
                <a:gd name="T49" fmla="*/ 170 h 982"/>
                <a:gd name="T50" fmla="*/ 115 w 711"/>
                <a:gd name="T51" fmla="*/ 157 h 982"/>
                <a:gd name="T52" fmla="*/ 119 w 711"/>
                <a:gd name="T53" fmla="*/ 151 h 982"/>
                <a:gd name="T54" fmla="*/ 116 w 711"/>
                <a:gd name="T55" fmla="*/ 143 h 982"/>
                <a:gd name="T56" fmla="*/ 117 w 711"/>
                <a:gd name="T57" fmla="*/ 130 h 982"/>
                <a:gd name="T58" fmla="*/ 132 w 711"/>
                <a:gd name="T59" fmla="*/ 124 h 982"/>
                <a:gd name="T60" fmla="*/ 134 w 711"/>
                <a:gd name="T61" fmla="*/ 106 h 982"/>
                <a:gd name="T62" fmla="*/ 135 w 711"/>
                <a:gd name="T63" fmla="*/ 92 h 982"/>
                <a:gd name="T64" fmla="*/ 143 w 711"/>
                <a:gd name="T65" fmla="*/ 87 h 982"/>
                <a:gd name="T66" fmla="*/ 151 w 711"/>
                <a:gd name="T67" fmla="*/ 87 h 982"/>
                <a:gd name="T68" fmla="*/ 164 w 711"/>
                <a:gd name="T69" fmla="*/ 80 h 982"/>
                <a:gd name="T70" fmla="*/ 175 w 711"/>
                <a:gd name="T71" fmla="*/ 75 h 982"/>
                <a:gd name="T72" fmla="*/ 175 w 711"/>
                <a:gd name="T73" fmla="*/ 64 h 982"/>
                <a:gd name="T74" fmla="*/ 178 w 711"/>
                <a:gd name="T75" fmla="*/ 63 h 982"/>
                <a:gd name="T76" fmla="*/ 175 w 711"/>
                <a:gd name="T77" fmla="*/ 49 h 982"/>
                <a:gd name="T78" fmla="*/ 155 w 711"/>
                <a:gd name="T79" fmla="*/ 34 h 982"/>
                <a:gd name="T80" fmla="*/ 160 w 711"/>
                <a:gd name="T81" fmla="*/ 19 h 982"/>
                <a:gd name="T82" fmla="*/ 153 w 711"/>
                <a:gd name="T83" fmla="*/ 15 h 982"/>
                <a:gd name="T84" fmla="*/ 134 w 711"/>
                <a:gd name="T85" fmla="*/ 14 h 982"/>
                <a:gd name="T86" fmla="*/ 127 w 711"/>
                <a:gd name="T87" fmla="*/ 5 h 982"/>
                <a:gd name="T88" fmla="*/ 112 w 711"/>
                <a:gd name="T89" fmla="*/ 21 h 982"/>
                <a:gd name="T90" fmla="*/ 102 w 711"/>
                <a:gd name="T91" fmla="*/ 17 h 982"/>
                <a:gd name="T92" fmla="*/ 110 w 711"/>
                <a:gd name="T93" fmla="*/ 7 h 982"/>
                <a:gd name="T94" fmla="*/ 105 w 711"/>
                <a:gd name="T95" fmla="*/ 0 h 982"/>
                <a:gd name="T96" fmla="*/ 96 w 711"/>
                <a:gd name="T97" fmla="*/ 4 h 982"/>
                <a:gd name="T98" fmla="*/ 87 w 711"/>
                <a:gd name="T99" fmla="*/ 15 h 982"/>
                <a:gd name="T100" fmla="*/ 83 w 711"/>
                <a:gd name="T101" fmla="*/ 14 h 982"/>
                <a:gd name="T102" fmla="*/ 76 w 711"/>
                <a:gd name="T103" fmla="*/ 21 h 982"/>
                <a:gd name="T104" fmla="*/ 63 w 711"/>
                <a:gd name="T105" fmla="*/ 15 h 982"/>
                <a:gd name="T106" fmla="*/ 54 w 711"/>
                <a:gd name="T107" fmla="*/ 25 h 982"/>
                <a:gd name="T108" fmla="*/ 46 w 711"/>
                <a:gd name="T109" fmla="*/ 27 h 982"/>
                <a:gd name="T110" fmla="*/ 35 w 711"/>
                <a:gd name="T111" fmla="*/ 40 h 982"/>
                <a:gd name="T112" fmla="*/ 20 w 711"/>
                <a:gd name="T113" fmla="*/ 44 h 98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711"/>
                <a:gd name="T172" fmla="*/ 0 h 982"/>
                <a:gd name="T173" fmla="*/ 711 w 711"/>
                <a:gd name="T174" fmla="*/ 982 h 98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711" h="982">
                  <a:moveTo>
                    <a:pt x="77" y="173"/>
                  </a:moveTo>
                  <a:lnTo>
                    <a:pt x="27" y="219"/>
                  </a:lnTo>
                  <a:lnTo>
                    <a:pt x="61" y="270"/>
                  </a:lnTo>
                  <a:lnTo>
                    <a:pt x="81" y="344"/>
                  </a:lnTo>
                  <a:lnTo>
                    <a:pt x="55" y="392"/>
                  </a:lnTo>
                  <a:lnTo>
                    <a:pt x="22" y="415"/>
                  </a:lnTo>
                  <a:lnTo>
                    <a:pt x="0" y="486"/>
                  </a:lnTo>
                  <a:lnTo>
                    <a:pt x="51" y="539"/>
                  </a:lnTo>
                  <a:lnTo>
                    <a:pt x="61" y="624"/>
                  </a:lnTo>
                  <a:lnTo>
                    <a:pt x="102" y="650"/>
                  </a:lnTo>
                  <a:lnTo>
                    <a:pt x="120" y="716"/>
                  </a:lnTo>
                  <a:lnTo>
                    <a:pt x="92" y="783"/>
                  </a:lnTo>
                  <a:lnTo>
                    <a:pt x="96" y="840"/>
                  </a:lnTo>
                  <a:lnTo>
                    <a:pt x="128" y="860"/>
                  </a:lnTo>
                  <a:lnTo>
                    <a:pt x="197" y="833"/>
                  </a:lnTo>
                  <a:lnTo>
                    <a:pt x="224" y="858"/>
                  </a:lnTo>
                  <a:lnTo>
                    <a:pt x="185" y="927"/>
                  </a:lnTo>
                  <a:lnTo>
                    <a:pt x="155" y="961"/>
                  </a:lnTo>
                  <a:lnTo>
                    <a:pt x="183" y="982"/>
                  </a:lnTo>
                  <a:lnTo>
                    <a:pt x="327" y="923"/>
                  </a:lnTo>
                  <a:lnTo>
                    <a:pt x="382" y="949"/>
                  </a:lnTo>
                  <a:lnTo>
                    <a:pt x="403" y="888"/>
                  </a:lnTo>
                  <a:lnTo>
                    <a:pt x="398" y="833"/>
                  </a:lnTo>
                  <a:lnTo>
                    <a:pt x="425" y="726"/>
                  </a:lnTo>
                  <a:lnTo>
                    <a:pt x="459" y="677"/>
                  </a:lnTo>
                  <a:lnTo>
                    <a:pt x="457" y="628"/>
                  </a:lnTo>
                  <a:lnTo>
                    <a:pt x="476" y="604"/>
                  </a:lnTo>
                  <a:lnTo>
                    <a:pt x="462" y="569"/>
                  </a:lnTo>
                  <a:lnTo>
                    <a:pt x="468" y="518"/>
                  </a:lnTo>
                  <a:lnTo>
                    <a:pt x="525" y="496"/>
                  </a:lnTo>
                  <a:lnTo>
                    <a:pt x="535" y="423"/>
                  </a:lnTo>
                  <a:lnTo>
                    <a:pt x="539" y="368"/>
                  </a:lnTo>
                  <a:lnTo>
                    <a:pt x="569" y="346"/>
                  </a:lnTo>
                  <a:lnTo>
                    <a:pt x="602" y="346"/>
                  </a:lnTo>
                  <a:lnTo>
                    <a:pt x="653" y="317"/>
                  </a:lnTo>
                  <a:lnTo>
                    <a:pt x="697" y="297"/>
                  </a:lnTo>
                  <a:lnTo>
                    <a:pt x="697" y="256"/>
                  </a:lnTo>
                  <a:lnTo>
                    <a:pt x="711" y="254"/>
                  </a:lnTo>
                  <a:lnTo>
                    <a:pt x="697" y="193"/>
                  </a:lnTo>
                  <a:lnTo>
                    <a:pt x="620" y="134"/>
                  </a:lnTo>
                  <a:lnTo>
                    <a:pt x="638" y="73"/>
                  </a:lnTo>
                  <a:lnTo>
                    <a:pt x="612" y="57"/>
                  </a:lnTo>
                  <a:lnTo>
                    <a:pt x="535" y="55"/>
                  </a:lnTo>
                  <a:lnTo>
                    <a:pt x="506" y="20"/>
                  </a:lnTo>
                  <a:lnTo>
                    <a:pt x="447" y="81"/>
                  </a:lnTo>
                  <a:lnTo>
                    <a:pt x="407" y="67"/>
                  </a:lnTo>
                  <a:lnTo>
                    <a:pt x="439" y="28"/>
                  </a:lnTo>
                  <a:lnTo>
                    <a:pt x="417" y="0"/>
                  </a:lnTo>
                  <a:lnTo>
                    <a:pt x="384" y="14"/>
                  </a:lnTo>
                  <a:lnTo>
                    <a:pt x="348" y="59"/>
                  </a:lnTo>
                  <a:lnTo>
                    <a:pt x="331" y="55"/>
                  </a:lnTo>
                  <a:lnTo>
                    <a:pt x="301" y="81"/>
                  </a:lnTo>
                  <a:lnTo>
                    <a:pt x="250" y="61"/>
                  </a:lnTo>
                  <a:lnTo>
                    <a:pt x="214" y="98"/>
                  </a:lnTo>
                  <a:lnTo>
                    <a:pt x="183" y="108"/>
                  </a:lnTo>
                  <a:lnTo>
                    <a:pt x="140" y="159"/>
                  </a:lnTo>
                  <a:lnTo>
                    <a:pt x="77" y="173"/>
                  </a:lnTo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0" name="Freeform 119"/>
            <p:cNvSpPr/>
            <p:nvPr/>
          </p:nvSpPr>
          <p:spPr bwMode="gray">
            <a:xfrm>
              <a:off x="3477" y="2497"/>
              <a:ext cx="361" cy="447"/>
            </a:xfrm>
            <a:custGeom>
              <a:avLst/>
              <a:gdLst>
                <a:gd name="T0" fmla="*/ 19 w 722"/>
                <a:gd name="T1" fmla="*/ 148 h 894"/>
                <a:gd name="T2" fmla="*/ 23 w 722"/>
                <a:gd name="T3" fmla="*/ 155 h 894"/>
                <a:gd name="T4" fmla="*/ 34 w 722"/>
                <a:gd name="T5" fmla="*/ 163 h 894"/>
                <a:gd name="T6" fmla="*/ 42 w 722"/>
                <a:gd name="T7" fmla="*/ 163 h 894"/>
                <a:gd name="T8" fmla="*/ 50 w 722"/>
                <a:gd name="T9" fmla="*/ 168 h 894"/>
                <a:gd name="T10" fmla="*/ 50 w 722"/>
                <a:gd name="T11" fmla="*/ 192 h 894"/>
                <a:gd name="T12" fmla="*/ 58 w 722"/>
                <a:gd name="T13" fmla="*/ 202 h 894"/>
                <a:gd name="T14" fmla="*/ 62 w 722"/>
                <a:gd name="T15" fmla="*/ 217 h 894"/>
                <a:gd name="T16" fmla="*/ 67 w 722"/>
                <a:gd name="T17" fmla="*/ 218 h 894"/>
                <a:gd name="T18" fmla="*/ 76 w 722"/>
                <a:gd name="T19" fmla="*/ 207 h 894"/>
                <a:gd name="T20" fmla="*/ 85 w 722"/>
                <a:gd name="T21" fmla="*/ 204 h 894"/>
                <a:gd name="T22" fmla="*/ 90 w 722"/>
                <a:gd name="T23" fmla="*/ 211 h 894"/>
                <a:gd name="T24" fmla="*/ 82 w 722"/>
                <a:gd name="T25" fmla="*/ 220 h 894"/>
                <a:gd name="T26" fmla="*/ 91 w 722"/>
                <a:gd name="T27" fmla="*/ 224 h 894"/>
                <a:gd name="T28" fmla="*/ 106 w 722"/>
                <a:gd name="T29" fmla="*/ 209 h 894"/>
                <a:gd name="T30" fmla="*/ 113 w 722"/>
                <a:gd name="T31" fmla="*/ 217 h 894"/>
                <a:gd name="T32" fmla="*/ 133 w 722"/>
                <a:gd name="T33" fmla="*/ 218 h 894"/>
                <a:gd name="T34" fmla="*/ 140 w 722"/>
                <a:gd name="T35" fmla="*/ 222 h 894"/>
                <a:gd name="T36" fmla="*/ 154 w 722"/>
                <a:gd name="T37" fmla="*/ 207 h 894"/>
                <a:gd name="T38" fmla="*/ 162 w 722"/>
                <a:gd name="T39" fmla="*/ 188 h 894"/>
                <a:gd name="T40" fmla="*/ 169 w 722"/>
                <a:gd name="T41" fmla="*/ 178 h 894"/>
                <a:gd name="T42" fmla="*/ 176 w 722"/>
                <a:gd name="T43" fmla="*/ 175 h 894"/>
                <a:gd name="T44" fmla="*/ 171 w 722"/>
                <a:gd name="T45" fmla="*/ 164 h 894"/>
                <a:gd name="T46" fmla="*/ 181 w 722"/>
                <a:gd name="T47" fmla="*/ 151 h 894"/>
                <a:gd name="T48" fmla="*/ 180 w 722"/>
                <a:gd name="T49" fmla="*/ 141 h 894"/>
                <a:gd name="T50" fmla="*/ 173 w 722"/>
                <a:gd name="T51" fmla="*/ 142 h 894"/>
                <a:gd name="T52" fmla="*/ 162 w 722"/>
                <a:gd name="T53" fmla="*/ 138 h 894"/>
                <a:gd name="T54" fmla="*/ 150 w 722"/>
                <a:gd name="T55" fmla="*/ 142 h 894"/>
                <a:gd name="T56" fmla="*/ 147 w 722"/>
                <a:gd name="T57" fmla="*/ 127 h 894"/>
                <a:gd name="T58" fmla="*/ 134 w 722"/>
                <a:gd name="T59" fmla="*/ 120 h 894"/>
                <a:gd name="T60" fmla="*/ 131 w 722"/>
                <a:gd name="T61" fmla="*/ 108 h 894"/>
                <a:gd name="T62" fmla="*/ 138 w 722"/>
                <a:gd name="T63" fmla="*/ 97 h 894"/>
                <a:gd name="T64" fmla="*/ 124 w 722"/>
                <a:gd name="T65" fmla="*/ 83 h 894"/>
                <a:gd name="T66" fmla="*/ 108 w 722"/>
                <a:gd name="T67" fmla="*/ 63 h 894"/>
                <a:gd name="T68" fmla="*/ 109 w 722"/>
                <a:gd name="T69" fmla="*/ 47 h 894"/>
                <a:gd name="T70" fmla="*/ 101 w 722"/>
                <a:gd name="T71" fmla="*/ 42 h 894"/>
                <a:gd name="T72" fmla="*/ 93 w 722"/>
                <a:gd name="T73" fmla="*/ 44 h 894"/>
                <a:gd name="T74" fmla="*/ 90 w 722"/>
                <a:gd name="T75" fmla="*/ 35 h 894"/>
                <a:gd name="T76" fmla="*/ 73 w 722"/>
                <a:gd name="T77" fmla="*/ 34 h 894"/>
                <a:gd name="T78" fmla="*/ 77 w 722"/>
                <a:gd name="T79" fmla="*/ 12 h 894"/>
                <a:gd name="T80" fmla="*/ 69 w 722"/>
                <a:gd name="T81" fmla="*/ 15 h 894"/>
                <a:gd name="T82" fmla="*/ 53 w 722"/>
                <a:gd name="T83" fmla="*/ 0 h 894"/>
                <a:gd name="T84" fmla="*/ 45 w 722"/>
                <a:gd name="T85" fmla="*/ 4 h 894"/>
                <a:gd name="T86" fmla="*/ 40 w 722"/>
                <a:gd name="T87" fmla="*/ 16 h 894"/>
                <a:gd name="T88" fmla="*/ 35 w 722"/>
                <a:gd name="T89" fmla="*/ 17 h 894"/>
                <a:gd name="T90" fmla="*/ 38 w 722"/>
                <a:gd name="T91" fmla="*/ 26 h 894"/>
                <a:gd name="T92" fmla="*/ 51 w 722"/>
                <a:gd name="T93" fmla="*/ 30 h 894"/>
                <a:gd name="T94" fmla="*/ 55 w 722"/>
                <a:gd name="T95" fmla="*/ 46 h 894"/>
                <a:gd name="T96" fmla="*/ 42 w 722"/>
                <a:gd name="T97" fmla="*/ 54 h 894"/>
                <a:gd name="T98" fmla="*/ 28 w 722"/>
                <a:gd name="T99" fmla="*/ 42 h 894"/>
                <a:gd name="T100" fmla="*/ 17 w 722"/>
                <a:gd name="T101" fmla="*/ 49 h 894"/>
                <a:gd name="T102" fmla="*/ 22 w 722"/>
                <a:gd name="T103" fmla="*/ 62 h 894"/>
                <a:gd name="T104" fmla="*/ 12 w 722"/>
                <a:gd name="T105" fmla="*/ 71 h 894"/>
                <a:gd name="T106" fmla="*/ 13 w 722"/>
                <a:gd name="T107" fmla="*/ 84 h 894"/>
                <a:gd name="T108" fmla="*/ 0 w 722"/>
                <a:gd name="T109" fmla="*/ 88 h 894"/>
                <a:gd name="T110" fmla="*/ 11 w 722"/>
                <a:gd name="T111" fmla="*/ 96 h 894"/>
                <a:gd name="T112" fmla="*/ 24 w 722"/>
                <a:gd name="T113" fmla="*/ 112 h 894"/>
                <a:gd name="T114" fmla="*/ 40 w 722"/>
                <a:gd name="T115" fmla="*/ 103 h 894"/>
                <a:gd name="T116" fmla="*/ 44 w 722"/>
                <a:gd name="T117" fmla="*/ 118 h 894"/>
                <a:gd name="T118" fmla="*/ 43 w 722"/>
                <a:gd name="T119" fmla="*/ 134 h 894"/>
                <a:gd name="T120" fmla="*/ 24 w 722"/>
                <a:gd name="T121" fmla="*/ 144 h 894"/>
                <a:gd name="T122" fmla="*/ 19 w 722"/>
                <a:gd name="T123" fmla="*/ 148 h 89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22"/>
                <a:gd name="T187" fmla="*/ 0 h 894"/>
                <a:gd name="T188" fmla="*/ 722 w 722"/>
                <a:gd name="T189" fmla="*/ 894 h 89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22" h="894">
                  <a:moveTo>
                    <a:pt x="74" y="591"/>
                  </a:moveTo>
                  <a:lnTo>
                    <a:pt x="94" y="620"/>
                  </a:lnTo>
                  <a:lnTo>
                    <a:pt x="133" y="652"/>
                  </a:lnTo>
                  <a:lnTo>
                    <a:pt x="165" y="650"/>
                  </a:lnTo>
                  <a:lnTo>
                    <a:pt x="202" y="669"/>
                  </a:lnTo>
                  <a:lnTo>
                    <a:pt x="202" y="766"/>
                  </a:lnTo>
                  <a:lnTo>
                    <a:pt x="234" y="807"/>
                  </a:lnTo>
                  <a:lnTo>
                    <a:pt x="250" y="868"/>
                  </a:lnTo>
                  <a:lnTo>
                    <a:pt x="267" y="872"/>
                  </a:lnTo>
                  <a:lnTo>
                    <a:pt x="303" y="827"/>
                  </a:lnTo>
                  <a:lnTo>
                    <a:pt x="338" y="815"/>
                  </a:lnTo>
                  <a:lnTo>
                    <a:pt x="358" y="841"/>
                  </a:lnTo>
                  <a:lnTo>
                    <a:pt x="326" y="878"/>
                  </a:lnTo>
                  <a:lnTo>
                    <a:pt x="366" y="894"/>
                  </a:lnTo>
                  <a:lnTo>
                    <a:pt x="425" y="833"/>
                  </a:lnTo>
                  <a:lnTo>
                    <a:pt x="454" y="868"/>
                  </a:lnTo>
                  <a:lnTo>
                    <a:pt x="531" y="870"/>
                  </a:lnTo>
                  <a:lnTo>
                    <a:pt x="557" y="886"/>
                  </a:lnTo>
                  <a:lnTo>
                    <a:pt x="616" y="825"/>
                  </a:lnTo>
                  <a:lnTo>
                    <a:pt x="645" y="752"/>
                  </a:lnTo>
                  <a:lnTo>
                    <a:pt x="673" y="709"/>
                  </a:lnTo>
                  <a:lnTo>
                    <a:pt x="704" y="697"/>
                  </a:lnTo>
                  <a:lnTo>
                    <a:pt x="683" y="654"/>
                  </a:lnTo>
                  <a:lnTo>
                    <a:pt x="722" y="604"/>
                  </a:lnTo>
                  <a:lnTo>
                    <a:pt x="720" y="563"/>
                  </a:lnTo>
                  <a:lnTo>
                    <a:pt x="689" y="567"/>
                  </a:lnTo>
                  <a:lnTo>
                    <a:pt x="647" y="551"/>
                  </a:lnTo>
                  <a:lnTo>
                    <a:pt x="598" y="567"/>
                  </a:lnTo>
                  <a:lnTo>
                    <a:pt x="588" y="508"/>
                  </a:lnTo>
                  <a:lnTo>
                    <a:pt x="533" y="482"/>
                  </a:lnTo>
                  <a:lnTo>
                    <a:pt x="521" y="429"/>
                  </a:lnTo>
                  <a:lnTo>
                    <a:pt x="549" y="386"/>
                  </a:lnTo>
                  <a:lnTo>
                    <a:pt x="496" y="331"/>
                  </a:lnTo>
                  <a:lnTo>
                    <a:pt x="431" y="252"/>
                  </a:lnTo>
                  <a:lnTo>
                    <a:pt x="435" y="185"/>
                  </a:lnTo>
                  <a:lnTo>
                    <a:pt x="403" y="166"/>
                  </a:lnTo>
                  <a:lnTo>
                    <a:pt x="374" y="173"/>
                  </a:lnTo>
                  <a:lnTo>
                    <a:pt x="358" y="138"/>
                  </a:lnTo>
                  <a:lnTo>
                    <a:pt x="291" y="136"/>
                  </a:lnTo>
                  <a:lnTo>
                    <a:pt x="305" y="47"/>
                  </a:lnTo>
                  <a:lnTo>
                    <a:pt x="273" y="61"/>
                  </a:lnTo>
                  <a:lnTo>
                    <a:pt x="214" y="0"/>
                  </a:lnTo>
                  <a:lnTo>
                    <a:pt x="177" y="16"/>
                  </a:lnTo>
                  <a:lnTo>
                    <a:pt x="157" y="63"/>
                  </a:lnTo>
                  <a:lnTo>
                    <a:pt x="137" y="67"/>
                  </a:lnTo>
                  <a:lnTo>
                    <a:pt x="149" y="101"/>
                  </a:lnTo>
                  <a:lnTo>
                    <a:pt x="204" y="122"/>
                  </a:lnTo>
                  <a:lnTo>
                    <a:pt x="222" y="183"/>
                  </a:lnTo>
                  <a:lnTo>
                    <a:pt x="167" y="215"/>
                  </a:lnTo>
                  <a:lnTo>
                    <a:pt x="114" y="166"/>
                  </a:lnTo>
                  <a:lnTo>
                    <a:pt x="67" y="195"/>
                  </a:lnTo>
                  <a:lnTo>
                    <a:pt x="86" y="250"/>
                  </a:lnTo>
                  <a:lnTo>
                    <a:pt x="49" y="282"/>
                  </a:lnTo>
                  <a:lnTo>
                    <a:pt x="53" y="335"/>
                  </a:lnTo>
                  <a:lnTo>
                    <a:pt x="0" y="349"/>
                  </a:lnTo>
                  <a:lnTo>
                    <a:pt x="43" y="384"/>
                  </a:lnTo>
                  <a:lnTo>
                    <a:pt x="98" y="447"/>
                  </a:lnTo>
                  <a:lnTo>
                    <a:pt x="157" y="410"/>
                  </a:lnTo>
                  <a:lnTo>
                    <a:pt x="175" y="473"/>
                  </a:lnTo>
                  <a:lnTo>
                    <a:pt x="171" y="536"/>
                  </a:lnTo>
                  <a:lnTo>
                    <a:pt x="96" y="575"/>
                  </a:lnTo>
                  <a:lnTo>
                    <a:pt x="74" y="591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" name="Freeform 120"/>
            <p:cNvSpPr/>
            <p:nvPr/>
          </p:nvSpPr>
          <p:spPr bwMode="gray">
            <a:xfrm>
              <a:off x="3477" y="2497"/>
              <a:ext cx="361" cy="447"/>
            </a:xfrm>
            <a:custGeom>
              <a:avLst/>
              <a:gdLst>
                <a:gd name="T0" fmla="*/ 19 w 722"/>
                <a:gd name="T1" fmla="*/ 148 h 894"/>
                <a:gd name="T2" fmla="*/ 23 w 722"/>
                <a:gd name="T3" fmla="*/ 155 h 894"/>
                <a:gd name="T4" fmla="*/ 34 w 722"/>
                <a:gd name="T5" fmla="*/ 163 h 894"/>
                <a:gd name="T6" fmla="*/ 42 w 722"/>
                <a:gd name="T7" fmla="*/ 163 h 894"/>
                <a:gd name="T8" fmla="*/ 50 w 722"/>
                <a:gd name="T9" fmla="*/ 168 h 894"/>
                <a:gd name="T10" fmla="*/ 50 w 722"/>
                <a:gd name="T11" fmla="*/ 192 h 894"/>
                <a:gd name="T12" fmla="*/ 58 w 722"/>
                <a:gd name="T13" fmla="*/ 202 h 894"/>
                <a:gd name="T14" fmla="*/ 62 w 722"/>
                <a:gd name="T15" fmla="*/ 217 h 894"/>
                <a:gd name="T16" fmla="*/ 67 w 722"/>
                <a:gd name="T17" fmla="*/ 218 h 894"/>
                <a:gd name="T18" fmla="*/ 76 w 722"/>
                <a:gd name="T19" fmla="*/ 207 h 894"/>
                <a:gd name="T20" fmla="*/ 85 w 722"/>
                <a:gd name="T21" fmla="*/ 204 h 894"/>
                <a:gd name="T22" fmla="*/ 90 w 722"/>
                <a:gd name="T23" fmla="*/ 211 h 894"/>
                <a:gd name="T24" fmla="*/ 82 w 722"/>
                <a:gd name="T25" fmla="*/ 220 h 894"/>
                <a:gd name="T26" fmla="*/ 91 w 722"/>
                <a:gd name="T27" fmla="*/ 224 h 894"/>
                <a:gd name="T28" fmla="*/ 106 w 722"/>
                <a:gd name="T29" fmla="*/ 209 h 894"/>
                <a:gd name="T30" fmla="*/ 113 w 722"/>
                <a:gd name="T31" fmla="*/ 217 h 894"/>
                <a:gd name="T32" fmla="*/ 133 w 722"/>
                <a:gd name="T33" fmla="*/ 218 h 894"/>
                <a:gd name="T34" fmla="*/ 140 w 722"/>
                <a:gd name="T35" fmla="*/ 222 h 894"/>
                <a:gd name="T36" fmla="*/ 154 w 722"/>
                <a:gd name="T37" fmla="*/ 207 h 894"/>
                <a:gd name="T38" fmla="*/ 162 w 722"/>
                <a:gd name="T39" fmla="*/ 188 h 894"/>
                <a:gd name="T40" fmla="*/ 169 w 722"/>
                <a:gd name="T41" fmla="*/ 178 h 894"/>
                <a:gd name="T42" fmla="*/ 176 w 722"/>
                <a:gd name="T43" fmla="*/ 175 h 894"/>
                <a:gd name="T44" fmla="*/ 171 w 722"/>
                <a:gd name="T45" fmla="*/ 164 h 894"/>
                <a:gd name="T46" fmla="*/ 181 w 722"/>
                <a:gd name="T47" fmla="*/ 151 h 894"/>
                <a:gd name="T48" fmla="*/ 180 w 722"/>
                <a:gd name="T49" fmla="*/ 141 h 894"/>
                <a:gd name="T50" fmla="*/ 173 w 722"/>
                <a:gd name="T51" fmla="*/ 142 h 894"/>
                <a:gd name="T52" fmla="*/ 162 w 722"/>
                <a:gd name="T53" fmla="*/ 138 h 894"/>
                <a:gd name="T54" fmla="*/ 150 w 722"/>
                <a:gd name="T55" fmla="*/ 142 h 894"/>
                <a:gd name="T56" fmla="*/ 147 w 722"/>
                <a:gd name="T57" fmla="*/ 127 h 894"/>
                <a:gd name="T58" fmla="*/ 134 w 722"/>
                <a:gd name="T59" fmla="*/ 120 h 894"/>
                <a:gd name="T60" fmla="*/ 131 w 722"/>
                <a:gd name="T61" fmla="*/ 108 h 894"/>
                <a:gd name="T62" fmla="*/ 138 w 722"/>
                <a:gd name="T63" fmla="*/ 97 h 894"/>
                <a:gd name="T64" fmla="*/ 124 w 722"/>
                <a:gd name="T65" fmla="*/ 83 h 894"/>
                <a:gd name="T66" fmla="*/ 108 w 722"/>
                <a:gd name="T67" fmla="*/ 63 h 894"/>
                <a:gd name="T68" fmla="*/ 109 w 722"/>
                <a:gd name="T69" fmla="*/ 47 h 894"/>
                <a:gd name="T70" fmla="*/ 101 w 722"/>
                <a:gd name="T71" fmla="*/ 42 h 894"/>
                <a:gd name="T72" fmla="*/ 93 w 722"/>
                <a:gd name="T73" fmla="*/ 44 h 894"/>
                <a:gd name="T74" fmla="*/ 90 w 722"/>
                <a:gd name="T75" fmla="*/ 35 h 894"/>
                <a:gd name="T76" fmla="*/ 73 w 722"/>
                <a:gd name="T77" fmla="*/ 34 h 894"/>
                <a:gd name="T78" fmla="*/ 77 w 722"/>
                <a:gd name="T79" fmla="*/ 12 h 894"/>
                <a:gd name="T80" fmla="*/ 69 w 722"/>
                <a:gd name="T81" fmla="*/ 15 h 894"/>
                <a:gd name="T82" fmla="*/ 53 w 722"/>
                <a:gd name="T83" fmla="*/ 0 h 894"/>
                <a:gd name="T84" fmla="*/ 45 w 722"/>
                <a:gd name="T85" fmla="*/ 4 h 894"/>
                <a:gd name="T86" fmla="*/ 40 w 722"/>
                <a:gd name="T87" fmla="*/ 16 h 894"/>
                <a:gd name="T88" fmla="*/ 35 w 722"/>
                <a:gd name="T89" fmla="*/ 17 h 894"/>
                <a:gd name="T90" fmla="*/ 38 w 722"/>
                <a:gd name="T91" fmla="*/ 26 h 894"/>
                <a:gd name="T92" fmla="*/ 51 w 722"/>
                <a:gd name="T93" fmla="*/ 30 h 894"/>
                <a:gd name="T94" fmla="*/ 55 w 722"/>
                <a:gd name="T95" fmla="*/ 46 h 894"/>
                <a:gd name="T96" fmla="*/ 42 w 722"/>
                <a:gd name="T97" fmla="*/ 54 h 894"/>
                <a:gd name="T98" fmla="*/ 28 w 722"/>
                <a:gd name="T99" fmla="*/ 42 h 894"/>
                <a:gd name="T100" fmla="*/ 17 w 722"/>
                <a:gd name="T101" fmla="*/ 49 h 894"/>
                <a:gd name="T102" fmla="*/ 22 w 722"/>
                <a:gd name="T103" fmla="*/ 62 h 894"/>
                <a:gd name="T104" fmla="*/ 12 w 722"/>
                <a:gd name="T105" fmla="*/ 71 h 894"/>
                <a:gd name="T106" fmla="*/ 13 w 722"/>
                <a:gd name="T107" fmla="*/ 84 h 894"/>
                <a:gd name="T108" fmla="*/ 0 w 722"/>
                <a:gd name="T109" fmla="*/ 88 h 894"/>
                <a:gd name="T110" fmla="*/ 11 w 722"/>
                <a:gd name="T111" fmla="*/ 96 h 894"/>
                <a:gd name="T112" fmla="*/ 24 w 722"/>
                <a:gd name="T113" fmla="*/ 112 h 894"/>
                <a:gd name="T114" fmla="*/ 40 w 722"/>
                <a:gd name="T115" fmla="*/ 103 h 894"/>
                <a:gd name="T116" fmla="*/ 44 w 722"/>
                <a:gd name="T117" fmla="*/ 118 h 894"/>
                <a:gd name="T118" fmla="*/ 43 w 722"/>
                <a:gd name="T119" fmla="*/ 134 h 894"/>
                <a:gd name="T120" fmla="*/ 24 w 722"/>
                <a:gd name="T121" fmla="*/ 144 h 894"/>
                <a:gd name="T122" fmla="*/ 19 w 722"/>
                <a:gd name="T123" fmla="*/ 148 h 89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22"/>
                <a:gd name="T187" fmla="*/ 0 h 894"/>
                <a:gd name="T188" fmla="*/ 722 w 722"/>
                <a:gd name="T189" fmla="*/ 894 h 89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22" h="894">
                  <a:moveTo>
                    <a:pt x="74" y="591"/>
                  </a:moveTo>
                  <a:lnTo>
                    <a:pt x="94" y="620"/>
                  </a:lnTo>
                  <a:lnTo>
                    <a:pt x="133" y="652"/>
                  </a:lnTo>
                  <a:lnTo>
                    <a:pt x="165" y="650"/>
                  </a:lnTo>
                  <a:lnTo>
                    <a:pt x="202" y="669"/>
                  </a:lnTo>
                  <a:lnTo>
                    <a:pt x="202" y="766"/>
                  </a:lnTo>
                  <a:lnTo>
                    <a:pt x="234" y="807"/>
                  </a:lnTo>
                  <a:lnTo>
                    <a:pt x="250" y="868"/>
                  </a:lnTo>
                  <a:lnTo>
                    <a:pt x="267" y="872"/>
                  </a:lnTo>
                  <a:lnTo>
                    <a:pt x="303" y="827"/>
                  </a:lnTo>
                  <a:lnTo>
                    <a:pt x="338" y="815"/>
                  </a:lnTo>
                  <a:lnTo>
                    <a:pt x="358" y="841"/>
                  </a:lnTo>
                  <a:lnTo>
                    <a:pt x="326" y="878"/>
                  </a:lnTo>
                  <a:lnTo>
                    <a:pt x="366" y="894"/>
                  </a:lnTo>
                  <a:lnTo>
                    <a:pt x="425" y="833"/>
                  </a:lnTo>
                  <a:lnTo>
                    <a:pt x="454" y="868"/>
                  </a:lnTo>
                  <a:lnTo>
                    <a:pt x="531" y="870"/>
                  </a:lnTo>
                  <a:lnTo>
                    <a:pt x="557" y="886"/>
                  </a:lnTo>
                  <a:lnTo>
                    <a:pt x="616" y="825"/>
                  </a:lnTo>
                  <a:lnTo>
                    <a:pt x="645" y="752"/>
                  </a:lnTo>
                  <a:lnTo>
                    <a:pt x="673" y="709"/>
                  </a:lnTo>
                  <a:lnTo>
                    <a:pt x="704" y="697"/>
                  </a:lnTo>
                  <a:lnTo>
                    <a:pt x="683" y="654"/>
                  </a:lnTo>
                  <a:lnTo>
                    <a:pt x="722" y="604"/>
                  </a:lnTo>
                  <a:lnTo>
                    <a:pt x="720" y="563"/>
                  </a:lnTo>
                  <a:lnTo>
                    <a:pt x="689" y="567"/>
                  </a:lnTo>
                  <a:lnTo>
                    <a:pt x="647" y="551"/>
                  </a:lnTo>
                  <a:lnTo>
                    <a:pt x="598" y="567"/>
                  </a:lnTo>
                  <a:lnTo>
                    <a:pt x="588" y="508"/>
                  </a:lnTo>
                  <a:lnTo>
                    <a:pt x="533" y="482"/>
                  </a:lnTo>
                  <a:lnTo>
                    <a:pt x="521" y="429"/>
                  </a:lnTo>
                  <a:lnTo>
                    <a:pt x="549" y="386"/>
                  </a:lnTo>
                  <a:lnTo>
                    <a:pt x="496" y="331"/>
                  </a:lnTo>
                  <a:lnTo>
                    <a:pt x="431" y="252"/>
                  </a:lnTo>
                  <a:lnTo>
                    <a:pt x="435" y="185"/>
                  </a:lnTo>
                  <a:lnTo>
                    <a:pt x="403" y="166"/>
                  </a:lnTo>
                  <a:lnTo>
                    <a:pt x="374" y="173"/>
                  </a:lnTo>
                  <a:lnTo>
                    <a:pt x="358" y="138"/>
                  </a:lnTo>
                  <a:lnTo>
                    <a:pt x="291" y="136"/>
                  </a:lnTo>
                  <a:lnTo>
                    <a:pt x="305" y="47"/>
                  </a:lnTo>
                  <a:lnTo>
                    <a:pt x="273" y="61"/>
                  </a:lnTo>
                  <a:lnTo>
                    <a:pt x="214" y="0"/>
                  </a:lnTo>
                  <a:lnTo>
                    <a:pt x="177" y="16"/>
                  </a:lnTo>
                  <a:lnTo>
                    <a:pt x="157" y="63"/>
                  </a:lnTo>
                  <a:lnTo>
                    <a:pt x="137" y="67"/>
                  </a:lnTo>
                  <a:lnTo>
                    <a:pt x="149" y="101"/>
                  </a:lnTo>
                  <a:lnTo>
                    <a:pt x="204" y="122"/>
                  </a:lnTo>
                  <a:lnTo>
                    <a:pt x="222" y="183"/>
                  </a:lnTo>
                  <a:lnTo>
                    <a:pt x="167" y="215"/>
                  </a:lnTo>
                  <a:lnTo>
                    <a:pt x="114" y="166"/>
                  </a:lnTo>
                  <a:lnTo>
                    <a:pt x="67" y="195"/>
                  </a:lnTo>
                  <a:lnTo>
                    <a:pt x="86" y="250"/>
                  </a:lnTo>
                  <a:lnTo>
                    <a:pt x="49" y="282"/>
                  </a:lnTo>
                  <a:lnTo>
                    <a:pt x="53" y="335"/>
                  </a:lnTo>
                  <a:lnTo>
                    <a:pt x="0" y="349"/>
                  </a:lnTo>
                  <a:lnTo>
                    <a:pt x="43" y="384"/>
                  </a:lnTo>
                  <a:lnTo>
                    <a:pt x="98" y="447"/>
                  </a:lnTo>
                  <a:lnTo>
                    <a:pt x="157" y="410"/>
                  </a:lnTo>
                  <a:lnTo>
                    <a:pt x="175" y="473"/>
                  </a:lnTo>
                  <a:lnTo>
                    <a:pt x="171" y="536"/>
                  </a:lnTo>
                  <a:lnTo>
                    <a:pt x="96" y="575"/>
                  </a:lnTo>
                  <a:lnTo>
                    <a:pt x="74" y="591"/>
                  </a:lnTo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" name="Freeform 121"/>
            <p:cNvSpPr/>
            <p:nvPr/>
          </p:nvSpPr>
          <p:spPr bwMode="gray">
            <a:xfrm>
              <a:off x="3034" y="2686"/>
              <a:ext cx="568" cy="356"/>
            </a:xfrm>
            <a:custGeom>
              <a:avLst/>
              <a:gdLst>
                <a:gd name="T0" fmla="*/ 40 w 1136"/>
                <a:gd name="T1" fmla="*/ 51 h 713"/>
                <a:gd name="T2" fmla="*/ 52 w 1136"/>
                <a:gd name="T3" fmla="*/ 64 h 713"/>
                <a:gd name="T4" fmla="*/ 58 w 1136"/>
                <a:gd name="T5" fmla="*/ 104 h 713"/>
                <a:gd name="T6" fmla="*/ 35 w 1136"/>
                <a:gd name="T7" fmla="*/ 118 h 713"/>
                <a:gd name="T8" fmla="*/ 0 w 1136"/>
                <a:gd name="T9" fmla="*/ 129 h 713"/>
                <a:gd name="T10" fmla="*/ 20 w 1136"/>
                <a:gd name="T11" fmla="*/ 167 h 713"/>
                <a:gd name="T12" fmla="*/ 40 w 1136"/>
                <a:gd name="T13" fmla="*/ 162 h 713"/>
                <a:gd name="T14" fmla="*/ 80 w 1136"/>
                <a:gd name="T15" fmla="*/ 153 h 713"/>
                <a:gd name="T16" fmla="*/ 76 w 1136"/>
                <a:gd name="T17" fmla="*/ 136 h 713"/>
                <a:gd name="T18" fmla="*/ 115 w 1136"/>
                <a:gd name="T19" fmla="*/ 138 h 713"/>
                <a:gd name="T20" fmla="*/ 147 w 1136"/>
                <a:gd name="T21" fmla="*/ 149 h 713"/>
                <a:gd name="T22" fmla="*/ 170 w 1136"/>
                <a:gd name="T23" fmla="*/ 142 h 713"/>
                <a:gd name="T24" fmla="*/ 189 w 1136"/>
                <a:gd name="T25" fmla="*/ 138 h 713"/>
                <a:gd name="T26" fmla="*/ 196 w 1136"/>
                <a:gd name="T27" fmla="*/ 160 h 713"/>
                <a:gd name="T28" fmla="*/ 221 w 1136"/>
                <a:gd name="T29" fmla="*/ 152 h 713"/>
                <a:gd name="T30" fmla="*/ 247 w 1136"/>
                <a:gd name="T31" fmla="*/ 135 h 713"/>
                <a:gd name="T32" fmla="*/ 264 w 1136"/>
                <a:gd name="T33" fmla="*/ 124 h 713"/>
                <a:gd name="T34" fmla="*/ 284 w 1136"/>
                <a:gd name="T35" fmla="*/ 122 h 713"/>
                <a:gd name="T36" fmla="*/ 272 w 1136"/>
                <a:gd name="T37" fmla="*/ 97 h 713"/>
                <a:gd name="T38" fmla="*/ 263 w 1136"/>
                <a:gd name="T39" fmla="*/ 68 h 713"/>
                <a:gd name="T40" fmla="*/ 245 w 1136"/>
                <a:gd name="T41" fmla="*/ 60 h 713"/>
                <a:gd name="T42" fmla="*/ 225 w 1136"/>
                <a:gd name="T43" fmla="*/ 59 h 713"/>
                <a:gd name="T44" fmla="*/ 196 w 1136"/>
                <a:gd name="T45" fmla="*/ 50 h 713"/>
                <a:gd name="T46" fmla="*/ 186 w 1136"/>
                <a:gd name="T47" fmla="*/ 24 h 713"/>
                <a:gd name="T48" fmla="*/ 157 w 1136"/>
                <a:gd name="T49" fmla="*/ 26 h 713"/>
                <a:gd name="T50" fmla="*/ 107 w 1136"/>
                <a:gd name="T51" fmla="*/ 21 h 713"/>
                <a:gd name="T52" fmla="*/ 71 w 1136"/>
                <a:gd name="T53" fmla="*/ 6 h 713"/>
                <a:gd name="T54" fmla="*/ 50 w 1136"/>
                <a:gd name="T55" fmla="*/ 4 h 713"/>
                <a:gd name="T56" fmla="*/ 43 w 1136"/>
                <a:gd name="T57" fmla="*/ 2 h 713"/>
                <a:gd name="T58" fmla="*/ 35 w 1136"/>
                <a:gd name="T59" fmla="*/ 1 h 713"/>
                <a:gd name="T60" fmla="*/ 34 w 1136"/>
                <a:gd name="T61" fmla="*/ 2 h 713"/>
                <a:gd name="T62" fmla="*/ 31 w 1136"/>
                <a:gd name="T63" fmla="*/ 7 h 713"/>
                <a:gd name="T64" fmla="*/ 29 w 1136"/>
                <a:gd name="T65" fmla="*/ 9 h 713"/>
                <a:gd name="T66" fmla="*/ 54 w 1136"/>
                <a:gd name="T67" fmla="*/ 24 h 713"/>
                <a:gd name="T68" fmla="*/ 33 w 1136"/>
                <a:gd name="T69" fmla="*/ 42 h 71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36"/>
                <a:gd name="T106" fmla="*/ 0 h 713"/>
                <a:gd name="T107" fmla="*/ 1136 w 1136"/>
                <a:gd name="T108" fmla="*/ 713 h 71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36" h="713">
                  <a:moveTo>
                    <a:pt x="130" y="169"/>
                  </a:moveTo>
                  <a:lnTo>
                    <a:pt x="159" y="205"/>
                  </a:lnTo>
                  <a:lnTo>
                    <a:pt x="157" y="258"/>
                  </a:lnTo>
                  <a:lnTo>
                    <a:pt x="208" y="256"/>
                  </a:lnTo>
                  <a:lnTo>
                    <a:pt x="236" y="331"/>
                  </a:lnTo>
                  <a:lnTo>
                    <a:pt x="234" y="417"/>
                  </a:lnTo>
                  <a:lnTo>
                    <a:pt x="183" y="425"/>
                  </a:lnTo>
                  <a:lnTo>
                    <a:pt x="140" y="474"/>
                  </a:lnTo>
                  <a:lnTo>
                    <a:pt x="33" y="482"/>
                  </a:lnTo>
                  <a:lnTo>
                    <a:pt x="0" y="516"/>
                  </a:lnTo>
                  <a:lnTo>
                    <a:pt x="23" y="591"/>
                  </a:lnTo>
                  <a:lnTo>
                    <a:pt x="82" y="671"/>
                  </a:lnTo>
                  <a:lnTo>
                    <a:pt x="134" y="713"/>
                  </a:lnTo>
                  <a:lnTo>
                    <a:pt x="161" y="648"/>
                  </a:lnTo>
                  <a:lnTo>
                    <a:pt x="220" y="596"/>
                  </a:lnTo>
                  <a:lnTo>
                    <a:pt x="319" y="612"/>
                  </a:lnTo>
                  <a:lnTo>
                    <a:pt x="332" y="585"/>
                  </a:lnTo>
                  <a:lnTo>
                    <a:pt x="303" y="545"/>
                  </a:lnTo>
                  <a:lnTo>
                    <a:pt x="372" y="528"/>
                  </a:lnTo>
                  <a:lnTo>
                    <a:pt x="460" y="555"/>
                  </a:lnTo>
                  <a:lnTo>
                    <a:pt x="531" y="559"/>
                  </a:lnTo>
                  <a:lnTo>
                    <a:pt x="588" y="598"/>
                  </a:lnTo>
                  <a:lnTo>
                    <a:pt x="649" y="563"/>
                  </a:lnTo>
                  <a:lnTo>
                    <a:pt x="681" y="569"/>
                  </a:lnTo>
                  <a:lnTo>
                    <a:pt x="687" y="600"/>
                  </a:lnTo>
                  <a:lnTo>
                    <a:pt x="758" y="553"/>
                  </a:lnTo>
                  <a:lnTo>
                    <a:pt x="791" y="587"/>
                  </a:lnTo>
                  <a:lnTo>
                    <a:pt x="785" y="640"/>
                  </a:lnTo>
                  <a:lnTo>
                    <a:pt x="832" y="654"/>
                  </a:lnTo>
                  <a:lnTo>
                    <a:pt x="884" y="608"/>
                  </a:lnTo>
                  <a:lnTo>
                    <a:pt x="947" y="594"/>
                  </a:lnTo>
                  <a:lnTo>
                    <a:pt x="988" y="543"/>
                  </a:lnTo>
                  <a:lnTo>
                    <a:pt x="1019" y="533"/>
                  </a:lnTo>
                  <a:lnTo>
                    <a:pt x="1055" y="496"/>
                  </a:lnTo>
                  <a:lnTo>
                    <a:pt x="1108" y="516"/>
                  </a:lnTo>
                  <a:lnTo>
                    <a:pt x="1136" y="490"/>
                  </a:lnTo>
                  <a:lnTo>
                    <a:pt x="1122" y="431"/>
                  </a:lnTo>
                  <a:lnTo>
                    <a:pt x="1088" y="388"/>
                  </a:lnTo>
                  <a:lnTo>
                    <a:pt x="1088" y="291"/>
                  </a:lnTo>
                  <a:lnTo>
                    <a:pt x="1051" y="272"/>
                  </a:lnTo>
                  <a:lnTo>
                    <a:pt x="1019" y="274"/>
                  </a:lnTo>
                  <a:lnTo>
                    <a:pt x="980" y="242"/>
                  </a:lnTo>
                  <a:lnTo>
                    <a:pt x="960" y="213"/>
                  </a:lnTo>
                  <a:lnTo>
                    <a:pt x="901" y="236"/>
                  </a:lnTo>
                  <a:lnTo>
                    <a:pt x="836" y="187"/>
                  </a:lnTo>
                  <a:lnTo>
                    <a:pt x="783" y="203"/>
                  </a:lnTo>
                  <a:lnTo>
                    <a:pt x="748" y="160"/>
                  </a:lnTo>
                  <a:lnTo>
                    <a:pt x="744" y="98"/>
                  </a:lnTo>
                  <a:lnTo>
                    <a:pt x="677" y="126"/>
                  </a:lnTo>
                  <a:lnTo>
                    <a:pt x="628" y="106"/>
                  </a:lnTo>
                  <a:lnTo>
                    <a:pt x="514" y="124"/>
                  </a:lnTo>
                  <a:lnTo>
                    <a:pt x="427" y="87"/>
                  </a:lnTo>
                  <a:lnTo>
                    <a:pt x="329" y="0"/>
                  </a:lnTo>
                  <a:lnTo>
                    <a:pt x="283" y="24"/>
                  </a:lnTo>
                  <a:lnTo>
                    <a:pt x="205" y="18"/>
                  </a:lnTo>
                  <a:lnTo>
                    <a:pt x="201" y="16"/>
                  </a:lnTo>
                  <a:lnTo>
                    <a:pt x="187" y="14"/>
                  </a:lnTo>
                  <a:lnTo>
                    <a:pt x="171" y="10"/>
                  </a:lnTo>
                  <a:lnTo>
                    <a:pt x="153" y="6"/>
                  </a:lnTo>
                  <a:lnTo>
                    <a:pt x="140" y="4"/>
                  </a:lnTo>
                  <a:lnTo>
                    <a:pt x="136" y="4"/>
                  </a:lnTo>
                  <a:lnTo>
                    <a:pt x="134" y="8"/>
                  </a:lnTo>
                  <a:lnTo>
                    <a:pt x="130" y="18"/>
                  </a:lnTo>
                  <a:lnTo>
                    <a:pt x="124" y="28"/>
                  </a:lnTo>
                  <a:lnTo>
                    <a:pt x="120" y="36"/>
                  </a:lnTo>
                  <a:lnTo>
                    <a:pt x="118" y="39"/>
                  </a:lnTo>
                  <a:lnTo>
                    <a:pt x="181" y="79"/>
                  </a:lnTo>
                  <a:lnTo>
                    <a:pt x="216" y="98"/>
                  </a:lnTo>
                  <a:lnTo>
                    <a:pt x="151" y="140"/>
                  </a:lnTo>
                  <a:lnTo>
                    <a:pt x="130" y="169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" name="Freeform 122"/>
            <p:cNvSpPr/>
            <p:nvPr/>
          </p:nvSpPr>
          <p:spPr bwMode="gray">
            <a:xfrm>
              <a:off x="3034" y="2686"/>
              <a:ext cx="568" cy="356"/>
            </a:xfrm>
            <a:custGeom>
              <a:avLst/>
              <a:gdLst>
                <a:gd name="T0" fmla="*/ 40 w 1136"/>
                <a:gd name="T1" fmla="*/ 51 h 713"/>
                <a:gd name="T2" fmla="*/ 52 w 1136"/>
                <a:gd name="T3" fmla="*/ 64 h 713"/>
                <a:gd name="T4" fmla="*/ 58 w 1136"/>
                <a:gd name="T5" fmla="*/ 104 h 713"/>
                <a:gd name="T6" fmla="*/ 35 w 1136"/>
                <a:gd name="T7" fmla="*/ 118 h 713"/>
                <a:gd name="T8" fmla="*/ 0 w 1136"/>
                <a:gd name="T9" fmla="*/ 129 h 713"/>
                <a:gd name="T10" fmla="*/ 20 w 1136"/>
                <a:gd name="T11" fmla="*/ 167 h 713"/>
                <a:gd name="T12" fmla="*/ 40 w 1136"/>
                <a:gd name="T13" fmla="*/ 162 h 713"/>
                <a:gd name="T14" fmla="*/ 80 w 1136"/>
                <a:gd name="T15" fmla="*/ 153 h 713"/>
                <a:gd name="T16" fmla="*/ 76 w 1136"/>
                <a:gd name="T17" fmla="*/ 136 h 713"/>
                <a:gd name="T18" fmla="*/ 115 w 1136"/>
                <a:gd name="T19" fmla="*/ 138 h 713"/>
                <a:gd name="T20" fmla="*/ 147 w 1136"/>
                <a:gd name="T21" fmla="*/ 149 h 713"/>
                <a:gd name="T22" fmla="*/ 170 w 1136"/>
                <a:gd name="T23" fmla="*/ 142 h 713"/>
                <a:gd name="T24" fmla="*/ 189 w 1136"/>
                <a:gd name="T25" fmla="*/ 138 h 713"/>
                <a:gd name="T26" fmla="*/ 196 w 1136"/>
                <a:gd name="T27" fmla="*/ 160 h 713"/>
                <a:gd name="T28" fmla="*/ 221 w 1136"/>
                <a:gd name="T29" fmla="*/ 152 h 713"/>
                <a:gd name="T30" fmla="*/ 247 w 1136"/>
                <a:gd name="T31" fmla="*/ 135 h 713"/>
                <a:gd name="T32" fmla="*/ 264 w 1136"/>
                <a:gd name="T33" fmla="*/ 124 h 713"/>
                <a:gd name="T34" fmla="*/ 284 w 1136"/>
                <a:gd name="T35" fmla="*/ 122 h 713"/>
                <a:gd name="T36" fmla="*/ 272 w 1136"/>
                <a:gd name="T37" fmla="*/ 97 h 713"/>
                <a:gd name="T38" fmla="*/ 263 w 1136"/>
                <a:gd name="T39" fmla="*/ 68 h 713"/>
                <a:gd name="T40" fmla="*/ 245 w 1136"/>
                <a:gd name="T41" fmla="*/ 60 h 713"/>
                <a:gd name="T42" fmla="*/ 225 w 1136"/>
                <a:gd name="T43" fmla="*/ 59 h 713"/>
                <a:gd name="T44" fmla="*/ 196 w 1136"/>
                <a:gd name="T45" fmla="*/ 50 h 713"/>
                <a:gd name="T46" fmla="*/ 186 w 1136"/>
                <a:gd name="T47" fmla="*/ 24 h 713"/>
                <a:gd name="T48" fmla="*/ 157 w 1136"/>
                <a:gd name="T49" fmla="*/ 26 h 713"/>
                <a:gd name="T50" fmla="*/ 107 w 1136"/>
                <a:gd name="T51" fmla="*/ 21 h 713"/>
                <a:gd name="T52" fmla="*/ 71 w 1136"/>
                <a:gd name="T53" fmla="*/ 6 h 713"/>
                <a:gd name="T54" fmla="*/ 50 w 1136"/>
                <a:gd name="T55" fmla="*/ 4 h 713"/>
                <a:gd name="T56" fmla="*/ 43 w 1136"/>
                <a:gd name="T57" fmla="*/ 2 h 713"/>
                <a:gd name="T58" fmla="*/ 35 w 1136"/>
                <a:gd name="T59" fmla="*/ 1 h 713"/>
                <a:gd name="T60" fmla="*/ 34 w 1136"/>
                <a:gd name="T61" fmla="*/ 2 h 713"/>
                <a:gd name="T62" fmla="*/ 31 w 1136"/>
                <a:gd name="T63" fmla="*/ 7 h 713"/>
                <a:gd name="T64" fmla="*/ 29 w 1136"/>
                <a:gd name="T65" fmla="*/ 9 h 713"/>
                <a:gd name="T66" fmla="*/ 54 w 1136"/>
                <a:gd name="T67" fmla="*/ 24 h 713"/>
                <a:gd name="T68" fmla="*/ 33 w 1136"/>
                <a:gd name="T69" fmla="*/ 42 h 71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36"/>
                <a:gd name="T106" fmla="*/ 0 h 713"/>
                <a:gd name="T107" fmla="*/ 1136 w 1136"/>
                <a:gd name="T108" fmla="*/ 713 h 71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36" h="713">
                  <a:moveTo>
                    <a:pt x="130" y="169"/>
                  </a:moveTo>
                  <a:lnTo>
                    <a:pt x="159" y="205"/>
                  </a:lnTo>
                  <a:lnTo>
                    <a:pt x="157" y="258"/>
                  </a:lnTo>
                  <a:lnTo>
                    <a:pt x="208" y="256"/>
                  </a:lnTo>
                  <a:lnTo>
                    <a:pt x="236" y="331"/>
                  </a:lnTo>
                  <a:lnTo>
                    <a:pt x="234" y="417"/>
                  </a:lnTo>
                  <a:lnTo>
                    <a:pt x="183" y="425"/>
                  </a:lnTo>
                  <a:lnTo>
                    <a:pt x="140" y="474"/>
                  </a:lnTo>
                  <a:lnTo>
                    <a:pt x="33" y="482"/>
                  </a:lnTo>
                  <a:lnTo>
                    <a:pt x="0" y="516"/>
                  </a:lnTo>
                  <a:lnTo>
                    <a:pt x="23" y="591"/>
                  </a:lnTo>
                  <a:lnTo>
                    <a:pt x="82" y="671"/>
                  </a:lnTo>
                  <a:lnTo>
                    <a:pt x="134" y="713"/>
                  </a:lnTo>
                  <a:lnTo>
                    <a:pt x="161" y="648"/>
                  </a:lnTo>
                  <a:lnTo>
                    <a:pt x="220" y="596"/>
                  </a:lnTo>
                  <a:lnTo>
                    <a:pt x="319" y="612"/>
                  </a:lnTo>
                  <a:lnTo>
                    <a:pt x="332" y="585"/>
                  </a:lnTo>
                  <a:lnTo>
                    <a:pt x="303" y="545"/>
                  </a:lnTo>
                  <a:lnTo>
                    <a:pt x="372" y="528"/>
                  </a:lnTo>
                  <a:lnTo>
                    <a:pt x="460" y="555"/>
                  </a:lnTo>
                  <a:lnTo>
                    <a:pt x="531" y="559"/>
                  </a:lnTo>
                  <a:lnTo>
                    <a:pt x="588" y="598"/>
                  </a:lnTo>
                  <a:lnTo>
                    <a:pt x="649" y="563"/>
                  </a:lnTo>
                  <a:lnTo>
                    <a:pt x="681" y="569"/>
                  </a:lnTo>
                  <a:lnTo>
                    <a:pt x="687" y="600"/>
                  </a:lnTo>
                  <a:lnTo>
                    <a:pt x="758" y="553"/>
                  </a:lnTo>
                  <a:lnTo>
                    <a:pt x="791" y="587"/>
                  </a:lnTo>
                  <a:lnTo>
                    <a:pt x="785" y="640"/>
                  </a:lnTo>
                  <a:lnTo>
                    <a:pt x="832" y="654"/>
                  </a:lnTo>
                  <a:lnTo>
                    <a:pt x="884" y="608"/>
                  </a:lnTo>
                  <a:lnTo>
                    <a:pt x="947" y="594"/>
                  </a:lnTo>
                  <a:lnTo>
                    <a:pt x="988" y="543"/>
                  </a:lnTo>
                  <a:lnTo>
                    <a:pt x="1019" y="533"/>
                  </a:lnTo>
                  <a:lnTo>
                    <a:pt x="1055" y="496"/>
                  </a:lnTo>
                  <a:lnTo>
                    <a:pt x="1108" y="516"/>
                  </a:lnTo>
                  <a:lnTo>
                    <a:pt x="1136" y="490"/>
                  </a:lnTo>
                  <a:lnTo>
                    <a:pt x="1122" y="431"/>
                  </a:lnTo>
                  <a:lnTo>
                    <a:pt x="1088" y="388"/>
                  </a:lnTo>
                  <a:lnTo>
                    <a:pt x="1088" y="291"/>
                  </a:lnTo>
                  <a:lnTo>
                    <a:pt x="1051" y="272"/>
                  </a:lnTo>
                  <a:lnTo>
                    <a:pt x="1019" y="274"/>
                  </a:lnTo>
                  <a:lnTo>
                    <a:pt x="980" y="242"/>
                  </a:lnTo>
                  <a:lnTo>
                    <a:pt x="960" y="213"/>
                  </a:lnTo>
                  <a:lnTo>
                    <a:pt x="901" y="236"/>
                  </a:lnTo>
                  <a:lnTo>
                    <a:pt x="836" y="187"/>
                  </a:lnTo>
                  <a:lnTo>
                    <a:pt x="783" y="203"/>
                  </a:lnTo>
                  <a:lnTo>
                    <a:pt x="748" y="160"/>
                  </a:lnTo>
                  <a:lnTo>
                    <a:pt x="744" y="98"/>
                  </a:lnTo>
                  <a:lnTo>
                    <a:pt x="677" y="126"/>
                  </a:lnTo>
                  <a:lnTo>
                    <a:pt x="628" y="106"/>
                  </a:lnTo>
                  <a:lnTo>
                    <a:pt x="514" y="124"/>
                  </a:lnTo>
                  <a:lnTo>
                    <a:pt x="427" y="87"/>
                  </a:lnTo>
                  <a:lnTo>
                    <a:pt x="329" y="0"/>
                  </a:lnTo>
                  <a:lnTo>
                    <a:pt x="283" y="24"/>
                  </a:lnTo>
                  <a:lnTo>
                    <a:pt x="205" y="18"/>
                  </a:lnTo>
                  <a:lnTo>
                    <a:pt x="201" y="16"/>
                  </a:lnTo>
                  <a:lnTo>
                    <a:pt x="187" y="14"/>
                  </a:lnTo>
                  <a:lnTo>
                    <a:pt x="171" y="10"/>
                  </a:lnTo>
                  <a:lnTo>
                    <a:pt x="153" y="6"/>
                  </a:lnTo>
                  <a:lnTo>
                    <a:pt x="140" y="4"/>
                  </a:lnTo>
                  <a:lnTo>
                    <a:pt x="136" y="4"/>
                  </a:lnTo>
                  <a:lnTo>
                    <a:pt x="134" y="8"/>
                  </a:lnTo>
                  <a:lnTo>
                    <a:pt x="130" y="18"/>
                  </a:lnTo>
                  <a:lnTo>
                    <a:pt x="124" y="28"/>
                  </a:lnTo>
                  <a:lnTo>
                    <a:pt x="120" y="36"/>
                  </a:lnTo>
                  <a:lnTo>
                    <a:pt x="118" y="39"/>
                  </a:lnTo>
                  <a:lnTo>
                    <a:pt x="181" y="79"/>
                  </a:lnTo>
                  <a:lnTo>
                    <a:pt x="216" y="98"/>
                  </a:lnTo>
                  <a:lnTo>
                    <a:pt x="151" y="140"/>
                  </a:lnTo>
                  <a:lnTo>
                    <a:pt x="130" y="169"/>
                  </a:lnTo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" name="Freeform 123"/>
            <p:cNvSpPr/>
            <p:nvPr/>
          </p:nvSpPr>
          <p:spPr bwMode="gray">
            <a:xfrm>
              <a:off x="3140" y="2406"/>
              <a:ext cx="448" cy="398"/>
            </a:xfrm>
            <a:custGeom>
              <a:avLst/>
              <a:gdLst>
                <a:gd name="T0" fmla="*/ 0 w 896"/>
                <a:gd name="T1" fmla="*/ 84 h 797"/>
                <a:gd name="T2" fmla="*/ 7 w 896"/>
                <a:gd name="T3" fmla="*/ 100 h 797"/>
                <a:gd name="T4" fmla="*/ 17 w 896"/>
                <a:gd name="T5" fmla="*/ 115 h 797"/>
                <a:gd name="T6" fmla="*/ 30 w 896"/>
                <a:gd name="T7" fmla="*/ 127 h 797"/>
                <a:gd name="T8" fmla="*/ 29 w 896"/>
                <a:gd name="T9" fmla="*/ 140 h 797"/>
                <a:gd name="T10" fmla="*/ 53 w 896"/>
                <a:gd name="T11" fmla="*/ 162 h 797"/>
                <a:gd name="T12" fmla="*/ 76 w 896"/>
                <a:gd name="T13" fmla="*/ 171 h 797"/>
                <a:gd name="T14" fmla="*/ 104 w 896"/>
                <a:gd name="T15" fmla="*/ 166 h 797"/>
                <a:gd name="T16" fmla="*/ 116 w 896"/>
                <a:gd name="T17" fmla="*/ 171 h 797"/>
                <a:gd name="T18" fmla="*/ 133 w 896"/>
                <a:gd name="T19" fmla="*/ 164 h 797"/>
                <a:gd name="T20" fmla="*/ 134 w 896"/>
                <a:gd name="T21" fmla="*/ 180 h 797"/>
                <a:gd name="T22" fmla="*/ 143 w 896"/>
                <a:gd name="T23" fmla="*/ 191 h 797"/>
                <a:gd name="T24" fmla="*/ 156 w 896"/>
                <a:gd name="T25" fmla="*/ 187 h 797"/>
                <a:gd name="T26" fmla="*/ 173 w 896"/>
                <a:gd name="T27" fmla="*/ 199 h 797"/>
                <a:gd name="T28" fmla="*/ 188 w 896"/>
                <a:gd name="T29" fmla="*/ 194 h 797"/>
                <a:gd name="T30" fmla="*/ 193 w 896"/>
                <a:gd name="T31" fmla="*/ 189 h 797"/>
                <a:gd name="T32" fmla="*/ 212 w 896"/>
                <a:gd name="T33" fmla="*/ 179 h 797"/>
                <a:gd name="T34" fmla="*/ 213 w 896"/>
                <a:gd name="T35" fmla="*/ 163 h 797"/>
                <a:gd name="T36" fmla="*/ 208 w 896"/>
                <a:gd name="T37" fmla="*/ 148 h 797"/>
                <a:gd name="T38" fmla="*/ 194 w 896"/>
                <a:gd name="T39" fmla="*/ 157 h 797"/>
                <a:gd name="T40" fmla="*/ 180 w 896"/>
                <a:gd name="T41" fmla="*/ 141 h 797"/>
                <a:gd name="T42" fmla="*/ 170 w 896"/>
                <a:gd name="T43" fmla="*/ 133 h 797"/>
                <a:gd name="T44" fmla="*/ 182 w 896"/>
                <a:gd name="T45" fmla="*/ 129 h 797"/>
                <a:gd name="T46" fmla="*/ 181 w 896"/>
                <a:gd name="T47" fmla="*/ 116 h 797"/>
                <a:gd name="T48" fmla="*/ 190 w 896"/>
                <a:gd name="T49" fmla="*/ 108 h 797"/>
                <a:gd name="T50" fmla="*/ 186 w 896"/>
                <a:gd name="T51" fmla="*/ 94 h 797"/>
                <a:gd name="T52" fmla="*/ 197 w 896"/>
                <a:gd name="T53" fmla="*/ 87 h 797"/>
                <a:gd name="T54" fmla="*/ 211 w 896"/>
                <a:gd name="T55" fmla="*/ 99 h 797"/>
                <a:gd name="T56" fmla="*/ 224 w 896"/>
                <a:gd name="T57" fmla="*/ 91 h 797"/>
                <a:gd name="T58" fmla="*/ 219 w 896"/>
                <a:gd name="T59" fmla="*/ 75 h 797"/>
                <a:gd name="T60" fmla="*/ 206 w 896"/>
                <a:gd name="T61" fmla="*/ 71 h 797"/>
                <a:gd name="T62" fmla="*/ 203 w 896"/>
                <a:gd name="T63" fmla="*/ 62 h 797"/>
                <a:gd name="T64" fmla="*/ 182 w 896"/>
                <a:gd name="T65" fmla="*/ 66 h 797"/>
                <a:gd name="T66" fmla="*/ 169 w 896"/>
                <a:gd name="T67" fmla="*/ 53 h 797"/>
                <a:gd name="T68" fmla="*/ 157 w 896"/>
                <a:gd name="T69" fmla="*/ 53 h 797"/>
                <a:gd name="T70" fmla="*/ 156 w 896"/>
                <a:gd name="T71" fmla="*/ 41 h 797"/>
                <a:gd name="T72" fmla="*/ 173 w 896"/>
                <a:gd name="T73" fmla="*/ 20 h 797"/>
                <a:gd name="T74" fmla="*/ 171 w 896"/>
                <a:gd name="T75" fmla="*/ 3 h 797"/>
                <a:gd name="T76" fmla="*/ 153 w 896"/>
                <a:gd name="T77" fmla="*/ 6 h 797"/>
                <a:gd name="T78" fmla="*/ 112 w 896"/>
                <a:gd name="T79" fmla="*/ 0 h 797"/>
                <a:gd name="T80" fmla="*/ 110 w 896"/>
                <a:gd name="T81" fmla="*/ 32 h 797"/>
                <a:gd name="T82" fmla="*/ 89 w 896"/>
                <a:gd name="T83" fmla="*/ 49 h 797"/>
                <a:gd name="T84" fmla="*/ 72 w 896"/>
                <a:gd name="T85" fmla="*/ 52 h 797"/>
                <a:gd name="T86" fmla="*/ 42 w 896"/>
                <a:gd name="T87" fmla="*/ 71 h 797"/>
                <a:gd name="T88" fmla="*/ 25 w 896"/>
                <a:gd name="T89" fmla="*/ 79 h 797"/>
                <a:gd name="T90" fmla="*/ 0 w 896"/>
                <a:gd name="T91" fmla="*/ 84 h 79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896"/>
                <a:gd name="T139" fmla="*/ 0 h 797"/>
                <a:gd name="T140" fmla="*/ 896 w 896"/>
                <a:gd name="T141" fmla="*/ 797 h 79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896" h="797">
                  <a:moveTo>
                    <a:pt x="0" y="339"/>
                  </a:moveTo>
                  <a:lnTo>
                    <a:pt x="28" y="402"/>
                  </a:lnTo>
                  <a:lnTo>
                    <a:pt x="65" y="463"/>
                  </a:lnTo>
                  <a:lnTo>
                    <a:pt x="120" y="510"/>
                  </a:lnTo>
                  <a:lnTo>
                    <a:pt x="117" y="561"/>
                  </a:lnTo>
                  <a:lnTo>
                    <a:pt x="211" y="648"/>
                  </a:lnTo>
                  <a:lnTo>
                    <a:pt x="302" y="685"/>
                  </a:lnTo>
                  <a:lnTo>
                    <a:pt x="416" y="667"/>
                  </a:lnTo>
                  <a:lnTo>
                    <a:pt x="465" y="687"/>
                  </a:lnTo>
                  <a:lnTo>
                    <a:pt x="532" y="659"/>
                  </a:lnTo>
                  <a:lnTo>
                    <a:pt x="536" y="721"/>
                  </a:lnTo>
                  <a:lnTo>
                    <a:pt x="571" y="764"/>
                  </a:lnTo>
                  <a:lnTo>
                    <a:pt x="624" y="748"/>
                  </a:lnTo>
                  <a:lnTo>
                    <a:pt x="689" y="797"/>
                  </a:lnTo>
                  <a:lnTo>
                    <a:pt x="750" y="776"/>
                  </a:lnTo>
                  <a:lnTo>
                    <a:pt x="772" y="756"/>
                  </a:lnTo>
                  <a:lnTo>
                    <a:pt x="845" y="719"/>
                  </a:lnTo>
                  <a:lnTo>
                    <a:pt x="851" y="654"/>
                  </a:lnTo>
                  <a:lnTo>
                    <a:pt x="831" y="595"/>
                  </a:lnTo>
                  <a:lnTo>
                    <a:pt x="774" y="630"/>
                  </a:lnTo>
                  <a:lnTo>
                    <a:pt x="717" y="567"/>
                  </a:lnTo>
                  <a:lnTo>
                    <a:pt x="678" y="534"/>
                  </a:lnTo>
                  <a:lnTo>
                    <a:pt x="727" y="518"/>
                  </a:lnTo>
                  <a:lnTo>
                    <a:pt x="723" y="465"/>
                  </a:lnTo>
                  <a:lnTo>
                    <a:pt x="760" y="433"/>
                  </a:lnTo>
                  <a:lnTo>
                    <a:pt x="743" y="378"/>
                  </a:lnTo>
                  <a:lnTo>
                    <a:pt x="788" y="349"/>
                  </a:lnTo>
                  <a:lnTo>
                    <a:pt x="841" y="398"/>
                  </a:lnTo>
                  <a:lnTo>
                    <a:pt x="896" y="366"/>
                  </a:lnTo>
                  <a:lnTo>
                    <a:pt x="876" y="303"/>
                  </a:lnTo>
                  <a:lnTo>
                    <a:pt x="823" y="284"/>
                  </a:lnTo>
                  <a:lnTo>
                    <a:pt x="811" y="250"/>
                  </a:lnTo>
                  <a:lnTo>
                    <a:pt x="727" y="266"/>
                  </a:lnTo>
                  <a:lnTo>
                    <a:pt x="676" y="213"/>
                  </a:lnTo>
                  <a:lnTo>
                    <a:pt x="626" y="215"/>
                  </a:lnTo>
                  <a:lnTo>
                    <a:pt x="622" y="165"/>
                  </a:lnTo>
                  <a:lnTo>
                    <a:pt x="691" y="83"/>
                  </a:lnTo>
                  <a:lnTo>
                    <a:pt x="683" y="12"/>
                  </a:lnTo>
                  <a:lnTo>
                    <a:pt x="609" y="26"/>
                  </a:lnTo>
                  <a:lnTo>
                    <a:pt x="445" y="0"/>
                  </a:lnTo>
                  <a:lnTo>
                    <a:pt x="437" y="130"/>
                  </a:lnTo>
                  <a:lnTo>
                    <a:pt x="353" y="197"/>
                  </a:lnTo>
                  <a:lnTo>
                    <a:pt x="288" y="209"/>
                  </a:lnTo>
                  <a:lnTo>
                    <a:pt x="168" y="286"/>
                  </a:lnTo>
                  <a:lnTo>
                    <a:pt x="97" y="317"/>
                  </a:lnTo>
                  <a:lnTo>
                    <a:pt x="0" y="339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" name="Freeform 124"/>
            <p:cNvSpPr/>
            <p:nvPr/>
          </p:nvSpPr>
          <p:spPr bwMode="gray">
            <a:xfrm>
              <a:off x="3140" y="2406"/>
              <a:ext cx="448" cy="398"/>
            </a:xfrm>
            <a:custGeom>
              <a:avLst/>
              <a:gdLst>
                <a:gd name="T0" fmla="*/ 0 w 896"/>
                <a:gd name="T1" fmla="*/ 84 h 797"/>
                <a:gd name="T2" fmla="*/ 7 w 896"/>
                <a:gd name="T3" fmla="*/ 100 h 797"/>
                <a:gd name="T4" fmla="*/ 17 w 896"/>
                <a:gd name="T5" fmla="*/ 115 h 797"/>
                <a:gd name="T6" fmla="*/ 30 w 896"/>
                <a:gd name="T7" fmla="*/ 127 h 797"/>
                <a:gd name="T8" fmla="*/ 29 w 896"/>
                <a:gd name="T9" fmla="*/ 140 h 797"/>
                <a:gd name="T10" fmla="*/ 53 w 896"/>
                <a:gd name="T11" fmla="*/ 162 h 797"/>
                <a:gd name="T12" fmla="*/ 76 w 896"/>
                <a:gd name="T13" fmla="*/ 171 h 797"/>
                <a:gd name="T14" fmla="*/ 104 w 896"/>
                <a:gd name="T15" fmla="*/ 166 h 797"/>
                <a:gd name="T16" fmla="*/ 116 w 896"/>
                <a:gd name="T17" fmla="*/ 171 h 797"/>
                <a:gd name="T18" fmla="*/ 133 w 896"/>
                <a:gd name="T19" fmla="*/ 164 h 797"/>
                <a:gd name="T20" fmla="*/ 134 w 896"/>
                <a:gd name="T21" fmla="*/ 180 h 797"/>
                <a:gd name="T22" fmla="*/ 143 w 896"/>
                <a:gd name="T23" fmla="*/ 191 h 797"/>
                <a:gd name="T24" fmla="*/ 156 w 896"/>
                <a:gd name="T25" fmla="*/ 187 h 797"/>
                <a:gd name="T26" fmla="*/ 173 w 896"/>
                <a:gd name="T27" fmla="*/ 199 h 797"/>
                <a:gd name="T28" fmla="*/ 188 w 896"/>
                <a:gd name="T29" fmla="*/ 194 h 797"/>
                <a:gd name="T30" fmla="*/ 193 w 896"/>
                <a:gd name="T31" fmla="*/ 189 h 797"/>
                <a:gd name="T32" fmla="*/ 212 w 896"/>
                <a:gd name="T33" fmla="*/ 179 h 797"/>
                <a:gd name="T34" fmla="*/ 213 w 896"/>
                <a:gd name="T35" fmla="*/ 163 h 797"/>
                <a:gd name="T36" fmla="*/ 208 w 896"/>
                <a:gd name="T37" fmla="*/ 148 h 797"/>
                <a:gd name="T38" fmla="*/ 194 w 896"/>
                <a:gd name="T39" fmla="*/ 157 h 797"/>
                <a:gd name="T40" fmla="*/ 180 w 896"/>
                <a:gd name="T41" fmla="*/ 141 h 797"/>
                <a:gd name="T42" fmla="*/ 170 w 896"/>
                <a:gd name="T43" fmla="*/ 133 h 797"/>
                <a:gd name="T44" fmla="*/ 182 w 896"/>
                <a:gd name="T45" fmla="*/ 129 h 797"/>
                <a:gd name="T46" fmla="*/ 181 w 896"/>
                <a:gd name="T47" fmla="*/ 116 h 797"/>
                <a:gd name="T48" fmla="*/ 190 w 896"/>
                <a:gd name="T49" fmla="*/ 108 h 797"/>
                <a:gd name="T50" fmla="*/ 186 w 896"/>
                <a:gd name="T51" fmla="*/ 94 h 797"/>
                <a:gd name="T52" fmla="*/ 197 w 896"/>
                <a:gd name="T53" fmla="*/ 87 h 797"/>
                <a:gd name="T54" fmla="*/ 211 w 896"/>
                <a:gd name="T55" fmla="*/ 99 h 797"/>
                <a:gd name="T56" fmla="*/ 224 w 896"/>
                <a:gd name="T57" fmla="*/ 91 h 797"/>
                <a:gd name="T58" fmla="*/ 219 w 896"/>
                <a:gd name="T59" fmla="*/ 75 h 797"/>
                <a:gd name="T60" fmla="*/ 206 w 896"/>
                <a:gd name="T61" fmla="*/ 71 h 797"/>
                <a:gd name="T62" fmla="*/ 203 w 896"/>
                <a:gd name="T63" fmla="*/ 62 h 797"/>
                <a:gd name="T64" fmla="*/ 182 w 896"/>
                <a:gd name="T65" fmla="*/ 66 h 797"/>
                <a:gd name="T66" fmla="*/ 169 w 896"/>
                <a:gd name="T67" fmla="*/ 53 h 797"/>
                <a:gd name="T68" fmla="*/ 157 w 896"/>
                <a:gd name="T69" fmla="*/ 53 h 797"/>
                <a:gd name="T70" fmla="*/ 156 w 896"/>
                <a:gd name="T71" fmla="*/ 41 h 797"/>
                <a:gd name="T72" fmla="*/ 173 w 896"/>
                <a:gd name="T73" fmla="*/ 20 h 797"/>
                <a:gd name="T74" fmla="*/ 171 w 896"/>
                <a:gd name="T75" fmla="*/ 3 h 797"/>
                <a:gd name="T76" fmla="*/ 153 w 896"/>
                <a:gd name="T77" fmla="*/ 6 h 797"/>
                <a:gd name="T78" fmla="*/ 112 w 896"/>
                <a:gd name="T79" fmla="*/ 0 h 797"/>
                <a:gd name="T80" fmla="*/ 110 w 896"/>
                <a:gd name="T81" fmla="*/ 32 h 797"/>
                <a:gd name="T82" fmla="*/ 89 w 896"/>
                <a:gd name="T83" fmla="*/ 49 h 797"/>
                <a:gd name="T84" fmla="*/ 72 w 896"/>
                <a:gd name="T85" fmla="*/ 52 h 797"/>
                <a:gd name="T86" fmla="*/ 42 w 896"/>
                <a:gd name="T87" fmla="*/ 71 h 797"/>
                <a:gd name="T88" fmla="*/ 25 w 896"/>
                <a:gd name="T89" fmla="*/ 79 h 797"/>
                <a:gd name="T90" fmla="*/ 0 w 896"/>
                <a:gd name="T91" fmla="*/ 84 h 79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896"/>
                <a:gd name="T139" fmla="*/ 0 h 797"/>
                <a:gd name="T140" fmla="*/ 896 w 896"/>
                <a:gd name="T141" fmla="*/ 797 h 79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896" h="797">
                  <a:moveTo>
                    <a:pt x="0" y="339"/>
                  </a:moveTo>
                  <a:lnTo>
                    <a:pt x="28" y="402"/>
                  </a:lnTo>
                  <a:lnTo>
                    <a:pt x="65" y="463"/>
                  </a:lnTo>
                  <a:lnTo>
                    <a:pt x="120" y="510"/>
                  </a:lnTo>
                  <a:lnTo>
                    <a:pt x="117" y="561"/>
                  </a:lnTo>
                  <a:lnTo>
                    <a:pt x="211" y="648"/>
                  </a:lnTo>
                  <a:lnTo>
                    <a:pt x="302" y="685"/>
                  </a:lnTo>
                  <a:lnTo>
                    <a:pt x="416" y="667"/>
                  </a:lnTo>
                  <a:lnTo>
                    <a:pt x="465" y="687"/>
                  </a:lnTo>
                  <a:lnTo>
                    <a:pt x="532" y="659"/>
                  </a:lnTo>
                  <a:lnTo>
                    <a:pt x="536" y="721"/>
                  </a:lnTo>
                  <a:lnTo>
                    <a:pt x="571" y="764"/>
                  </a:lnTo>
                  <a:lnTo>
                    <a:pt x="624" y="748"/>
                  </a:lnTo>
                  <a:lnTo>
                    <a:pt x="689" y="797"/>
                  </a:lnTo>
                  <a:lnTo>
                    <a:pt x="750" y="776"/>
                  </a:lnTo>
                  <a:lnTo>
                    <a:pt x="772" y="756"/>
                  </a:lnTo>
                  <a:lnTo>
                    <a:pt x="845" y="719"/>
                  </a:lnTo>
                  <a:lnTo>
                    <a:pt x="851" y="654"/>
                  </a:lnTo>
                  <a:lnTo>
                    <a:pt x="831" y="595"/>
                  </a:lnTo>
                  <a:lnTo>
                    <a:pt x="774" y="630"/>
                  </a:lnTo>
                  <a:lnTo>
                    <a:pt x="717" y="567"/>
                  </a:lnTo>
                  <a:lnTo>
                    <a:pt x="678" y="534"/>
                  </a:lnTo>
                  <a:lnTo>
                    <a:pt x="727" y="518"/>
                  </a:lnTo>
                  <a:lnTo>
                    <a:pt x="723" y="465"/>
                  </a:lnTo>
                  <a:lnTo>
                    <a:pt x="760" y="433"/>
                  </a:lnTo>
                  <a:lnTo>
                    <a:pt x="743" y="378"/>
                  </a:lnTo>
                  <a:lnTo>
                    <a:pt x="788" y="349"/>
                  </a:lnTo>
                  <a:lnTo>
                    <a:pt x="841" y="398"/>
                  </a:lnTo>
                  <a:lnTo>
                    <a:pt x="896" y="366"/>
                  </a:lnTo>
                  <a:lnTo>
                    <a:pt x="876" y="303"/>
                  </a:lnTo>
                  <a:lnTo>
                    <a:pt x="823" y="284"/>
                  </a:lnTo>
                  <a:lnTo>
                    <a:pt x="811" y="250"/>
                  </a:lnTo>
                  <a:lnTo>
                    <a:pt x="727" y="266"/>
                  </a:lnTo>
                  <a:lnTo>
                    <a:pt x="676" y="213"/>
                  </a:lnTo>
                  <a:lnTo>
                    <a:pt x="626" y="215"/>
                  </a:lnTo>
                  <a:lnTo>
                    <a:pt x="622" y="165"/>
                  </a:lnTo>
                  <a:lnTo>
                    <a:pt x="691" y="83"/>
                  </a:lnTo>
                  <a:lnTo>
                    <a:pt x="683" y="12"/>
                  </a:lnTo>
                  <a:lnTo>
                    <a:pt x="609" y="26"/>
                  </a:lnTo>
                  <a:lnTo>
                    <a:pt x="445" y="0"/>
                  </a:lnTo>
                  <a:lnTo>
                    <a:pt x="437" y="130"/>
                  </a:lnTo>
                  <a:lnTo>
                    <a:pt x="353" y="197"/>
                  </a:lnTo>
                  <a:lnTo>
                    <a:pt x="288" y="209"/>
                  </a:lnTo>
                  <a:lnTo>
                    <a:pt x="168" y="286"/>
                  </a:lnTo>
                  <a:lnTo>
                    <a:pt x="97" y="317"/>
                  </a:lnTo>
                  <a:lnTo>
                    <a:pt x="0" y="339"/>
                  </a:lnTo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" name="Freeform 125"/>
            <p:cNvSpPr/>
            <p:nvPr/>
          </p:nvSpPr>
          <p:spPr bwMode="gray">
            <a:xfrm>
              <a:off x="3128" y="2050"/>
              <a:ext cx="251" cy="526"/>
            </a:xfrm>
            <a:custGeom>
              <a:avLst/>
              <a:gdLst>
                <a:gd name="T0" fmla="*/ 7 w 502"/>
                <a:gd name="T1" fmla="*/ 236 h 1051"/>
                <a:gd name="T2" fmla="*/ 6 w 502"/>
                <a:gd name="T3" fmla="*/ 263 h 1051"/>
                <a:gd name="T4" fmla="*/ 30 w 502"/>
                <a:gd name="T5" fmla="*/ 257 h 1051"/>
                <a:gd name="T6" fmla="*/ 48 w 502"/>
                <a:gd name="T7" fmla="*/ 250 h 1051"/>
                <a:gd name="T8" fmla="*/ 78 w 502"/>
                <a:gd name="T9" fmla="*/ 230 h 1051"/>
                <a:gd name="T10" fmla="*/ 94 w 502"/>
                <a:gd name="T11" fmla="*/ 228 h 1051"/>
                <a:gd name="T12" fmla="*/ 115 w 502"/>
                <a:gd name="T13" fmla="*/ 210 h 1051"/>
                <a:gd name="T14" fmla="*/ 117 w 502"/>
                <a:gd name="T15" fmla="*/ 178 h 1051"/>
                <a:gd name="T16" fmla="*/ 108 w 502"/>
                <a:gd name="T17" fmla="*/ 169 h 1051"/>
                <a:gd name="T18" fmla="*/ 109 w 502"/>
                <a:gd name="T19" fmla="*/ 159 h 1051"/>
                <a:gd name="T20" fmla="*/ 115 w 502"/>
                <a:gd name="T21" fmla="*/ 150 h 1051"/>
                <a:gd name="T22" fmla="*/ 114 w 502"/>
                <a:gd name="T23" fmla="*/ 142 h 1051"/>
                <a:gd name="T24" fmla="*/ 121 w 502"/>
                <a:gd name="T25" fmla="*/ 126 h 1051"/>
                <a:gd name="T26" fmla="*/ 118 w 502"/>
                <a:gd name="T27" fmla="*/ 109 h 1051"/>
                <a:gd name="T28" fmla="*/ 99 w 502"/>
                <a:gd name="T29" fmla="*/ 99 h 1051"/>
                <a:gd name="T30" fmla="*/ 100 w 502"/>
                <a:gd name="T31" fmla="*/ 81 h 1051"/>
                <a:gd name="T32" fmla="*/ 108 w 502"/>
                <a:gd name="T33" fmla="*/ 74 h 1051"/>
                <a:gd name="T34" fmla="*/ 109 w 502"/>
                <a:gd name="T35" fmla="*/ 64 h 1051"/>
                <a:gd name="T36" fmla="*/ 119 w 502"/>
                <a:gd name="T37" fmla="*/ 60 h 1051"/>
                <a:gd name="T38" fmla="*/ 126 w 502"/>
                <a:gd name="T39" fmla="*/ 43 h 1051"/>
                <a:gd name="T40" fmla="*/ 119 w 502"/>
                <a:gd name="T41" fmla="*/ 31 h 1051"/>
                <a:gd name="T42" fmla="*/ 110 w 502"/>
                <a:gd name="T43" fmla="*/ 26 h 1051"/>
                <a:gd name="T44" fmla="*/ 111 w 502"/>
                <a:gd name="T45" fmla="*/ 16 h 1051"/>
                <a:gd name="T46" fmla="*/ 121 w 502"/>
                <a:gd name="T47" fmla="*/ 11 h 1051"/>
                <a:gd name="T48" fmla="*/ 114 w 502"/>
                <a:gd name="T49" fmla="*/ 0 h 1051"/>
                <a:gd name="T50" fmla="*/ 87 w 502"/>
                <a:gd name="T51" fmla="*/ 11 h 1051"/>
                <a:gd name="T52" fmla="*/ 72 w 502"/>
                <a:gd name="T53" fmla="*/ 11 h 1051"/>
                <a:gd name="T54" fmla="*/ 50 w 502"/>
                <a:gd name="T55" fmla="*/ 19 h 1051"/>
                <a:gd name="T56" fmla="*/ 38 w 502"/>
                <a:gd name="T57" fmla="*/ 49 h 1051"/>
                <a:gd name="T58" fmla="*/ 19 w 502"/>
                <a:gd name="T59" fmla="*/ 56 h 1051"/>
                <a:gd name="T60" fmla="*/ 19 w 502"/>
                <a:gd name="T61" fmla="*/ 73 h 1051"/>
                <a:gd name="T62" fmla="*/ 12 w 502"/>
                <a:gd name="T63" fmla="*/ 104 h 1051"/>
                <a:gd name="T64" fmla="*/ 0 w 502"/>
                <a:gd name="T65" fmla="*/ 117 h 1051"/>
                <a:gd name="T66" fmla="*/ 13 w 502"/>
                <a:gd name="T67" fmla="*/ 139 h 1051"/>
                <a:gd name="T68" fmla="*/ 4 w 502"/>
                <a:gd name="T69" fmla="*/ 164 h 1051"/>
                <a:gd name="T70" fmla="*/ 9 w 502"/>
                <a:gd name="T71" fmla="*/ 198 h 1051"/>
                <a:gd name="T72" fmla="*/ 15 w 502"/>
                <a:gd name="T73" fmla="*/ 220 h 1051"/>
                <a:gd name="T74" fmla="*/ 7 w 502"/>
                <a:gd name="T75" fmla="*/ 236 h 105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02"/>
                <a:gd name="T115" fmla="*/ 0 h 1051"/>
                <a:gd name="T116" fmla="*/ 502 w 502"/>
                <a:gd name="T117" fmla="*/ 1051 h 1051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02" h="1051">
                  <a:moveTo>
                    <a:pt x="25" y="942"/>
                  </a:moveTo>
                  <a:lnTo>
                    <a:pt x="23" y="1051"/>
                  </a:lnTo>
                  <a:lnTo>
                    <a:pt x="120" y="1027"/>
                  </a:lnTo>
                  <a:lnTo>
                    <a:pt x="191" y="998"/>
                  </a:lnTo>
                  <a:lnTo>
                    <a:pt x="311" y="919"/>
                  </a:lnTo>
                  <a:lnTo>
                    <a:pt x="376" y="909"/>
                  </a:lnTo>
                  <a:lnTo>
                    <a:pt x="460" y="840"/>
                  </a:lnTo>
                  <a:lnTo>
                    <a:pt x="468" y="712"/>
                  </a:lnTo>
                  <a:lnTo>
                    <a:pt x="429" y="675"/>
                  </a:lnTo>
                  <a:lnTo>
                    <a:pt x="433" y="635"/>
                  </a:lnTo>
                  <a:lnTo>
                    <a:pt x="460" y="600"/>
                  </a:lnTo>
                  <a:lnTo>
                    <a:pt x="454" y="565"/>
                  </a:lnTo>
                  <a:lnTo>
                    <a:pt x="484" y="504"/>
                  </a:lnTo>
                  <a:lnTo>
                    <a:pt x="470" y="433"/>
                  </a:lnTo>
                  <a:lnTo>
                    <a:pt x="395" y="395"/>
                  </a:lnTo>
                  <a:lnTo>
                    <a:pt x="397" y="324"/>
                  </a:lnTo>
                  <a:lnTo>
                    <a:pt x="429" y="293"/>
                  </a:lnTo>
                  <a:lnTo>
                    <a:pt x="435" y="254"/>
                  </a:lnTo>
                  <a:lnTo>
                    <a:pt x="476" y="240"/>
                  </a:lnTo>
                  <a:lnTo>
                    <a:pt x="502" y="169"/>
                  </a:lnTo>
                  <a:lnTo>
                    <a:pt x="476" y="122"/>
                  </a:lnTo>
                  <a:lnTo>
                    <a:pt x="437" y="104"/>
                  </a:lnTo>
                  <a:lnTo>
                    <a:pt x="441" y="61"/>
                  </a:lnTo>
                  <a:lnTo>
                    <a:pt x="484" y="41"/>
                  </a:lnTo>
                  <a:lnTo>
                    <a:pt x="454" y="0"/>
                  </a:lnTo>
                  <a:lnTo>
                    <a:pt x="348" y="43"/>
                  </a:lnTo>
                  <a:lnTo>
                    <a:pt x="285" y="43"/>
                  </a:lnTo>
                  <a:lnTo>
                    <a:pt x="199" y="74"/>
                  </a:lnTo>
                  <a:lnTo>
                    <a:pt x="151" y="193"/>
                  </a:lnTo>
                  <a:lnTo>
                    <a:pt x="73" y="222"/>
                  </a:lnTo>
                  <a:lnTo>
                    <a:pt x="73" y="291"/>
                  </a:lnTo>
                  <a:lnTo>
                    <a:pt x="45" y="415"/>
                  </a:lnTo>
                  <a:lnTo>
                    <a:pt x="0" y="468"/>
                  </a:lnTo>
                  <a:lnTo>
                    <a:pt x="51" y="555"/>
                  </a:lnTo>
                  <a:lnTo>
                    <a:pt x="14" y="655"/>
                  </a:lnTo>
                  <a:lnTo>
                    <a:pt x="33" y="789"/>
                  </a:lnTo>
                  <a:lnTo>
                    <a:pt x="57" y="877"/>
                  </a:lnTo>
                  <a:lnTo>
                    <a:pt x="25" y="942"/>
                  </a:lnTo>
                  <a:close/>
                </a:path>
              </a:pathLst>
            </a:custGeom>
            <a:grpFill/>
            <a:ln w="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7" name="Freeform 126"/>
            <p:cNvSpPr/>
            <p:nvPr/>
          </p:nvSpPr>
          <p:spPr bwMode="gray">
            <a:xfrm>
              <a:off x="3128" y="2050"/>
              <a:ext cx="251" cy="526"/>
            </a:xfrm>
            <a:custGeom>
              <a:avLst/>
              <a:gdLst>
                <a:gd name="T0" fmla="*/ 7 w 502"/>
                <a:gd name="T1" fmla="*/ 236 h 1051"/>
                <a:gd name="T2" fmla="*/ 6 w 502"/>
                <a:gd name="T3" fmla="*/ 263 h 1051"/>
                <a:gd name="T4" fmla="*/ 30 w 502"/>
                <a:gd name="T5" fmla="*/ 257 h 1051"/>
                <a:gd name="T6" fmla="*/ 48 w 502"/>
                <a:gd name="T7" fmla="*/ 250 h 1051"/>
                <a:gd name="T8" fmla="*/ 78 w 502"/>
                <a:gd name="T9" fmla="*/ 230 h 1051"/>
                <a:gd name="T10" fmla="*/ 94 w 502"/>
                <a:gd name="T11" fmla="*/ 228 h 1051"/>
                <a:gd name="T12" fmla="*/ 115 w 502"/>
                <a:gd name="T13" fmla="*/ 210 h 1051"/>
                <a:gd name="T14" fmla="*/ 117 w 502"/>
                <a:gd name="T15" fmla="*/ 178 h 1051"/>
                <a:gd name="T16" fmla="*/ 108 w 502"/>
                <a:gd name="T17" fmla="*/ 169 h 1051"/>
                <a:gd name="T18" fmla="*/ 109 w 502"/>
                <a:gd name="T19" fmla="*/ 159 h 1051"/>
                <a:gd name="T20" fmla="*/ 115 w 502"/>
                <a:gd name="T21" fmla="*/ 150 h 1051"/>
                <a:gd name="T22" fmla="*/ 114 w 502"/>
                <a:gd name="T23" fmla="*/ 142 h 1051"/>
                <a:gd name="T24" fmla="*/ 121 w 502"/>
                <a:gd name="T25" fmla="*/ 126 h 1051"/>
                <a:gd name="T26" fmla="*/ 118 w 502"/>
                <a:gd name="T27" fmla="*/ 109 h 1051"/>
                <a:gd name="T28" fmla="*/ 99 w 502"/>
                <a:gd name="T29" fmla="*/ 99 h 1051"/>
                <a:gd name="T30" fmla="*/ 100 w 502"/>
                <a:gd name="T31" fmla="*/ 81 h 1051"/>
                <a:gd name="T32" fmla="*/ 108 w 502"/>
                <a:gd name="T33" fmla="*/ 74 h 1051"/>
                <a:gd name="T34" fmla="*/ 109 w 502"/>
                <a:gd name="T35" fmla="*/ 64 h 1051"/>
                <a:gd name="T36" fmla="*/ 119 w 502"/>
                <a:gd name="T37" fmla="*/ 60 h 1051"/>
                <a:gd name="T38" fmla="*/ 126 w 502"/>
                <a:gd name="T39" fmla="*/ 43 h 1051"/>
                <a:gd name="T40" fmla="*/ 119 w 502"/>
                <a:gd name="T41" fmla="*/ 31 h 1051"/>
                <a:gd name="T42" fmla="*/ 110 w 502"/>
                <a:gd name="T43" fmla="*/ 26 h 1051"/>
                <a:gd name="T44" fmla="*/ 111 w 502"/>
                <a:gd name="T45" fmla="*/ 16 h 1051"/>
                <a:gd name="T46" fmla="*/ 121 w 502"/>
                <a:gd name="T47" fmla="*/ 11 h 1051"/>
                <a:gd name="T48" fmla="*/ 114 w 502"/>
                <a:gd name="T49" fmla="*/ 0 h 1051"/>
                <a:gd name="T50" fmla="*/ 87 w 502"/>
                <a:gd name="T51" fmla="*/ 11 h 1051"/>
                <a:gd name="T52" fmla="*/ 72 w 502"/>
                <a:gd name="T53" fmla="*/ 11 h 1051"/>
                <a:gd name="T54" fmla="*/ 50 w 502"/>
                <a:gd name="T55" fmla="*/ 19 h 1051"/>
                <a:gd name="T56" fmla="*/ 38 w 502"/>
                <a:gd name="T57" fmla="*/ 49 h 1051"/>
                <a:gd name="T58" fmla="*/ 19 w 502"/>
                <a:gd name="T59" fmla="*/ 56 h 1051"/>
                <a:gd name="T60" fmla="*/ 19 w 502"/>
                <a:gd name="T61" fmla="*/ 73 h 1051"/>
                <a:gd name="T62" fmla="*/ 12 w 502"/>
                <a:gd name="T63" fmla="*/ 104 h 1051"/>
                <a:gd name="T64" fmla="*/ 0 w 502"/>
                <a:gd name="T65" fmla="*/ 117 h 1051"/>
                <a:gd name="T66" fmla="*/ 13 w 502"/>
                <a:gd name="T67" fmla="*/ 139 h 1051"/>
                <a:gd name="T68" fmla="*/ 4 w 502"/>
                <a:gd name="T69" fmla="*/ 164 h 1051"/>
                <a:gd name="T70" fmla="*/ 9 w 502"/>
                <a:gd name="T71" fmla="*/ 198 h 1051"/>
                <a:gd name="T72" fmla="*/ 15 w 502"/>
                <a:gd name="T73" fmla="*/ 220 h 1051"/>
                <a:gd name="T74" fmla="*/ 7 w 502"/>
                <a:gd name="T75" fmla="*/ 236 h 105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02"/>
                <a:gd name="T115" fmla="*/ 0 h 1051"/>
                <a:gd name="T116" fmla="*/ 502 w 502"/>
                <a:gd name="T117" fmla="*/ 1051 h 1051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02" h="1051">
                  <a:moveTo>
                    <a:pt x="25" y="942"/>
                  </a:moveTo>
                  <a:lnTo>
                    <a:pt x="23" y="1051"/>
                  </a:lnTo>
                  <a:lnTo>
                    <a:pt x="120" y="1027"/>
                  </a:lnTo>
                  <a:lnTo>
                    <a:pt x="191" y="998"/>
                  </a:lnTo>
                  <a:lnTo>
                    <a:pt x="311" y="919"/>
                  </a:lnTo>
                  <a:lnTo>
                    <a:pt x="376" y="909"/>
                  </a:lnTo>
                  <a:lnTo>
                    <a:pt x="460" y="840"/>
                  </a:lnTo>
                  <a:lnTo>
                    <a:pt x="468" y="712"/>
                  </a:lnTo>
                  <a:lnTo>
                    <a:pt x="429" y="675"/>
                  </a:lnTo>
                  <a:lnTo>
                    <a:pt x="433" y="635"/>
                  </a:lnTo>
                  <a:lnTo>
                    <a:pt x="460" y="600"/>
                  </a:lnTo>
                  <a:lnTo>
                    <a:pt x="454" y="565"/>
                  </a:lnTo>
                  <a:lnTo>
                    <a:pt x="484" y="504"/>
                  </a:lnTo>
                  <a:lnTo>
                    <a:pt x="470" y="433"/>
                  </a:lnTo>
                  <a:lnTo>
                    <a:pt x="395" y="395"/>
                  </a:lnTo>
                  <a:lnTo>
                    <a:pt x="397" y="324"/>
                  </a:lnTo>
                  <a:lnTo>
                    <a:pt x="429" y="293"/>
                  </a:lnTo>
                  <a:lnTo>
                    <a:pt x="435" y="254"/>
                  </a:lnTo>
                  <a:lnTo>
                    <a:pt x="476" y="240"/>
                  </a:lnTo>
                  <a:lnTo>
                    <a:pt x="502" y="169"/>
                  </a:lnTo>
                  <a:lnTo>
                    <a:pt x="476" y="122"/>
                  </a:lnTo>
                  <a:lnTo>
                    <a:pt x="437" y="104"/>
                  </a:lnTo>
                  <a:lnTo>
                    <a:pt x="441" y="61"/>
                  </a:lnTo>
                  <a:lnTo>
                    <a:pt x="484" y="41"/>
                  </a:lnTo>
                  <a:lnTo>
                    <a:pt x="454" y="0"/>
                  </a:lnTo>
                  <a:lnTo>
                    <a:pt x="348" y="43"/>
                  </a:lnTo>
                  <a:lnTo>
                    <a:pt x="285" y="43"/>
                  </a:lnTo>
                  <a:lnTo>
                    <a:pt x="199" y="74"/>
                  </a:lnTo>
                  <a:lnTo>
                    <a:pt x="151" y="193"/>
                  </a:lnTo>
                  <a:lnTo>
                    <a:pt x="73" y="222"/>
                  </a:lnTo>
                  <a:lnTo>
                    <a:pt x="73" y="291"/>
                  </a:lnTo>
                  <a:lnTo>
                    <a:pt x="45" y="415"/>
                  </a:lnTo>
                  <a:lnTo>
                    <a:pt x="0" y="468"/>
                  </a:lnTo>
                  <a:lnTo>
                    <a:pt x="51" y="555"/>
                  </a:lnTo>
                  <a:lnTo>
                    <a:pt x="14" y="655"/>
                  </a:lnTo>
                  <a:lnTo>
                    <a:pt x="33" y="789"/>
                  </a:lnTo>
                  <a:lnTo>
                    <a:pt x="57" y="877"/>
                  </a:lnTo>
                  <a:lnTo>
                    <a:pt x="25" y="942"/>
                  </a:lnTo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8" name="Freeform 127"/>
            <p:cNvSpPr/>
            <p:nvPr/>
          </p:nvSpPr>
          <p:spPr bwMode="gray">
            <a:xfrm>
              <a:off x="2736" y="2154"/>
              <a:ext cx="464" cy="664"/>
            </a:xfrm>
            <a:custGeom>
              <a:avLst/>
              <a:gdLst>
                <a:gd name="T0" fmla="*/ 2 w 929"/>
                <a:gd name="T1" fmla="*/ 106 h 1329"/>
                <a:gd name="T2" fmla="*/ 21 w 929"/>
                <a:gd name="T3" fmla="*/ 126 h 1329"/>
                <a:gd name="T4" fmla="*/ 31 w 929"/>
                <a:gd name="T5" fmla="*/ 148 h 1329"/>
                <a:gd name="T6" fmla="*/ 26 w 929"/>
                <a:gd name="T7" fmla="*/ 170 h 1329"/>
                <a:gd name="T8" fmla="*/ 43 w 929"/>
                <a:gd name="T9" fmla="*/ 183 h 1329"/>
                <a:gd name="T10" fmla="*/ 68 w 929"/>
                <a:gd name="T11" fmla="*/ 187 h 1329"/>
                <a:gd name="T12" fmla="*/ 79 w 929"/>
                <a:gd name="T13" fmla="*/ 172 h 1329"/>
                <a:gd name="T14" fmla="*/ 78 w 929"/>
                <a:gd name="T15" fmla="*/ 153 h 1329"/>
                <a:gd name="T16" fmla="*/ 72 w 929"/>
                <a:gd name="T17" fmla="*/ 108 h 1329"/>
                <a:gd name="T18" fmla="*/ 92 w 929"/>
                <a:gd name="T19" fmla="*/ 113 h 1329"/>
                <a:gd name="T20" fmla="*/ 109 w 929"/>
                <a:gd name="T21" fmla="*/ 126 h 1329"/>
                <a:gd name="T22" fmla="*/ 143 w 929"/>
                <a:gd name="T23" fmla="*/ 150 h 1329"/>
                <a:gd name="T24" fmla="*/ 140 w 929"/>
                <a:gd name="T25" fmla="*/ 174 h 1329"/>
                <a:gd name="T26" fmla="*/ 112 w 929"/>
                <a:gd name="T27" fmla="*/ 189 h 1329"/>
                <a:gd name="T28" fmla="*/ 99 w 929"/>
                <a:gd name="T29" fmla="*/ 204 h 1329"/>
                <a:gd name="T30" fmla="*/ 71 w 929"/>
                <a:gd name="T31" fmla="*/ 199 h 1329"/>
                <a:gd name="T32" fmla="*/ 65 w 929"/>
                <a:gd name="T33" fmla="*/ 222 h 1329"/>
                <a:gd name="T34" fmla="*/ 70 w 929"/>
                <a:gd name="T35" fmla="*/ 249 h 1329"/>
                <a:gd name="T36" fmla="*/ 48 w 929"/>
                <a:gd name="T37" fmla="*/ 267 h 1329"/>
                <a:gd name="T38" fmla="*/ 53 w 929"/>
                <a:gd name="T39" fmla="*/ 285 h 1329"/>
                <a:gd name="T40" fmla="*/ 63 w 929"/>
                <a:gd name="T41" fmla="*/ 304 h 1329"/>
                <a:gd name="T42" fmla="*/ 110 w 929"/>
                <a:gd name="T43" fmla="*/ 308 h 1329"/>
                <a:gd name="T44" fmla="*/ 142 w 929"/>
                <a:gd name="T45" fmla="*/ 313 h 1329"/>
                <a:gd name="T46" fmla="*/ 172 w 929"/>
                <a:gd name="T47" fmla="*/ 324 h 1329"/>
                <a:gd name="T48" fmla="*/ 188 w 929"/>
                <a:gd name="T49" fmla="*/ 330 h 1329"/>
                <a:gd name="T50" fmla="*/ 181 w 929"/>
                <a:gd name="T51" fmla="*/ 308 h 1329"/>
                <a:gd name="T52" fmla="*/ 202 w 929"/>
                <a:gd name="T53" fmla="*/ 290 h 1329"/>
                <a:gd name="T54" fmla="*/ 178 w 929"/>
                <a:gd name="T55" fmla="*/ 276 h 1329"/>
                <a:gd name="T56" fmla="*/ 200 w 929"/>
                <a:gd name="T57" fmla="*/ 270 h 1329"/>
                <a:gd name="T58" fmla="*/ 231 w 929"/>
                <a:gd name="T59" fmla="*/ 266 h 1329"/>
                <a:gd name="T60" fmla="*/ 218 w 929"/>
                <a:gd name="T61" fmla="*/ 241 h 1329"/>
                <a:gd name="T62" fmla="*/ 202 w 929"/>
                <a:gd name="T63" fmla="*/ 211 h 1329"/>
                <a:gd name="T64" fmla="*/ 210 w 929"/>
                <a:gd name="T65" fmla="*/ 167 h 1329"/>
                <a:gd name="T66" fmla="*/ 200 w 929"/>
                <a:gd name="T67" fmla="*/ 112 h 1329"/>
                <a:gd name="T68" fmla="*/ 196 w 929"/>
                <a:gd name="T69" fmla="*/ 65 h 1329"/>
                <a:gd name="T70" fmla="*/ 214 w 929"/>
                <a:gd name="T71" fmla="*/ 21 h 1329"/>
                <a:gd name="T72" fmla="*/ 206 w 929"/>
                <a:gd name="T73" fmla="*/ 0 h 1329"/>
                <a:gd name="T74" fmla="*/ 182 w 929"/>
                <a:gd name="T75" fmla="*/ 10 h 1329"/>
                <a:gd name="T76" fmla="*/ 164 w 929"/>
                <a:gd name="T77" fmla="*/ 44 h 1329"/>
                <a:gd name="T78" fmla="*/ 129 w 929"/>
                <a:gd name="T79" fmla="*/ 87 h 1329"/>
                <a:gd name="T80" fmla="*/ 99 w 929"/>
                <a:gd name="T81" fmla="*/ 84 h 1329"/>
                <a:gd name="T82" fmla="*/ 74 w 929"/>
                <a:gd name="T83" fmla="*/ 70 h 1329"/>
                <a:gd name="T84" fmla="*/ 72 w 929"/>
                <a:gd name="T85" fmla="*/ 42 h 1329"/>
                <a:gd name="T86" fmla="*/ 68 w 929"/>
                <a:gd name="T87" fmla="*/ 18 h 1329"/>
                <a:gd name="T88" fmla="*/ 43 w 929"/>
                <a:gd name="T89" fmla="*/ 42 h 1329"/>
                <a:gd name="T90" fmla="*/ 26 w 929"/>
                <a:gd name="T91" fmla="*/ 90 h 132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929"/>
                <a:gd name="T139" fmla="*/ 0 h 1329"/>
                <a:gd name="T140" fmla="*/ 929 w 929"/>
                <a:gd name="T141" fmla="*/ 1329 h 132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929" h="1329">
                  <a:moveTo>
                    <a:pt x="0" y="406"/>
                  </a:moveTo>
                  <a:lnTo>
                    <a:pt x="8" y="425"/>
                  </a:lnTo>
                  <a:lnTo>
                    <a:pt x="36" y="461"/>
                  </a:lnTo>
                  <a:lnTo>
                    <a:pt x="87" y="504"/>
                  </a:lnTo>
                  <a:lnTo>
                    <a:pt x="85" y="538"/>
                  </a:lnTo>
                  <a:lnTo>
                    <a:pt x="124" y="595"/>
                  </a:lnTo>
                  <a:lnTo>
                    <a:pt x="107" y="636"/>
                  </a:lnTo>
                  <a:lnTo>
                    <a:pt x="107" y="681"/>
                  </a:lnTo>
                  <a:lnTo>
                    <a:pt x="150" y="697"/>
                  </a:lnTo>
                  <a:lnTo>
                    <a:pt x="174" y="732"/>
                  </a:lnTo>
                  <a:lnTo>
                    <a:pt x="239" y="762"/>
                  </a:lnTo>
                  <a:lnTo>
                    <a:pt x="272" y="748"/>
                  </a:lnTo>
                  <a:lnTo>
                    <a:pt x="278" y="705"/>
                  </a:lnTo>
                  <a:lnTo>
                    <a:pt x="317" y="689"/>
                  </a:lnTo>
                  <a:lnTo>
                    <a:pt x="335" y="648"/>
                  </a:lnTo>
                  <a:lnTo>
                    <a:pt x="315" y="612"/>
                  </a:lnTo>
                  <a:lnTo>
                    <a:pt x="264" y="593"/>
                  </a:lnTo>
                  <a:lnTo>
                    <a:pt x="288" y="435"/>
                  </a:lnTo>
                  <a:lnTo>
                    <a:pt x="319" y="451"/>
                  </a:lnTo>
                  <a:lnTo>
                    <a:pt x="370" y="453"/>
                  </a:lnTo>
                  <a:lnTo>
                    <a:pt x="372" y="484"/>
                  </a:lnTo>
                  <a:lnTo>
                    <a:pt x="439" y="504"/>
                  </a:lnTo>
                  <a:lnTo>
                    <a:pt x="563" y="559"/>
                  </a:lnTo>
                  <a:lnTo>
                    <a:pt x="575" y="603"/>
                  </a:lnTo>
                  <a:lnTo>
                    <a:pt x="550" y="646"/>
                  </a:lnTo>
                  <a:lnTo>
                    <a:pt x="561" y="697"/>
                  </a:lnTo>
                  <a:lnTo>
                    <a:pt x="557" y="750"/>
                  </a:lnTo>
                  <a:lnTo>
                    <a:pt x="449" y="758"/>
                  </a:lnTo>
                  <a:lnTo>
                    <a:pt x="449" y="807"/>
                  </a:lnTo>
                  <a:lnTo>
                    <a:pt x="396" y="819"/>
                  </a:lnTo>
                  <a:lnTo>
                    <a:pt x="349" y="793"/>
                  </a:lnTo>
                  <a:lnTo>
                    <a:pt x="286" y="797"/>
                  </a:lnTo>
                  <a:lnTo>
                    <a:pt x="288" y="851"/>
                  </a:lnTo>
                  <a:lnTo>
                    <a:pt x="260" y="890"/>
                  </a:lnTo>
                  <a:lnTo>
                    <a:pt x="305" y="921"/>
                  </a:lnTo>
                  <a:lnTo>
                    <a:pt x="282" y="998"/>
                  </a:lnTo>
                  <a:lnTo>
                    <a:pt x="292" y="1057"/>
                  </a:lnTo>
                  <a:lnTo>
                    <a:pt x="195" y="1071"/>
                  </a:lnTo>
                  <a:lnTo>
                    <a:pt x="211" y="1093"/>
                  </a:lnTo>
                  <a:lnTo>
                    <a:pt x="215" y="1142"/>
                  </a:lnTo>
                  <a:lnTo>
                    <a:pt x="191" y="1156"/>
                  </a:lnTo>
                  <a:lnTo>
                    <a:pt x="252" y="1217"/>
                  </a:lnTo>
                  <a:lnTo>
                    <a:pt x="345" y="1191"/>
                  </a:lnTo>
                  <a:lnTo>
                    <a:pt x="443" y="1232"/>
                  </a:lnTo>
                  <a:lnTo>
                    <a:pt x="506" y="1280"/>
                  </a:lnTo>
                  <a:lnTo>
                    <a:pt x="571" y="1254"/>
                  </a:lnTo>
                  <a:lnTo>
                    <a:pt x="642" y="1299"/>
                  </a:lnTo>
                  <a:lnTo>
                    <a:pt x="689" y="1299"/>
                  </a:lnTo>
                  <a:lnTo>
                    <a:pt x="691" y="1329"/>
                  </a:lnTo>
                  <a:lnTo>
                    <a:pt x="754" y="1323"/>
                  </a:lnTo>
                  <a:lnTo>
                    <a:pt x="756" y="1270"/>
                  </a:lnTo>
                  <a:lnTo>
                    <a:pt x="727" y="1234"/>
                  </a:lnTo>
                  <a:lnTo>
                    <a:pt x="748" y="1205"/>
                  </a:lnTo>
                  <a:lnTo>
                    <a:pt x="811" y="1163"/>
                  </a:lnTo>
                  <a:lnTo>
                    <a:pt x="776" y="1142"/>
                  </a:lnTo>
                  <a:lnTo>
                    <a:pt x="715" y="1104"/>
                  </a:lnTo>
                  <a:lnTo>
                    <a:pt x="733" y="1069"/>
                  </a:lnTo>
                  <a:lnTo>
                    <a:pt x="802" y="1083"/>
                  </a:lnTo>
                  <a:lnTo>
                    <a:pt x="880" y="1089"/>
                  </a:lnTo>
                  <a:lnTo>
                    <a:pt x="926" y="1065"/>
                  </a:lnTo>
                  <a:lnTo>
                    <a:pt x="929" y="1014"/>
                  </a:lnTo>
                  <a:lnTo>
                    <a:pt x="874" y="967"/>
                  </a:lnTo>
                  <a:lnTo>
                    <a:pt x="837" y="906"/>
                  </a:lnTo>
                  <a:lnTo>
                    <a:pt x="809" y="845"/>
                  </a:lnTo>
                  <a:lnTo>
                    <a:pt x="811" y="736"/>
                  </a:lnTo>
                  <a:lnTo>
                    <a:pt x="843" y="671"/>
                  </a:lnTo>
                  <a:lnTo>
                    <a:pt x="819" y="583"/>
                  </a:lnTo>
                  <a:lnTo>
                    <a:pt x="800" y="449"/>
                  </a:lnTo>
                  <a:lnTo>
                    <a:pt x="837" y="351"/>
                  </a:lnTo>
                  <a:lnTo>
                    <a:pt x="786" y="262"/>
                  </a:lnTo>
                  <a:lnTo>
                    <a:pt x="829" y="209"/>
                  </a:lnTo>
                  <a:lnTo>
                    <a:pt x="859" y="85"/>
                  </a:lnTo>
                  <a:lnTo>
                    <a:pt x="859" y="18"/>
                  </a:lnTo>
                  <a:lnTo>
                    <a:pt x="825" y="0"/>
                  </a:lnTo>
                  <a:lnTo>
                    <a:pt x="788" y="59"/>
                  </a:lnTo>
                  <a:lnTo>
                    <a:pt x="731" y="40"/>
                  </a:lnTo>
                  <a:lnTo>
                    <a:pt x="678" y="99"/>
                  </a:lnTo>
                  <a:lnTo>
                    <a:pt x="658" y="179"/>
                  </a:lnTo>
                  <a:lnTo>
                    <a:pt x="561" y="309"/>
                  </a:lnTo>
                  <a:lnTo>
                    <a:pt x="516" y="349"/>
                  </a:lnTo>
                  <a:lnTo>
                    <a:pt x="487" y="321"/>
                  </a:lnTo>
                  <a:lnTo>
                    <a:pt x="396" y="337"/>
                  </a:lnTo>
                  <a:lnTo>
                    <a:pt x="355" y="284"/>
                  </a:lnTo>
                  <a:lnTo>
                    <a:pt x="296" y="282"/>
                  </a:lnTo>
                  <a:lnTo>
                    <a:pt x="254" y="242"/>
                  </a:lnTo>
                  <a:lnTo>
                    <a:pt x="290" y="168"/>
                  </a:lnTo>
                  <a:lnTo>
                    <a:pt x="305" y="122"/>
                  </a:lnTo>
                  <a:lnTo>
                    <a:pt x="272" y="73"/>
                  </a:lnTo>
                  <a:lnTo>
                    <a:pt x="207" y="91"/>
                  </a:lnTo>
                  <a:lnTo>
                    <a:pt x="172" y="170"/>
                  </a:lnTo>
                  <a:lnTo>
                    <a:pt x="158" y="307"/>
                  </a:lnTo>
                  <a:lnTo>
                    <a:pt x="107" y="362"/>
                  </a:lnTo>
                  <a:lnTo>
                    <a:pt x="0" y="406"/>
                  </a:lnTo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9" name="Freeform 128"/>
            <p:cNvSpPr/>
            <p:nvPr/>
          </p:nvSpPr>
          <p:spPr bwMode="gray">
            <a:xfrm>
              <a:off x="3987" y="3238"/>
              <a:ext cx="121" cy="305"/>
            </a:xfrm>
            <a:custGeom>
              <a:avLst/>
              <a:gdLst>
                <a:gd name="T0" fmla="*/ 43 w 242"/>
                <a:gd name="T1" fmla="*/ 1 h 610"/>
                <a:gd name="T2" fmla="*/ 39 w 242"/>
                <a:gd name="T3" fmla="*/ 6 h 610"/>
                <a:gd name="T4" fmla="*/ 33 w 242"/>
                <a:gd name="T5" fmla="*/ 11 h 610"/>
                <a:gd name="T6" fmla="*/ 28 w 242"/>
                <a:gd name="T7" fmla="*/ 16 h 610"/>
                <a:gd name="T8" fmla="*/ 22 w 242"/>
                <a:gd name="T9" fmla="*/ 24 h 610"/>
                <a:gd name="T10" fmla="*/ 19 w 242"/>
                <a:gd name="T11" fmla="*/ 30 h 610"/>
                <a:gd name="T12" fmla="*/ 16 w 242"/>
                <a:gd name="T13" fmla="*/ 37 h 610"/>
                <a:gd name="T14" fmla="*/ 11 w 242"/>
                <a:gd name="T15" fmla="*/ 47 h 610"/>
                <a:gd name="T16" fmla="*/ 5 w 242"/>
                <a:gd name="T17" fmla="*/ 58 h 610"/>
                <a:gd name="T18" fmla="*/ 1 w 242"/>
                <a:gd name="T19" fmla="*/ 67 h 610"/>
                <a:gd name="T20" fmla="*/ 1 w 242"/>
                <a:gd name="T21" fmla="*/ 77 h 610"/>
                <a:gd name="T22" fmla="*/ 4 w 242"/>
                <a:gd name="T23" fmla="*/ 88 h 610"/>
                <a:gd name="T24" fmla="*/ 5 w 242"/>
                <a:gd name="T25" fmla="*/ 99 h 610"/>
                <a:gd name="T26" fmla="*/ 3 w 242"/>
                <a:gd name="T27" fmla="*/ 108 h 610"/>
                <a:gd name="T28" fmla="*/ 6 w 242"/>
                <a:gd name="T29" fmla="*/ 114 h 610"/>
                <a:gd name="T30" fmla="*/ 15 w 242"/>
                <a:gd name="T31" fmla="*/ 119 h 610"/>
                <a:gd name="T32" fmla="*/ 22 w 242"/>
                <a:gd name="T33" fmla="*/ 129 h 610"/>
                <a:gd name="T34" fmla="*/ 28 w 242"/>
                <a:gd name="T35" fmla="*/ 135 h 610"/>
                <a:gd name="T36" fmla="*/ 33 w 242"/>
                <a:gd name="T37" fmla="*/ 139 h 610"/>
                <a:gd name="T38" fmla="*/ 35 w 242"/>
                <a:gd name="T39" fmla="*/ 146 h 610"/>
                <a:gd name="T40" fmla="*/ 37 w 242"/>
                <a:gd name="T41" fmla="*/ 152 h 610"/>
                <a:gd name="T42" fmla="*/ 41 w 242"/>
                <a:gd name="T43" fmla="*/ 152 h 610"/>
                <a:gd name="T44" fmla="*/ 42 w 242"/>
                <a:gd name="T45" fmla="*/ 146 h 610"/>
                <a:gd name="T46" fmla="*/ 42 w 242"/>
                <a:gd name="T47" fmla="*/ 135 h 610"/>
                <a:gd name="T48" fmla="*/ 45 w 242"/>
                <a:gd name="T49" fmla="*/ 123 h 610"/>
                <a:gd name="T50" fmla="*/ 51 w 242"/>
                <a:gd name="T51" fmla="*/ 114 h 610"/>
                <a:gd name="T52" fmla="*/ 55 w 242"/>
                <a:gd name="T53" fmla="*/ 103 h 610"/>
                <a:gd name="T54" fmla="*/ 57 w 242"/>
                <a:gd name="T55" fmla="*/ 86 h 610"/>
                <a:gd name="T56" fmla="*/ 58 w 242"/>
                <a:gd name="T57" fmla="*/ 66 h 610"/>
                <a:gd name="T58" fmla="*/ 58 w 242"/>
                <a:gd name="T59" fmla="*/ 51 h 610"/>
                <a:gd name="T60" fmla="*/ 60 w 242"/>
                <a:gd name="T61" fmla="*/ 39 h 610"/>
                <a:gd name="T62" fmla="*/ 60 w 242"/>
                <a:gd name="T63" fmla="*/ 28 h 610"/>
                <a:gd name="T64" fmla="*/ 56 w 242"/>
                <a:gd name="T65" fmla="*/ 19 h 610"/>
                <a:gd name="T66" fmla="*/ 52 w 242"/>
                <a:gd name="T67" fmla="*/ 10 h 610"/>
                <a:gd name="T68" fmla="*/ 47 w 242"/>
                <a:gd name="T69" fmla="*/ 2 h 610"/>
                <a:gd name="T70" fmla="*/ 44 w 242"/>
                <a:gd name="T71" fmla="*/ 0 h 61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42"/>
                <a:gd name="T109" fmla="*/ 0 h 610"/>
                <a:gd name="T110" fmla="*/ 242 w 242"/>
                <a:gd name="T111" fmla="*/ 610 h 61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42" h="610">
                  <a:moveTo>
                    <a:pt x="173" y="0"/>
                  </a:moveTo>
                  <a:lnTo>
                    <a:pt x="172" y="4"/>
                  </a:lnTo>
                  <a:lnTo>
                    <a:pt x="164" y="12"/>
                  </a:lnTo>
                  <a:lnTo>
                    <a:pt x="154" y="24"/>
                  </a:lnTo>
                  <a:lnTo>
                    <a:pt x="144" y="36"/>
                  </a:lnTo>
                  <a:lnTo>
                    <a:pt x="132" y="44"/>
                  </a:lnTo>
                  <a:lnTo>
                    <a:pt x="122" y="49"/>
                  </a:lnTo>
                  <a:lnTo>
                    <a:pt x="111" y="63"/>
                  </a:lnTo>
                  <a:lnTo>
                    <a:pt x="97" y="79"/>
                  </a:lnTo>
                  <a:lnTo>
                    <a:pt x="87" y="97"/>
                  </a:lnTo>
                  <a:lnTo>
                    <a:pt x="77" y="112"/>
                  </a:lnTo>
                  <a:lnTo>
                    <a:pt x="73" y="122"/>
                  </a:lnTo>
                  <a:lnTo>
                    <a:pt x="71" y="132"/>
                  </a:lnTo>
                  <a:lnTo>
                    <a:pt x="63" y="148"/>
                  </a:lnTo>
                  <a:lnTo>
                    <a:pt x="53" y="168"/>
                  </a:lnTo>
                  <a:lnTo>
                    <a:pt x="44" y="189"/>
                  </a:lnTo>
                  <a:lnTo>
                    <a:pt x="32" y="213"/>
                  </a:lnTo>
                  <a:lnTo>
                    <a:pt x="20" y="234"/>
                  </a:lnTo>
                  <a:lnTo>
                    <a:pt x="10" y="254"/>
                  </a:lnTo>
                  <a:lnTo>
                    <a:pt x="4" y="268"/>
                  </a:lnTo>
                  <a:lnTo>
                    <a:pt x="0" y="288"/>
                  </a:lnTo>
                  <a:lnTo>
                    <a:pt x="2" y="309"/>
                  </a:lnTo>
                  <a:lnTo>
                    <a:pt x="8" y="331"/>
                  </a:lnTo>
                  <a:lnTo>
                    <a:pt x="14" y="354"/>
                  </a:lnTo>
                  <a:lnTo>
                    <a:pt x="18" y="376"/>
                  </a:lnTo>
                  <a:lnTo>
                    <a:pt x="18" y="396"/>
                  </a:lnTo>
                  <a:lnTo>
                    <a:pt x="14" y="414"/>
                  </a:lnTo>
                  <a:lnTo>
                    <a:pt x="12" y="431"/>
                  </a:lnTo>
                  <a:lnTo>
                    <a:pt x="14" y="445"/>
                  </a:lnTo>
                  <a:lnTo>
                    <a:pt x="24" y="455"/>
                  </a:lnTo>
                  <a:lnTo>
                    <a:pt x="42" y="467"/>
                  </a:lnTo>
                  <a:lnTo>
                    <a:pt x="57" y="477"/>
                  </a:lnTo>
                  <a:lnTo>
                    <a:pt x="71" y="492"/>
                  </a:lnTo>
                  <a:lnTo>
                    <a:pt x="85" y="514"/>
                  </a:lnTo>
                  <a:lnTo>
                    <a:pt x="99" y="530"/>
                  </a:lnTo>
                  <a:lnTo>
                    <a:pt x="111" y="540"/>
                  </a:lnTo>
                  <a:lnTo>
                    <a:pt x="122" y="547"/>
                  </a:lnTo>
                  <a:lnTo>
                    <a:pt x="130" y="555"/>
                  </a:lnTo>
                  <a:lnTo>
                    <a:pt x="136" y="569"/>
                  </a:lnTo>
                  <a:lnTo>
                    <a:pt x="140" y="583"/>
                  </a:lnTo>
                  <a:lnTo>
                    <a:pt x="144" y="597"/>
                  </a:lnTo>
                  <a:lnTo>
                    <a:pt x="148" y="606"/>
                  </a:lnTo>
                  <a:lnTo>
                    <a:pt x="154" y="610"/>
                  </a:lnTo>
                  <a:lnTo>
                    <a:pt x="162" y="606"/>
                  </a:lnTo>
                  <a:lnTo>
                    <a:pt x="168" y="597"/>
                  </a:lnTo>
                  <a:lnTo>
                    <a:pt x="168" y="581"/>
                  </a:lnTo>
                  <a:lnTo>
                    <a:pt x="168" y="559"/>
                  </a:lnTo>
                  <a:lnTo>
                    <a:pt x="168" y="538"/>
                  </a:lnTo>
                  <a:lnTo>
                    <a:pt x="172" y="516"/>
                  </a:lnTo>
                  <a:lnTo>
                    <a:pt x="179" y="494"/>
                  </a:lnTo>
                  <a:lnTo>
                    <a:pt x="189" y="475"/>
                  </a:lnTo>
                  <a:lnTo>
                    <a:pt x="201" y="457"/>
                  </a:lnTo>
                  <a:lnTo>
                    <a:pt x="211" y="435"/>
                  </a:lnTo>
                  <a:lnTo>
                    <a:pt x="217" y="412"/>
                  </a:lnTo>
                  <a:lnTo>
                    <a:pt x="221" y="380"/>
                  </a:lnTo>
                  <a:lnTo>
                    <a:pt x="225" y="343"/>
                  </a:lnTo>
                  <a:lnTo>
                    <a:pt x="227" y="303"/>
                  </a:lnTo>
                  <a:lnTo>
                    <a:pt x="229" y="264"/>
                  </a:lnTo>
                  <a:lnTo>
                    <a:pt x="227" y="231"/>
                  </a:lnTo>
                  <a:lnTo>
                    <a:pt x="229" y="203"/>
                  </a:lnTo>
                  <a:lnTo>
                    <a:pt x="233" y="179"/>
                  </a:lnTo>
                  <a:lnTo>
                    <a:pt x="240" y="156"/>
                  </a:lnTo>
                  <a:lnTo>
                    <a:pt x="242" y="134"/>
                  </a:lnTo>
                  <a:lnTo>
                    <a:pt x="238" y="112"/>
                  </a:lnTo>
                  <a:lnTo>
                    <a:pt x="229" y="89"/>
                  </a:lnTo>
                  <a:lnTo>
                    <a:pt x="223" y="73"/>
                  </a:lnTo>
                  <a:lnTo>
                    <a:pt x="215" y="59"/>
                  </a:lnTo>
                  <a:lnTo>
                    <a:pt x="207" y="42"/>
                  </a:lnTo>
                  <a:lnTo>
                    <a:pt x="195" y="22"/>
                  </a:lnTo>
                  <a:lnTo>
                    <a:pt x="185" y="10"/>
                  </a:lnTo>
                  <a:lnTo>
                    <a:pt x="177" y="2"/>
                  </a:lnTo>
                  <a:lnTo>
                    <a:pt x="173" y="0"/>
                  </a:lnTo>
                </a:path>
              </a:pathLst>
            </a:custGeom>
            <a:grpFill/>
            <a:ln w="6350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0" name="Freeform 78"/>
          <p:cNvSpPr/>
          <p:nvPr/>
        </p:nvSpPr>
        <p:spPr bwMode="gray">
          <a:xfrm>
            <a:off x="4446578" y="5206259"/>
            <a:ext cx="895143" cy="762000"/>
          </a:xfrm>
          <a:custGeom>
            <a:avLst/>
            <a:gdLst>
              <a:gd name="T0" fmla="*/ 279 w 1128"/>
              <a:gd name="T1" fmla="*/ 62 h 960"/>
              <a:gd name="T2" fmla="*/ 272 w 1128"/>
              <a:gd name="T3" fmla="*/ 67 h 960"/>
              <a:gd name="T4" fmla="*/ 266 w 1128"/>
              <a:gd name="T5" fmla="*/ 77 h 960"/>
              <a:gd name="T6" fmla="*/ 261 w 1128"/>
              <a:gd name="T7" fmla="*/ 87 h 960"/>
              <a:gd name="T8" fmla="*/ 254 w 1128"/>
              <a:gd name="T9" fmla="*/ 97 h 960"/>
              <a:gd name="T10" fmla="*/ 241 w 1128"/>
              <a:gd name="T11" fmla="*/ 103 h 960"/>
              <a:gd name="T12" fmla="*/ 230 w 1128"/>
              <a:gd name="T13" fmla="*/ 104 h 960"/>
              <a:gd name="T14" fmla="*/ 216 w 1128"/>
              <a:gd name="T15" fmla="*/ 103 h 960"/>
              <a:gd name="T16" fmla="*/ 203 w 1128"/>
              <a:gd name="T17" fmla="*/ 110 h 960"/>
              <a:gd name="T18" fmla="*/ 199 w 1128"/>
              <a:gd name="T19" fmla="*/ 115 h 960"/>
              <a:gd name="T20" fmla="*/ 198 w 1128"/>
              <a:gd name="T21" fmla="*/ 118 h 960"/>
              <a:gd name="T22" fmla="*/ 196 w 1128"/>
              <a:gd name="T23" fmla="*/ 119 h 960"/>
              <a:gd name="T24" fmla="*/ 190 w 1128"/>
              <a:gd name="T25" fmla="*/ 114 h 960"/>
              <a:gd name="T26" fmla="*/ 183 w 1128"/>
              <a:gd name="T27" fmla="*/ 118 h 960"/>
              <a:gd name="T28" fmla="*/ 177 w 1128"/>
              <a:gd name="T29" fmla="*/ 127 h 960"/>
              <a:gd name="T30" fmla="*/ 164 w 1128"/>
              <a:gd name="T31" fmla="*/ 127 h 960"/>
              <a:gd name="T32" fmla="*/ 155 w 1128"/>
              <a:gd name="T33" fmla="*/ 120 h 960"/>
              <a:gd name="T34" fmla="*/ 148 w 1128"/>
              <a:gd name="T35" fmla="*/ 111 h 960"/>
              <a:gd name="T36" fmla="*/ 143 w 1128"/>
              <a:gd name="T37" fmla="*/ 113 h 960"/>
              <a:gd name="T38" fmla="*/ 147 w 1128"/>
              <a:gd name="T39" fmla="*/ 122 h 960"/>
              <a:gd name="T40" fmla="*/ 154 w 1128"/>
              <a:gd name="T41" fmla="*/ 130 h 960"/>
              <a:gd name="T42" fmla="*/ 153 w 1128"/>
              <a:gd name="T43" fmla="*/ 140 h 960"/>
              <a:gd name="T44" fmla="*/ 140 w 1128"/>
              <a:gd name="T45" fmla="*/ 149 h 960"/>
              <a:gd name="T46" fmla="*/ 134 w 1128"/>
              <a:gd name="T47" fmla="*/ 149 h 960"/>
              <a:gd name="T48" fmla="*/ 132 w 1128"/>
              <a:gd name="T49" fmla="*/ 148 h 960"/>
              <a:gd name="T50" fmla="*/ 130 w 1128"/>
              <a:gd name="T51" fmla="*/ 148 h 960"/>
              <a:gd name="T52" fmla="*/ 126 w 1128"/>
              <a:gd name="T53" fmla="*/ 154 h 960"/>
              <a:gd name="T54" fmla="*/ 116 w 1128"/>
              <a:gd name="T55" fmla="*/ 163 h 960"/>
              <a:gd name="T56" fmla="*/ 110 w 1128"/>
              <a:gd name="T57" fmla="*/ 167 h 960"/>
              <a:gd name="T58" fmla="*/ 97 w 1128"/>
              <a:gd name="T59" fmla="*/ 168 h 960"/>
              <a:gd name="T60" fmla="*/ 87 w 1128"/>
              <a:gd name="T61" fmla="*/ 171 h 960"/>
              <a:gd name="T62" fmla="*/ 75 w 1128"/>
              <a:gd name="T63" fmla="*/ 179 h 960"/>
              <a:gd name="T64" fmla="*/ 56 w 1128"/>
              <a:gd name="T65" fmla="*/ 185 h 960"/>
              <a:gd name="T66" fmla="*/ 46 w 1128"/>
              <a:gd name="T67" fmla="*/ 186 h 960"/>
              <a:gd name="T68" fmla="*/ 38 w 1128"/>
              <a:gd name="T69" fmla="*/ 194 h 960"/>
              <a:gd name="T70" fmla="*/ 29 w 1128"/>
              <a:gd name="T71" fmla="*/ 199 h 960"/>
              <a:gd name="T72" fmla="*/ 23 w 1128"/>
              <a:gd name="T73" fmla="*/ 207 h 960"/>
              <a:gd name="T74" fmla="*/ 26 w 1128"/>
              <a:gd name="T75" fmla="*/ 214 h 960"/>
              <a:gd name="T76" fmla="*/ 35 w 1128"/>
              <a:gd name="T77" fmla="*/ 227 h 960"/>
              <a:gd name="T78" fmla="*/ 35 w 1128"/>
              <a:gd name="T79" fmla="*/ 235 h 960"/>
              <a:gd name="T80" fmla="*/ 24 w 1128"/>
              <a:gd name="T81" fmla="*/ 240 h 960"/>
              <a:gd name="T82" fmla="*/ 13 w 1128"/>
              <a:gd name="T83" fmla="*/ 235 h 960"/>
              <a:gd name="T84" fmla="*/ 4 w 1128"/>
              <a:gd name="T85" fmla="*/ 222 h 960"/>
              <a:gd name="T86" fmla="*/ 1 w 1128"/>
              <a:gd name="T87" fmla="*/ 210 h 960"/>
              <a:gd name="T88" fmla="*/ 1 w 1128"/>
              <a:gd name="T89" fmla="*/ 200 h 960"/>
              <a:gd name="T90" fmla="*/ 8 w 1128"/>
              <a:gd name="T91" fmla="*/ 189 h 960"/>
              <a:gd name="T92" fmla="*/ 0 w 1128"/>
              <a:gd name="T93" fmla="*/ 184 h 960"/>
              <a:gd name="T94" fmla="*/ 19 w 1128"/>
              <a:gd name="T95" fmla="*/ 160 h 960"/>
              <a:gd name="T96" fmla="*/ 37 w 1128"/>
              <a:gd name="T97" fmla="*/ 139 h 960"/>
              <a:gd name="T98" fmla="*/ 59 w 1128"/>
              <a:gd name="T99" fmla="*/ 101 h 960"/>
              <a:gd name="T100" fmla="*/ 74 w 1128"/>
              <a:gd name="T101" fmla="*/ 62 h 960"/>
              <a:gd name="T102" fmla="*/ 82 w 1128"/>
              <a:gd name="T103" fmla="*/ 36 h 960"/>
              <a:gd name="T104" fmla="*/ 121 w 1128"/>
              <a:gd name="T105" fmla="*/ 3 h 960"/>
              <a:gd name="T106" fmla="*/ 156 w 1128"/>
              <a:gd name="T107" fmla="*/ 8 h 960"/>
              <a:gd name="T108" fmla="*/ 170 w 1128"/>
              <a:gd name="T109" fmla="*/ 24 h 960"/>
              <a:gd name="T110" fmla="*/ 185 w 1128"/>
              <a:gd name="T111" fmla="*/ 32 h 960"/>
              <a:gd name="T112" fmla="*/ 224 w 1128"/>
              <a:gd name="T113" fmla="*/ 15 h 960"/>
              <a:gd name="T114" fmla="*/ 272 w 1128"/>
              <a:gd name="T115" fmla="*/ 41 h 96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128"/>
              <a:gd name="T175" fmla="*/ 0 h 960"/>
              <a:gd name="T176" fmla="*/ 1128 w 1128"/>
              <a:gd name="T177" fmla="*/ 960 h 960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128" h="960">
                <a:moveTo>
                  <a:pt x="1128" y="246"/>
                </a:moveTo>
                <a:lnTo>
                  <a:pt x="1124" y="248"/>
                </a:lnTo>
                <a:lnTo>
                  <a:pt x="1116" y="250"/>
                </a:lnTo>
                <a:lnTo>
                  <a:pt x="1104" y="254"/>
                </a:lnTo>
                <a:lnTo>
                  <a:pt x="1094" y="259"/>
                </a:lnTo>
                <a:lnTo>
                  <a:pt x="1088" y="265"/>
                </a:lnTo>
                <a:lnTo>
                  <a:pt x="1083" y="275"/>
                </a:lnTo>
                <a:lnTo>
                  <a:pt x="1075" y="289"/>
                </a:lnTo>
                <a:lnTo>
                  <a:pt x="1063" y="305"/>
                </a:lnTo>
                <a:lnTo>
                  <a:pt x="1055" y="318"/>
                </a:lnTo>
                <a:lnTo>
                  <a:pt x="1047" y="332"/>
                </a:lnTo>
                <a:lnTo>
                  <a:pt x="1043" y="348"/>
                </a:lnTo>
                <a:lnTo>
                  <a:pt x="1037" y="362"/>
                </a:lnTo>
                <a:lnTo>
                  <a:pt x="1029" y="376"/>
                </a:lnTo>
                <a:lnTo>
                  <a:pt x="1016" y="387"/>
                </a:lnTo>
                <a:lnTo>
                  <a:pt x="1002" y="395"/>
                </a:lnTo>
                <a:lnTo>
                  <a:pt x="984" y="403"/>
                </a:lnTo>
                <a:lnTo>
                  <a:pt x="966" y="411"/>
                </a:lnTo>
                <a:lnTo>
                  <a:pt x="949" y="417"/>
                </a:lnTo>
                <a:lnTo>
                  <a:pt x="937" y="419"/>
                </a:lnTo>
                <a:lnTo>
                  <a:pt x="921" y="415"/>
                </a:lnTo>
                <a:lnTo>
                  <a:pt x="903" y="411"/>
                </a:lnTo>
                <a:lnTo>
                  <a:pt x="884" y="409"/>
                </a:lnTo>
                <a:lnTo>
                  <a:pt x="864" y="411"/>
                </a:lnTo>
                <a:lnTo>
                  <a:pt x="846" y="419"/>
                </a:lnTo>
                <a:lnTo>
                  <a:pt x="829" y="431"/>
                </a:lnTo>
                <a:lnTo>
                  <a:pt x="813" y="440"/>
                </a:lnTo>
                <a:lnTo>
                  <a:pt x="801" y="450"/>
                </a:lnTo>
                <a:lnTo>
                  <a:pt x="799" y="454"/>
                </a:lnTo>
                <a:lnTo>
                  <a:pt x="797" y="458"/>
                </a:lnTo>
                <a:lnTo>
                  <a:pt x="795" y="464"/>
                </a:lnTo>
                <a:lnTo>
                  <a:pt x="793" y="468"/>
                </a:lnTo>
                <a:lnTo>
                  <a:pt x="791" y="472"/>
                </a:lnTo>
                <a:lnTo>
                  <a:pt x="789" y="474"/>
                </a:lnTo>
                <a:lnTo>
                  <a:pt x="787" y="474"/>
                </a:lnTo>
                <a:lnTo>
                  <a:pt x="783" y="474"/>
                </a:lnTo>
                <a:lnTo>
                  <a:pt x="777" y="470"/>
                </a:lnTo>
                <a:lnTo>
                  <a:pt x="770" y="462"/>
                </a:lnTo>
                <a:lnTo>
                  <a:pt x="760" y="456"/>
                </a:lnTo>
                <a:lnTo>
                  <a:pt x="752" y="456"/>
                </a:lnTo>
                <a:lnTo>
                  <a:pt x="742" y="462"/>
                </a:lnTo>
                <a:lnTo>
                  <a:pt x="734" y="472"/>
                </a:lnTo>
                <a:lnTo>
                  <a:pt x="726" y="484"/>
                </a:lnTo>
                <a:lnTo>
                  <a:pt x="718" y="496"/>
                </a:lnTo>
                <a:lnTo>
                  <a:pt x="708" y="507"/>
                </a:lnTo>
                <a:lnTo>
                  <a:pt x="695" y="513"/>
                </a:lnTo>
                <a:lnTo>
                  <a:pt x="679" y="513"/>
                </a:lnTo>
                <a:lnTo>
                  <a:pt x="657" y="509"/>
                </a:lnTo>
                <a:lnTo>
                  <a:pt x="644" y="503"/>
                </a:lnTo>
                <a:lnTo>
                  <a:pt x="634" y="494"/>
                </a:lnTo>
                <a:lnTo>
                  <a:pt x="622" y="482"/>
                </a:lnTo>
                <a:lnTo>
                  <a:pt x="612" y="468"/>
                </a:lnTo>
                <a:lnTo>
                  <a:pt x="602" y="454"/>
                </a:lnTo>
                <a:lnTo>
                  <a:pt x="592" y="442"/>
                </a:lnTo>
                <a:lnTo>
                  <a:pt x="583" y="437"/>
                </a:lnTo>
                <a:lnTo>
                  <a:pt x="575" y="440"/>
                </a:lnTo>
                <a:lnTo>
                  <a:pt x="571" y="452"/>
                </a:lnTo>
                <a:lnTo>
                  <a:pt x="575" y="464"/>
                </a:lnTo>
                <a:lnTo>
                  <a:pt x="581" y="478"/>
                </a:lnTo>
                <a:lnTo>
                  <a:pt x="588" y="490"/>
                </a:lnTo>
                <a:lnTo>
                  <a:pt x="596" y="498"/>
                </a:lnTo>
                <a:lnTo>
                  <a:pt x="608" y="509"/>
                </a:lnTo>
                <a:lnTo>
                  <a:pt x="618" y="519"/>
                </a:lnTo>
                <a:lnTo>
                  <a:pt x="624" y="531"/>
                </a:lnTo>
                <a:lnTo>
                  <a:pt x="624" y="541"/>
                </a:lnTo>
                <a:lnTo>
                  <a:pt x="612" y="557"/>
                </a:lnTo>
                <a:lnTo>
                  <a:pt x="596" y="574"/>
                </a:lnTo>
                <a:lnTo>
                  <a:pt x="577" y="588"/>
                </a:lnTo>
                <a:lnTo>
                  <a:pt x="557" y="596"/>
                </a:lnTo>
                <a:lnTo>
                  <a:pt x="545" y="600"/>
                </a:lnTo>
                <a:lnTo>
                  <a:pt x="535" y="598"/>
                </a:lnTo>
                <a:lnTo>
                  <a:pt x="533" y="596"/>
                </a:lnTo>
                <a:lnTo>
                  <a:pt x="531" y="594"/>
                </a:lnTo>
                <a:lnTo>
                  <a:pt x="527" y="592"/>
                </a:lnTo>
                <a:lnTo>
                  <a:pt x="525" y="590"/>
                </a:lnTo>
                <a:lnTo>
                  <a:pt x="523" y="590"/>
                </a:lnTo>
                <a:lnTo>
                  <a:pt x="521" y="590"/>
                </a:lnTo>
                <a:lnTo>
                  <a:pt x="520" y="592"/>
                </a:lnTo>
                <a:lnTo>
                  <a:pt x="518" y="598"/>
                </a:lnTo>
                <a:lnTo>
                  <a:pt x="514" y="608"/>
                </a:lnTo>
                <a:lnTo>
                  <a:pt x="504" y="614"/>
                </a:lnTo>
                <a:lnTo>
                  <a:pt x="492" y="624"/>
                </a:lnTo>
                <a:lnTo>
                  <a:pt x="478" y="637"/>
                </a:lnTo>
                <a:lnTo>
                  <a:pt x="466" y="651"/>
                </a:lnTo>
                <a:lnTo>
                  <a:pt x="459" y="661"/>
                </a:lnTo>
                <a:lnTo>
                  <a:pt x="451" y="667"/>
                </a:lnTo>
                <a:lnTo>
                  <a:pt x="441" y="667"/>
                </a:lnTo>
                <a:lnTo>
                  <a:pt x="427" y="665"/>
                </a:lnTo>
                <a:lnTo>
                  <a:pt x="411" y="667"/>
                </a:lnTo>
                <a:lnTo>
                  <a:pt x="390" y="669"/>
                </a:lnTo>
                <a:lnTo>
                  <a:pt x="374" y="669"/>
                </a:lnTo>
                <a:lnTo>
                  <a:pt x="360" y="675"/>
                </a:lnTo>
                <a:lnTo>
                  <a:pt x="348" y="683"/>
                </a:lnTo>
                <a:lnTo>
                  <a:pt x="336" y="694"/>
                </a:lnTo>
                <a:lnTo>
                  <a:pt x="323" y="704"/>
                </a:lnTo>
                <a:lnTo>
                  <a:pt x="299" y="714"/>
                </a:lnTo>
                <a:lnTo>
                  <a:pt x="271" y="726"/>
                </a:lnTo>
                <a:lnTo>
                  <a:pt x="246" y="734"/>
                </a:lnTo>
                <a:lnTo>
                  <a:pt x="226" y="740"/>
                </a:lnTo>
                <a:lnTo>
                  <a:pt x="212" y="740"/>
                </a:lnTo>
                <a:lnTo>
                  <a:pt x="199" y="740"/>
                </a:lnTo>
                <a:lnTo>
                  <a:pt x="185" y="742"/>
                </a:lnTo>
                <a:lnTo>
                  <a:pt x="173" y="748"/>
                </a:lnTo>
                <a:lnTo>
                  <a:pt x="163" y="759"/>
                </a:lnTo>
                <a:lnTo>
                  <a:pt x="153" y="773"/>
                </a:lnTo>
                <a:lnTo>
                  <a:pt x="142" y="781"/>
                </a:lnTo>
                <a:lnTo>
                  <a:pt x="128" y="787"/>
                </a:lnTo>
                <a:lnTo>
                  <a:pt x="116" y="793"/>
                </a:lnTo>
                <a:lnTo>
                  <a:pt x="108" y="803"/>
                </a:lnTo>
                <a:lnTo>
                  <a:pt x="100" y="816"/>
                </a:lnTo>
                <a:lnTo>
                  <a:pt x="92" y="826"/>
                </a:lnTo>
                <a:lnTo>
                  <a:pt x="86" y="834"/>
                </a:lnTo>
                <a:lnTo>
                  <a:pt x="90" y="844"/>
                </a:lnTo>
                <a:lnTo>
                  <a:pt x="104" y="856"/>
                </a:lnTo>
                <a:lnTo>
                  <a:pt x="118" y="872"/>
                </a:lnTo>
                <a:lnTo>
                  <a:pt x="130" y="891"/>
                </a:lnTo>
                <a:lnTo>
                  <a:pt x="138" y="905"/>
                </a:lnTo>
                <a:lnTo>
                  <a:pt x="144" y="919"/>
                </a:lnTo>
                <a:lnTo>
                  <a:pt x="146" y="931"/>
                </a:lnTo>
                <a:lnTo>
                  <a:pt x="140" y="940"/>
                </a:lnTo>
                <a:lnTo>
                  <a:pt x="128" y="946"/>
                </a:lnTo>
                <a:lnTo>
                  <a:pt x="114" y="954"/>
                </a:lnTo>
                <a:lnTo>
                  <a:pt x="96" y="960"/>
                </a:lnTo>
                <a:lnTo>
                  <a:pt x="79" y="960"/>
                </a:lnTo>
                <a:lnTo>
                  <a:pt x="67" y="956"/>
                </a:lnTo>
                <a:lnTo>
                  <a:pt x="51" y="938"/>
                </a:lnTo>
                <a:lnTo>
                  <a:pt x="37" y="919"/>
                </a:lnTo>
                <a:lnTo>
                  <a:pt x="25" y="901"/>
                </a:lnTo>
                <a:lnTo>
                  <a:pt x="18" y="887"/>
                </a:lnTo>
                <a:lnTo>
                  <a:pt x="10" y="872"/>
                </a:lnTo>
                <a:lnTo>
                  <a:pt x="4" y="854"/>
                </a:lnTo>
                <a:lnTo>
                  <a:pt x="2" y="840"/>
                </a:lnTo>
                <a:lnTo>
                  <a:pt x="2" y="826"/>
                </a:lnTo>
                <a:lnTo>
                  <a:pt x="2" y="812"/>
                </a:lnTo>
                <a:lnTo>
                  <a:pt x="4" y="797"/>
                </a:lnTo>
                <a:lnTo>
                  <a:pt x="12" y="783"/>
                </a:lnTo>
                <a:lnTo>
                  <a:pt x="25" y="765"/>
                </a:lnTo>
                <a:lnTo>
                  <a:pt x="31" y="753"/>
                </a:lnTo>
                <a:lnTo>
                  <a:pt x="33" y="749"/>
                </a:lnTo>
                <a:lnTo>
                  <a:pt x="4" y="746"/>
                </a:lnTo>
                <a:lnTo>
                  <a:pt x="0" y="734"/>
                </a:lnTo>
                <a:lnTo>
                  <a:pt x="33" y="687"/>
                </a:lnTo>
                <a:lnTo>
                  <a:pt x="71" y="675"/>
                </a:lnTo>
                <a:lnTo>
                  <a:pt x="77" y="637"/>
                </a:lnTo>
                <a:lnTo>
                  <a:pt x="128" y="627"/>
                </a:lnTo>
                <a:lnTo>
                  <a:pt x="147" y="612"/>
                </a:lnTo>
                <a:lnTo>
                  <a:pt x="147" y="553"/>
                </a:lnTo>
                <a:lnTo>
                  <a:pt x="175" y="539"/>
                </a:lnTo>
                <a:lnTo>
                  <a:pt x="244" y="478"/>
                </a:lnTo>
                <a:lnTo>
                  <a:pt x="238" y="403"/>
                </a:lnTo>
                <a:lnTo>
                  <a:pt x="264" y="332"/>
                </a:lnTo>
                <a:lnTo>
                  <a:pt x="301" y="307"/>
                </a:lnTo>
                <a:lnTo>
                  <a:pt x="297" y="250"/>
                </a:lnTo>
                <a:lnTo>
                  <a:pt x="325" y="220"/>
                </a:lnTo>
                <a:lnTo>
                  <a:pt x="303" y="157"/>
                </a:lnTo>
                <a:lnTo>
                  <a:pt x="329" y="143"/>
                </a:lnTo>
                <a:lnTo>
                  <a:pt x="329" y="86"/>
                </a:lnTo>
                <a:lnTo>
                  <a:pt x="384" y="78"/>
                </a:lnTo>
                <a:lnTo>
                  <a:pt x="484" y="9"/>
                </a:lnTo>
                <a:lnTo>
                  <a:pt x="535" y="39"/>
                </a:lnTo>
                <a:lnTo>
                  <a:pt x="592" y="9"/>
                </a:lnTo>
                <a:lnTo>
                  <a:pt x="624" y="29"/>
                </a:lnTo>
                <a:lnTo>
                  <a:pt x="693" y="0"/>
                </a:lnTo>
                <a:lnTo>
                  <a:pt x="720" y="27"/>
                </a:lnTo>
                <a:lnTo>
                  <a:pt x="681" y="94"/>
                </a:lnTo>
                <a:lnTo>
                  <a:pt x="651" y="130"/>
                </a:lnTo>
                <a:lnTo>
                  <a:pt x="679" y="151"/>
                </a:lnTo>
                <a:lnTo>
                  <a:pt x="740" y="128"/>
                </a:lnTo>
                <a:lnTo>
                  <a:pt x="823" y="92"/>
                </a:lnTo>
                <a:lnTo>
                  <a:pt x="878" y="120"/>
                </a:lnTo>
                <a:lnTo>
                  <a:pt x="895" y="59"/>
                </a:lnTo>
                <a:lnTo>
                  <a:pt x="984" y="61"/>
                </a:lnTo>
                <a:lnTo>
                  <a:pt x="1053" y="96"/>
                </a:lnTo>
                <a:lnTo>
                  <a:pt x="1086" y="161"/>
                </a:lnTo>
                <a:lnTo>
                  <a:pt x="1110" y="216"/>
                </a:lnTo>
                <a:lnTo>
                  <a:pt x="1128" y="246"/>
                </a:lnTo>
              </a:path>
            </a:pathLst>
          </a:custGeom>
          <a:solidFill>
            <a:schemeClr val="accent2"/>
          </a:solidFill>
          <a:ln w="6350">
            <a:solidFill>
              <a:schemeClr val="tx1">
                <a:lumMod val="85000"/>
                <a:lumOff val="15000"/>
              </a:schemeClr>
            </a:solidFill>
            <a:prstDash val="solid"/>
            <a:round/>
          </a:ln>
        </p:spPr>
        <p:txBody>
          <a:bodyPr lIns="91451" tIns="45725" rIns="91451" bIns="45725"/>
          <a:lstStyle/>
          <a:p>
            <a:endParaRPr lang="zh-CN" altLang="en-US"/>
          </a:p>
        </p:txBody>
      </p:sp>
      <p:sp>
        <p:nvSpPr>
          <p:cNvPr id="91" name="Freeform 92"/>
          <p:cNvSpPr/>
          <p:nvPr/>
        </p:nvSpPr>
        <p:spPr bwMode="gray">
          <a:xfrm>
            <a:off x="4863995" y="3440960"/>
            <a:ext cx="782457" cy="525462"/>
          </a:xfrm>
          <a:custGeom>
            <a:avLst/>
            <a:gdLst>
              <a:gd name="T0" fmla="*/ 81 w 987"/>
              <a:gd name="T1" fmla="*/ 0 h 663"/>
              <a:gd name="T2" fmla="*/ 88 w 987"/>
              <a:gd name="T3" fmla="*/ 3 h 663"/>
              <a:gd name="T4" fmla="*/ 96 w 987"/>
              <a:gd name="T5" fmla="*/ 5 h 663"/>
              <a:gd name="T6" fmla="*/ 103 w 987"/>
              <a:gd name="T7" fmla="*/ 2 h 663"/>
              <a:gd name="T8" fmla="*/ 111 w 987"/>
              <a:gd name="T9" fmla="*/ 0 h 663"/>
              <a:gd name="T10" fmla="*/ 119 w 987"/>
              <a:gd name="T11" fmla="*/ 5 h 663"/>
              <a:gd name="T12" fmla="*/ 125 w 987"/>
              <a:gd name="T13" fmla="*/ 15 h 663"/>
              <a:gd name="T14" fmla="*/ 126 w 987"/>
              <a:gd name="T15" fmla="*/ 24 h 663"/>
              <a:gd name="T16" fmla="*/ 128 w 987"/>
              <a:gd name="T17" fmla="*/ 32 h 663"/>
              <a:gd name="T18" fmla="*/ 133 w 987"/>
              <a:gd name="T19" fmla="*/ 37 h 663"/>
              <a:gd name="T20" fmla="*/ 141 w 987"/>
              <a:gd name="T21" fmla="*/ 39 h 663"/>
              <a:gd name="T22" fmla="*/ 149 w 987"/>
              <a:gd name="T23" fmla="*/ 38 h 663"/>
              <a:gd name="T24" fmla="*/ 154 w 987"/>
              <a:gd name="T25" fmla="*/ 33 h 663"/>
              <a:gd name="T26" fmla="*/ 160 w 987"/>
              <a:gd name="T27" fmla="*/ 24 h 663"/>
              <a:gd name="T28" fmla="*/ 167 w 987"/>
              <a:gd name="T29" fmla="*/ 15 h 663"/>
              <a:gd name="T30" fmla="*/ 175 w 987"/>
              <a:gd name="T31" fmla="*/ 6 h 663"/>
              <a:gd name="T32" fmla="*/ 184 w 987"/>
              <a:gd name="T33" fmla="*/ 2 h 663"/>
              <a:gd name="T34" fmla="*/ 191 w 987"/>
              <a:gd name="T35" fmla="*/ 4 h 663"/>
              <a:gd name="T36" fmla="*/ 200 w 987"/>
              <a:gd name="T37" fmla="*/ 9 h 663"/>
              <a:gd name="T38" fmla="*/ 212 w 987"/>
              <a:gd name="T39" fmla="*/ 11 h 663"/>
              <a:gd name="T40" fmla="*/ 224 w 987"/>
              <a:gd name="T41" fmla="*/ 9 h 663"/>
              <a:gd name="T42" fmla="*/ 234 w 987"/>
              <a:gd name="T43" fmla="*/ 7 h 663"/>
              <a:gd name="T44" fmla="*/ 241 w 987"/>
              <a:gd name="T45" fmla="*/ 5 h 663"/>
              <a:gd name="T46" fmla="*/ 246 w 987"/>
              <a:gd name="T47" fmla="*/ 5 h 663"/>
              <a:gd name="T48" fmla="*/ 246 w 987"/>
              <a:gd name="T49" fmla="*/ 12 h 663"/>
              <a:gd name="T50" fmla="*/ 245 w 987"/>
              <a:gd name="T51" fmla="*/ 23 h 663"/>
              <a:gd name="T52" fmla="*/ 243 w 987"/>
              <a:gd name="T53" fmla="*/ 31 h 663"/>
              <a:gd name="T54" fmla="*/ 237 w 987"/>
              <a:gd name="T55" fmla="*/ 32 h 663"/>
              <a:gd name="T56" fmla="*/ 231 w 987"/>
              <a:gd name="T57" fmla="*/ 31 h 663"/>
              <a:gd name="T58" fmla="*/ 225 w 987"/>
              <a:gd name="T59" fmla="*/ 32 h 663"/>
              <a:gd name="T60" fmla="*/ 216 w 987"/>
              <a:gd name="T61" fmla="*/ 41 h 663"/>
              <a:gd name="T62" fmla="*/ 205 w 987"/>
              <a:gd name="T63" fmla="*/ 49 h 663"/>
              <a:gd name="T64" fmla="*/ 198 w 987"/>
              <a:gd name="T65" fmla="*/ 51 h 663"/>
              <a:gd name="T66" fmla="*/ 191 w 987"/>
              <a:gd name="T67" fmla="*/ 52 h 663"/>
              <a:gd name="T68" fmla="*/ 189 w 987"/>
              <a:gd name="T69" fmla="*/ 55 h 663"/>
              <a:gd name="T70" fmla="*/ 191 w 987"/>
              <a:gd name="T71" fmla="*/ 63 h 663"/>
              <a:gd name="T72" fmla="*/ 190 w 987"/>
              <a:gd name="T73" fmla="*/ 72 h 663"/>
              <a:gd name="T74" fmla="*/ 185 w 987"/>
              <a:gd name="T75" fmla="*/ 77 h 663"/>
              <a:gd name="T76" fmla="*/ 177 w 987"/>
              <a:gd name="T77" fmla="*/ 79 h 663"/>
              <a:gd name="T78" fmla="*/ 171 w 987"/>
              <a:gd name="T79" fmla="*/ 79 h 663"/>
              <a:gd name="T80" fmla="*/ 170 w 987"/>
              <a:gd name="T81" fmla="*/ 84 h 663"/>
              <a:gd name="T82" fmla="*/ 170 w 987"/>
              <a:gd name="T83" fmla="*/ 93 h 663"/>
              <a:gd name="T84" fmla="*/ 168 w 987"/>
              <a:gd name="T85" fmla="*/ 101 h 663"/>
              <a:gd name="T86" fmla="*/ 163 w 987"/>
              <a:gd name="T87" fmla="*/ 106 h 663"/>
              <a:gd name="T88" fmla="*/ 157 w 987"/>
              <a:gd name="T89" fmla="*/ 111 h 663"/>
              <a:gd name="T90" fmla="*/ 155 w 987"/>
              <a:gd name="T91" fmla="*/ 118 h 663"/>
              <a:gd name="T92" fmla="*/ 152 w 987"/>
              <a:gd name="T93" fmla="*/ 123 h 663"/>
              <a:gd name="T94" fmla="*/ 139 w 987"/>
              <a:gd name="T95" fmla="*/ 127 h 663"/>
              <a:gd name="T96" fmla="*/ 129 w 987"/>
              <a:gd name="T97" fmla="*/ 143 h 663"/>
              <a:gd name="T98" fmla="*/ 106 w 987"/>
              <a:gd name="T99" fmla="*/ 148 h 663"/>
              <a:gd name="T100" fmla="*/ 89 w 987"/>
              <a:gd name="T101" fmla="*/ 156 h 663"/>
              <a:gd name="T102" fmla="*/ 66 w 987"/>
              <a:gd name="T103" fmla="*/ 144 h 663"/>
              <a:gd name="T104" fmla="*/ 52 w 987"/>
              <a:gd name="T105" fmla="*/ 160 h 663"/>
              <a:gd name="T106" fmla="*/ 13 w 987"/>
              <a:gd name="T107" fmla="*/ 152 h 663"/>
              <a:gd name="T108" fmla="*/ 0 w 987"/>
              <a:gd name="T109" fmla="*/ 140 h 663"/>
              <a:gd name="T110" fmla="*/ 14 w 987"/>
              <a:gd name="T111" fmla="*/ 98 h 663"/>
              <a:gd name="T112" fmla="*/ 8 w 987"/>
              <a:gd name="T113" fmla="*/ 78 h 663"/>
              <a:gd name="T114" fmla="*/ 26 w 987"/>
              <a:gd name="T115" fmla="*/ 45 h 663"/>
              <a:gd name="T116" fmla="*/ 50 w 987"/>
              <a:gd name="T117" fmla="*/ 22 h 663"/>
              <a:gd name="T118" fmla="*/ 80 w 987"/>
              <a:gd name="T119" fmla="*/ 0 h 663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987"/>
              <a:gd name="T181" fmla="*/ 0 h 663"/>
              <a:gd name="T182" fmla="*/ 987 w 987"/>
              <a:gd name="T183" fmla="*/ 663 h 663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987" h="663">
                <a:moveTo>
                  <a:pt x="323" y="0"/>
                </a:moveTo>
                <a:lnTo>
                  <a:pt x="327" y="2"/>
                </a:lnTo>
                <a:lnTo>
                  <a:pt x="339" y="7"/>
                </a:lnTo>
                <a:lnTo>
                  <a:pt x="353" y="13"/>
                </a:lnTo>
                <a:lnTo>
                  <a:pt x="369" y="19"/>
                </a:lnTo>
                <a:lnTo>
                  <a:pt x="384" y="21"/>
                </a:lnTo>
                <a:lnTo>
                  <a:pt x="398" y="19"/>
                </a:lnTo>
                <a:lnTo>
                  <a:pt x="414" y="9"/>
                </a:lnTo>
                <a:lnTo>
                  <a:pt x="432" y="2"/>
                </a:lnTo>
                <a:lnTo>
                  <a:pt x="447" y="2"/>
                </a:lnTo>
                <a:lnTo>
                  <a:pt x="463" y="7"/>
                </a:lnTo>
                <a:lnTo>
                  <a:pt x="479" y="23"/>
                </a:lnTo>
                <a:lnTo>
                  <a:pt x="493" y="43"/>
                </a:lnTo>
                <a:lnTo>
                  <a:pt x="500" y="63"/>
                </a:lnTo>
                <a:lnTo>
                  <a:pt x="504" y="82"/>
                </a:lnTo>
                <a:lnTo>
                  <a:pt x="504" y="98"/>
                </a:lnTo>
                <a:lnTo>
                  <a:pt x="508" y="114"/>
                </a:lnTo>
                <a:lnTo>
                  <a:pt x="512" y="129"/>
                </a:lnTo>
                <a:lnTo>
                  <a:pt x="522" y="143"/>
                </a:lnTo>
                <a:lnTo>
                  <a:pt x="534" y="151"/>
                </a:lnTo>
                <a:lnTo>
                  <a:pt x="550" y="155"/>
                </a:lnTo>
                <a:lnTo>
                  <a:pt x="567" y="157"/>
                </a:lnTo>
                <a:lnTo>
                  <a:pt x="585" y="157"/>
                </a:lnTo>
                <a:lnTo>
                  <a:pt x="599" y="153"/>
                </a:lnTo>
                <a:lnTo>
                  <a:pt x="609" y="147"/>
                </a:lnTo>
                <a:lnTo>
                  <a:pt x="617" y="133"/>
                </a:lnTo>
                <a:lnTo>
                  <a:pt x="628" y="116"/>
                </a:lnTo>
                <a:lnTo>
                  <a:pt x="642" y="96"/>
                </a:lnTo>
                <a:lnTo>
                  <a:pt x="656" y="76"/>
                </a:lnTo>
                <a:lnTo>
                  <a:pt x="668" y="61"/>
                </a:lnTo>
                <a:lnTo>
                  <a:pt x="683" y="43"/>
                </a:lnTo>
                <a:lnTo>
                  <a:pt x="703" y="27"/>
                </a:lnTo>
                <a:lnTo>
                  <a:pt x="723" y="15"/>
                </a:lnTo>
                <a:lnTo>
                  <a:pt x="737" y="9"/>
                </a:lnTo>
                <a:lnTo>
                  <a:pt x="748" y="11"/>
                </a:lnTo>
                <a:lnTo>
                  <a:pt x="764" y="19"/>
                </a:lnTo>
                <a:lnTo>
                  <a:pt x="782" y="27"/>
                </a:lnTo>
                <a:lnTo>
                  <a:pt x="802" y="37"/>
                </a:lnTo>
                <a:lnTo>
                  <a:pt x="823" y="45"/>
                </a:lnTo>
                <a:lnTo>
                  <a:pt x="851" y="47"/>
                </a:lnTo>
                <a:lnTo>
                  <a:pt x="874" y="43"/>
                </a:lnTo>
                <a:lnTo>
                  <a:pt x="896" y="37"/>
                </a:lnTo>
                <a:lnTo>
                  <a:pt x="920" y="33"/>
                </a:lnTo>
                <a:lnTo>
                  <a:pt x="937" y="29"/>
                </a:lnTo>
                <a:lnTo>
                  <a:pt x="953" y="25"/>
                </a:lnTo>
                <a:lnTo>
                  <a:pt x="967" y="21"/>
                </a:lnTo>
                <a:lnTo>
                  <a:pt x="979" y="19"/>
                </a:lnTo>
                <a:lnTo>
                  <a:pt x="985" y="21"/>
                </a:lnTo>
                <a:lnTo>
                  <a:pt x="987" y="31"/>
                </a:lnTo>
                <a:lnTo>
                  <a:pt x="987" y="51"/>
                </a:lnTo>
                <a:lnTo>
                  <a:pt x="985" y="70"/>
                </a:lnTo>
                <a:lnTo>
                  <a:pt x="983" y="92"/>
                </a:lnTo>
                <a:lnTo>
                  <a:pt x="979" y="112"/>
                </a:lnTo>
                <a:lnTo>
                  <a:pt x="973" y="124"/>
                </a:lnTo>
                <a:lnTo>
                  <a:pt x="963" y="128"/>
                </a:lnTo>
                <a:lnTo>
                  <a:pt x="951" y="128"/>
                </a:lnTo>
                <a:lnTo>
                  <a:pt x="937" y="126"/>
                </a:lnTo>
                <a:lnTo>
                  <a:pt x="926" y="124"/>
                </a:lnTo>
                <a:lnTo>
                  <a:pt x="912" y="126"/>
                </a:lnTo>
                <a:lnTo>
                  <a:pt x="902" y="131"/>
                </a:lnTo>
                <a:lnTo>
                  <a:pt x="886" y="147"/>
                </a:lnTo>
                <a:lnTo>
                  <a:pt x="865" y="167"/>
                </a:lnTo>
                <a:lnTo>
                  <a:pt x="843" y="185"/>
                </a:lnTo>
                <a:lnTo>
                  <a:pt x="821" y="198"/>
                </a:lnTo>
                <a:lnTo>
                  <a:pt x="807" y="204"/>
                </a:lnTo>
                <a:lnTo>
                  <a:pt x="792" y="206"/>
                </a:lnTo>
                <a:lnTo>
                  <a:pt x="778" y="206"/>
                </a:lnTo>
                <a:lnTo>
                  <a:pt x="766" y="208"/>
                </a:lnTo>
                <a:lnTo>
                  <a:pt x="760" y="212"/>
                </a:lnTo>
                <a:lnTo>
                  <a:pt x="758" y="222"/>
                </a:lnTo>
                <a:lnTo>
                  <a:pt x="762" y="236"/>
                </a:lnTo>
                <a:lnTo>
                  <a:pt x="764" y="253"/>
                </a:lnTo>
                <a:lnTo>
                  <a:pt x="764" y="271"/>
                </a:lnTo>
                <a:lnTo>
                  <a:pt x="760" y="289"/>
                </a:lnTo>
                <a:lnTo>
                  <a:pt x="754" y="303"/>
                </a:lnTo>
                <a:lnTo>
                  <a:pt x="743" y="311"/>
                </a:lnTo>
                <a:lnTo>
                  <a:pt x="725" y="316"/>
                </a:lnTo>
                <a:lnTo>
                  <a:pt x="709" y="316"/>
                </a:lnTo>
                <a:lnTo>
                  <a:pt x="695" y="316"/>
                </a:lnTo>
                <a:lnTo>
                  <a:pt x="685" y="318"/>
                </a:lnTo>
                <a:lnTo>
                  <a:pt x="682" y="326"/>
                </a:lnTo>
                <a:lnTo>
                  <a:pt x="682" y="338"/>
                </a:lnTo>
                <a:lnTo>
                  <a:pt x="682" y="356"/>
                </a:lnTo>
                <a:lnTo>
                  <a:pt x="682" y="374"/>
                </a:lnTo>
                <a:lnTo>
                  <a:pt x="680" y="391"/>
                </a:lnTo>
                <a:lnTo>
                  <a:pt x="674" y="405"/>
                </a:lnTo>
                <a:lnTo>
                  <a:pt x="668" y="415"/>
                </a:lnTo>
                <a:lnTo>
                  <a:pt x="654" y="425"/>
                </a:lnTo>
                <a:lnTo>
                  <a:pt x="640" y="433"/>
                </a:lnTo>
                <a:lnTo>
                  <a:pt x="630" y="444"/>
                </a:lnTo>
                <a:lnTo>
                  <a:pt x="626" y="458"/>
                </a:lnTo>
                <a:lnTo>
                  <a:pt x="622" y="474"/>
                </a:lnTo>
                <a:lnTo>
                  <a:pt x="617" y="486"/>
                </a:lnTo>
                <a:lnTo>
                  <a:pt x="609" y="494"/>
                </a:lnTo>
                <a:lnTo>
                  <a:pt x="605" y="496"/>
                </a:lnTo>
                <a:lnTo>
                  <a:pt x="558" y="511"/>
                </a:lnTo>
                <a:lnTo>
                  <a:pt x="546" y="572"/>
                </a:lnTo>
                <a:lnTo>
                  <a:pt x="518" y="572"/>
                </a:lnTo>
                <a:lnTo>
                  <a:pt x="461" y="598"/>
                </a:lnTo>
                <a:lnTo>
                  <a:pt x="424" y="594"/>
                </a:lnTo>
                <a:lnTo>
                  <a:pt x="412" y="620"/>
                </a:lnTo>
                <a:lnTo>
                  <a:pt x="357" y="627"/>
                </a:lnTo>
                <a:lnTo>
                  <a:pt x="327" y="643"/>
                </a:lnTo>
                <a:lnTo>
                  <a:pt x="266" y="578"/>
                </a:lnTo>
                <a:lnTo>
                  <a:pt x="229" y="596"/>
                </a:lnTo>
                <a:lnTo>
                  <a:pt x="209" y="643"/>
                </a:lnTo>
                <a:lnTo>
                  <a:pt x="105" y="663"/>
                </a:lnTo>
                <a:lnTo>
                  <a:pt x="54" y="610"/>
                </a:lnTo>
                <a:lnTo>
                  <a:pt x="4" y="612"/>
                </a:lnTo>
                <a:lnTo>
                  <a:pt x="0" y="562"/>
                </a:lnTo>
                <a:lnTo>
                  <a:pt x="69" y="482"/>
                </a:lnTo>
                <a:lnTo>
                  <a:pt x="59" y="395"/>
                </a:lnTo>
                <a:lnTo>
                  <a:pt x="28" y="350"/>
                </a:lnTo>
                <a:lnTo>
                  <a:pt x="32" y="313"/>
                </a:lnTo>
                <a:lnTo>
                  <a:pt x="87" y="265"/>
                </a:lnTo>
                <a:lnTo>
                  <a:pt x="107" y="181"/>
                </a:lnTo>
                <a:lnTo>
                  <a:pt x="168" y="143"/>
                </a:lnTo>
                <a:lnTo>
                  <a:pt x="201" y="88"/>
                </a:lnTo>
                <a:lnTo>
                  <a:pt x="266" y="84"/>
                </a:lnTo>
                <a:lnTo>
                  <a:pt x="323" y="0"/>
                </a:lnTo>
              </a:path>
            </a:pathLst>
          </a:custGeom>
          <a:solidFill>
            <a:schemeClr val="accent2"/>
          </a:solidFill>
          <a:ln w="6350">
            <a:solidFill>
              <a:schemeClr val="tx1">
                <a:lumMod val="85000"/>
                <a:lumOff val="15000"/>
              </a:schemeClr>
            </a:solidFill>
            <a:prstDash val="solid"/>
            <a:round/>
          </a:ln>
        </p:spPr>
        <p:txBody>
          <a:bodyPr lIns="91451" tIns="45725" rIns="91451" bIns="45725"/>
          <a:lstStyle/>
          <a:p>
            <a:endParaRPr lang="zh-CN" altLang="en-US"/>
          </a:p>
        </p:txBody>
      </p:sp>
      <p:sp>
        <p:nvSpPr>
          <p:cNvPr id="92" name="Freeform 100"/>
          <p:cNvSpPr/>
          <p:nvPr/>
        </p:nvSpPr>
        <p:spPr bwMode="gray">
          <a:xfrm>
            <a:off x="5168725" y="2634510"/>
            <a:ext cx="682467" cy="681038"/>
          </a:xfrm>
          <a:custGeom>
            <a:avLst/>
            <a:gdLst>
              <a:gd name="T0" fmla="*/ 182 w 860"/>
              <a:gd name="T1" fmla="*/ 145 h 858"/>
              <a:gd name="T2" fmla="*/ 179 w 860"/>
              <a:gd name="T3" fmla="*/ 149 h 858"/>
              <a:gd name="T4" fmla="*/ 174 w 860"/>
              <a:gd name="T5" fmla="*/ 152 h 858"/>
              <a:gd name="T6" fmla="*/ 166 w 860"/>
              <a:gd name="T7" fmla="*/ 154 h 858"/>
              <a:gd name="T8" fmla="*/ 156 w 860"/>
              <a:gd name="T9" fmla="*/ 157 h 858"/>
              <a:gd name="T10" fmla="*/ 149 w 860"/>
              <a:gd name="T11" fmla="*/ 163 h 858"/>
              <a:gd name="T12" fmla="*/ 140 w 860"/>
              <a:gd name="T13" fmla="*/ 170 h 858"/>
              <a:gd name="T14" fmla="*/ 133 w 860"/>
              <a:gd name="T15" fmla="*/ 176 h 858"/>
              <a:gd name="T16" fmla="*/ 129 w 860"/>
              <a:gd name="T17" fmla="*/ 180 h 858"/>
              <a:gd name="T18" fmla="*/ 123 w 860"/>
              <a:gd name="T19" fmla="*/ 186 h 858"/>
              <a:gd name="T20" fmla="*/ 119 w 860"/>
              <a:gd name="T21" fmla="*/ 194 h 858"/>
              <a:gd name="T22" fmla="*/ 113 w 860"/>
              <a:gd name="T23" fmla="*/ 201 h 858"/>
              <a:gd name="T24" fmla="*/ 107 w 860"/>
              <a:gd name="T25" fmla="*/ 204 h 858"/>
              <a:gd name="T26" fmla="*/ 103 w 860"/>
              <a:gd name="T27" fmla="*/ 208 h 858"/>
              <a:gd name="T28" fmla="*/ 95 w 860"/>
              <a:gd name="T29" fmla="*/ 213 h 858"/>
              <a:gd name="T30" fmla="*/ 89 w 860"/>
              <a:gd name="T31" fmla="*/ 215 h 858"/>
              <a:gd name="T32" fmla="*/ 88 w 860"/>
              <a:gd name="T33" fmla="*/ 210 h 858"/>
              <a:gd name="T34" fmla="*/ 92 w 860"/>
              <a:gd name="T35" fmla="*/ 204 h 858"/>
              <a:gd name="T36" fmla="*/ 98 w 860"/>
              <a:gd name="T37" fmla="*/ 198 h 858"/>
              <a:gd name="T38" fmla="*/ 103 w 860"/>
              <a:gd name="T39" fmla="*/ 191 h 858"/>
              <a:gd name="T40" fmla="*/ 101 w 860"/>
              <a:gd name="T41" fmla="*/ 187 h 858"/>
              <a:gd name="T42" fmla="*/ 95 w 860"/>
              <a:gd name="T43" fmla="*/ 184 h 858"/>
              <a:gd name="T44" fmla="*/ 91 w 860"/>
              <a:gd name="T45" fmla="*/ 179 h 858"/>
              <a:gd name="T46" fmla="*/ 93 w 860"/>
              <a:gd name="T47" fmla="*/ 170 h 858"/>
              <a:gd name="T48" fmla="*/ 100 w 860"/>
              <a:gd name="T49" fmla="*/ 159 h 858"/>
              <a:gd name="T50" fmla="*/ 107 w 860"/>
              <a:gd name="T51" fmla="*/ 148 h 858"/>
              <a:gd name="T52" fmla="*/ 110 w 860"/>
              <a:gd name="T53" fmla="*/ 140 h 858"/>
              <a:gd name="T54" fmla="*/ 110 w 860"/>
              <a:gd name="T55" fmla="*/ 135 h 858"/>
              <a:gd name="T56" fmla="*/ 105 w 860"/>
              <a:gd name="T57" fmla="*/ 129 h 858"/>
              <a:gd name="T58" fmla="*/ 99 w 860"/>
              <a:gd name="T59" fmla="*/ 123 h 858"/>
              <a:gd name="T60" fmla="*/ 94 w 860"/>
              <a:gd name="T61" fmla="*/ 122 h 858"/>
              <a:gd name="T62" fmla="*/ 87 w 860"/>
              <a:gd name="T63" fmla="*/ 123 h 858"/>
              <a:gd name="T64" fmla="*/ 78 w 860"/>
              <a:gd name="T65" fmla="*/ 123 h 858"/>
              <a:gd name="T66" fmla="*/ 74 w 860"/>
              <a:gd name="T67" fmla="*/ 124 h 858"/>
              <a:gd name="T68" fmla="*/ 70 w 860"/>
              <a:gd name="T69" fmla="*/ 134 h 858"/>
              <a:gd name="T70" fmla="*/ 66 w 860"/>
              <a:gd name="T71" fmla="*/ 145 h 858"/>
              <a:gd name="T72" fmla="*/ 60 w 860"/>
              <a:gd name="T73" fmla="*/ 152 h 858"/>
              <a:gd name="T74" fmla="*/ 53 w 860"/>
              <a:gd name="T75" fmla="*/ 163 h 858"/>
              <a:gd name="T76" fmla="*/ 46 w 860"/>
              <a:gd name="T77" fmla="*/ 169 h 858"/>
              <a:gd name="T78" fmla="*/ 41 w 860"/>
              <a:gd name="T79" fmla="*/ 172 h 858"/>
              <a:gd name="T80" fmla="*/ 34 w 860"/>
              <a:gd name="T81" fmla="*/ 167 h 858"/>
              <a:gd name="T82" fmla="*/ 14 w 860"/>
              <a:gd name="T83" fmla="*/ 147 h 858"/>
              <a:gd name="T84" fmla="*/ 5 w 860"/>
              <a:gd name="T85" fmla="*/ 127 h 858"/>
              <a:gd name="T86" fmla="*/ 7 w 860"/>
              <a:gd name="T87" fmla="*/ 101 h 858"/>
              <a:gd name="T88" fmla="*/ 3 w 860"/>
              <a:gd name="T89" fmla="*/ 79 h 858"/>
              <a:gd name="T90" fmla="*/ 21 w 860"/>
              <a:gd name="T91" fmla="*/ 80 h 858"/>
              <a:gd name="T92" fmla="*/ 43 w 860"/>
              <a:gd name="T93" fmla="*/ 78 h 858"/>
              <a:gd name="T94" fmla="*/ 69 w 860"/>
              <a:gd name="T95" fmla="*/ 53 h 858"/>
              <a:gd name="T96" fmla="*/ 94 w 860"/>
              <a:gd name="T97" fmla="*/ 44 h 858"/>
              <a:gd name="T98" fmla="*/ 108 w 860"/>
              <a:gd name="T99" fmla="*/ 37 h 858"/>
              <a:gd name="T100" fmla="*/ 131 w 860"/>
              <a:gd name="T101" fmla="*/ 12 h 858"/>
              <a:gd name="T102" fmla="*/ 149 w 860"/>
              <a:gd name="T103" fmla="*/ 6 h 858"/>
              <a:gd name="T104" fmla="*/ 182 w 860"/>
              <a:gd name="T105" fmla="*/ 30 h 858"/>
              <a:gd name="T106" fmla="*/ 194 w 860"/>
              <a:gd name="T107" fmla="*/ 60 h 858"/>
              <a:gd name="T108" fmla="*/ 215 w 860"/>
              <a:gd name="T109" fmla="*/ 101 h 858"/>
              <a:gd name="T110" fmla="*/ 183 w 860"/>
              <a:gd name="T111" fmla="*/ 134 h 85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860"/>
              <a:gd name="T169" fmla="*/ 0 h 858"/>
              <a:gd name="T170" fmla="*/ 860 w 860"/>
              <a:gd name="T171" fmla="*/ 858 h 858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860" h="858">
                <a:moveTo>
                  <a:pt x="725" y="575"/>
                </a:moveTo>
                <a:lnTo>
                  <a:pt x="725" y="579"/>
                </a:lnTo>
                <a:lnTo>
                  <a:pt x="719" y="585"/>
                </a:lnTo>
                <a:lnTo>
                  <a:pt x="713" y="594"/>
                </a:lnTo>
                <a:lnTo>
                  <a:pt x="705" y="604"/>
                </a:lnTo>
                <a:lnTo>
                  <a:pt x="695" y="608"/>
                </a:lnTo>
                <a:lnTo>
                  <a:pt x="681" y="610"/>
                </a:lnTo>
                <a:lnTo>
                  <a:pt x="664" y="614"/>
                </a:lnTo>
                <a:lnTo>
                  <a:pt x="642" y="618"/>
                </a:lnTo>
                <a:lnTo>
                  <a:pt x="622" y="626"/>
                </a:lnTo>
                <a:lnTo>
                  <a:pt x="607" y="638"/>
                </a:lnTo>
                <a:lnTo>
                  <a:pt x="593" y="651"/>
                </a:lnTo>
                <a:lnTo>
                  <a:pt x="577" y="665"/>
                </a:lnTo>
                <a:lnTo>
                  <a:pt x="559" y="679"/>
                </a:lnTo>
                <a:lnTo>
                  <a:pt x="544" y="693"/>
                </a:lnTo>
                <a:lnTo>
                  <a:pt x="530" y="703"/>
                </a:lnTo>
                <a:lnTo>
                  <a:pt x="522" y="711"/>
                </a:lnTo>
                <a:lnTo>
                  <a:pt x="514" y="718"/>
                </a:lnTo>
                <a:lnTo>
                  <a:pt x="502" y="730"/>
                </a:lnTo>
                <a:lnTo>
                  <a:pt x="492" y="744"/>
                </a:lnTo>
                <a:lnTo>
                  <a:pt x="481" y="760"/>
                </a:lnTo>
                <a:lnTo>
                  <a:pt x="475" y="774"/>
                </a:lnTo>
                <a:lnTo>
                  <a:pt x="465" y="789"/>
                </a:lnTo>
                <a:lnTo>
                  <a:pt x="451" y="801"/>
                </a:lnTo>
                <a:lnTo>
                  <a:pt x="437" y="809"/>
                </a:lnTo>
                <a:lnTo>
                  <a:pt x="427" y="815"/>
                </a:lnTo>
                <a:lnTo>
                  <a:pt x="422" y="823"/>
                </a:lnTo>
                <a:lnTo>
                  <a:pt x="410" y="831"/>
                </a:lnTo>
                <a:lnTo>
                  <a:pt x="394" y="840"/>
                </a:lnTo>
                <a:lnTo>
                  <a:pt x="380" y="850"/>
                </a:lnTo>
                <a:lnTo>
                  <a:pt x="364" y="856"/>
                </a:lnTo>
                <a:lnTo>
                  <a:pt x="355" y="858"/>
                </a:lnTo>
                <a:lnTo>
                  <a:pt x="349" y="854"/>
                </a:lnTo>
                <a:lnTo>
                  <a:pt x="349" y="838"/>
                </a:lnTo>
                <a:lnTo>
                  <a:pt x="355" y="827"/>
                </a:lnTo>
                <a:lnTo>
                  <a:pt x="366" y="815"/>
                </a:lnTo>
                <a:lnTo>
                  <a:pt x="380" y="801"/>
                </a:lnTo>
                <a:lnTo>
                  <a:pt x="392" y="789"/>
                </a:lnTo>
                <a:lnTo>
                  <a:pt x="404" y="775"/>
                </a:lnTo>
                <a:lnTo>
                  <a:pt x="410" y="764"/>
                </a:lnTo>
                <a:lnTo>
                  <a:pt x="410" y="754"/>
                </a:lnTo>
                <a:lnTo>
                  <a:pt x="404" y="748"/>
                </a:lnTo>
                <a:lnTo>
                  <a:pt x="392" y="742"/>
                </a:lnTo>
                <a:lnTo>
                  <a:pt x="380" y="734"/>
                </a:lnTo>
                <a:lnTo>
                  <a:pt x="370" y="726"/>
                </a:lnTo>
                <a:lnTo>
                  <a:pt x="364" y="716"/>
                </a:lnTo>
                <a:lnTo>
                  <a:pt x="364" y="699"/>
                </a:lnTo>
                <a:lnTo>
                  <a:pt x="372" y="679"/>
                </a:lnTo>
                <a:lnTo>
                  <a:pt x="382" y="661"/>
                </a:lnTo>
                <a:lnTo>
                  <a:pt x="400" y="636"/>
                </a:lnTo>
                <a:lnTo>
                  <a:pt x="418" y="608"/>
                </a:lnTo>
                <a:lnTo>
                  <a:pt x="425" y="592"/>
                </a:lnTo>
                <a:lnTo>
                  <a:pt x="433" y="575"/>
                </a:lnTo>
                <a:lnTo>
                  <a:pt x="441" y="559"/>
                </a:lnTo>
                <a:lnTo>
                  <a:pt x="443" y="547"/>
                </a:lnTo>
                <a:lnTo>
                  <a:pt x="439" y="537"/>
                </a:lnTo>
                <a:lnTo>
                  <a:pt x="429" y="526"/>
                </a:lnTo>
                <a:lnTo>
                  <a:pt x="418" y="514"/>
                </a:lnTo>
                <a:lnTo>
                  <a:pt x="404" y="502"/>
                </a:lnTo>
                <a:lnTo>
                  <a:pt x="394" y="494"/>
                </a:lnTo>
                <a:lnTo>
                  <a:pt x="384" y="490"/>
                </a:lnTo>
                <a:lnTo>
                  <a:pt x="374" y="490"/>
                </a:lnTo>
                <a:lnTo>
                  <a:pt x="362" y="492"/>
                </a:lnTo>
                <a:lnTo>
                  <a:pt x="345" y="494"/>
                </a:lnTo>
                <a:lnTo>
                  <a:pt x="325" y="494"/>
                </a:lnTo>
                <a:lnTo>
                  <a:pt x="311" y="492"/>
                </a:lnTo>
                <a:lnTo>
                  <a:pt x="301" y="492"/>
                </a:lnTo>
                <a:lnTo>
                  <a:pt x="294" y="498"/>
                </a:lnTo>
                <a:lnTo>
                  <a:pt x="286" y="512"/>
                </a:lnTo>
                <a:lnTo>
                  <a:pt x="280" y="533"/>
                </a:lnTo>
                <a:lnTo>
                  <a:pt x="272" y="557"/>
                </a:lnTo>
                <a:lnTo>
                  <a:pt x="264" y="577"/>
                </a:lnTo>
                <a:lnTo>
                  <a:pt x="254" y="592"/>
                </a:lnTo>
                <a:lnTo>
                  <a:pt x="242" y="608"/>
                </a:lnTo>
                <a:lnTo>
                  <a:pt x="227" y="630"/>
                </a:lnTo>
                <a:lnTo>
                  <a:pt x="211" y="650"/>
                </a:lnTo>
                <a:lnTo>
                  <a:pt x="197" y="663"/>
                </a:lnTo>
                <a:lnTo>
                  <a:pt x="183" y="673"/>
                </a:lnTo>
                <a:lnTo>
                  <a:pt x="172" y="681"/>
                </a:lnTo>
                <a:lnTo>
                  <a:pt x="162" y="687"/>
                </a:lnTo>
                <a:lnTo>
                  <a:pt x="158" y="691"/>
                </a:lnTo>
                <a:lnTo>
                  <a:pt x="134" y="667"/>
                </a:lnTo>
                <a:lnTo>
                  <a:pt x="103" y="620"/>
                </a:lnTo>
                <a:lnTo>
                  <a:pt x="55" y="587"/>
                </a:lnTo>
                <a:lnTo>
                  <a:pt x="0" y="569"/>
                </a:lnTo>
                <a:lnTo>
                  <a:pt x="20" y="510"/>
                </a:lnTo>
                <a:lnTo>
                  <a:pt x="53" y="457"/>
                </a:lnTo>
                <a:lnTo>
                  <a:pt x="30" y="402"/>
                </a:lnTo>
                <a:lnTo>
                  <a:pt x="30" y="337"/>
                </a:lnTo>
                <a:lnTo>
                  <a:pt x="10" y="315"/>
                </a:lnTo>
                <a:lnTo>
                  <a:pt x="40" y="285"/>
                </a:lnTo>
                <a:lnTo>
                  <a:pt x="81" y="317"/>
                </a:lnTo>
                <a:lnTo>
                  <a:pt x="126" y="382"/>
                </a:lnTo>
                <a:lnTo>
                  <a:pt x="170" y="311"/>
                </a:lnTo>
                <a:lnTo>
                  <a:pt x="215" y="274"/>
                </a:lnTo>
                <a:lnTo>
                  <a:pt x="274" y="209"/>
                </a:lnTo>
                <a:lnTo>
                  <a:pt x="349" y="189"/>
                </a:lnTo>
                <a:lnTo>
                  <a:pt x="376" y="173"/>
                </a:lnTo>
                <a:lnTo>
                  <a:pt x="380" y="134"/>
                </a:lnTo>
                <a:lnTo>
                  <a:pt x="431" y="146"/>
                </a:lnTo>
                <a:lnTo>
                  <a:pt x="475" y="108"/>
                </a:lnTo>
                <a:lnTo>
                  <a:pt x="524" y="47"/>
                </a:lnTo>
                <a:lnTo>
                  <a:pt x="524" y="0"/>
                </a:lnTo>
                <a:lnTo>
                  <a:pt x="595" y="22"/>
                </a:lnTo>
                <a:lnTo>
                  <a:pt x="679" y="45"/>
                </a:lnTo>
                <a:lnTo>
                  <a:pt x="725" y="120"/>
                </a:lnTo>
                <a:lnTo>
                  <a:pt x="784" y="187"/>
                </a:lnTo>
                <a:lnTo>
                  <a:pt x="774" y="240"/>
                </a:lnTo>
                <a:lnTo>
                  <a:pt x="860" y="317"/>
                </a:lnTo>
                <a:lnTo>
                  <a:pt x="860" y="402"/>
                </a:lnTo>
                <a:lnTo>
                  <a:pt x="815" y="425"/>
                </a:lnTo>
                <a:lnTo>
                  <a:pt x="731" y="533"/>
                </a:lnTo>
                <a:lnTo>
                  <a:pt x="725" y="575"/>
                </a:lnTo>
              </a:path>
            </a:pathLst>
          </a:custGeom>
          <a:solidFill>
            <a:schemeClr val="accent2"/>
          </a:solidFill>
          <a:ln w="6350">
            <a:solidFill>
              <a:schemeClr val="tx1">
                <a:lumMod val="85000"/>
                <a:lumOff val="15000"/>
              </a:schemeClr>
            </a:solidFill>
            <a:prstDash val="solid"/>
            <a:round/>
          </a:ln>
        </p:spPr>
        <p:txBody>
          <a:bodyPr lIns="91451" tIns="45725" rIns="91451" bIns="45725"/>
          <a:lstStyle/>
          <a:p>
            <a:endParaRPr lang="zh-CN" altLang="en-US"/>
          </a:p>
        </p:txBody>
      </p:sp>
      <p:sp>
        <p:nvSpPr>
          <p:cNvPr id="93" name="Freeform 82"/>
          <p:cNvSpPr/>
          <p:nvPr/>
        </p:nvSpPr>
        <p:spPr bwMode="gray">
          <a:xfrm>
            <a:off x="5335499" y="4345834"/>
            <a:ext cx="449158" cy="504825"/>
          </a:xfrm>
          <a:custGeom>
            <a:avLst/>
            <a:gdLst>
              <a:gd name="T0" fmla="*/ 109 w 565"/>
              <a:gd name="T1" fmla="*/ 11 h 638"/>
              <a:gd name="T2" fmla="*/ 106 w 565"/>
              <a:gd name="T3" fmla="*/ 11 h 638"/>
              <a:gd name="T4" fmla="*/ 103 w 565"/>
              <a:gd name="T5" fmla="*/ 14 h 638"/>
              <a:gd name="T6" fmla="*/ 100 w 565"/>
              <a:gd name="T7" fmla="*/ 21 h 638"/>
              <a:gd name="T8" fmla="*/ 99 w 565"/>
              <a:gd name="T9" fmla="*/ 28 h 638"/>
              <a:gd name="T10" fmla="*/ 96 w 565"/>
              <a:gd name="T11" fmla="*/ 31 h 638"/>
              <a:gd name="T12" fmla="*/ 90 w 565"/>
              <a:gd name="T13" fmla="*/ 29 h 638"/>
              <a:gd name="T14" fmla="*/ 84 w 565"/>
              <a:gd name="T15" fmla="*/ 26 h 638"/>
              <a:gd name="T16" fmla="*/ 80 w 565"/>
              <a:gd name="T17" fmla="*/ 26 h 638"/>
              <a:gd name="T18" fmla="*/ 82 w 565"/>
              <a:gd name="T19" fmla="*/ 32 h 638"/>
              <a:gd name="T20" fmla="*/ 87 w 565"/>
              <a:gd name="T21" fmla="*/ 36 h 638"/>
              <a:gd name="T22" fmla="*/ 93 w 565"/>
              <a:gd name="T23" fmla="*/ 38 h 638"/>
              <a:gd name="T24" fmla="*/ 101 w 565"/>
              <a:gd name="T25" fmla="*/ 35 h 638"/>
              <a:gd name="T26" fmla="*/ 104 w 565"/>
              <a:gd name="T27" fmla="*/ 31 h 638"/>
              <a:gd name="T28" fmla="*/ 106 w 565"/>
              <a:gd name="T29" fmla="*/ 25 h 638"/>
              <a:gd name="T30" fmla="*/ 110 w 565"/>
              <a:gd name="T31" fmla="*/ 24 h 638"/>
              <a:gd name="T32" fmla="*/ 117 w 565"/>
              <a:gd name="T33" fmla="*/ 30 h 638"/>
              <a:gd name="T34" fmla="*/ 126 w 565"/>
              <a:gd name="T35" fmla="*/ 34 h 638"/>
              <a:gd name="T36" fmla="*/ 131 w 565"/>
              <a:gd name="T37" fmla="*/ 36 h 638"/>
              <a:gd name="T38" fmla="*/ 138 w 565"/>
              <a:gd name="T39" fmla="*/ 38 h 638"/>
              <a:gd name="T40" fmla="*/ 142 w 565"/>
              <a:gd name="T41" fmla="*/ 44 h 638"/>
              <a:gd name="T42" fmla="*/ 139 w 565"/>
              <a:gd name="T43" fmla="*/ 51 h 638"/>
              <a:gd name="T44" fmla="*/ 133 w 565"/>
              <a:gd name="T45" fmla="*/ 58 h 638"/>
              <a:gd name="T46" fmla="*/ 130 w 565"/>
              <a:gd name="T47" fmla="*/ 60 h 638"/>
              <a:gd name="T48" fmla="*/ 134 w 565"/>
              <a:gd name="T49" fmla="*/ 60 h 638"/>
              <a:gd name="T50" fmla="*/ 139 w 565"/>
              <a:gd name="T51" fmla="*/ 60 h 638"/>
              <a:gd name="T52" fmla="*/ 141 w 565"/>
              <a:gd name="T53" fmla="*/ 63 h 638"/>
              <a:gd name="T54" fmla="*/ 136 w 565"/>
              <a:gd name="T55" fmla="*/ 67 h 638"/>
              <a:gd name="T56" fmla="*/ 129 w 565"/>
              <a:gd name="T57" fmla="*/ 71 h 638"/>
              <a:gd name="T58" fmla="*/ 126 w 565"/>
              <a:gd name="T59" fmla="*/ 73 h 638"/>
              <a:gd name="T60" fmla="*/ 129 w 565"/>
              <a:gd name="T61" fmla="*/ 73 h 638"/>
              <a:gd name="T62" fmla="*/ 135 w 565"/>
              <a:gd name="T63" fmla="*/ 78 h 638"/>
              <a:gd name="T64" fmla="*/ 136 w 565"/>
              <a:gd name="T65" fmla="*/ 88 h 638"/>
              <a:gd name="T66" fmla="*/ 138 w 565"/>
              <a:gd name="T67" fmla="*/ 98 h 638"/>
              <a:gd name="T68" fmla="*/ 141 w 565"/>
              <a:gd name="T69" fmla="*/ 104 h 638"/>
              <a:gd name="T70" fmla="*/ 141 w 565"/>
              <a:gd name="T71" fmla="*/ 108 h 638"/>
              <a:gd name="T72" fmla="*/ 136 w 565"/>
              <a:gd name="T73" fmla="*/ 112 h 638"/>
              <a:gd name="T74" fmla="*/ 129 w 565"/>
              <a:gd name="T75" fmla="*/ 111 h 638"/>
              <a:gd name="T76" fmla="*/ 123 w 565"/>
              <a:gd name="T77" fmla="*/ 110 h 638"/>
              <a:gd name="T78" fmla="*/ 119 w 565"/>
              <a:gd name="T79" fmla="*/ 116 h 638"/>
              <a:gd name="T80" fmla="*/ 118 w 565"/>
              <a:gd name="T81" fmla="*/ 122 h 638"/>
              <a:gd name="T82" fmla="*/ 116 w 565"/>
              <a:gd name="T83" fmla="*/ 129 h 638"/>
              <a:gd name="T84" fmla="*/ 113 w 565"/>
              <a:gd name="T85" fmla="*/ 136 h 638"/>
              <a:gd name="T86" fmla="*/ 112 w 565"/>
              <a:gd name="T87" fmla="*/ 146 h 638"/>
              <a:gd name="T88" fmla="*/ 112 w 565"/>
              <a:gd name="T89" fmla="*/ 150 h 638"/>
              <a:gd name="T90" fmla="*/ 102 w 565"/>
              <a:gd name="T91" fmla="*/ 158 h 638"/>
              <a:gd name="T92" fmla="*/ 88 w 565"/>
              <a:gd name="T93" fmla="*/ 158 h 638"/>
              <a:gd name="T94" fmla="*/ 69 w 565"/>
              <a:gd name="T95" fmla="*/ 148 h 638"/>
              <a:gd name="T96" fmla="*/ 47 w 565"/>
              <a:gd name="T97" fmla="*/ 155 h 638"/>
              <a:gd name="T98" fmla="*/ 35 w 565"/>
              <a:gd name="T99" fmla="*/ 128 h 638"/>
              <a:gd name="T100" fmla="*/ 20 w 565"/>
              <a:gd name="T101" fmla="*/ 113 h 638"/>
              <a:gd name="T102" fmla="*/ 5 w 565"/>
              <a:gd name="T103" fmla="*/ 83 h 638"/>
              <a:gd name="T104" fmla="*/ 27 w 565"/>
              <a:gd name="T105" fmla="*/ 49 h 638"/>
              <a:gd name="T106" fmla="*/ 42 w 565"/>
              <a:gd name="T107" fmla="*/ 36 h 638"/>
              <a:gd name="T108" fmla="*/ 46 w 565"/>
              <a:gd name="T109" fmla="*/ 12 h 638"/>
              <a:gd name="T110" fmla="*/ 56 w 565"/>
              <a:gd name="T111" fmla="*/ 0 h 638"/>
              <a:gd name="T112" fmla="*/ 76 w 565"/>
              <a:gd name="T113" fmla="*/ 7 h 638"/>
              <a:gd name="T114" fmla="*/ 96 w 565"/>
              <a:gd name="T115" fmla="*/ 1 h 638"/>
              <a:gd name="T116" fmla="*/ 109 w 565"/>
              <a:gd name="T117" fmla="*/ 11 h 63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565"/>
              <a:gd name="T178" fmla="*/ 0 h 638"/>
              <a:gd name="T179" fmla="*/ 565 w 565"/>
              <a:gd name="T180" fmla="*/ 638 h 638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565" h="638">
                <a:moveTo>
                  <a:pt x="433" y="44"/>
                </a:moveTo>
                <a:lnTo>
                  <a:pt x="433" y="44"/>
                </a:lnTo>
                <a:lnTo>
                  <a:pt x="429" y="46"/>
                </a:lnTo>
                <a:lnTo>
                  <a:pt x="423" y="47"/>
                </a:lnTo>
                <a:lnTo>
                  <a:pt x="417" y="53"/>
                </a:lnTo>
                <a:lnTo>
                  <a:pt x="411" y="59"/>
                </a:lnTo>
                <a:lnTo>
                  <a:pt x="403" y="69"/>
                </a:lnTo>
                <a:lnTo>
                  <a:pt x="398" y="85"/>
                </a:lnTo>
                <a:lnTo>
                  <a:pt x="396" y="99"/>
                </a:lnTo>
                <a:lnTo>
                  <a:pt x="394" y="112"/>
                </a:lnTo>
                <a:lnTo>
                  <a:pt x="392" y="122"/>
                </a:lnTo>
                <a:lnTo>
                  <a:pt x="384" y="126"/>
                </a:lnTo>
                <a:lnTo>
                  <a:pt x="372" y="122"/>
                </a:lnTo>
                <a:lnTo>
                  <a:pt x="360" y="118"/>
                </a:lnTo>
                <a:lnTo>
                  <a:pt x="346" y="110"/>
                </a:lnTo>
                <a:lnTo>
                  <a:pt x="335" y="107"/>
                </a:lnTo>
                <a:lnTo>
                  <a:pt x="325" y="105"/>
                </a:lnTo>
                <a:lnTo>
                  <a:pt x="319" y="107"/>
                </a:lnTo>
                <a:lnTo>
                  <a:pt x="317" y="118"/>
                </a:lnTo>
                <a:lnTo>
                  <a:pt x="325" y="128"/>
                </a:lnTo>
                <a:lnTo>
                  <a:pt x="337" y="138"/>
                </a:lnTo>
                <a:lnTo>
                  <a:pt x="346" y="146"/>
                </a:lnTo>
                <a:lnTo>
                  <a:pt x="358" y="152"/>
                </a:lnTo>
                <a:lnTo>
                  <a:pt x="372" y="154"/>
                </a:lnTo>
                <a:lnTo>
                  <a:pt x="388" y="150"/>
                </a:lnTo>
                <a:lnTo>
                  <a:pt x="402" y="142"/>
                </a:lnTo>
                <a:lnTo>
                  <a:pt x="407" y="134"/>
                </a:lnTo>
                <a:lnTo>
                  <a:pt x="413" y="124"/>
                </a:lnTo>
                <a:lnTo>
                  <a:pt x="417" y="112"/>
                </a:lnTo>
                <a:lnTo>
                  <a:pt x="423" y="103"/>
                </a:lnTo>
                <a:lnTo>
                  <a:pt x="429" y="97"/>
                </a:lnTo>
                <a:lnTo>
                  <a:pt x="437" y="97"/>
                </a:lnTo>
                <a:lnTo>
                  <a:pt x="447" y="105"/>
                </a:lnTo>
                <a:lnTo>
                  <a:pt x="468" y="122"/>
                </a:lnTo>
                <a:lnTo>
                  <a:pt x="486" y="132"/>
                </a:lnTo>
                <a:lnTo>
                  <a:pt x="502" y="138"/>
                </a:lnTo>
                <a:lnTo>
                  <a:pt x="514" y="142"/>
                </a:lnTo>
                <a:lnTo>
                  <a:pt x="524" y="144"/>
                </a:lnTo>
                <a:lnTo>
                  <a:pt x="537" y="148"/>
                </a:lnTo>
                <a:lnTo>
                  <a:pt x="549" y="154"/>
                </a:lnTo>
                <a:lnTo>
                  <a:pt x="559" y="164"/>
                </a:lnTo>
                <a:lnTo>
                  <a:pt x="565" y="177"/>
                </a:lnTo>
                <a:lnTo>
                  <a:pt x="561" y="191"/>
                </a:lnTo>
                <a:lnTo>
                  <a:pt x="553" y="207"/>
                </a:lnTo>
                <a:lnTo>
                  <a:pt x="543" y="221"/>
                </a:lnTo>
                <a:lnTo>
                  <a:pt x="531" y="232"/>
                </a:lnTo>
                <a:lnTo>
                  <a:pt x="524" y="240"/>
                </a:lnTo>
                <a:lnTo>
                  <a:pt x="520" y="242"/>
                </a:lnTo>
                <a:lnTo>
                  <a:pt x="524" y="242"/>
                </a:lnTo>
                <a:lnTo>
                  <a:pt x="533" y="242"/>
                </a:lnTo>
                <a:lnTo>
                  <a:pt x="543" y="240"/>
                </a:lnTo>
                <a:lnTo>
                  <a:pt x="555" y="242"/>
                </a:lnTo>
                <a:lnTo>
                  <a:pt x="561" y="246"/>
                </a:lnTo>
                <a:lnTo>
                  <a:pt x="561" y="252"/>
                </a:lnTo>
                <a:lnTo>
                  <a:pt x="555" y="262"/>
                </a:lnTo>
                <a:lnTo>
                  <a:pt x="543" y="270"/>
                </a:lnTo>
                <a:lnTo>
                  <a:pt x="529" y="278"/>
                </a:lnTo>
                <a:lnTo>
                  <a:pt x="516" y="286"/>
                </a:lnTo>
                <a:lnTo>
                  <a:pt x="506" y="290"/>
                </a:lnTo>
                <a:lnTo>
                  <a:pt x="502" y="292"/>
                </a:lnTo>
                <a:lnTo>
                  <a:pt x="506" y="292"/>
                </a:lnTo>
                <a:lnTo>
                  <a:pt x="516" y="295"/>
                </a:lnTo>
                <a:lnTo>
                  <a:pt x="528" y="303"/>
                </a:lnTo>
                <a:lnTo>
                  <a:pt x="537" y="315"/>
                </a:lnTo>
                <a:lnTo>
                  <a:pt x="541" y="329"/>
                </a:lnTo>
                <a:lnTo>
                  <a:pt x="543" y="353"/>
                </a:lnTo>
                <a:lnTo>
                  <a:pt x="543" y="374"/>
                </a:lnTo>
                <a:lnTo>
                  <a:pt x="549" y="396"/>
                </a:lnTo>
                <a:lnTo>
                  <a:pt x="555" y="408"/>
                </a:lnTo>
                <a:lnTo>
                  <a:pt x="561" y="418"/>
                </a:lnTo>
                <a:lnTo>
                  <a:pt x="565" y="425"/>
                </a:lnTo>
                <a:lnTo>
                  <a:pt x="563" y="435"/>
                </a:lnTo>
                <a:lnTo>
                  <a:pt x="553" y="445"/>
                </a:lnTo>
                <a:lnTo>
                  <a:pt x="541" y="451"/>
                </a:lnTo>
                <a:lnTo>
                  <a:pt x="528" y="449"/>
                </a:lnTo>
                <a:lnTo>
                  <a:pt x="514" y="445"/>
                </a:lnTo>
                <a:lnTo>
                  <a:pt x="502" y="441"/>
                </a:lnTo>
                <a:lnTo>
                  <a:pt x="490" y="443"/>
                </a:lnTo>
                <a:lnTo>
                  <a:pt x="482" y="453"/>
                </a:lnTo>
                <a:lnTo>
                  <a:pt x="476" y="465"/>
                </a:lnTo>
                <a:lnTo>
                  <a:pt x="474" y="479"/>
                </a:lnTo>
                <a:lnTo>
                  <a:pt x="472" y="492"/>
                </a:lnTo>
                <a:lnTo>
                  <a:pt x="470" y="506"/>
                </a:lnTo>
                <a:lnTo>
                  <a:pt x="463" y="518"/>
                </a:lnTo>
                <a:lnTo>
                  <a:pt x="457" y="532"/>
                </a:lnTo>
                <a:lnTo>
                  <a:pt x="449" y="545"/>
                </a:lnTo>
                <a:lnTo>
                  <a:pt x="447" y="567"/>
                </a:lnTo>
                <a:lnTo>
                  <a:pt x="445" y="587"/>
                </a:lnTo>
                <a:lnTo>
                  <a:pt x="445" y="599"/>
                </a:lnTo>
                <a:lnTo>
                  <a:pt x="445" y="604"/>
                </a:lnTo>
                <a:lnTo>
                  <a:pt x="445" y="606"/>
                </a:lnTo>
                <a:lnTo>
                  <a:pt x="405" y="634"/>
                </a:lnTo>
                <a:lnTo>
                  <a:pt x="382" y="610"/>
                </a:lnTo>
                <a:lnTo>
                  <a:pt x="350" y="634"/>
                </a:lnTo>
                <a:lnTo>
                  <a:pt x="317" y="638"/>
                </a:lnTo>
                <a:lnTo>
                  <a:pt x="274" y="595"/>
                </a:lnTo>
                <a:lnTo>
                  <a:pt x="234" y="638"/>
                </a:lnTo>
                <a:lnTo>
                  <a:pt x="185" y="622"/>
                </a:lnTo>
                <a:lnTo>
                  <a:pt x="146" y="565"/>
                </a:lnTo>
                <a:lnTo>
                  <a:pt x="140" y="514"/>
                </a:lnTo>
                <a:lnTo>
                  <a:pt x="91" y="514"/>
                </a:lnTo>
                <a:lnTo>
                  <a:pt x="77" y="453"/>
                </a:lnTo>
                <a:lnTo>
                  <a:pt x="0" y="394"/>
                </a:lnTo>
                <a:lnTo>
                  <a:pt x="18" y="333"/>
                </a:lnTo>
                <a:lnTo>
                  <a:pt x="77" y="272"/>
                </a:lnTo>
                <a:lnTo>
                  <a:pt x="106" y="199"/>
                </a:lnTo>
                <a:lnTo>
                  <a:pt x="134" y="156"/>
                </a:lnTo>
                <a:lnTo>
                  <a:pt x="165" y="144"/>
                </a:lnTo>
                <a:lnTo>
                  <a:pt x="144" y="101"/>
                </a:lnTo>
                <a:lnTo>
                  <a:pt x="183" y="51"/>
                </a:lnTo>
                <a:lnTo>
                  <a:pt x="179" y="8"/>
                </a:lnTo>
                <a:lnTo>
                  <a:pt x="224" y="0"/>
                </a:lnTo>
                <a:lnTo>
                  <a:pt x="252" y="34"/>
                </a:lnTo>
                <a:lnTo>
                  <a:pt x="301" y="30"/>
                </a:lnTo>
                <a:lnTo>
                  <a:pt x="344" y="20"/>
                </a:lnTo>
                <a:lnTo>
                  <a:pt x="384" y="4"/>
                </a:lnTo>
                <a:lnTo>
                  <a:pt x="415" y="22"/>
                </a:lnTo>
                <a:lnTo>
                  <a:pt x="433" y="44"/>
                </a:lnTo>
              </a:path>
            </a:pathLst>
          </a:custGeom>
          <a:solidFill>
            <a:schemeClr val="accent2"/>
          </a:solidFill>
          <a:ln w="6350">
            <a:solidFill>
              <a:schemeClr val="tx1">
                <a:lumMod val="85000"/>
                <a:lumOff val="15000"/>
              </a:schemeClr>
            </a:solidFill>
            <a:prstDash val="solid"/>
            <a:round/>
          </a:ln>
        </p:spPr>
        <p:txBody>
          <a:bodyPr lIns="91451" tIns="45725" rIns="91451" bIns="45725"/>
          <a:lstStyle/>
          <a:p>
            <a:endParaRPr lang="zh-CN" altLang="en-US"/>
          </a:p>
        </p:txBody>
      </p:sp>
      <p:cxnSp>
        <p:nvCxnSpPr>
          <p:cNvPr id="94" name="直接连接符 93"/>
          <p:cNvCxnSpPr/>
          <p:nvPr/>
        </p:nvCxnSpPr>
        <p:spPr>
          <a:xfrm>
            <a:off x="5768999" y="3062342"/>
            <a:ext cx="252355" cy="24844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接连接符 94"/>
          <p:cNvCxnSpPr/>
          <p:nvPr/>
        </p:nvCxnSpPr>
        <p:spPr>
          <a:xfrm>
            <a:off x="6021352" y="3310785"/>
            <a:ext cx="225112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接连接符 95"/>
          <p:cNvCxnSpPr/>
          <p:nvPr/>
        </p:nvCxnSpPr>
        <p:spPr>
          <a:xfrm>
            <a:off x="5555593" y="3571847"/>
            <a:ext cx="252355" cy="24844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接连接符 96"/>
          <p:cNvCxnSpPr/>
          <p:nvPr/>
        </p:nvCxnSpPr>
        <p:spPr>
          <a:xfrm>
            <a:off x="5807948" y="3820290"/>
            <a:ext cx="246453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接连接符 97"/>
          <p:cNvCxnSpPr/>
          <p:nvPr/>
        </p:nvCxnSpPr>
        <p:spPr>
          <a:xfrm flipV="1">
            <a:off x="5705176" y="4483948"/>
            <a:ext cx="316176" cy="2047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接连接符 98"/>
          <p:cNvCxnSpPr/>
          <p:nvPr/>
        </p:nvCxnSpPr>
        <p:spPr>
          <a:xfrm>
            <a:off x="6021352" y="4483948"/>
            <a:ext cx="225112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接连接符 99"/>
          <p:cNvCxnSpPr/>
          <p:nvPr/>
        </p:nvCxnSpPr>
        <p:spPr>
          <a:xfrm>
            <a:off x="5046515" y="5635679"/>
            <a:ext cx="252355" cy="24844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接连接符 100"/>
          <p:cNvCxnSpPr/>
          <p:nvPr/>
        </p:nvCxnSpPr>
        <p:spPr>
          <a:xfrm>
            <a:off x="5298870" y="5884123"/>
            <a:ext cx="286038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矩形 101"/>
          <p:cNvSpPr/>
          <p:nvPr/>
        </p:nvSpPr>
        <p:spPr>
          <a:xfrm>
            <a:off x="6703185" y="2830330"/>
            <a:ext cx="1645217" cy="384664"/>
          </a:xfrm>
          <a:prstGeom prst="rect">
            <a:avLst/>
          </a:prstGeom>
        </p:spPr>
        <p:txBody>
          <a:bodyPr wrap="none" lIns="91451" tIns="45725" rIns="91451" bIns="45725">
            <a:spAutoFit/>
          </a:bodyPr>
          <a:lstStyle/>
          <a:p>
            <a:r>
              <a:rPr lang="zh-CN" altLang="en-US" sz="19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点击添加文本</a:t>
            </a:r>
            <a:endParaRPr lang="zh-CN" altLang="en-US" sz="19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3" name="矩形 102"/>
          <p:cNvSpPr/>
          <p:nvPr/>
        </p:nvSpPr>
        <p:spPr>
          <a:xfrm>
            <a:off x="6703185" y="3406038"/>
            <a:ext cx="1645217" cy="384664"/>
          </a:xfrm>
          <a:prstGeom prst="rect">
            <a:avLst/>
          </a:prstGeom>
        </p:spPr>
        <p:txBody>
          <a:bodyPr wrap="none" lIns="91451" tIns="45725" rIns="91451" bIns="45725">
            <a:spAutoFit/>
          </a:bodyPr>
          <a:lstStyle/>
          <a:p>
            <a:r>
              <a:rPr lang="zh-CN" altLang="en-US" sz="19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点击添加文本</a:t>
            </a:r>
            <a:endParaRPr lang="zh-CN" altLang="en-US" sz="19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" name="矩形 103"/>
          <p:cNvSpPr/>
          <p:nvPr/>
        </p:nvSpPr>
        <p:spPr>
          <a:xfrm>
            <a:off x="6703185" y="4071477"/>
            <a:ext cx="1645217" cy="384664"/>
          </a:xfrm>
          <a:prstGeom prst="rect">
            <a:avLst/>
          </a:prstGeom>
        </p:spPr>
        <p:txBody>
          <a:bodyPr wrap="none" lIns="91451" tIns="45725" rIns="91451" bIns="45725">
            <a:spAutoFit/>
          </a:bodyPr>
          <a:lstStyle/>
          <a:p>
            <a:r>
              <a:rPr lang="zh-CN" altLang="en-US" sz="19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点击添加文本</a:t>
            </a:r>
            <a:endParaRPr lang="zh-CN" altLang="en-US" sz="19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5" name="矩形 104"/>
          <p:cNvSpPr/>
          <p:nvPr/>
        </p:nvSpPr>
        <p:spPr>
          <a:xfrm>
            <a:off x="6657931" y="5401447"/>
            <a:ext cx="1645217" cy="384664"/>
          </a:xfrm>
          <a:prstGeom prst="rect">
            <a:avLst/>
          </a:prstGeom>
        </p:spPr>
        <p:txBody>
          <a:bodyPr wrap="none" lIns="91451" tIns="45725" rIns="91451" bIns="45725">
            <a:spAutoFit/>
          </a:bodyPr>
          <a:lstStyle/>
          <a:p>
            <a:r>
              <a:rPr lang="zh-CN" altLang="en-US" sz="19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点击添加文本</a:t>
            </a:r>
            <a:endParaRPr lang="zh-CN" altLang="en-US" sz="19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6" name="矩形标注 105"/>
          <p:cNvSpPr/>
          <p:nvPr/>
        </p:nvSpPr>
        <p:spPr>
          <a:xfrm>
            <a:off x="8808540" y="2251925"/>
            <a:ext cx="2899132" cy="3898475"/>
          </a:xfrm>
          <a:prstGeom prst="wedgeRectCallout">
            <a:avLst>
              <a:gd name="adj1" fmla="val -72333"/>
              <a:gd name="adj2" fmla="val 1971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51" tIns="45725" rIns="91451" bIns="45725" rtlCol="0" anchor="ctr"/>
          <a:lstStyle/>
          <a:p>
            <a:pPr algn="ctr"/>
            <a:endParaRPr lang="zh-CN" altLang="en-US"/>
          </a:p>
        </p:txBody>
      </p:sp>
      <p:sp>
        <p:nvSpPr>
          <p:cNvPr id="107" name="TextBox 106"/>
          <p:cNvSpPr txBox="1"/>
          <p:nvPr/>
        </p:nvSpPr>
        <p:spPr>
          <a:xfrm>
            <a:off x="8952523" y="2386905"/>
            <a:ext cx="2755149" cy="3613298"/>
          </a:xfrm>
          <a:prstGeom prst="rect">
            <a:avLst/>
          </a:prstGeom>
          <a:noFill/>
        </p:spPr>
        <p:txBody>
          <a:bodyPr wrap="square" lIns="91451" tIns="45725" rIns="91451" bIns="45725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4000">
        <p:random/>
      </p:transition>
    </mc:Choice>
    <mc:Fallback xmlns="">
      <p:transition spd="slow" advClick="0" advTm="4000">
        <p:random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accel="58000" fill="hold" nodeType="afterEffect" p14:presetBounceEnd="5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7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8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10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9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9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10" presetClass="entr" presetSubtype="0" fill="hold" grpId="0" nodeType="withEffect">
                                      <p:stCondLst>
                                        <p:cond delay="18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10" presetClass="entr" presetSubtype="0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" dur="500"/>
                                            <p:tgtEl>
                                              <p:spTgt spid="9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2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9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9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6" dur="5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9" dur="5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0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2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5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10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1" dur="500"/>
                                            <p:tgtEl>
                                              <p:spTgt spid="10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4" dur="5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7" dur="5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59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1" dur="500"/>
                                            <p:tgtEl>
                                              <p:spTgt spid="10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6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5" dur="100"/>
                                            <p:tgtEl>
                                              <p:spTgt spid="10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67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68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69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70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0" grpId="0" animBg="1"/>
          <p:bldP spid="91" grpId="0" animBg="1"/>
          <p:bldP spid="92" grpId="0" animBg="1"/>
          <p:bldP spid="93" grpId="0" animBg="1"/>
          <p:bldP spid="102" grpId="0"/>
          <p:bldP spid="103" grpId="0"/>
          <p:bldP spid="104" grpId="0"/>
          <p:bldP spid="105" grpId="0"/>
          <p:bldP spid="106" grpId="0" animBg="1"/>
          <p:bldP spid="107" grpId="0"/>
          <p:bldP spid="107" grpId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accel="58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10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9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9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10" presetClass="entr" presetSubtype="0" fill="hold" grpId="0" nodeType="withEffect">
                                      <p:stCondLst>
                                        <p:cond delay="18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10" presetClass="entr" presetSubtype="0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" dur="500"/>
                                            <p:tgtEl>
                                              <p:spTgt spid="9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2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9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9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6" dur="5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9" dur="5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0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2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5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10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1" dur="500"/>
                                            <p:tgtEl>
                                              <p:spTgt spid="10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4" dur="5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7" dur="5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59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1" dur="500"/>
                                            <p:tgtEl>
                                              <p:spTgt spid="10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6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5" dur="100"/>
                                            <p:tgtEl>
                                              <p:spTgt spid="10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67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68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69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70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0" grpId="0" animBg="1"/>
          <p:bldP spid="91" grpId="0" animBg="1"/>
          <p:bldP spid="92" grpId="0" animBg="1"/>
          <p:bldP spid="93" grpId="0" animBg="1"/>
          <p:bldP spid="102" grpId="0"/>
          <p:bldP spid="103" grpId="0"/>
          <p:bldP spid="104" grpId="0"/>
          <p:bldP spid="105" grpId="0"/>
          <p:bldP spid="106" grpId="0" animBg="1"/>
          <p:bldP spid="107" grpId="0"/>
          <p:bldP spid="107" grpId="1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12"/>
          <p:cNvSpPr txBox="1">
            <a:spLocks noChangeArrowheads="1"/>
          </p:cNvSpPr>
          <p:nvPr/>
        </p:nvSpPr>
        <p:spPr bwMode="auto">
          <a:xfrm>
            <a:off x="2862225" y="1887369"/>
            <a:ext cx="1806905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3800" dirty="0">
                <a:solidFill>
                  <a:schemeClr val="accent1"/>
                </a:solidFill>
                <a:latin typeface="Impact" panose="020B0806030902050204" pitchFamily="34" charset="0"/>
              </a:rPr>
              <a:t>01</a:t>
            </a:r>
            <a:endParaRPr lang="zh-CN" altLang="en-US" sz="16600" dirty="0">
              <a:solidFill>
                <a:schemeClr val="accent1"/>
              </a:solidFill>
              <a:latin typeface="Impact" panose="020B0806030902050204" pitchFamily="34" charset="0"/>
            </a:endParaRPr>
          </a:p>
        </p:txBody>
      </p:sp>
      <p:sp>
        <p:nvSpPr>
          <p:cNvPr id="33" name="TextBox 11"/>
          <p:cNvSpPr txBox="1">
            <a:spLocks noChangeArrowheads="1"/>
          </p:cNvSpPr>
          <p:nvPr/>
        </p:nvSpPr>
        <p:spPr bwMode="auto">
          <a:xfrm>
            <a:off x="4669130" y="2239739"/>
            <a:ext cx="4762200" cy="92333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zh-CN"/>
            </a:defPPr>
            <a:lvl1pPr algn="ctr">
              <a:defRPr sz="8340">
                <a:solidFill>
                  <a:srgbClr val="012060"/>
                </a:solidFill>
                <a:latin typeface="方正粗谭黑简体" panose="02000000000000000000" pitchFamily="2" charset="-122"/>
                <a:ea typeface="方正粗谭黑简体" panose="02000000000000000000" pitchFamily="2" charset="-122"/>
              </a:defRPr>
            </a:lvl1pPr>
          </a:lstStyle>
          <a:p>
            <a:pPr algn="l"/>
            <a:r>
              <a:rPr lang="zh-CN" altLang="en-US" sz="60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点击添加内容</a:t>
            </a:r>
          </a:p>
        </p:txBody>
      </p:sp>
      <p:sp>
        <p:nvSpPr>
          <p:cNvPr id="34" name="TextBox 1"/>
          <p:cNvSpPr txBox="1">
            <a:spLocks noChangeArrowheads="1"/>
          </p:cNvSpPr>
          <p:nvPr/>
        </p:nvSpPr>
        <p:spPr bwMode="auto">
          <a:xfrm>
            <a:off x="4655275" y="3050785"/>
            <a:ext cx="4776055" cy="73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None/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</a:rPr>
              <a:t>此处添加详细文本描述，建议与标题相关并符合整体语言风格语言描述尽量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4000">
        <p:random/>
      </p:transition>
    </mc:Choice>
    <mc:Fallback xmlns="">
      <p:transition spd="slow" advClick="0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utoUpdateAnimBg="0"/>
      <p:bldP spid="33" grpId="0" autoUpdateAnimBg="0"/>
      <p:bldP spid="34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A_文本框 36"/>
          <p:cNvSpPr txBox="1"/>
          <p:nvPr>
            <p:custDataLst>
              <p:tags r:id="rId1"/>
            </p:custDataLst>
          </p:nvPr>
        </p:nvSpPr>
        <p:spPr>
          <a:xfrm>
            <a:off x="2695138" y="4426225"/>
            <a:ext cx="6602149" cy="430859"/>
          </a:xfrm>
          <a:prstGeom prst="rect">
            <a:avLst/>
          </a:prstGeom>
          <a:noFill/>
        </p:spPr>
        <p:txBody>
          <a:bodyPr wrap="square" lIns="91412" tIns="45706" rIns="91412" bIns="45706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zh-CN" sz="1100" dirty="0">
                <a:solidFill>
                  <a:schemeClr val="accent1"/>
                </a:solidFill>
                <a:latin typeface="+mj-ea"/>
                <a:ea typeface="+mj-ea"/>
              </a:rPr>
              <a:t>Green work summary report dynamic template, welcome your use, thank you for your download I wish you a happy work smoothly</a:t>
            </a:r>
          </a:p>
        </p:txBody>
      </p:sp>
      <p:cxnSp>
        <p:nvCxnSpPr>
          <p:cNvPr id="26" name="PA_直接连接符 37"/>
          <p:cNvCxnSpPr/>
          <p:nvPr>
            <p:custDataLst>
              <p:tags r:id="rId2"/>
            </p:custDataLst>
          </p:nvPr>
        </p:nvCxnSpPr>
        <p:spPr>
          <a:xfrm>
            <a:off x="2425468" y="4397141"/>
            <a:ext cx="7137632" cy="0"/>
          </a:xfrm>
          <a:prstGeom prst="line">
            <a:avLst/>
          </a:prstGeom>
          <a:ln>
            <a:solidFill>
              <a:schemeClr val="accent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61"/>
          <p:cNvSpPr txBox="1"/>
          <p:nvPr/>
        </p:nvSpPr>
        <p:spPr>
          <a:xfrm>
            <a:off x="2513322" y="3627700"/>
            <a:ext cx="68675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400" b="1" spc="300" dirty="0">
                <a:solidFill>
                  <a:schemeClr val="accent1"/>
                </a:solidFill>
                <a:effectLst>
                  <a:glow rad="127000">
                    <a:schemeClr val="bg1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演 示 完 毕   感 谢 观 看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2444518" y="875103"/>
            <a:ext cx="1523824" cy="2403802"/>
            <a:chOff x="3052695" y="733777"/>
            <a:chExt cx="1523824" cy="2403802"/>
          </a:xfrm>
        </p:grpSpPr>
        <p:sp>
          <p:nvSpPr>
            <p:cNvPr id="2" name="椭圆 1"/>
            <p:cNvSpPr/>
            <p:nvPr/>
          </p:nvSpPr>
          <p:spPr>
            <a:xfrm>
              <a:off x="3052695" y="1613755"/>
              <a:ext cx="1523824" cy="15238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" name="直接连接符 3"/>
            <p:cNvCxnSpPr/>
            <p:nvPr/>
          </p:nvCxnSpPr>
          <p:spPr>
            <a:xfrm>
              <a:off x="3814607" y="733777"/>
              <a:ext cx="0" cy="8799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文本框 10"/>
            <p:cNvSpPr txBox="1"/>
            <p:nvPr/>
          </p:nvSpPr>
          <p:spPr>
            <a:xfrm>
              <a:off x="3437741" y="1775502"/>
              <a:ext cx="753732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7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7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4282843" y="790951"/>
            <a:ext cx="1523824" cy="2126004"/>
            <a:chOff x="3052695" y="1011575"/>
            <a:chExt cx="1523824" cy="2126004"/>
          </a:xfrm>
        </p:grpSpPr>
        <p:sp>
          <p:nvSpPr>
            <p:cNvPr id="56" name="椭圆 55"/>
            <p:cNvSpPr/>
            <p:nvPr/>
          </p:nvSpPr>
          <p:spPr>
            <a:xfrm>
              <a:off x="3052695" y="1613755"/>
              <a:ext cx="1523824" cy="152382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7" name="直接连接符 56"/>
            <p:cNvCxnSpPr/>
            <p:nvPr/>
          </p:nvCxnSpPr>
          <p:spPr>
            <a:xfrm>
              <a:off x="3814607" y="1011575"/>
              <a:ext cx="0" cy="6021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文本框 57"/>
            <p:cNvSpPr txBox="1"/>
            <p:nvPr/>
          </p:nvSpPr>
          <p:spPr>
            <a:xfrm>
              <a:off x="3437741" y="1775502"/>
              <a:ext cx="753732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7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zh-CN" altLang="en-US" sz="7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5968768" y="665201"/>
            <a:ext cx="1523824" cy="2767767"/>
            <a:chOff x="3052695" y="369812"/>
            <a:chExt cx="1523824" cy="2767767"/>
          </a:xfrm>
        </p:grpSpPr>
        <p:sp>
          <p:nvSpPr>
            <p:cNvPr id="60" name="椭圆 59"/>
            <p:cNvSpPr/>
            <p:nvPr/>
          </p:nvSpPr>
          <p:spPr>
            <a:xfrm>
              <a:off x="3052695" y="1613755"/>
              <a:ext cx="1523824" cy="15238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61" name="直接连接符 60"/>
            <p:cNvCxnSpPr/>
            <p:nvPr/>
          </p:nvCxnSpPr>
          <p:spPr>
            <a:xfrm>
              <a:off x="3814607" y="369812"/>
              <a:ext cx="0" cy="12439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文本框 61"/>
            <p:cNvSpPr txBox="1"/>
            <p:nvPr/>
          </p:nvSpPr>
          <p:spPr>
            <a:xfrm>
              <a:off x="3437741" y="1775502"/>
              <a:ext cx="746760" cy="1198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7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7721368" y="790951"/>
            <a:ext cx="1523824" cy="2251754"/>
            <a:chOff x="3052695" y="885825"/>
            <a:chExt cx="1523824" cy="2251754"/>
          </a:xfrm>
        </p:grpSpPr>
        <p:sp>
          <p:nvSpPr>
            <p:cNvPr id="70" name="椭圆 69"/>
            <p:cNvSpPr/>
            <p:nvPr/>
          </p:nvSpPr>
          <p:spPr>
            <a:xfrm>
              <a:off x="3052695" y="1613755"/>
              <a:ext cx="1523824" cy="152382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71" name="直接连接符 70"/>
            <p:cNvCxnSpPr/>
            <p:nvPr/>
          </p:nvCxnSpPr>
          <p:spPr>
            <a:xfrm>
              <a:off x="3814607" y="885825"/>
              <a:ext cx="0" cy="7279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文本框 71"/>
            <p:cNvSpPr txBox="1"/>
            <p:nvPr/>
          </p:nvSpPr>
          <p:spPr>
            <a:xfrm>
              <a:off x="3437741" y="1775502"/>
              <a:ext cx="822960" cy="1198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7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</a:t>
              </a:r>
            </a:p>
          </p:txBody>
        </p:sp>
      </p:grpSp>
      <p:grpSp>
        <p:nvGrpSpPr>
          <p:cNvPr id="74" name="组合 73"/>
          <p:cNvGrpSpPr/>
          <p:nvPr/>
        </p:nvGrpSpPr>
        <p:grpSpPr>
          <a:xfrm flipV="1">
            <a:off x="6337972" y="5988859"/>
            <a:ext cx="580386" cy="857635"/>
            <a:chOff x="3052695" y="885825"/>
            <a:chExt cx="1523824" cy="2251754"/>
          </a:xfrm>
        </p:grpSpPr>
        <p:sp>
          <p:nvSpPr>
            <p:cNvPr id="75" name="椭圆 74"/>
            <p:cNvSpPr/>
            <p:nvPr/>
          </p:nvSpPr>
          <p:spPr>
            <a:xfrm>
              <a:off x="3052695" y="1613755"/>
              <a:ext cx="1523824" cy="152382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76" name="直接连接符 75"/>
            <p:cNvCxnSpPr/>
            <p:nvPr/>
          </p:nvCxnSpPr>
          <p:spPr>
            <a:xfrm>
              <a:off x="3814607" y="885825"/>
              <a:ext cx="0" cy="7279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组合 77"/>
          <p:cNvGrpSpPr/>
          <p:nvPr/>
        </p:nvGrpSpPr>
        <p:grpSpPr>
          <a:xfrm flipV="1">
            <a:off x="7208551" y="5484419"/>
            <a:ext cx="921754" cy="1362075"/>
            <a:chOff x="3052695" y="885825"/>
            <a:chExt cx="1523824" cy="2251754"/>
          </a:xfrm>
        </p:grpSpPr>
        <p:sp>
          <p:nvSpPr>
            <p:cNvPr id="79" name="椭圆 78"/>
            <p:cNvSpPr/>
            <p:nvPr/>
          </p:nvSpPr>
          <p:spPr>
            <a:xfrm>
              <a:off x="3052695" y="1613755"/>
              <a:ext cx="1523824" cy="15238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80" name="直接连接符 79"/>
            <p:cNvCxnSpPr/>
            <p:nvPr/>
          </p:nvCxnSpPr>
          <p:spPr>
            <a:xfrm>
              <a:off x="3814607" y="885825"/>
              <a:ext cx="0" cy="7279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4000">
        <p:random/>
      </p:transition>
    </mc:Choice>
    <mc:Fallback xmlns="">
      <p:transition spd="slow" advClick="0" advTm="4000">
        <p:random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7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8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nodeType="withEffect" p14:presetBounceEnd="6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1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12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nodeType="withEffect" p14:presetBounceEnd="6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5" dur="10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16" dur="10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nodeType="withEffect" p14:presetBounceEnd="60000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9" dur="10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20" dur="10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2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4" dur="10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5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8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0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2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34" dur="12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36" presetID="2" presetClass="entr" presetSubtype="4" fill="hold" nodeType="after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38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39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2" presetClass="entr" presetSubtype="4" fill="hold" nodeType="withEffect" p14:presetBounceEnd="6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42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43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5" grpId="0"/>
          <p:bldP spid="17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2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4" dur="10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5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8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0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2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34" dur="12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36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9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5" grpId="0"/>
          <p:bldP spid="17" grpId="0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箭头3"/>
          <p:cNvSpPr/>
          <p:nvPr/>
        </p:nvSpPr>
        <p:spPr bwMode="gray">
          <a:xfrm flipV="1">
            <a:off x="2521659" y="3572983"/>
            <a:ext cx="1607933" cy="1875991"/>
          </a:xfrm>
          <a:custGeom>
            <a:avLst/>
            <a:gdLst>
              <a:gd name="T0" fmla="*/ 118 w 933"/>
              <a:gd name="T1" fmla="*/ 1044 h 1182"/>
              <a:gd name="T2" fmla="*/ 128 w 933"/>
              <a:gd name="T3" fmla="*/ 340 h 1182"/>
              <a:gd name="T4" fmla="*/ 264 w 933"/>
              <a:gd name="T5" fmla="*/ 210 h 1182"/>
              <a:gd name="T6" fmla="*/ 720 w 933"/>
              <a:gd name="T7" fmla="*/ 202 h 1182"/>
              <a:gd name="T8" fmla="*/ 720 w 933"/>
              <a:gd name="T9" fmla="*/ 320 h 1182"/>
              <a:gd name="T10" fmla="*/ 933 w 933"/>
              <a:gd name="T11" fmla="*/ 153 h 1182"/>
              <a:gd name="T12" fmla="*/ 712 w 933"/>
              <a:gd name="T13" fmla="*/ 0 h 1182"/>
              <a:gd name="T14" fmla="*/ 714 w 933"/>
              <a:gd name="T15" fmla="*/ 92 h 1182"/>
              <a:gd name="T16" fmla="*/ 234 w 933"/>
              <a:gd name="T17" fmla="*/ 94 h 1182"/>
              <a:gd name="T18" fmla="*/ 0 w 933"/>
              <a:gd name="T19" fmla="*/ 298 h 1182"/>
              <a:gd name="T20" fmla="*/ 0 w 933"/>
              <a:gd name="T21" fmla="*/ 1058 h 1182"/>
              <a:gd name="T22" fmla="*/ 118 w 933"/>
              <a:gd name="T23" fmla="*/ 1044 h 1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33" h="1182">
                <a:moveTo>
                  <a:pt x="118" y="1044"/>
                </a:moveTo>
                <a:lnTo>
                  <a:pt x="128" y="340"/>
                </a:lnTo>
                <a:cubicBezTo>
                  <a:pt x="134" y="214"/>
                  <a:pt x="182" y="212"/>
                  <a:pt x="264" y="210"/>
                </a:cubicBezTo>
                <a:lnTo>
                  <a:pt x="720" y="202"/>
                </a:lnTo>
                <a:lnTo>
                  <a:pt x="720" y="320"/>
                </a:lnTo>
                <a:lnTo>
                  <a:pt x="933" y="153"/>
                </a:lnTo>
                <a:lnTo>
                  <a:pt x="712" y="0"/>
                </a:lnTo>
                <a:lnTo>
                  <a:pt x="714" y="92"/>
                </a:lnTo>
                <a:cubicBezTo>
                  <a:pt x="714" y="92"/>
                  <a:pt x="406" y="94"/>
                  <a:pt x="234" y="94"/>
                </a:cubicBezTo>
                <a:cubicBezTo>
                  <a:pt x="60" y="96"/>
                  <a:pt x="2" y="156"/>
                  <a:pt x="0" y="298"/>
                </a:cubicBezTo>
                <a:lnTo>
                  <a:pt x="0" y="1058"/>
                </a:lnTo>
                <a:cubicBezTo>
                  <a:pt x="20" y="1182"/>
                  <a:pt x="93" y="1170"/>
                  <a:pt x="118" y="104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defRPr/>
            </a:pPr>
            <a:endParaRPr lang="zh-CN" altLang="en-US">
              <a:solidFill>
                <a:sysClr val="windowText" lastClr="000000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12" name="箭头2"/>
          <p:cNvSpPr/>
          <p:nvPr/>
        </p:nvSpPr>
        <p:spPr bwMode="gray">
          <a:xfrm rot="16200000">
            <a:off x="2945443" y="2882433"/>
            <a:ext cx="477727" cy="1911251"/>
          </a:xfrm>
          <a:custGeom>
            <a:avLst/>
            <a:gdLst>
              <a:gd name="T0" fmla="*/ 37 w 142"/>
              <a:gd name="T1" fmla="*/ 1 h 604"/>
              <a:gd name="T2" fmla="*/ 45 w 142"/>
              <a:gd name="T3" fmla="*/ 472 h 604"/>
              <a:gd name="T4" fmla="*/ 0 w 142"/>
              <a:gd name="T5" fmla="*/ 474 h 604"/>
              <a:gd name="T6" fmla="*/ 72 w 142"/>
              <a:gd name="T7" fmla="*/ 604 h 604"/>
              <a:gd name="T8" fmla="*/ 142 w 142"/>
              <a:gd name="T9" fmla="*/ 474 h 604"/>
              <a:gd name="T10" fmla="*/ 100 w 142"/>
              <a:gd name="T11" fmla="*/ 474 h 604"/>
              <a:gd name="T12" fmla="*/ 99 w 142"/>
              <a:gd name="T13" fmla="*/ 0 h 604"/>
              <a:gd name="T14" fmla="*/ 37 w 142"/>
              <a:gd name="T15" fmla="*/ 1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defRPr/>
            </a:pPr>
            <a:endParaRPr lang="zh-CN" altLang="en-US">
              <a:solidFill>
                <a:sysClr val="windowText" lastClr="000000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13" name="箭头1"/>
          <p:cNvSpPr/>
          <p:nvPr/>
        </p:nvSpPr>
        <p:spPr bwMode="gray">
          <a:xfrm>
            <a:off x="2511318" y="2128940"/>
            <a:ext cx="1607933" cy="1875991"/>
          </a:xfrm>
          <a:custGeom>
            <a:avLst/>
            <a:gdLst>
              <a:gd name="T0" fmla="*/ 118 w 933"/>
              <a:gd name="T1" fmla="*/ 1044 h 1182"/>
              <a:gd name="T2" fmla="*/ 128 w 933"/>
              <a:gd name="T3" fmla="*/ 340 h 1182"/>
              <a:gd name="T4" fmla="*/ 264 w 933"/>
              <a:gd name="T5" fmla="*/ 210 h 1182"/>
              <a:gd name="T6" fmla="*/ 720 w 933"/>
              <a:gd name="T7" fmla="*/ 202 h 1182"/>
              <a:gd name="T8" fmla="*/ 720 w 933"/>
              <a:gd name="T9" fmla="*/ 320 h 1182"/>
              <a:gd name="T10" fmla="*/ 933 w 933"/>
              <a:gd name="T11" fmla="*/ 153 h 1182"/>
              <a:gd name="T12" fmla="*/ 712 w 933"/>
              <a:gd name="T13" fmla="*/ 0 h 1182"/>
              <a:gd name="T14" fmla="*/ 714 w 933"/>
              <a:gd name="T15" fmla="*/ 92 h 1182"/>
              <a:gd name="T16" fmla="*/ 234 w 933"/>
              <a:gd name="T17" fmla="*/ 94 h 1182"/>
              <a:gd name="T18" fmla="*/ 0 w 933"/>
              <a:gd name="T19" fmla="*/ 298 h 1182"/>
              <a:gd name="T20" fmla="*/ 0 w 933"/>
              <a:gd name="T21" fmla="*/ 1058 h 1182"/>
              <a:gd name="T22" fmla="*/ 118 w 933"/>
              <a:gd name="T23" fmla="*/ 1044 h 1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33" h="1182">
                <a:moveTo>
                  <a:pt x="118" y="1044"/>
                </a:moveTo>
                <a:lnTo>
                  <a:pt x="128" y="340"/>
                </a:lnTo>
                <a:cubicBezTo>
                  <a:pt x="134" y="214"/>
                  <a:pt x="182" y="212"/>
                  <a:pt x="264" y="210"/>
                </a:cubicBezTo>
                <a:lnTo>
                  <a:pt x="720" y="202"/>
                </a:lnTo>
                <a:lnTo>
                  <a:pt x="720" y="320"/>
                </a:lnTo>
                <a:lnTo>
                  <a:pt x="933" y="153"/>
                </a:lnTo>
                <a:lnTo>
                  <a:pt x="712" y="0"/>
                </a:lnTo>
                <a:lnTo>
                  <a:pt x="714" y="92"/>
                </a:lnTo>
                <a:cubicBezTo>
                  <a:pt x="714" y="92"/>
                  <a:pt x="406" y="94"/>
                  <a:pt x="234" y="94"/>
                </a:cubicBezTo>
                <a:cubicBezTo>
                  <a:pt x="60" y="96"/>
                  <a:pt x="2" y="156"/>
                  <a:pt x="0" y="298"/>
                </a:cubicBezTo>
                <a:lnTo>
                  <a:pt x="0" y="1058"/>
                </a:lnTo>
                <a:cubicBezTo>
                  <a:pt x="20" y="1182"/>
                  <a:pt x="93" y="1170"/>
                  <a:pt x="118" y="104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defRPr/>
            </a:pPr>
            <a:endParaRPr lang="zh-CN" altLang="en-US">
              <a:solidFill>
                <a:sysClr val="windowText" lastClr="000000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15" name="标题1"/>
          <p:cNvSpPr>
            <a:spLocks noChangeArrowheads="1"/>
          </p:cNvSpPr>
          <p:nvPr/>
        </p:nvSpPr>
        <p:spPr bwMode="gray">
          <a:xfrm>
            <a:off x="4230339" y="1773198"/>
            <a:ext cx="2656892" cy="1155333"/>
          </a:xfrm>
          <a:prstGeom prst="roundRect">
            <a:avLst>
              <a:gd name="adj" fmla="val 11921"/>
            </a:avLst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600" b="1" dirty="0">
                <a:solidFill>
                  <a:sysClr val="window" lastClr="FFFFFF">
                    <a:lumMod val="95000"/>
                  </a:sys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点击添加文本</a:t>
            </a:r>
            <a:endParaRPr lang="zh-CN" altLang="zh-CN" sz="1600" b="1" dirty="0">
              <a:solidFill>
                <a:sysClr val="window" lastClr="FFFFFF">
                  <a:lumMod val="95000"/>
                </a:sys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7" name="标题2"/>
          <p:cNvSpPr>
            <a:spLocks noChangeArrowheads="1"/>
          </p:cNvSpPr>
          <p:nvPr/>
        </p:nvSpPr>
        <p:spPr bwMode="gray">
          <a:xfrm>
            <a:off x="4243028" y="3209554"/>
            <a:ext cx="2644203" cy="1155333"/>
          </a:xfrm>
          <a:prstGeom prst="roundRect">
            <a:avLst>
              <a:gd name="adj" fmla="val 11921"/>
            </a:avLst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600" b="1" dirty="0">
                <a:solidFill>
                  <a:sysClr val="window" lastClr="FFFFFF">
                    <a:lumMod val="95000"/>
                  </a:sys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altLang="zh-CN" sz="1600" b="1" dirty="0">
              <a:solidFill>
                <a:sysClr val="window" lastClr="FFFFFF">
                  <a:lumMod val="95000"/>
                </a:sys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9" name="标题3"/>
          <p:cNvSpPr>
            <a:spLocks noChangeArrowheads="1"/>
          </p:cNvSpPr>
          <p:nvPr/>
        </p:nvSpPr>
        <p:spPr bwMode="gray">
          <a:xfrm>
            <a:off x="4223995" y="4650423"/>
            <a:ext cx="2663237" cy="1154292"/>
          </a:xfrm>
          <a:prstGeom prst="roundRect">
            <a:avLst>
              <a:gd name="adj" fmla="val 11921"/>
            </a:avLst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600" b="1" dirty="0">
                <a:solidFill>
                  <a:sysClr val="window" lastClr="FFFFFF">
                    <a:lumMod val="95000"/>
                  </a:sys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altLang="zh-CN" sz="1600" b="1" dirty="0">
              <a:solidFill>
                <a:sysClr val="window" lastClr="FFFFFF">
                  <a:lumMod val="95000"/>
                </a:sys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0" name="Oval 19"/>
          <p:cNvSpPr>
            <a:spLocks noChangeArrowheads="1"/>
          </p:cNvSpPr>
          <p:nvPr/>
        </p:nvSpPr>
        <p:spPr bwMode="auto">
          <a:xfrm>
            <a:off x="1995165" y="3069202"/>
            <a:ext cx="1438730" cy="1439667"/>
          </a:xfrm>
          <a:prstGeom prst="roundRect">
            <a:avLst/>
          </a:prstGeom>
          <a:solidFill>
            <a:schemeClr val="accent1"/>
          </a:solidFill>
          <a:ln w="3175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25971" rIns="125971" bIns="179958" anchor="ctr"/>
          <a:lstStyle/>
          <a:p>
            <a:pPr algn="ctr">
              <a:lnSpc>
                <a:spcPct val="120000"/>
              </a:lnSpc>
            </a:pPr>
            <a:r>
              <a:rPr lang="zh-CN" altLang="en-US" sz="2000" b="1" kern="0" dirty="0">
                <a:solidFill>
                  <a:srgbClr val="F9F9F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</a:p>
        </p:txBody>
      </p:sp>
      <p:sp>
        <p:nvSpPr>
          <p:cNvPr id="214" name="文本1"/>
          <p:cNvSpPr>
            <a:spLocks noChangeArrowheads="1"/>
          </p:cNvSpPr>
          <p:nvPr/>
        </p:nvSpPr>
        <p:spPr bwMode="gray">
          <a:xfrm>
            <a:off x="6887231" y="1773198"/>
            <a:ext cx="3378219" cy="1155333"/>
          </a:xfrm>
          <a:prstGeom prst="roundRect">
            <a:avLst>
              <a:gd name="adj" fmla="val 11505"/>
            </a:avLst>
          </a:pr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prstDash val="sysDot"/>
                <a:round/>
              </a14:hiddenLine>
            </a:ext>
          </a:extLst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6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点击添加文字，点击添加文字</a:t>
            </a:r>
            <a:endParaRPr lang="zh-CN" altLang="zh-CN" sz="1600" dirty="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6" name="文本2"/>
          <p:cNvSpPr>
            <a:spLocks noChangeArrowheads="1"/>
          </p:cNvSpPr>
          <p:nvPr/>
        </p:nvSpPr>
        <p:spPr bwMode="gray">
          <a:xfrm>
            <a:off x="6887231" y="3209554"/>
            <a:ext cx="3378219" cy="1155333"/>
          </a:xfrm>
          <a:prstGeom prst="roundRect">
            <a:avLst>
              <a:gd name="adj" fmla="val 11505"/>
            </a:avLst>
          </a:pr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prstDash val="sysDot"/>
                <a:round/>
              </a14:hiddenLine>
            </a:ext>
          </a:extLst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600" dirty="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6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16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点击添加文字，点击添加文字</a:t>
            </a:r>
            <a:endParaRPr lang="zh-CN" altLang="zh-CN" sz="1600" dirty="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zh-CN" altLang="zh-CN" sz="1600" dirty="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8" name="文本3"/>
          <p:cNvSpPr>
            <a:spLocks noChangeArrowheads="1"/>
          </p:cNvSpPr>
          <p:nvPr/>
        </p:nvSpPr>
        <p:spPr bwMode="ltGray">
          <a:xfrm>
            <a:off x="6887230" y="4659945"/>
            <a:ext cx="3381391" cy="1144769"/>
          </a:xfrm>
          <a:prstGeom prst="roundRect">
            <a:avLst>
              <a:gd name="adj" fmla="val 11505"/>
            </a:avLst>
          </a:pr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prstDash val="sysDot"/>
                <a:round/>
              </a14:hiddenLine>
            </a:ext>
          </a:extLst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6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点击添加文字，点击添加文字</a:t>
            </a:r>
            <a:endParaRPr lang="zh-CN" altLang="zh-CN" sz="1600" dirty="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4000">
        <p:random/>
      </p:transition>
    </mc:Choice>
    <mc:Fallback xmlns="">
      <p:transition spd="slow" advClick="0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" grpId="0" animBg="1"/>
      <p:bldP spid="212" grpId="0" animBg="1"/>
      <p:bldP spid="213" grpId="0" animBg="1"/>
      <p:bldP spid="215" grpId="0" animBg="1"/>
      <p:bldP spid="217" grpId="0" animBg="1"/>
      <p:bldP spid="219" grpId="0" animBg="1"/>
      <p:bldP spid="220" grpId="0" animBg="1"/>
      <p:bldP spid="214" grpId="0" animBg="1"/>
      <p:bldP spid="216" grpId="0" animBg="1"/>
      <p:bldP spid="2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reeform 7"/>
          <p:cNvSpPr/>
          <p:nvPr/>
        </p:nvSpPr>
        <p:spPr bwMode="auto">
          <a:xfrm rot="18900000">
            <a:off x="7261998" y="1697332"/>
            <a:ext cx="1745447" cy="1746584"/>
          </a:xfrm>
          <a:custGeom>
            <a:avLst/>
            <a:gdLst>
              <a:gd name="T0" fmla="*/ 720 w 720"/>
              <a:gd name="T1" fmla="*/ 275 h 720"/>
              <a:gd name="T2" fmla="*/ 643 w 720"/>
              <a:gd name="T3" fmla="*/ 352 h 720"/>
              <a:gd name="T4" fmla="*/ 643 w 720"/>
              <a:gd name="T5" fmla="*/ 352 h 720"/>
              <a:gd name="T6" fmla="*/ 603 w 720"/>
              <a:gd name="T7" fmla="*/ 336 h 720"/>
              <a:gd name="T8" fmla="*/ 569 w 720"/>
              <a:gd name="T9" fmla="*/ 313 h 720"/>
              <a:gd name="T10" fmla="*/ 543 w 720"/>
              <a:gd name="T11" fmla="*/ 356 h 720"/>
              <a:gd name="T12" fmla="*/ 542 w 720"/>
              <a:gd name="T13" fmla="*/ 365 h 720"/>
              <a:gd name="T14" fmla="*/ 542 w 720"/>
              <a:gd name="T15" fmla="*/ 542 h 720"/>
              <a:gd name="T16" fmla="*/ 542 w 720"/>
              <a:gd name="T17" fmla="*/ 542 h 720"/>
              <a:gd name="T18" fmla="*/ 356 w 720"/>
              <a:gd name="T19" fmla="*/ 542 h 720"/>
              <a:gd name="T20" fmla="*/ 345 w 720"/>
              <a:gd name="T21" fmla="*/ 543 h 720"/>
              <a:gd name="T22" fmla="*/ 296 w 720"/>
              <a:gd name="T23" fmla="*/ 572 h 720"/>
              <a:gd name="T24" fmla="*/ 314 w 720"/>
              <a:gd name="T25" fmla="*/ 610 h 720"/>
              <a:gd name="T26" fmla="*/ 320 w 720"/>
              <a:gd name="T27" fmla="*/ 617 h 720"/>
              <a:gd name="T28" fmla="*/ 335 w 720"/>
              <a:gd name="T29" fmla="*/ 652 h 720"/>
              <a:gd name="T30" fmla="*/ 266 w 720"/>
              <a:gd name="T31" fmla="*/ 720 h 720"/>
              <a:gd name="T32" fmla="*/ 198 w 720"/>
              <a:gd name="T33" fmla="*/ 652 h 720"/>
              <a:gd name="T34" fmla="*/ 198 w 720"/>
              <a:gd name="T35" fmla="*/ 652 h 720"/>
              <a:gd name="T36" fmla="*/ 212 w 720"/>
              <a:gd name="T37" fmla="*/ 617 h 720"/>
              <a:gd name="T38" fmla="*/ 219 w 720"/>
              <a:gd name="T39" fmla="*/ 610 h 720"/>
              <a:gd name="T40" fmla="*/ 237 w 720"/>
              <a:gd name="T41" fmla="*/ 572 h 720"/>
              <a:gd name="T42" fmla="*/ 187 w 720"/>
              <a:gd name="T43" fmla="*/ 543 h 720"/>
              <a:gd name="T44" fmla="*/ 177 w 720"/>
              <a:gd name="T45" fmla="*/ 542 h 720"/>
              <a:gd name="T46" fmla="*/ 0 w 720"/>
              <a:gd name="T47" fmla="*/ 542 h 720"/>
              <a:gd name="T48" fmla="*/ 0 w 720"/>
              <a:gd name="T49" fmla="*/ 365 h 720"/>
              <a:gd name="T50" fmla="*/ 1 w 720"/>
              <a:gd name="T51" fmla="*/ 358 h 720"/>
              <a:gd name="T52" fmla="*/ 19 w 720"/>
              <a:gd name="T53" fmla="*/ 321 h 720"/>
              <a:gd name="T54" fmla="*/ 40 w 720"/>
              <a:gd name="T55" fmla="*/ 335 h 720"/>
              <a:gd name="T56" fmla="*/ 47 w 720"/>
              <a:gd name="T57" fmla="*/ 342 h 720"/>
              <a:gd name="T58" fmla="*/ 92 w 720"/>
              <a:gd name="T59" fmla="*/ 360 h 720"/>
              <a:gd name="T60" fmla="*/ 93 w 720"/>
              <a:gd name="T61" fmla="*/ 360 h 720"/>
              <a:gd name="T62" fmla="*/ 178 w 720"/>
              <a:gd name="T63" fmla="*/ 275 h 720"/>
              <a:gd name="T64" fmla="*/ 93 w 720"/>
              <a:gd name="T65" fmla="*/ 190 h 720"/>
              <a:gd name="T66" fmla="*/ 92 w 720"/>
              <a:gd name="T67" fmla="*/ 190 h 720"/>
              <a:gd name="T68" fmla="*/ 47 w 720"/>
              <a:gd name="T69" fmla="*/ 209 h 720"/>
              <a:gd name="T70" fmla="*/ 40 w 720"/>
              <a:gd name="T71" fmla="*/ 215 h 720"/>
              <a:gd name="T72" fmla="*/ 19 w 720"/>
              <a:gd name="T73" fmla="*/ 230 h 720"/>
              <a:gd name="T74" fmla="*/ 1 w 720"/>
              <a:gd name="T75" fmla="*/ 193 h 720"/>
              <a:gd name="T76" fmla="*/ 0 w 720"/>
              <a:gd name="T77" fmla="*/ 186 h 720"/>
              <a:gd name="T78" fmla="*/ 0 w 720"/>
              <a:gd name="T79" fmla="*/ 0 h 720"/>
              <a:gd name="T80" fmla="*/ 177 w 720"/>
              <a:gd name="T81" fmla="*/ 0 h 720"/>
              <a:gd name="T82" fmla="*/ 186 w 720"/>
              <a:gd name="T83" fmla="*/ 1 h 720"/>
              <a:gd name="T84" fmla="*/ 206 w 720"/>
              <a:gd name="T85" fmla="*/ 61 h 720"/>
              <a:gd name="T86" fmla="*/ 190 w 720"/>
              <a:gd name="T87" fmla="*/ 102 h 720"/>
              <a:gd name="T88" fmla="*/ 266 w 720"/>
              <a:gd name="T89" fmla="*/ 179 h 720"/>
              <a:gd name="T90" fmla="*/ 343 w 720"/>
              <a:gd name="T91" fmla="*/ 102 h 720"/>
              <a:gd name="T92" fmla="*/ 327 w 720"/>
              <a:gd name="T93" fmla="*/ 61 h 720"/>
              <a:gd name="T94" fmla="*/ 347 w 720"/>
              <a:gd name="T95" fmla="*/ 1 h 720"/>
              <a:gd name="T96" fmla="*/ 356 w 720"/>
              <a:gd name="T97" fmla="*/ 0 h 720"/>
              <a:gd name="T98" fmla="*/ 542 w 720"/>
              <a:gd name="T99" fmla="*/ 0 h 720"/>
              <a:gd name="T100" fmla="*/ 542 w 720"/>
              <a:gd name="T101" fmla="*/ 186 h 720"/>
              <a:gd name="T102" fmla="*/ 543 w 720"/>
              <a:gd name="T103" fmla="*/ 194 h 720"/>
              <a:gd name="T104" fmla="*/ 569 w 720"/>
              <a:gd name="T105" fmla="*/ 238 h 720"/>
              <a:gd name="T106" fmla="*/ 603 w 720"/>
              <a:gd name="T107" fmla="*/ 215 h 720"/>
              <a:gd name="T108" fmla="*/ 642 w 720"/>
              <a:gd name="T109" fmla="*/ 199 h 720"/>
              <a:gd name="T110" fmla="*/ 643 w 720"/>
              <a:gd name="T111" fmla="*/ 199 h 720"/>
              <a:gd name="T112" fmla="*/ 720 w 720"/>
              <a:gd name="T113" fmla="*/ 275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720" h="720">
                <a:moveTo>
                  <a:pt x="720" y="275"/>
                </a:moveTo>
                <a:cubicBezTo>
                  <a:pt x="720" y="318"/>
                  <a:pt x="686" y="352"/>
                  <a:pt x="643" y="352"/>
                </a:cubicBezTo>
                <a:cubicBezTo>
                  <a:pt x="643" y="352"/>
                  <a:pt x="643" y="352"/>
                  <a:pt x="643" y="352"/>
                </a:cubicBezTo>
                <a:cubicBezTo>
                  <a:pt x="639" y="352"/>
                  <a:pt x="621" y="351"/>
                  <a:pt x="603" y="336"/>
                </a:cubicBezTo>
                <a:cubicBezTo>
                  <a:pt x="592" y="327"/>
                  <a:pt x="580" y="313"/>
                  <a:pt x="569" y="313"/>
                </a:cubicBezTo>
                <a:cubicBezTo>
                  <a:pt x="559" y="313"/>
                  <a:pt x="550" y="323"/>
                  <a:pt x="543" y="356"/>
                </a:cubicBezTo>
                <a:cubicBezTo>
                  <a:pt x="542" y="359"/>
                  <a:pt x="542" y="362"/>
                  <a:pt x="542" y="365"/>
                </a:cubicBezTo>
                <a:cubicBezTo>
                  <a:pt x="542" y="542"/>
                  <a:pt x="542" y="542"/>
                  <a:pt x="542" y="542"/>
                </a:cubicBezTo>
                <a:cubicBezTo>
                  <a:pt x="542" y="542"/>
                  <a:pt x="542" y="542"/>
                  <a:pt x="542" y="542"/>
                </a:cubicBezTo>
                <a:cubicBezTo>
                  <a:pt x="356" y="542"/>
                  <a:pt x="356" y="542"/>
                  <a:pt x="356" y="542"/>
                </a:cubicBezTo>
                <a:cubicBezTo>
                  <a:pt x="352" y="542"/>
                  <a:pt x="349" y="543"/>
                  <a:pt x="345" y="543"/>
                </a:cubicBezTo>
                <a:cubicBezTo>
                  <a:pt x="315" y="550"/>
                  <a:pt x="300" y="559"/>
                  <a:pt x="296" y="572"/>
                </a:cubicBezTo>
                <a:cubicBezTo>
                  <a:pt x="292" y="586"/>
                  <a:pt x="304" y="599"/>
                  <a:pt x="314" y="610"/>
                </a:cubicBezTo>
                <a:cubicBezTo>
                  <a:pt x="316" y="613"/>
                  <a:pt x="318" y="615"/>
                  <a:pt x="320" y="617"/>
                </a:cubicBezTo>
                <a:cubicBezTo>
                  <a:pt x="335" y="634"/>
                  <a:pt x="335" y="651"/>
                  <a:pt x="335" y="652"/>
                </a:cubicBezTo>
                <a:cubicBezTo>
                  <a:pt x="335" y="690"/>
                  <a:pt x="304" y="720"/>
                  <a:pt x="266" y="720"/>
                </a:cubicBezTo>
                <a:cubicBezTo>
                  <a:pt x="229" y="720"/>
                  <a:pt x="198" y="690"/>
                  <a:pt x="198" y="652"/>
                </a:cubicBezTo>
                <a:cubicBezTo>
                  <a:pt x="198" y="652"/>
                  <a:pt x="198" y="652"/>
                  <a:pt x="198" y="652"/>
                </a:cubicBezTo>
                <a:cubicBezTo>
                  <a:pt x="198" y="651"/>
                  <a:pt x="197" y="634"/>
                  <a:pt x="212" y="617"/>
                </a:cubicBezTo>
                <a:cubicBezTo>
                  <a:pt x="214" y="615"/>
                  <a:pt x="216" y="613"/>
                  <a:pt x="219" y="610"/>
                </a:cubicBezTo>
                <a:cubicBezTo>
                  <a:pt x="229" y="599"/>
                  <a:pt x="241" y="586"/>
                  <a:pt x="237" y="572"/>
                </a:cubicBezTo>
                <a:cubicBezTo>
                  <a:pt x="233" y="559"/>
                  <a:pt x="217" y="550"/>
                  <a:pt x="187" y="543"/>
                </a:cubicBezTo>
                <a:cubicBezTo>
                  <a:pt x="184" y="543"/>
                  <a:pt x="180" y="542"/>
                  <a:pt x="177" y="542"/>
                </a:cubicBezTo>
                <a:cubicBezTo>
                  <a:pt x="0" y="542"/>
                  <a:pt x="0" y="542"/>
                  <a:pt x="0" y="542"/>
                </a:cubicBezTo>
                <a:cubicBezTo>
                  <a:pt x="0" y="365"/>
                  <a:pt x="0" y="365"/>
                  <a:pt x="0" y="365"/>
                </a:cubicBezTo>
                <a:cubicBezTo>
                  <a:pt x="0" y="363"/>
                  <a:pt x="0" y="360"/>
                  <a:pt x="1" y="358"/>
                </a:cubicBezTo>
                <a:cubicBezTo>
                  <a:pt x="8" y="324"/>
                  <a:pt x="17" y="321"/>
                  <a:pt x="19" y="321"/>
                </a:cubicBezTo>
                <a:cubicBezTo>
                  <a:pt x="24" y="321"/>
                  <a:pt x="33" y="329"/>
                  <a:pt x="40" y="335"/>
                </a:cubicBezTo>
                <a:cubicBezTo>
                  <a:pt x="42" y="338"/>
                  <a:pt x="45" y="340"/>
                  <a:pt x="47" y="342"/>
                </a:cubicBezTo>
                <a:cubicBezTo>
                  <a:pt x="67" y="359"/>
                  <a:pt x="87" y="360"/>
                  <a:pt x="92" y="360"/>
                </a:cubicBezTo>
                <a:cubicBezTo>
                  <a:pt x="93" y="360"/>
                  <a:pt x="93" y="360"/>
                  <a:pt x="93" y="360"/>
                </a:cubicBezTo>
                <a:cubicBezTo>
                  <a:pt x="140" y="360"/>
                  <a:pt x="178" y="322"/>
                  <a:pt x="178" y="275"/>
                </a:cubicBezTo>
                <a:cubicBezTo>
                  <a:pt x="178" y="229"/>
                  <a:pt x="140" y="190"/>
                  <a:pt x="93" y="190"/>
                </a:cubicBezTo>
                <a:cubicBezTo>
                  <a:pt x="92" y="190"/>
                  <a:pt x="92" y="190"/>
                  <a:pt x="92" y="190"/>
                </a:cubicBezTo>
                <a:cubicBezTo>
                  <a:pt x="87" y="190"/>
                  <a:pt x="67" y="192"/>
                  <a:pt x="47" y="209"/>
                </a:cubicBezTo>
                <a:cubicBezTo>
                  <a:pt x="45" y="211"/>
                  <a:pt x="42" y="213"/>
                  <a:pt x="40" y="215"/>
                </a:cubicBezTo>
                <a:cubicBezTo>
                  <a:pt x="33" y="222"/>
                  <a:pt x="24" y="230"/>
                  <a:pt x="19" y="230"/>
                </a:cubicBezTo>
                <a:cubicBezTo>
                  <a:pt x="17" y="230"/>
                  <a:pt x="8" y="227"/>
                  <a:pt x="1" y="193"/>
                </a:cubicBezTo>
                <a:cubicBezTo>
                  <a:pt x="0" y="190"/>
                  <a:pt x="0" y="188"/>
                  <a:pt x="0" y="186"/>
                </a:cubicBezTo>
                <a:cubicBezTo>
                  <a:pt x="0" y="0"/>
                  <a:pt x="0" y="0"/>
                  <a:pt x="0" y="0"/>
                </a:cubicBezTo>
                <a:cubicBezTo>
                  <a:pt x="177" y="0"/>
                  <a:pt x="177" y="0"/>
                  <a:pt x="177" y="0"/>
                </a:cubicBezTo>
                <a:cubicBezTo>
                  <a:pt x="180" y="0"/>
                  <a:pt x="183" y="1"/>
                  <a:pt x="186" y="1"/>
                </a:cubicBezTo>
                <a:cubicBezTo>
                  <a:pt x="257" y="18"/>
                  <a:pt x="223" y="42"/>
                  <a:pt x="206" y="61"/>
                </a:cubicBezTo>
                <a:cubicBezTo>
                  <a:pt x="189" y="82"/>
                  <a:pt x="190" y="102"/>
                  <a:pt x="190" y="102"/>
                </a:cubicBezTo>
                <a:cubicBezTo>
                  <a:pt x="190" y="144"/>
                  <a:pt x="224" y="179"/>
                  <a:pt x="266" y="179"/>
                </a:cubicBezTo>
                <a:cubicBezTo>
                  <a:pt x="309" y="179"/>
                  <a:pt x="343" y="144"/>
                  <a:pt x="343" y="102"/>
                </a:cubicBezTo>
                <a:cubicBezTo>
                  <a:pt x="343" y="102"/>
                  <a:pt x="344" y="82"/>
                  <a:pt x="327" y="61"/>
                </a:cubicBezTo>
                <a:cubicBezTo>
                  <a:pt x="310" y="42"/>
                  <a:pt x="276" y="18"/>
                  <a:pt x="347" y="1"/>
                </a:cubicBezTo>
                <a:cubicBezTo>
                  <a:pt x="350" y="1"/>
                  <a:pt x="353" y="0"/>
                  <a:pt x="356" y="0"/>
                </a:cubicBezTo>
                <a:cubicBezTo>
                  <a:pt x="542" y="0"/>
                  <a:pt x="542" y="0"/>
                  <a:pt x="542" y="0"/>
                </a:cubicBezTo>
                <a:cubicBezTo>
                  <a:pt x="542" y="186"/>
                  <a:pt x="542" y="186"/>
                  <a:pt x="542" y="186"/>
                </a:cubicBezTo>
                <a:cubicBezTo>
                  <a:pt x="542" y="189"/>
                  <a:pt x="542" y="192"/>
                  <a:pt x="543" y="194"/>
                </a:cubicBezTo>
                <a:cubicBezTo>
                  <a:pt x="550" y="228"/>
                  <a:pt x="559" y="238"/>
                  <a:pt x="569" y="238"/>
                </a:cubicBezTo>
                <a:cubicBezTo>
                  <a:pt x="580" y="238"/>
                  <a:pt x="592" y="224"/>
                  <a:pt x="603" y="215"/>
                </a:cubicBezTo>
                <a:cubicBezTo>
                  <a:pt x="620" y="200"/>
                  <a:pt x="638" y="199"/>
                  <a:pt x="642" y="199"/>
                </a:cubicBezTo>
                <a:cubicBezTo>
                  <a:pt x="643" y="199"/>
                  <a:pt x="643" y="199"/>
                  <a:pt x="643" y="199"/>
                </a:cubicBezTo>
                <a:cubicBezTo>
                  <a:pt x="686" y="199"/>
                  <a:pt x="720" y="233"/>
                  <a:pt x="720" y="27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9" tIns="45709" rIns="91419" bIns="45709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dirty="0">
              <a:latin typeface="微软雅黑" panose="020B0503020204020204" pitchFamily="34" charset="-122"/>
            </a:endParaRPr>
          </a:p>
        </p:txBody>
      </p:sp>
      <p:sp>
        <p:nvSpPr>
          <p:cNvPr id="42" name="Freeform 6"/>
          <p:cNvSpPr/>
          <p:nvPr/>
        </p:nvSpPr>
        <p:spPr bwMode="auto">
          <a:xfrm rot="18900000">
            <a:off x="7912753" y="2962071"/>
            <a:ext cx="1748557" cy="1746584"/>
          </a:xfrm>
          <a:custGeom>
            <a:avLst/>
            <a:gdLst>
              <a:gd name="T0" fmla="*/ 720 w 721"/>
              <a:gd name="T1" fmla="*/ 356 h 720"/>
              <a:gd name="T2" fmla="*/ 721 w 721"/>
              <a:gd name="T3" fmla="*/ 542 h 720"/>
              <a:gd name="T4" fmla="*/ 535 w 721"/>
              <a:gd name="T5" fmla="*/ 542 h 720"/>
              <a:gd name="T6" fmla="*/ 526 w 721"/>
              <a:gd name="T7" fmla="*/ 543 h 720"/>
              <a:gd name="T8" fmla="*/ 506 w 721"/>
              <a:gd name="T9" fmla="*/ 603 h 720"/>
              <a:gd name="T10" fmla="*/ 522 w 721"/>
              <a:gd name="T11" fmla="*/ 643 h 720"/>
              <a:gd name="T12" fmla="*/ 445 w 721"/>
              <a:gd name="T13" fmla="*/ 720 h 720"/>
              <a:gd name="T14" fmla="*/ 369 w 721"/>
              <a:gd name="T15" fmla="*/ 643 h 720"/>
              <a:gd name="T16" fmla="*/ 385 w 721"/>
              <a:gd name="T17" fmla="*/ 603 h 720"/>
              <a:gd name="T18" fmla="*/ 365 w 721"/>
              <a:gd name="T19" fmla="*/ 543 h 720"/>
              <a:gd name="T20" fmla="*/ 356 w 721"/>
              <a:gd name="T21" fmla="*/ 542 h 720"/>
              <a:gd name="T22" fmla="*/ 179 w 721"/>
              <a:gd name="T23" fmla="*/ 542 h 720"/>
              <a:gd name="T24" fmla="*/ 179 w 721"/>
              <a:gd name="T25" fmla="*/ 356 h 720"/>
              <a:gd name="T26" fmla="*/ 177 w 721"/>
              <a:gd name="T27" fmla="*/ 346 h 720"/>
              <a:gd name="T28" fmla="*/ 143 w 721"/>
              <a:gd name="T29" fmla="*/ 296 h 720"/>
              <a:gd name="T30" fmla="*/ 110 w 721"/>
              <a:gd name="T31" fmla="*/ 314 h 720"/>
              <a:gd name="T32" fmla="*/ 104 w 721"/>
              <a:gd name="T33" fmla="*/ 321 h 720"/>
              <a:gd name="T34" fmla="*/ 69 w 721"/>
              <a:gd name="T35" fmla="*/ 335 h 720"/>
              <a:gd name="T36" fmla="*/ 68 w 721"/>
              <a:gd name="T37" fmla="*/ 335 h 720"/>
              <a:gd name="T38" fmla="*/ 0 w 721"/>
              <a:gd name="T39" fmla="*/ 267 h 720"/>
              <a:gd name="T40" fmla="*/ 68 w 721"/>
              <a:gd name="T41" fmla="*/ 198 h 720"/>
              <a:gd name="T42" fmla="*/ 69 w 721"/>
              <a:gd name="T43" fmla="*/ 198 h 720"/>
              <a:gd name="T44" fmla="*/ 82 w 721"/>
              <a:gd name="T45" fmla="*/ 200 h 720"/>
              <a:gd name="T46" fmla="*/ 104 w 721"/>
              <a:gd name="T47" fmla="*/ 213 h 720"/>
              <a:gd name="T48" fmla="*/ 110 w 721"/>
              <a:gd name="T49" fmla="*/ 219 h 720"/>
              <a:gd name="T50" fmla="*/ 143 w 721"/>
              <a:gd name="T51" fmla="*/ 238 h 720"/>
              <a:gd name="T52" fmla="*/ 177 w 721"/>
              <a:gd name="T53" fmla="*/ 188 h 720"/>
              <a:gd name="T54" fmla="*/ 179 w 721"/>
              <a:gd name="T55" fmla="*/ 177 h 720"/>
              <a:gd name="T56" fmla="*/ 179 w 721"/>
              <a:gd name="T57" fmla="*/ 0 h 720"/>
              <a:gd name="T58" fmla="*/ 179 w 721"/>
              <a:gd name="T59" fmla="*/ 0 h 720"/>
              <a:gd name="T60" fmla="*/ 179 w 721"/>
              <a:gd name="T61" fmla="*/ 0 h 720"/>
              <a:gd name="T62" fmla="*/ 356 w 721"/>
              <a:gd name="T63" fmla="*/ 0 h 720"/>
              <a:gd name="T64" fmla="*/ 363 w 721"/>
              <a:gd name="T65" fmla="*/ 1 h 720"/>
              <a:gd name="T66" fmla="*/ 400 w 721"/>
              <a:gd name="T67" fmla="*/ 18 h 720"/>
              <a:gd name="T68" fmla="*/ 386 w 721"/>
              <a:gd name="T69" fmla="*/ 40 h 720"/>
              <a:gd name="T70" fmla="*/ 379 w 721"/>
              <a:gd name="T71" fmla="*/ 47 h 720"/>
              <a:gd name="T72" fmla="*/ 360 w 721"/>
              <a:gd name="T73" fmla="*/ 93 h 720"/>
              <a:gd name="T74" fmla="*/ 445 w 721"/>
              <a:gd name="T75" fmla="*/ 178 h 720"/>
              <a:gd name="T76" fmla="*/ 530 w 721"/>
              <a:gd name="T77" fmla="*/ 93 h 720"/>
              <a:gd name="T78" fmla="*/ 512 w 721"/>
              <a:gd name="T79" fmla="*/ 47 h 720"/>
              <a:gd name="T80" fmla="*/ 505 w 721"/>
              <a:gd name="T81" fmla="*/ 40 h 720"/>
              <a:gd name="T82" fmla="*/ 491 w 721"/>
              <a:gd name="T83" fmla="*/ 18 h 720"/>
              <a:gd name="T84" fmla="*/ 528 w 721"/>
              <a:gd name="T85" fmla="*/ 1 h 720"/>
              <a:gd name="T86" fmla="*/ 535 w 721"/>
              <a:gd name="T87" fmla="*/ 0 h 720"/>
              <a:gd name="T88" fmla="*/ 721 w 721"/>
              <a:gd name="T89" fmla="*/ 0 h 720"/>
              <a:gd name="T90" fmla="*/ 720 w 721"/>
              <a:gd name="T91" fmla="*/ 177 h 720"/>
              <a:gd name="T92" fmla="*/ 719 w 721"/>
              <a:gd name="T93" fmla="*/ 186 h 720"/>
              <a:gd name="T94" fmla="*/ 693 w 721"/>
              <a:gd name="T95" fmla="*/ 229 h 720"/>
              <a:gd name="T96" fmla="*/ 659 w 721"/>
              <a:gd name="T97" fmla="*/ 206 h 720"/>
              <a:gd name="T98" fmla="*/ 620 w 721"/>
              <a:gd name="T99" fmla="*/ 190 h 720"/>
              <a:gd name="T100" fmla="*/ 619 w 721"/>
              <a:gd name="T101" fmla="*/ 190 h 720"/>
              <a:gd name="T102" fmla="*/ 542 w 721"/>
              <a:gd name="T103" fmla="*/ 267 h 720"/>
              <a:gd name="T104" fmla="*/ 619 w 721"/>
              <a:gd name="T105" fmla="*/ 343 h 720"/>
              <a:gd name="T106" fmla="*/ 620 w 721"/>
              <a:gd name="T107" fmla="*/ 343 h 720"/>
              <a:gd name="T108" fmla="*/ 659 w 721"/>
              <a:gd name="T109" fmla="*/ 327 h 720"/>
              <a:gd name="T110" fmla="*/ 693 w 721"/>
              <a:gd name="T111" fmla="*/ 304 h 720"/>
              <a:gd name="T112" fmla="*/ 719 w 721"/>
              <a:gd name="T113" fmla="*/ 348 h 720"/>
              <a:gd name="T114" fmla="*/ 720 w 721"/>
              <a:gd name="T115" fmla="*/ 356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721" h="720">
                <a:moveTo>
                  <a:pt x="720" y="356"/>
                </a:moveTo>
                <a:cubicBezTo>
                  <a:pt x="721" y="542"/>
                  <a:pt x="721" y="542"/>
                  <a:pt x="721" y="542"/>
                </a:cubicBezTo>
                <a:cubicBezTo>
                  <a:pt x="535" y="542"/>
                  <a:pt x="535" y="542"/>
                  <a:pt x="535" y="542"/>
                </a:cubicBezTo>
                <a:cubicBezTo>
                  <a:pt x="532" y="542"/>
                  <a:pt x="529" y="542"/>
                  <a:pt x="526" y="543"/>
                </a:cubicBezTo>
                <a:cubicBezTo>
                  <a:pt x="455" y="559"/>
                  <a:pt x="489" y="583"/>
                  <a:pt x="506" y="603"/>
                </a:cubicBezTo>
                <a:cubicBezTo>
                  <a:pt x="523" y="623"/>
                  <a:pt x="522" y="643"/>
                  <a:pt x="522" y="643"/>
                </a:cubicBezTo>
                <a:cubicBezTo>
                  <a:pt x="522" y="686"/>
                  <a:pt x="488" y="720"/>
                  <a:pt x="445" y="720"/>
                </a:cubicBezTo>
                <a:cubicBezTo>
                  <a:pt x="403" y="720"/>
                  <a:pt x="369" y="686"/>
                  <a:pt x="369" y="643"/>
                </a:cubicBezTo>
                <a:cubicBezTo>
                  <a:pt x="369" y="643"/>
                  <a:pt x="368" y="623"/>
                  <a:pt x="385" y="603"/>
                </a:cubicBezTo>
                <a:cubicBezTo>
                  <a:pt x="402" y="583"/>
                  <a:pt x="436" y="559"/>
                  <a:pt x="365" y="543"/>
                </a:cubicBezTo>
                <a:cubicBezTo>
                  <a:pt x="362" y="542"/>
                  <a:pt x="359" y="542"/>
                  <a:pt x="356" y="542"/>
                </a:cubicBezTo>
                <a:cubicBezTo>
                  <a:pt x="179" y="542"/>
                  <a:pt x="179" y="542"/>
                  <a:pt x="179" y="542"/>
                </a:cubicBezTo>
                <a:cubicBezTo>
                  <a:pt x="179" y="356"/>
                  <a:pt x="179" y="356"/>
                  <a:pt x="179" y="356"/>
                </a:cubicBezTo>
                <a:cubicBezTo>
                  <a:pt x="179" y="353"/>
                  <a:pt x="178" y="349"/>
                  <a:pt x="177" y="346"/>
                </a:cubicBezTo>
                <a:cubicBezTo>
                  <a:pt x="172" y="322"/>
                  <a:pt x="163" y="296"/>
                  <a:pt x="143" y="296"/>
                </a:cubicBezTo>
                <a:cubicBezTo>
                  <a:pt x="131" y="296"/>
                  <a:pt x="120" y="305"/>
                  <a:pt x="110" y="314"/>
                </a:cubicBezTo>
                <a:cubicBezTo>
                  <a:pt x="108" y="317"/>
                  <a:pt x="106" y="319"/>
                  <a:pt x="104" y="321"/>
                </a:cubicBezTo>
                <a:cubicBezTo>
                  <a:pt x="88" y="334"/>
                  <a:pt x="72" y="335"/>
                  <a:pt x="69" y="335"/>
                </a:cubicBezTo>
                <a:cubicBezTo>
                  <a:pt x="68" y="335"/>
                  <a:pt x="68" y="335"/>
                  <a:pt x="68" y="335"/>
                </a:cubicBezTo>
                <a:cubicBezTo>
                  <a:pt x="31" y="335"/>
                  <a:pt x="0" y="304"/>
                  <a:pt x="0" y="267"/>
                </a:cubicBezTo>
                <a:cubicBezTo>
                  <a:pt x="0" y="229"/>
                  <a:pt x="31" y="198"/>
                  <a:pt x="68" y="198"/>
                </a:cubicBezTo>
                <a:cubicBezTo>
                  <a:pt x="69" y="198"/>
                  <a:pt x="69" y="198"/>
                  <a:pt x="69" y="198"/>
                </a:cubicBezTo>
                <a:cubicBezTo>
                  <a:pt x="71" y="198"/>
                  <a:pt x="75" y="199"/>
                  <a:pt x="82" y="200"/>
                </a:cubicBezTo>
                <a:cubicBezTo>
                  <a:pt x="88" y="202"/>
                  <a:pt x="96" y="206"/>
                  <a:pt x="104" y="213"/>
                </a:cubicBezTo>
                <a:cubicBezTo>
                  <a:pt x="106" y="215"/>
                  <a:pt x="108" y="217"/>
                  <a:pt x="110" y="219"/>
                </a:cubicBezTo>
                <a:cubicBezTo>
                  <a:pt x="120" y="228"/>
                  <a:pt x="131" y="238"/>
                  <a:pt x="143" y="238"/>
                </a:cubicBezTo>
                <a:cubicBezTo>
                  <a:pt x="163" y="238"/>
                  <a:pt x="172" y="211"/>
                  <a:pt x="177" y="188"/>
                </a:cubicBezTo>
                <a:cubicBezTo>
                  <a:pt x="178" y="184"/>
                  <a:pt x="179" y="181"/>
                  <a:pt x="179" y="177"/>
                </a:cubicBezTo>
                <a:cubicBezTo>
                  <a:pt x="179" y="0"/>
                  <a:pt x="179" y="0"/>
                  <a:pt x="179" y="0"/>
                </a:cubicBezTo>
                <a:cubicBezTo>
                  <a:pt x="179" y="0"/>
                  <a:pt x="179" y="0"/>
                  <a:pt x="179" y="0"/>
                </a:cubicBezTo>
                <a:cubicBezTo>
                  <a:pt x="179" y="0"/>
                  <a:pt x="179" y="0"/>
                  <a:pt x="179" y="0"/>
                </a:cubicBezTo>
                <a:cubicBezTo>
                  <a:pt x="356" y="0"/>
                  <a:pt x="356" y="0"/>
                  <a:pt x="356" y="0"/>
                </a:cubicBezTo>
                <a:cubicBezTo>
                  <a:pt x="358" y="0"/>
                  <a:pt x="360" y="0"/>
                  <a:pt x="363" y="1"/>
                </a:cubicBezTo>
                <a:cubicBezTo>
                  <a:pt x="394" y="8"/>
                  <a:pt x="399" y="16"/>
                  <a:pt x="400" y="18"/>
                </a:cubicBezTo>
                <a:cubicBezTo>
                  <a:pt x="401" y="23"/>
                  <a:pt x="392" y="33"/>
                  <a:pt x="386" y="40"/>
                </a:cubicBezTo>
                <a:cubicBezTo>
                  <a:pt x="383" y="42"/>
                  <a:pt x="381" y="45"/>
                  <a:pt x="379" y="47"/>
                </a:cubicBezTo>
                <a:cubicBezTo>
                  <a:pt x="360" y="69"/>
                  <a:pt x="360" y="90"/>
                  <a:pt x="360" y="93"/>
                </a:cubicBezTo>
                <a:cubicBezTo>
                  <a:pt x="360" y="140"/>
                  <a:pt x="399" y="178"/>
                  <a:pt x="445" y="178"/>
                </a:cubicBezTo>
                <a:cubicBezTo>
                  <a:pt x="492" y="178"/>
                  <a:pt x="530" y="140"/>
                  <a:pt x="530" y="93"/>
                </a:cubicBezTo>
                <a:cubicBezTo>
                  <a:pt x="530" y="90"/>
                  <a:pt x="531" y="68"/>
                  <a:pt x="512" y="47"/>
                </a:cubicBezTo>
                <a:cubicBezTo>
                  <a:pt x="510" y="45"/>
                  <a:pt x="508" y="42"/>
                  <a:pt x="505" y="40"/>
                </a:cubicBezTo>
                <a:cubicBezTo>
                  <a:pt x="499" y="33"/>
                  <a:pt x="490" y="23"/>
                  <a:pt x="491" y="18"/>
                </a:cubicBezTo>
                <a:cubicBezTo>
                  <a:pt x="492" y="16"/>
                  <a:pt x="497" y="8"/>
                  <a:pt x="528" y="1"/>
                </a:cubicBezTo>
                <a:cubicBezTo>
                  <a:pt x="530" y="0"/>
                  <a:pt x="533" y="0"/>
                  <a:pt x="535" y="0"/>
                </a:cubicBezTo>
                <a:cubicBezTo>
                  <a:pt x="721" y="0"/>
                  <a:pt x="721" y="0"/>
                  <a:pt x="721" y="0"/>
                </a:cubicBezTo>
                <a:cubicBezTo>
                  <a:pt x="720" y="177"/>
                  <a:pt x="720" y="177"/>
                  <a:pt x="720" y="177"/>
                </a:cubicBezTo>
                <a:cubicBezTo>
                  <a:pt x="720" y="180"/>
                  <a:pt x="720" y="183"/>
                  <a:pt x="719" y="186"/>
                </a:cubicBezTo>
                <a:cubicBezTo>
                  <a:pt x="712" y="219"/>
                  <a:pt x="703" y="229"/>
                  <a:pt x="693" y="229"/>
                </a:cubicBezTo>
                <a:cubicBezTo>
                  <a:pt x="682" y="229"/>
                  <a:pt x="670" y="215"/>
                  <a:pt x="659" y="206"/>
                </a:cubicBezTo>
                <a:cubicBezTo>
                  <a:pt x="642" y="191"/>
                  <a:pt x="624" y="190"/>
                  <a:pt x="620" y="190"/>
                </a:cubicBezTo>
                <a:cubicBezTo>
                  <a:pt x="619" y="190"/>
                  <a:pt x="619" y="190"/>
                  <a:pt x="619" y="190"/>
                </a:cubicBezTo>
                <a:cubicBezTo>
                  <a:pt x="576" y="190"/>
                  <a:pt x="542" y="224"/>
                  <a:pt x="542" y="267"/>
                </a:cubicBezTo>
                <a:cubicBezTo>
                  <a:pt x="542" y="309"/>
                  <a:pt x="576" y="343"/>
                  <a:pt x="619" y="343"/>
                </a:cubicBezTo>
                <a:cubicBezTo>
                  <a:pt x="619" y="343"/>
                  <a:pt x="619" y="343"/>
                  <a:pt x="620" y="343"/>
                </a:cubicBezTo>
                <a:cubicBezTo>
                  <a:pt x="623" y="343"/>
                  <a:pt x="641" y="342"/>
                  <a:pt x="659" y="327"/>
                </a:cubicBezTo>
                <a:cubicBezTo>
                  <a:pt x="670" y="318"/>
                  <a:pt x="682" y="304"/>
                  <a:pt x="693" y="304"/>
                </a:cubicBezTo>
                <a:cubicBezTo>
                  <a:pt x="703" y="304"/>
                  <a:pt x="712" y="314"/>
                  <a:pt x="719" y="348"/>
                </a:cubicBezTo>
                <a:cubicBezTo>
                  <a:pt x="720" y="350"/>
                  <a:pt x="720" y="353"/>
                  <a:pt x="720" y="35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9" tIns="45709" rIns="91419" bIns="45709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dirty="0">
              <a:latin typeface="微软雅黑" panose="020B0503020204020204" pitchFamily="34" charset="-122"/>
            </a:endParaRPr>
          </a:p>
        </p:txBody>
      </p:sp>
      <p:sp>
        <p:nvSpPr>
          <p:cNvPr id="43" name="Freeform 5"/>
          <p:cNvSpPr/>
          <p:nvPr/>
        </p:nvSpPr>
        <p:spPr bwMode="auto">
          <a:xfrm rot="18900000">
            <a:off x="6651490" y="3615907"/>
            <a:ext cx="1745447" cy="1746584"/>
          </a:xfrm>
          <a:custGeom>
            <a:avLst/>
            <a:gdLst>
              <a:gd name="T0" fmla="*/ 720 w 720"/>
              <a:gd name="T1" fmla="*/ 534 h 720"/>
              <a:gd name="T2" fmla="*/ 720 w 720"/>
              <a:gd name="T3" fmla="*/ 720 h 720"/>
              <a:gd name="T4" fmla="*/ 720 w 720"/>
              <a:gd name="T5" fmla="*/ 720 h 720"/>
              <a:gd name="T6" fmla="*/ 543 w 720"/>
              <a:gd name="T7" fmla="*/ 720 h 720"/>
              <a:gd name="T8" fmla="*/ 534 w 720"/>
              <a:gd name="T9" fmla="*/ 719 h 720"/>
              <a:gd name="T10" fmla="*/ 513 w 720"/>
              <a:gd name="T11" fmla="*/ 659 h 720"/>
              <a:gd name="T12" fmla="*/ 530 w 720"/>
              <a:gd name="T13" fmla="*/ 618 h 720"/>
              <a:gd name="T14" fmla="*/ 453 w 720"/>
              <a:gd name="T15" fmla="*/ 541 h 720"/>
              <a:gd name="T16" fmla="*/ 376 w 720"/>
              <a:gd name="T17" fmla="*/ 618 h 720"/>
              <a:gd name="T18" fmla="*/ 393 w 720"/>
              <a:gd name="T19" fmla="*/ 659 h 720"/>
              <a:gd name="T20" fmla="*/ 372 w 720"/>
              <a:gd name="T21" fmla="*/ 719 h 720"/>
              <a:gd name="T22" fmla="*/ 363 w 720"/>
              <a:gd name="T23" fmla="*/ 720 h 720"/>
              <a:gd name="T24" fmla="*/ 178 w 720"/>
              <a:gd name="T25" fmla="*/ 720 h 720"/>
              <a:gd name="T26" fmla="*/ 178 w 720"/>
              <a:gd name="T27" fmla="*/ 534 h 720"/>
              <a:gd name="T28" fmla="*/ 177 w 720"/>
              <a:gd name="T29" fmla="*/ 526 h 720"/>
              <a:gd name="T30" fmla="*/ 150 w 720"/>
              <a:gd name="T31" fmla="*/ 482 h 720"/>
              <a:gd name="T32" fmla="*/ 117 w 720"/>
              <a:gd name="T33" fmla="*/ 505 h 720"/>
              <a:gd name="T34" fmla="*/ 77 w 720"/>
              <a:gd name="T35" fmla="*/ 521 h 720"/>
              <a:gd name="T36" fmla="*/ 76 w 720"/>
              <a:gd name="T37" fmla="*/ 521 h 720"/>
              <a:gd name="T38" fmla="*/ 0 w 720"/>
              <a:gd name="T39" fmla="*/ 445 h 720"/>
              <a:gd name="T40" fmla="*/ 76 w 720"/>
              <a:gd name="T41" fmla="*/ 368 h 720"/>
              <a:gd name="T42" fmla="*/ 77 w 720"/>
              <a:gd name="T43" fmla="*/ 368 h 720"/>
              <a:gd name="T44" fmla="*/ 117 w 720"/>
              <a:gd name="T45" fmla="*/ 384 h 720"/>
              <a:gd name="T46" fmla="*/ 150 w 720"/>
              <a:gd name="T47" fmla="*/ 407 h 720"/>
              <a:gd name="T48" fmla="*/ 177 w 720"/>
              <a:gd name="T49" fmla="*/ 364 h 720"/>
              <a:gd name="T50" fmla="*/ 178 w 720"/>
              <a:gd name="T51" fmla="*/ 355 h 720"/>
              <a:gd name="T52" fmla="*/ 178 w 720"/>
              <a:gd name="T53" fmla="*/ 178 h 720"/>
              <a:gd name="T54" fmla="*/ 363 w 720"/>
              <a:gd name="T55" fmla="*/ 178 h 720"/>
              <a:gd name="T56" fmla="*/ 374 w 720"/>
              <a:gd name="T57" fmla="*/ 177 h 720"/>
              <a:gd name="T58" fmla="*/ 423 w 720"/>
              <a:gd name="T59" fmla="*/ 148 h 720"/>
              <a:gd name="T60" fmla="*/ 405 w 720"/>
              <a:gd name="T61" fmla="*/ 110 h 720"/>
              <a:gd name="T62" fmla="*/ 399 w 720"/>
              <a:gd name="T63" fmla="*/ 103 h 720"/>
              <a:gd name="T64" fmla="*/ 385 w 720"/>
              <a:gd name="T65" fmla="*/ 68 h 720"/>
              <a:gd name="T66" fmla="*/ 453 w 720"/>
              <a:gd name="T67" fmla="*/ 0 h 720"/>
              <a:gd name="T68" fmla="*/ 521 w 720"/>
              <a:gd name="T69" fmla="*/ 68 h 720"/>
              <a:gd name="T70" fmla="*/ 521 w 720"/>
              <a:gd name="T71" fmla="*/ 68 h 720"/>
              <a:gd name="T72" fmla="*/ 507 w 720"/>
              <a:gd name="T73" fmla="*/ 103 h 720"/>
              <a:gd name="T74" fmla="*/ 501 w 720"/>
              <a:gd name="T75" fmla="*/ 110 h 720"/>
              <a:gd name="T76" fmla="*/ 483 w 720"/>
              <a:gd name="T77" fmla="*/ 148 h 720"/>
              <a:gd name="T78" fmla="*/ 532 w 720"/>
              <a:gd name="T79" fmla="*/ 177 h 720"/>
              <a:gd name="T80" fmla="*/ 543 w 720"/>
              <a:gd name="T81" fmla="*/ 178 h 720"/>
              <a:gd name="T82" fmla="*/ 720 w 720"/>
              <a:gd name="T83" fmla="*/ 178 h 720"/>
              <a:gd name="T84" fmla="*/ 720 w 720"/>
              <a:gd name="T85" fmla="*/ 355 h 720"/>
              <a:gd name="T86" fmla="*/ 719 w 720"/>
              <a:gd name="T87" fmla="*/ 362 h 720"/>
              <a:gd name="T88" fmla="*/ 701 w 720"/>
              <a:gd name="T89" fmla="*/ 399 h 720"/>
              <a:gd name="T90" fmla="*/ 680 w 720"/>
              <a:gd name="T91" fmla="*/ 385 h 720"/>
              <a:gd name="T92" fmla="*/ 672 w 720"/>
              <a:gd name="T93" fmla="*/ 378 h 720"/>
              <a:gd name="T94" fmla="*/ 627 w 720"/>
              <a:gd name="T95" fmla="*/ 360 h 720"/>
              <a:gd name="T96" fmla="*/ 626 w 720"/>
              <a:gd name="T97" fmla="*/ 360 h 720"/>
              <a:gd name="T98" fmla="*/ 541 w 720"/>
              <a:gd name="T99" fmla="*/ 445 h 720"/>
              <a:gd name="T100" fmla="*/ 626 w 720"/>
              <a:gd name="T101" fmla="*/ 530 h 720"/>
              <a:gd name="T102" fmla="*/ 627 w 720"/>
              <a:gd name="T103" fmla="*/ 530 h 720"/>
              <a:gd name="T104" fmla="*/ 673 w 720"/>
              <a:gd name="T105" fmla="*/ 511 h 720"/>
              <a:gd name="T106" fmla="*/ 680 w 720"/>
              <a:gd name="T107" fmla="*/ 505 h 720"/>
              <a:gd name="T108" fmla="*/ 701 w 720"/>
              <a:gd name="T109" fmla="*/ 490 h 720"/>
              <a:gd name="T110" fmla="*/ 719 w 720"/>
              <a:gd name="T111" fmla="*/ 527 h 720"/>
              <a:gd name="T112" fmla="*/ 720 w 720"/>
              <a:gd name="T113" fmla="*/ 534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720" h="720">
                <a:moveTo>
                  <a:pt x="720" y="534"/>
                </a:moveTo>
                <a:cubicBezTo>
                  <a:pt x="720" y="720"/>
                  <a:pt x="720" y="720"/>
                  <a:pt x="720" y="720"/>
                </a:cubicBezTo>
                <a:cubicBezTo>
                  <a:pt x="720" y="720"/>
                  <a:pt x="720" y="720"/>
                  <a:pt x="720" y="720"/>
                </a:cubicBezTo>
                <a:cubicBezTo>
                  <a:pt x="543" y="720"/>
                  <a:pt x="543" y="720"/>
                  <a:pt x="543" y="720"/>
                </a:cubicBezTo>
                <a:cubicBezTo>
                  <a:pt x="540" y="720"/>
                  <a:pt x="537" y="719"/>
                  <a:pt x="534" y="719"/>
                </a:cubicBezTo>
                <a:cubicBezTo>
                  <a:pt x="463" y="702"/>
                  <a:pt x="496" y="678"/>
                  <a:pt x="513" y="659"/>
                </a:cubicBezTo>
                <a:cubicBezTo>
                  <a:pt x="531" y="639"/>
                  <a:pt x="530" y="618"/>
                  <a:pt x="530" y="618"/>
                </a:cubicBezTo>
                <a:cubicBezTo>
                  <a:pt x="530" y="576"/>
                  <a:pt x="495" y="541"/>
                  <a:pt x="453" y="541"/>
                </a:cubicBezTo>
                <a:cubicBezTo>
                  <a:pt x="411" y="541"/>
                  <a:pt x="376" y="576"/>
                  <a:pt x="376" y="618"/>
                </a:cubicBezTo>
                <a:cubicBezTo>
                  <a:pt x="376" y="618"/>
                  <a:pt x="375" y="639"/>
                  <a:pt x="393" y="659"/>
                </a:cubicBezTo>
                <a:cubicBezTo>
                  <a:pt x="410" y="678"/>
                  <a:pt x="444" y="702"/>
                  <a:pt x="372" y="719"/>
                </a:cubicBezTo>
                <a:cubicBezTo>
                  <a:pt x="369" y="719"/>
                  <a:pt x="366" y="720"/>
                  <a:pt x="363" y="720"/>
                </a:cubicBezTo>
                <a:cubicBezTo>
                  <a:pt x="178" y="720"/>
                  <a:pt x="178" y="720"/>
                  <a:pt x="178" y="720"/>
                </a:cubicBezTo>
                <a:cubicBezTo>
                  <a:pt x="178" y="534"/>
                  <a:pt x="178" y="534"/>
                  <a:pt x="178" y="534"/>
                </a:cubicBezTo>
                <a:cubicBezTo>
                  <a:pt x="178" y="531"/>
                  <a:pt x="178" y="528"/>
                  <a:pt x="177" y="526"/>
                </a:cubicBezTo>
                <a:cubicBezTo>
                  <a:pt x="169" y="492"/>
                  <a:pt x="160" y="482"/>
                  <a:pt x="150" y="482"/>
                </a:cubicBezTo>
                <a:cubicBezTo>
                  <a:pt x="139" y="482"/>
                  <a:pt x="127" y="496"/>
                  <a:pt x="117" y="505"/>
                </a:cubicBezTo>
                <a:cubicBezTo>
                  <a:pt x="99" y="520"/>
                  <a:pt x="81" y="521"/>
                  <a:pt x="77" y="521"/>
                </a:cubicBezTo>
                <a:cubicBezTo>
                  <a:pt x="77" y="521"/>
                  <a:pt x="76" y="521"/>
                  <a:pt x="76" y="521"/>
                </a:cubicBezTo>
                <a:cubicBezTo>
                  <a:pt x="34" y="521"/>
                  <a:pt x="0" y="487"/>
                  <a:pt x="0" y="445"/>
                </a:cubicBezTo>
                <a:cubicBezTo>
                  <a:pt x="0" y="402"/>
                  <a:pt x="34" y="368"/>
                  <a:pt x="76" y="368"/>
                </a:cubicBezTo>
                <a:cubicBezTo>
                  <a:pt x="76" y="368"/>
                  <a:pt x="76" y="368"/>
                  <a:pt x="77" y="368"/>
                </a:cubicBezTo>
                <a:cubicBezTo>
                  <a:pt x="81" y="368"/>
                  <a:pt x="99" y="369"/>
                  <a:pt x="117" y="384"/>
                </a:cubicBezTo>
                <a:cubicBezTo>
                  <a:pt x="127" y="393"/>
                  <a:pt x="139" y="407"/>
                  <a:pt x="150" y="407"/>
                </a:cubicBezTo>
                <a:cubicBezTo>
                  <a:pt x="160" y="407"/>
                  <a:pt x="169" y="397"/>
                  <a:pt x="177" y="364"/>
                </a:cubicBezTo>
                <a:cubicBezTo>
                  <a:pt x="178" y="361"/>
                  <a:pt x="178" y="358"/>
                  <a:pt x="178" y="355"/>
                </a:cubicBezTo>
                <a:cubicBezTo>
                  <a:pt x="178" y="178"/>
                  <a:pt x="178" y="178"/>
                  <a:pt x="178" y="178"/>
                </a:cubicBezTo>
                <a:cubicBezTo>
                  <a:pt x="363" y="178"/>
                  <a:pt x="363" y="178"/>
                  <a:pt x="363" y="178"/>
                </a:cubicBezTo>
                <a:cubicBezTo>
                  <a:pt x="367" y="178"/>
                  <a:pt x="371" y="177"/>
                  <a:pt x="374" y="177"/>
                </a:cubicBezTo>
                <a:cubicBezTo>
                  <a:pt x="404" y="170"/>
                  <a:pt x="419" y="161"/>
                  <a:pt x="423" y="148"/>
                </a:cubicBezTo>
                <a:cubicBezTo>
                  <a:pt x="428" y="134"/>
                  <a:pt x="416" y="121"/>
                  <a:pt x="405" y="110"/>
                </a:cubicBezTo>
                <a:cubicBezTo>
                  <a:pt x="403" y="107"/>
                  <a:pt x="401" y="105"/>
                  <a:pt x="399" y="103"/>
                </a:cubicBezTo>
                <a:cubicBezTo>
                  <a:pt x="384" y="86"/>
                  <a:pt x="385" y="69"/>
                  <a:pt x="385" y="68"/>
                </a:cubicBezTo>
                <a:cubicBezTo>
                  <a:pt x="385" y="30"/>
                  <a:pt x="415" y="0"/>
                  <a:pt x="453" y="0"/>
                </a:cubicBezTo>
                <a:cubicBezTo>
                  <a:pt x="491" y="0"/>
                  <a:pt x="521" y="30"/>
                  <a:pt x="521" y="68"/>
                </a:cubicBezTo>
                <a:cubicBezTo>
                  <a:pt x="521" y="68"/>
                  <a:pt x="521" y="68"/>
                  <a:pt x="521" y="68"/>
                </a:cubicBezTo>
                <a:cubicBezTo>
                  <a:pt x="521" y="69"/>
                  <a:pt x="522" y="86"/>
                  <a:pt x="507" y="103"/>
                </a:cubicBezTo>
                <a:cubicBezTo>
                  <a:pt x="505" y="105"/>
                  <a:pt x="503" y="107"/>
                  <a:pt x="501" y="110"/>
                </a:cubicBezTo>
                <a:cubicBezTo>
                  <a:pt x="490" y="121"/>
                  <a:pt x="479" y="134"/>
                  <a:pt x="483" y="148"/>
                </a:cubicBezTo>
                <a:cubicBezTo>
                  <a:pt x="487" y="161"/>
                  <a:pt x="502" y="170"/>
                  <a:pt x="532" y="177"/>
                </a:cubicBezTo>
                <a:cubicBezTo>
                  <a:pt x="536" y="177"/>
                  <a:pt x="539" y="178"/>
                  <a:pt x="543" y="178"/>
                </a:cubicBezTo>
                <a:cubicBezTo>
                  <a:pt x="720" y="178"/>
                  <a:pt x="720" y="178"/>
                  <a:pt x="720" y="178"/>
                </a:cubicBezTo>
                <a:cubicBezTo>
                  <a:pt x="720" y="355"/>
                  <a:pt x="720" y="355"/>
                  <a:pt x="720" y="355"/>
                </a:cubicBezTo>
                <a:cubicBezTo>
                  <a:pt x="720" y="357"/>
                  <a:pt x="720" y="360"/>
                  <a:pt x="719" y="362"/>
                </a:cubicBezTo>
                <a:cubicBezTo>
                  <a:pt x="711" y="396"/>
                  <a:pt x="703" y="399"/>
                  <a:pt x="701" y="399"/>
                </a:cubicBezTo>
                <a:cubicBezTo>
                  <a:pt x="695" y="399"/>
                  <a:pt x="687" y="391"/>
                  <a:pt x="680" y="385"/>
                </a:cubicBezTo>
                <a:cubicBezTo>
                  <a:pt x="677" y="382"/>
                  <a:pt x="675" y="380"/>
                  <a:pt x="672" y="378"/>
                </a:cubicBezTo>
                <a:cubicBezTo>
                  <a:pt x="653" y="361"/>
                  <a:pt x="633" y="360"/>
                  <a:pt x="627" y="360"/>
                </a:cubicBezTo>
                <a:cubicBezTo>
                  <a:pt x="626" y="360"/>
                  <a:pt x="626" y="360"/>
                  <a:pt x="626" y="360"/>
                </a:cubicBezTo>
                <a:cubicBezTo>
                  <a:pt x="580" y="360"/>
                  <a:pt x="541" y="398"/>
                  <a:pt x="541" y="445"/>
                </a:cubicBezTo>
                <a:cubicBezTo>
                  <a:pt x="541" y="491"/>
                  <a:pt x="580" y="530"/>
                  <a:pt x="626" y="530"/>
                </a:cubicBezTo>
                <a:cubicBezTo>
                  <a:pt x="627" y="530"/>
                  <a:pt x="627" y="530"/>
                  <a:pt x="627" y="530"/>
                </a:cubicBezTo>
                <a:cubicBezTo>
                  <a:pt x="633" y="530"/>
                  <a:pt x="653" y="528"/>
                  <a:pt x="673" y="511"/>
                </a:cubicBezTo>
                <a:cubicBezTo>
                  <a:pt x="675" y="509"/>
                  <a:pt x="677" y="507"/>
                  <a:pt x="680" y="505"/>
                </a:cubicBezTo>
                <a:cubicBezTo>
                  <a:pt x="687" y="498"/>
                  <a:pt x="695" y="490"/>
                  <a:pt x="701" y="490"/>
                </a:cubicBezTo>
                <a:cubicBezTo>
                  <a:pt x="703" y="490"/>
                  <a:pt x="711" y="493"/>
                  <a:pt x="719" y="527"/>
                </a:cubicBezTo>
                <a:cubicBezTo>
                  <a:pt x="720" y="530"/>
                  <a:pt x="720" y="532"/>
                  <a:pt x="720" y="5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9" tIns="45709" rIns="91419" bIns="45709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dirty="0">
              <a:latin typeface="微软雅黑" panose="020B0503020204020204" pitchFamily="34" charset="-122"/>
            </a:endParaRPr>
          </a:p>
        </p:txBody>
      </p:sp>
      <p:sp>
        <p:nvSpPr>
          <p:cNvPr id="44" name="Freeform 8"/>
          <p:cNvSpPr/>
          <p:nvPr/>
        </p:nvSpPr>
        <p:spPr bwMode="auto">
          <a:xfrm rot="18900000">
            <a:off x="5999181" y="2351164"/>
            <a:ext cx="1745447" cy="1746584"/>
          </a:xfrm>
          <a:custGeom>
            <a:avLst/>
            <a:gdLst>
              <a:gd name="T0" fmla="*/ 720 w 720"/>
              <a:gd name="T1" fmla="*/ 453 h 720"/>
              <a:gd name="T2" fmla="*/ 652 w 720"/>
              <a:gd name="T3" fmla="*/ 522 h 720"/>
              <a:gd name="T4" fmla="*/ 652 w 720"/>
              <a:gd name="T5" fmla="*/ 522 h 720"/>
              <a:gd name="T6" fmla="*/ 639 w 720"/>
              <a:gd name="T7" fmla="*/ 520 h 720"/>
              <a:gd name="T8" fmla="*/ 617 w 720"/>
              <a:gd name="T9" fmla="*/ 507 h 720"/>
              <a:gd name="T10" fmla="*/ 610 w 720"/>
              <a:gd name="T11" fmla="*/ 501 h 720"/>
              <a:gd name="T12" fmla="*/ 578 w 720"/>
              <a:gd name="T13" fmla="*/ 482 h 720"/>
              <a:gd name="T14" fmla="*/ 543 w 720"/>
              <a:gd name="T15" fmla="*/ 532 h 720"/>
              <a:gd name="T16" fmla="*/ 542 w 720"/>
              <a:gd name="T17" fmla="*/ 543 h 720"/>
              <a:gd name="T18" fmla="*/ 542 w 720"/>
              <a:gd name="T19" fmla="*/ 720 h 720"/>
              <a:gd name="T20" fmla="*/ 542 w 720"/>
              <a:gd name="T21" fmla="*/ 720 h 720"/>
              <a:gd name="T22" fmla="*/ 542 w 720"/>
              <a:gd name="T23" fmla="*/ 720 h 720"/>
              <a:gd name="T24" fmla="*/ 365 w 720"/>
              <a:gd name="T25" fmla="*/ 720 h 720"/>
              <a:gd name="T26" fmla="*/ 358 w 720"/>
              <a:gd name="T27" fmla="*/ 719 h 720"/>
              <a:gd name="T28" fmla="*/ 321 w 720"/>
              <a:gd name="T29" fmla="*/ 702 h 720"/>
              <a:gd name="T30" fmla="*/ 335 w 720"/>
              <a:gd name="T31" fmla="*/ 680 h 720"/>
              <a:gd name="T32" fmla="*/ 342 w 720"/>
              <a:gd name="T33" fmla="*/ 673 h 720"/>
              <a:gd name="T34" fmla="*/ 360 w 720"/>
              <a:gd name="T35" fmla="*/ 627 h 720"/>
              <a:gd name="T36" fmla="*/ 275 w 720"/>
              <a:gd name="T37" fmla="*/ 542 h 720"/>
              <a:gd name="T38" fmla="*/ 190 w 720"/>
              <a:gd name="T39" fmla="*/ 627 h 720"/>
              <a:gd name="T40" fmla="*/ 208 w 720"/>
              <a:gd name="T41" fmla="*/ 673 h 720"/>
              <a:gd name="T42" fmla="*/ 215 w 720"/>
              <a:gd name="T43" fmla="*/ 680 h 720"/>
              <a:gd name="T44" fmla="*/ 229 w 720"/>
              <a:gd name="T45" fmla="*/ 702 h 720"/>
              <a:gd name="T46" fmla="*/ 192 w 720"/>
              <a:gd name="T47" fmla="*/ 719 h 720"/>
              <a:gd name="T48" fmla="*/ 185 w 720"/>
              <a:gd name="T49" fmla="*/ 720 h 720"/>
              <a:gd name="T50" fmla="*/ 0 w 720"/>
              <a:gd name="T51" fmla="*/ 720 h 720"/>
              <a:gd name="T52" fmla="*/ 0 w 720"/>
              <a:gd name="T53" fmla="*/ 543 h 720"/>
              <a:gd name="T54" fmla="*/ 1 w 720"/>
              <a:gd name="T55" fmla="*/ 534 h 720"/>
              <a:gd name="T56" fmla="*/ 28 w 720"/>
              <a:gd name="T57" fmla="*/ 491 h 720"/>
              <a:gd name="T58" fmla="*/ 61 w 720"/>
              <a:gd name="T59" fmla="*/ 514 h 720"/>
              <a:gd name="T60" fmla="*/ 101 w 720"/>
              <a:gd name="T61" fmla="*/ 530 h 720"/>
              <a:gd name="T62" fmla="*/ 102 w 720"/>
              <a:gd name="T63" fmla="*/ 530 h 720"/>
              <a:gd name="T64" fmla="*/ 178 w 720"/>
              <a:gd name="T65" fmla="*/ 453 h 720"/>
              <a:gd name="T66" fmla="*/ 102 w 720"/>
              <a:gd name="T67" fmla="*/ 377 h 720"/>
              <a:gd name="T68" fmla="*/ 101 w 720"/>
              <a:gd name="T69" fmla="*/ 377 h 720"/>
              <a:gd name="T70" fmla="*/ 61 w 720"/>
              <a:gd name="T71" fmla="*/ 393 h 720"/>
              <a:gd name="T72" fmla="*/ 28 w 720"/>
              <a:gd name="T73" fmla="*/ 416 h 720"/>
              <a:gd name="T74" fmla="*/ 1 w 720"/>
              <a:gd name="T75" fmla="*/ 373 h 720"/>
              <a:gd name="T76" fmla="*/ 0 w 720"/>
              <a:gd name="T77" fmla="*/ 364 h 720"/>
              <a:gd name="T78" fmla="*/ 0 w 720"/>
              <a:gd name="T79" fmla="*/ 178 h 720"/>
              <a:gd name="T80" fmla="*/ 185 w 720"/>
              <a:gd name="T81" fmla="*/ 178 h 720"/>
              <a:gd name="T82" fmla="*/ 194 w 720"/>
              <a:gd name="T83" fmla="*/ 177 h 720"/>
              <a:gd name="T84" fmla="*/ 215 w 720"/>
              <a:gd name="T85" fmla="*/ 117 h 720"/>
              <a:gd name="T86" fmla="*/ 198 w 720"/>
              <a:gd name="T87" fmla="*/ 77 h 720"/>
              <a:gd name="T88" fmla="*/ 275 w 720"/>
              <a:gd name="T89" fmla="*/ 0 h 720"/>
              <a:gd name="T90" fmla="*/ 352 w 720"/>
              <a:gd name="T91" fmla="*/ 77 h 720"/>
              <a:gd name="T92" fmla="*/ 335 w 720"/>
              <a:gd name="T93" fmla="*/ 117 h 720"/>
              <a:gd name="T94" fmla="*/ 356 w 720"/>
              <a:gd name="T95" fmla="*/ 177 h 720"/>
              <a:gd name="T96" fmla="*/ 365 w 720"/>
              <a:gd name="T97" fmla="*/ 178 h 720"/>
              <a:gd name="T98" fmla="*/ 542 w 720"/>
              <a:gd name="T99" fmla="*/ 178 h 720"/>
              <a:gd name="T100" fmla="*/ 542 w 720"/>
              <a:gd name="T101" fmla="*/ 364 h 720"/>
              <a:gd name="T102" fmla="*/ 543 w 720"/>
              <a:gd name="T103" fmla="*/ 374 h 720"/>
              <a:gd name="T104" fmla="*/ 578 w 720"/>
              <a:gd name="T105" fmla="*/ 424 h 720"/>
              <a:gd name="T106" fmla="*/ 610 w 720"/>
              <a:gd name="T107" fmla="*/ 406 h 720"/>
              <a:gd name="T108" fmla="*/ 617 w 720"/>
              <a:gd name="T109" fmla="*/ 399 h 720"/>
              <a:gd name="T110" fmla="*/ 651 w 720"/>
              <a:gd name="T111" fmla="*/ 385 h 720"/>
              <a:gd name="T112" fmla="*/ 652 w 720"/>
              <a:gd name="T113" fmla="*/ 385 h 720"/>
              <a:gd name="T114" fmla="*/ 720 w 720"/>
              <a:gd name="T115" fmla="*/ 453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720" h="720">
                <a:moveTo>
                  <a:pt x="720" y="453"/>
                </a:moveTo>
                <a:cubicBezTo>
                  <a:pt x="720" y="491"/>
                  <a:pt x="690" y="522"/>
                  <a:pt x="652" y="522"/>
                </a:cubicBezTo>
                <a:cubicBezTo>
                  <a:pt x="652" y="522"/>
                  <a:pt x="652" y="522"/>
                  <a:pt x="652" y="522"/>
                </a:cubicBezTo>
                <a:cubicBezTo>
                  <a:pt x="650" y="522"/>
                  <a:pt x="645" y="522"/>
                  <a:pt x="639" y="520"/>
                </a:cubicBezTo>
                <a:cubicBezTo>
                  <a:pt x="633" y="518"/>
                  <a:pt x="625" y="514"/>
                  <a:pt x="617" y="507"/>
                </a:cubicBezTo>
                <a:cubicBezTo>
                  <a:pt x="615" y="505"/>
                  <a:pt x="612" y="503"/>
                  <a:pt x="610" y="501"/>
                </a:cubicBezTo>
                <a:cubicBezTo>
                  <a:pt x="600" y="492"/>
                  <a:pt x="590" y="482"/>
                  <a:pt x="578" y="482"/>
                </a:cubicBezTo>
                <a:cubicBezTo>
                  <a:pt x="557" y="482"/>
                  <a:pt x="549" y="509"/>
                  <a:pt x="543" y="532"/>
                </a:cubicBezTo>
                <a:cubicBezTo>
                  <a:pt x="542" y="536"/>
                  <a:pt x="542" y="539"/>
                  <a:pt x="542" y="543"/>
                </a:cubicBezTo>
                <a:cubicBezTo>
                  <a:pt x="542" y="720"/>
                  <a:pt x="542" y="720"/>
                  <a:pt x="542" y="720"/>
                </a:cubicBezTo>
                <a:cubicBezTo>
                  <a:pt x="542" y="720"/>
                  <a:pt x="542" y="720"/>
                  <a:pt x="542" y="720"/>
                </a:cubicBezTo>
                <a:cubicBezTo>
                  <a:pt x="542" y="720"/>
                  <a:pt x="542" y="720"/>
                  <a:pt x="542" y="720"/>
                </a:cubicBezTo>
                <a:cubicBezTo>
                  <a:pt x="365" y="720"/>
                  <a:pt x="365" y="720"/>
                  <a:pt x="365" y="720"/>
                </a:cubicBezTo>
                <a:cubicBezTo>
                  <a:pt x="362" y="720"/>
                  <a:pt x="360" y="720"/>
                  <a:pt x="358" y="719"/>
                </a:cubicBezTo>
                <a:cubicBezTo>
                  <a:pt x="326" y="712"/>
                  <a:pt x="322" y="704"/>
                  <a:pt x="321" y="702"/>
                </a:cubicBezTo>
                <a:cubicBezTo>
                  <a:pt x="319" y="697"/>
                  <a:pt x="328" y="687"/>
                  <a:pt x="335" y="680"/>
                </a:cubicBezTo>
                <a:cubicBezTo>
                  <a:pt x="337" y="678"/>
                  <a:pt x="340" y="675"/>
                  <a:pt x="342" y="673"/>
                </a:cubicBezTo>
                <a:cubicBezTo>
                  <a:pt x="360" y="652"/>
                  <a:pt x="360" y="630"/>
                  <a:pt x="360" y="627"/>
                </a:cubicBezTo>
                <a:cubicBezTo>
                  <a:pt x="360" y="580"/>
                  <a:pt x="322" y="542"/>
                  <a:pt x="275" y="542"/>
                </a:cubicBezTo>
                <a:cubicBezTo>
                  <a:pt x="228" y="542"/>
                  <a:pt x="190" y="580"/>
                  <a:pt x="190" y="627"/>
                </a:cubicBezTo>
                <a:cubicBezTo>
                  <a:pt x="190" y="630"/>
                  <a:pt x="190" y="652"/>
                  <a:pt x="208" y="673"/>
                </a:cubicBezTo>
                <a:cubicBezTo>
                  <a:pt x="210" y="675"/>
                  <a:pt x="213" y="678"/>
                  <a:pt x="215" y="680"/>
                </a:cubicBezTo>
                <a:cubicBezTo>
                  <a:pt x="222" y="687"/>
                  <a:pt x="231" y="697"/>
                  <a:pt x="229" y="702"/>
                </a:cubicBezTo>
                <a:cubicBezTo>
                  <a:pt x="229" y="704"/>
                  <a:pt x="224" y="712"/>
                  <a:pt x="192" y="719"/>
                </a:cubicBezTo>
                <a:cubicBezTo>
                  <a:pt x="190" y="720"/>
                  <a:pt x="188" y="720"/>
                  <a:pt x="185" y="720"/>
                </a:cubicBezTo>
                <a:cubicBezTo>
                  <a:pt x="0" y="720"/>
                  <a:pt x="0" y="720"/>
                  <a:pt x="0" y="720"/>
                </a:cubicBezTo>
                <a:cubicBezTo>
                  <a:pt x="0" y="543"/>
                  <a:pt x="0" y="543"/>
                  <a:pt x="0" y="543"/>
                </a:cubicBezTo>
                <a:cubicBezTo>
                  <a:pt x="0" y="540"/>
                  <a:pt x="0" y="537"/>
                  <a:pt x="1" y="534"/>
                </a:cubicBezTo>
                <a:cubicBezTo>
                  <a:pt x="9" y="501"/>
                  <a:pt x="18" y="491"/>
                  <a:pt x="28" y="491"/>
                </a:cubicBezTo>
                <a:cubicBezTo>
                  <a:pt x="39" y="491"/>
                  <a:pt x="51" y="505"/>
                  <a:pt x="61" y="514"/>
                </a:cubicBezTo>
                <a:cubicBezTo>
                  <a:pt x="79" y="529"/>
                  <a:pt x="97" y="530"/>
                  <a:pt x="101" y="530"/>
                </a:cubicBezTo>
                <a:cubicBezTo>
                  <a:pt x="101" y="530"/>
                  <a:pt x="102" y="530"/>
                  <a:pt x="102" y="530"/>
                </a:cubicBezTo>
                <a:cubicBezTo>
                  <a:pt x="144" y="530"/>
                  <a:pt x="178" y="496"/>
                  <a:pt x="178" y="453"/>
                </a:cubicBezTo>
                <a:cubicBezTo>
                  <a:pt x="178" y="411"/>
                  <a:pt x="144" y="377"/>
                  <a:pt x="102" y="377"/>
                </a:cubicBezTo>
                <a:cubicBezTo>
                  <a:pt x="102" y="377"/>
                  <a:pt x="101" y="377"/>
                  <a:pt x="101" y="377"/>
                </a:cubicBezTo>
                <a:cubicBezTo>
                  <a:pt x="97" y="377"/>
                  <a:pt x="79" y="378"/>
                  <a:pt x="61" y="393"/>
                </a:cubicBezTo>
                <a:cubicBezTo>
                  <a:pt x="51" y="402"/>
                  <a:pt x="39" y="416"/>
                  <a:pt x="28" y="416"/>
                </a:cubicBezTo>
                <a:cubicBezTo>
                  <a:pt x="18" y="416"/>
                  <a:pt x="9" y="406"/>
                  <a:pt x="1" y="373"/>
                </a:cubicBezTo>
                <a:cubicBezTo>
                  <a:pt x="0" y="370"/>
                  <a:pt x="0" y="367"/>
                  <a:pt x="0" y="364"/>
                </a:cubicBezTo>
                <a:cubicBezTo>
                  <a:pt x="0" y="178"/>
                  <a:pt x="0" y="178"/>
                  <a:pt x="0" y="178"/>
                </a:cubicBezTo>
                <a:cubicBezTo>
                  <a:pt x="185" y="178"/>
                  <a:pt x="185" y="178"/>
                  <a:pt x="185" y="178"/>
                </a:cubicBezTo>
                <a:cubicBezTo>
                  <a:pt x="188" y="178"/>
                  <a:pt x="191" y="178"/>
                  <a:pt x="194" y="177"/>
                </a:cubicBezTo>
                <a:cubicBezTo>
                  <a:pt x="266" y="161"/>
                  <a:pt x="232" y="137"/>
                  <a:pt x="215" y="117"/>
                </a:cubicBezTo>
                <a:cubicBezTo>
                  <a:pt x="197" y="97"/>
                  <a:pt x="198" y="77"/>
                  <a:pt x="198" y="77"/>
                </a:cubicBezTo>
                <a:cubicBezTo>
                  <a:pt x="198" y="34"/>
                  <a:pt x="233" y="0"/>
                  <a:pt x="275" y="0"/>
                </a:cubicBezTo>
                <a:cubicBezTo>
                  <a:pt x="317" y="0"/>
                  <a:pt x="352" y="34"/>
                  <a:pt x="352" y="77"/>
                </a:cubicBezTo>
                <a:cubicBezTo>
                  <a:pt x="352" y="77"/>
                  <a:pt x="353" y="97"/>
                  <a:pt x="335" y="117"/>
                </a:cubicBezTo>
                <a:cubicBezTo>
                  <a:pt x="318" y="137"/>
                  <a:pt x="285" y="161"/>
                  <a:pt x="356" y="177"/>
                </a:cubicBezTo>
                <a:cubicBezTo>
                  <a:pt x="359" y="178"/>
                  <a:pt x="362" y="178"/>
                  <a:pt x="365" y="178"/>
                </a:cubicBezTo>
                <a:cubicBezTo>
                  <a:pt x="542" y="178"/>
                  <a:pt x="542" y="178"/>
                  <a:pt x="542" y="178"/>
                </a:cubicBezTo>
                <a:cubicBezTo>
                  <a:pt x="542" y="364"/>
                  <a:pt x="542" y="364"/>
                  <a:pt x="542" y="364"/>
                </a:cubicBezTo>
                <a:cubicBezTo>
                  <a:pt x="542" y="367"/>
                  <a:pt x="542" y="371"/>
                  <a:pt x="543" y="374"/>
                </a:cubicBezTo>
                <a:cubicBezTo>
                  <a:pt x="549" y="398"/>
                  <a:pt x="557" y="424"/>
                  <a:pt x="578" y="424"/>
                </a:cubicBezTo>
                <a:cubicBezTo>
                  <a:pt x="590" y="424"/>
                  <a:pt x="600" y="415"/>
                  <a:pt x="610" y="406"/>
                </a:cubicBezTo>
                <a:cubicBezTo>
                  <a:pt x="612" y="403"/>
                  <a:pt x="615" y="401"/>
                  <a:pt x="617" y="399"/>
                </a:cubicBezTo>
                <a:cubicBezTo>
                  <a:pt x="633" y="386"/>
                  <a:pt x="648" y="385"/>
                  <a:pt x="651" y="385"/>
                </a:cubicBezTo>
                <a:cubicBezTo>
                  <a:pt x="652" y="385"/>
                  <a:pt x="652" y="385"/>
                  <a:pt x="652" y="385"/>
                </a:cubicBezTo>
                <a:cubicBezTo>
                  <a:pt x="690" y="385"/>
                  <a:pt x="720" y="416"/>
                  <a:pt x="720" y="45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19" tIns="45709" rIns="91419" bIns="45709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dirty="0">
              <a:latin typeface="微软雅黑" panose="020B0503020204020204" pitchFamily="34" charset="-122"/>
            </a:endParaRPr>
          </a:p>
        </p:txBody>
      </p:sp>
      <p:cxnSp>
        <p:nvCxnSpPr>
          <p:cNvPr id="45" name="직선 연결선 250"/>
          <p:cNvCxnSpPr/>
          <p:nvPr/>
        </p:nvCxnSpPr>
        <p:spPr>
          <a:xfrm>
            <a:off x="5637685" y="2891495"/>
            <a:ext cx="326155" cy="0"/>
          </a:xfrm>
          <a:prstGeom prst="line">
            <a:avLst/>
          </a:prstGeom>
          <a:ln w="6350">
            <a:solidFill>
              <a:srgbClr val="414455"/>
            </a:soli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250"/>
          <p:cNvCxnSpPr/>
          <p:nvPr/>
        </p:nvCxnSpPr>
        <p:spPr>
          <a:xfrm>
            <a:off x="5709202" y="5159128"/>
            <a:ext cx="1191301" cy="0"/>
          </a:xfrm>
          <a:prstGeom prst="line">
            <a:avLst/>
          </a:prstGeom>
          <a:ln w="6350">
            <a:solidFill>
              <a:srgbClr val="414455"/>
            </a:soli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 250"/>
          <p:cNvCxnSpPr/>
          <p:nvPr/>
        </p:nvCxnSpPr>
        <p:spPr>
          <a:xfrm flipH="1">
            <a:off x="8709369" y="1922194"/>
            <a:ext cx="1425505" cy="0"/>
          </a:xfrm>
          <a:prstGeom prst="line">
            <a:avLst/>
          </a:prstGeom>
          <a:ln w="6350">
            <a:solidFill>
              <a:srgbClr val="414455"/>
            </a:soli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연결선 250"/>
          <p:cNvCxnSpPr/>
          <p:nvPr/>
        </p:nvCxnSpPr>
        <p:spPr>
          <a:xfrm flipH="1">
            <a:off x="9681643" y="4193129"/>
            <a:ext cx="453230" cy="0"/>
          </a:xfrm>
          <a:prstGeom prst="line">
            <a:avLst/>
          </a:prstGeom>
          <a:ln w="6350">
            <a:solidFill>
              <a:srgbClr val="414455"/>
            </a:soli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 Placeholder 8"/>
          <p:cNvSpPr txBox="1"/>
          <p:nvPr/>
        </p:nvSpPr>
        <p:spPr>
          <a:xfrm>
            <a:off x="484330" y="2319109"/>
            <a:ext cx="3099157" cy="3405112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800" kern="1200" baseline="0">
                <a:solidFill>
                  <a:schemeClr val="bg1">
                    <a:lumMod val="50000"/>
                  </a:schemeClr>
                </a:solidFill>
                <a:latin typeface="Roboto condensed"/>
                <a:ea typeface="+mn-ea"/>
                <a:cs typeface="Roboto condensed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 panose="020B0604020202020204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30000"/>
              </a:lnSpc>
            </a:pPr>
            <a:r>
              <a:rPr lang="zh-CN" altLang="en-US" sz="1600" dirty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点击添加文字内容点击添加文字内容点击添加文字内容</a:t>
            </a:r>
            <a:endParaRPr lang="en-US" altLang="zh-CN" sz="1600" dirty="0">
              <a:solidFill>
                <a:srgbClr val="41445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30000"/>
              </a:lnSpc>
            </a:pPr>
            <a:r>
              <a:rPr lang="zh-CN" altLang="en-US" sz="1600" dirty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点击添加文字内容点击添加文字内容点击添加文字内容</a:t>
            </a:r>
            <a:endParaRPr lang="en-US" altLang="zh-CN" sz="1600" dirty="0">
              <a:solidFill>
                <a:srgbClr val="41445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30000"/>
              </a:lnSpc>
            </a:pPr>
            <a:r>
              <a:rPr lang="zh-CN" altLang="en-US" sz="1600" dirty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点击添加文字内容点击添加文字内容点击添加文字内容</a:t>
            </a:r>
            <a:endParaRPr lang="en-US" altLang="zh-CN" sz="1600" dirty="0">
              <a:solidFill>
                <a:srgbClr val="41445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30000"/>
              </a:lnSpc>
            </a:pPr>
            <a:r>
              <a:rPr lang="zh-CN" altLang="en-US" sz="1600" dirty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点击添加文字内容点击添加文字内容点击添加文字内容</a:t>
            </a:r>
            <a:endParaRPr lang="en-US" sz="1600" dirty="0">
              <a:solidFill>
                <a:srgbClr val="41445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0" name="Straight Connector 59"/>
          <p:cNvCxnSpPr/>
          <p:nvPr/>
        </p:nvCxnSpPr>
        <p:spPr>
          <a:xfrm flipV="1">
            <a:off x="4004504" y="1610301"/>
            <a:ext cx="0" cy="4482379"/>
          </a:xfrm>
          <a:prstGeom prst="line">
            <a:avLst/>
          </a:prstGeom>
          <a:ln w="3175">
            <a:solidFill>
              <a:srgbClr val="414455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矩形 10"/>
          <p:cNvSpPr>
            <a:spLocks noChangeArrowheads="1"/>
          </p:cNvSpPr>
          <p:nvPr/>
        </p:nvSpPr>
        <p:spPr bwMode="auto">
          <a:xfrm>
            <a:off x="4344857" y="2649265"/>
            <a:ext cx="1107740" cy="6461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</a:t>
            </a:r>
            <a:endParaRPr lang="en-US" altLang="zh-CN" dirty="0">
              <a:solidFill>
                <a:srgbClr val="41445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</a:p>
        </p:txBody>
      </p:sp>
      <p:sp>
        <p:nvSpPr>
          <p:cNvPr id="52" name="矩形 10"/>
          <p:cNvSpPr>
            <a:spLocks noChangeArrowheads="1"/>
          </p:cNvSpPr>
          <p:nvPr/>
        </p:nvSpPr>
        <p:spPr bwMode="auto">
          <a:xfrm>
            <a:off x="10288466" y="1666345"/>
            <a:ext cx="1107740" cy="6461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</a:t>
            </a:r>
            <a:endParaRPr lang="en-US" altLang="zh-CN" dirty="0">
              <a:solidFill>
                <a:srgbClr val="41445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</a:p>
        </p:txBody>
      </p:sp>
      <p:sp>
        <p:nvSpPr>
          <p:cNvPr id="53" name="矩形 10"/>
          <p:cNvSpPr>
            <a:spLocks noChangeArrowheads="1"/>
          </p:cNvSpPr>
          <p:nvPr/>
        </p:nvSpPr>
        <p:spPr bwMode="auto">
          <a:xfrm>
            <a:off x="4421472" y="4794041"/>
            <a:ext cx="1107740" cy="6461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</a:t>
            </a:r>
            <a:endParaRPr lang="en-US" altLang="zh-CN" dirty="0">
              <a:solidFill>
                <a:srgbClr val="41445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</a:p>
        </p:txBody>
      </p:sp>
      <p:sp>
        <p:nvSpPr>
          <p:cNvPr id="54" name="矩形 10"/>
          <p:cNvSpPr>
            <a:spLocks noChangeArrowheads="1"/>
          </p:cNvSpPr>
          <p:nvPr/>
        </p:nvSpPr>
        <p:spPr bwMode="auto">
          <a:xfrm>
            <a:off x="10356152" y="3934803"/>
            <a:ext cx="1107740" cy="6461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</a:t>
            </a:r>
            <a:endParaRPr lang="en-US" altLang="zh-CN" dirty="0">
              <a:solidFill>
                <a:srgbClr val="41445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4000">
        <p:random/>
      </p:transition>
    </mc:Choice>
    <mc:Fallback xmlns="">
      <p:transition spd="slow" advClick="0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  <p:bldP spid="49" grpId="0"/>
      <p:bldP spid="51" grpId="0"/>
      <p:bldP spid="52" grpId="0"/>
      <p:bldP spid="53" grpId="0"/>
      <p:bldP spid="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121"/>
          <p:cNvGrpSpPr/>
          <p:nvPr/>
        </p:nvGrpSpPr>
        <p:grpSpPr>
          <a:xfrm>
            <a:off x="1977891" y="1074278"/>
            <a:ext cx="7538796" cy="5806838"/>
            <a:chOff x="67198" y="1770765"/>
            <a:chExt cx="7541523" cy="5808938"/>
          </a:xfrm>
        </p:grpSpPr>
        <p:grpSp>
          <p:nvGrpSpPr>
            <p:cNvPr id="11" name="Group 61"/>
            <p:cNvGrpSpPr/>
            <p:nvPr/>
          </p:nvGrpSpPr>
          <p:grpSpPr>
            <a:xfrm rot="17548444">
              <a:off x="574405" y="3583286"/>
              <a:ext cx="1849437" cy="2863851"/>
              <a:chOff x="2031209" y="3465939"/>
              <a:chExt cx="1849437" cy="2863851"/>
            </a:xfrm>
          </p:grpSpPr>
          <p:sp>
            <p:nvSpPr>
              <p:cNvPr id="67" name="Freeform 17"/>
              <p:cNvSpPr/>
              <p:nvPr/>
            </p:nvSpPr>
            <p:spPr bwMode="auto">
              <a:xfrm>
                <a:off x="2884490" y="6007527"/>
                <a:ext cx="141288" cy="322263"/>
              </a:xfrm>
              <a:custGeom>
                <a:avLst/>
                <a:gdLst>
                  <a:gd name="T0" fmla="*/ 0 w 35"/>
                  <a:gd name="T1" fmla="*/ 65 h 83"/>
                  <a:gd name="T2" fmla="*/ 17 w 35"/>
                  <a:gd name="T3" fmla="*/ 83 h 83"/>
                  <a:gd name="T4" fmla="*/ 35 w 35"/>
                  <a:gd name="T5" fmla="*/ 65 h 83"/>
                  <a:gd name="T6" fmla="*/ 35 w 35"/>
                  <a:gd name="T7" fmla="*/ 0 h 83"/>
                  <a:gd name="T8" fmla="*/ 0 w 35"/>
                  <a:gd name="T9" fmla="*/ 0 h 83"/>
                  <a:gd name="T10" fmla="*/ 0 w 35"/>
                  <a:gd name="T11" fmla="*/ 65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" h="83">
                    <a:moveTo>
                      <a:pt x="0" y="65"/>
                    </a:moveTo>
                    <a:cubicBezTo>
                      <a:pt x="0" y="75"/>
                      <a:pt x="7" y="83"/>
                      <a:pt x="17" y="83"/>
                    </a:cubicBezTo>
                    <a:cubicBezTo>
                      <a:pt x="27" y="83"/>
                      <a:pt x="35" y="75"/>
                      <a:pt x="35" y="65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65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07" tIns="45703" rIns="91407" bIns="45703" numCol="1" anchor="t" anchorCtr="0" compatLnSpc="1"/>
              <a:lstStyle/>
              <a:p>
                <a:endParaRPr lang="id-ID"/>
              </a:p>
            </p:txBody>
          </p:sp>
          <p:sp>
            <p:nvSpPr>
              <p:cNvPr id="68" name="Freeform 63"/>
              <p:cNvSpPr/>
              <p:nvPr/>
            </p:nvSpPr>
            <p:spPr bwMode="auto">
              <a:xfrm>
                <a:off x="2031209" y="3465939"/>
                <a:ext cx="923925" cy="2566988"/>
              </a:xfrm>
              <a:custGeom>
                <a:avLst/>
                <a:gdLst>
                  <a:gd name="T0" fmla="*/ 0 w 245"/>
                  <a:gd name="T1" fmla="*/ 429 h 682"/>
                  <a:gd name="T2" fmla="*/ 245 w 245"/>
                  <a:gd name="T3" fmla="*/ 682 h 682"/>
                  <a:gd name="T4" fmla="*/ 245 w 245"/>
                  <a:gd name="T5" fmla="*/ 0 h 682"/>
                  <a:gd name="T6" fmla="*/ 0 w 245"/>
                  <a:gd name="T7" fmla="*/ 429 h 6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5" h="682">
                    <a:moveTo>
                      <a:pt x="0" y="429"/>
                    </a:moveTo>
                    <a:cubicBezTo>
                      <a:pt x="0" y="617"/>
                      <a:pt x="165" y="682"/>
                      <a:pt x="245" y="682"/>
                    </a:cubicBezTo>
                    <a:cubicBezTo>
                      <a:pt x="245" y="0"/>
                      <a:pt x="245" y="0"/>
                      <a:pt x="245" y="0"/>
                    </a:cubicBezTo>
                    <a:cubicBezTo>
                      <a:pt x="245" y="0"/>
                      <a:pt x="0" y="241"/>
                      <a:pt x="0" y="42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07" tIns="45703" rIns="91407" bIns="45703" numCol="1" anchor="t" anchorCtr="0" compatLnSpc="1"/>
              <a:lstStyle/>
              <a:p>
                <a:endParaRPr lang="id-ID"/>
              </a:p>
            </p:txBody>
          </p:sp>
          <p:sp>
            <p:nvSpPr>
              <p:cNvPr id="69" name="Freeform 64"/>
              <p:cNvSpPr/>
              <p:nvPr/>
            </p:nvSpPr>
            <p:spPr bwMode="auto">
              <a:xfrm>
                <a:off x="2955134" y="3465939"/>
                <a:ext cx="925512" cy="2566988"/>
              </a:xfrm>
              <a:custGeom>
                <a:avLst/>
                <a:gdLst>
                  <a:gd name="T0" fmla="*/ 0 w 245"/>
                  <a:gd name="T1" fmla="*/ 0 h 682"/>
                  <a:gd name="T2" fmla="*/ 0 w 245"/>
                  <a:gd name="T3" fmla="*/ 682 h 682"/>
                  <a:gd name="T4" fmla="*/ 245 w 245"/>
                  <a:gd name="T5" fmla="*/ 429 h 682"/>
                  <a:gd name="T6" fmla="*/ 0 w 245"/>
                  <a:gd name="T7" fmla="*/ 0 h 6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5" h="682">
                    <a:moveTo>
                      <a:pt x="0" y="0"/>
                    </a:moveTo>
                    <a:cubicBezTo>
                      <a:pt x="0" y="682"/>
                      <a:pt x="0" y="682"/>
                      <a:pt x="0" y="682"/>
                    </a:cubicBezTo>
                    <a:cubicBezTo>
                      <a:pt x="80" y="682"/>
                      <a:pt x="245" y="617"/>
                      <a:pt x="245" y="429"/>
                    </a:cubicBezTo>
                    <a:cubicBezTo>
                      <a:pt x="245" y="24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07" tIns="45703" rIns="91407" bIns="45703" numCol="1" anchor="t" anchorCtr="0" compatLnSpc="1"/>
              <a:lstStyle/>
              <a:p>
                <a:endParaRPr lang="id-ID"/>
              </a:p>
            </p:txBody>
          </p:sp>
          <p:grpSp>
            <p:nvGrpSpPr>
              <p:cNvPr id="70" name="Group 65"/>
              <p:cNvGrpSpPr/>
              <p:nvPr/>
            </p:nvGrpSpPr>
            <p:grpSpPr>
              <a:xfrm>
                <a:off x="2307434" y="3958064"/>
                <a:ext cx="1296987" cy="1885951"/>
                <a:chOff x="4360863" y="3244850"/>
                <a:chExt cx="1296987" cy="1885951"/>
              </a:xfrm>
              <a:solidFill>
                <a:srgbClr val="FFFFFF">
                  <a:alpha val="10000"/>
                </a:srgbClr>
              </a:solidFill>
            </p:grpSpPr>
            <p:sp>
              <p:nvSpPr>
                <p:cNvPr id="71" name="Freeform 7"/>
                <p:cNvSpPr/>
                <p:nvPr/>
              </p:nvSpPr>
              <p:spPr bwMode="auto">
                <a:xfrm>
                  <a:off x="4492625" y="4818063"/>
                  <a:ext cx="1033462" cy="312738"/>
                </a:xfrm>
                <a:custGeom>
                  <a:avLst/>
                  <a:gdLst>
                    <a:gd name="T0" fmla="*/ 639 w 651"/>
                    <a:gd name="T1" fmla="*/ 0 h 197"/>
                    <a:gd name="T2" fmla="*/ 325 w 651"/>
                    <a:gd name="T3" fmla="*/ 166 h 197"/>
                    <a:gd name="T4" fmla="*/ 12 w 651"/>
                    <a:gd name="T5" fmla="*/ 0 h 197"/>
                    <a:gd name="T6" fmla="*/ 0 w 651"/>
                    <a:gd name="T7" fmla="*/ 24 h 197"/>
                    <a:gd name="T8" fmla="*/ 325 w 651"/>
                    <a:gd name="T9" fmla="*/ 195 h 197"/>
                    <a:gd name="T10" fmla="*/ 325 w 651"/>
                    <a:gd name="T11" fmla="*/ 197 h 197"/>
                    <a:gd name="T12" fmla="*/ 325 w 651"/>
                    <a:gd name="T13" fmla="*/ 197 h 197"/>
                    <a:gd name="T14" fmla="*/ 325 w 651"/>
                    <a:gd name="T15" fmla="*/ 197 h 197"/>
                    <a:gd name="T16" fmla="*/ 325 w 651"/>
                    <a:gd name="T17" fmla="*/ 195 h 197"/>
                    <a:gd name="T18" fmla="*/ 651 w 651"/>
                    <a:gd name="T19" fmla="*/ 24 h 197"/>
                    <a:gd name="T20" fmla="*/ 639 w 651"/>
                    <a:gd name="T21" fmla="*/ 0 h 1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651" h="197">
                      <a:moveTo>
                        <a:pt x="639" y="0"/>
                      </a:moveTo>
                      <a:lnTo>
                        <a:pt x="325" y="166"/>
                      </a:lnTo>
                      <a:lnTo>
                        <a:pt x="12" y="0"/>
                      </a:lnTo>
                      <a:lnTo>
                        <a:pt x="0" y="24"/>
                      </a:lnTo>
                      <a:lnTo>
                        <a:pt x="325" y="195"/>
                      </a:lnTo>
                      <a:lnTo>
                        <a:pt x="325" y="197"/>
                      </a:lnTo>
                      <a:lnTo>
                        <a:pt x="325" y="197"/>
                      </a:lnTo>
                      <a:lnTo>
                        <a:pt x="325" y="197"/>
                      </a:lnTo>
                      <a:lnTo>
                        <a:pt x="325" y="195"/>
                      </a:lnTo>
                      <a:lnTo>
                        <a:pt x="651" y="24"/>
                      </a:lnTo>
                      <a:lnTo>
                        <a:pt x="639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07" tIns="45703" rIns="91407" bIns="45703" numCol="1" anchor="t" anchorCtr="0" compatLnSpc="1"/>
                <a:lstStyle/>
                <a:p>
                  <a:endParaRPr lang="id-ID"/>
                </a:p>
              </p:txBody>
            </p:sp>
            <p:sp>
              <p:nvSpPr>
                <p:cNvPr id="72" name="Freeform 8"/>
                <p:cNvSpPr/>
                <p:nvPr/>
              </p:nvSpPr>
              <p:spPr bwMode="auto">
                <a:xfrm>
                  <a:off x="4360863" y="4452938"/>
                  <a:ext cx="1296987" cy="381000"/>
                </a:xfrm>
                <a:custGeom>
                  <a:avLst/>
                  <a:gdLst>
                    <a:gd name="T0" fmla="*/ 408 w 817"/>
                    <a:gd name="T1" fmla="*/ 211 h 240"/>
                    <a:gd name="T2" fmla="*/ 12 w 817"/>
                    <a:gd name="T3" fmla="*/ 0 h 240"/>
                    <a:gd name="T4" fmla="*/ 0 w 817"/>
                    <a:gd name="T5" fmla="*/ 24 h 240"/>
                    <a:gd name="T6" fmla="*/ 408 w 817"/>
                    <a:gd name="T7" fmla="*/ 240 h 240"/>
                    <a:gd name="T8" fmla="*/ 408 w 817"/>
                    <a:gd name="T9" fmla="*/ 240 h 240"/>
                    <a:gd name="T10" fmla="*/ 408 w 817"/>
                    <a:gd name="T11" fmla="*/ 240 h 240"/>
                    <a:gd name="T12" fmla="*/ 408 w 817"/>
                    <a:gd name="T13" fmla="*/ 240 h 240"/>
                    <a:gd name="T14" fmla="*/ 408 w 817"/>
                    <a:gd name="T15" fmla="*/ 240 h 240"/>
                    <a:gd name="T16" fmla="*/ 817 w 817"/>
                    <a:gd name="T17" fmla="*/ 24 h 240"/>
                    <a:gd name="T18" fmla="*/ 805 w 817"/>
                    <a:gd name="T19" fmla="*/ 0 h 240"/>
                    <a:gd name="T20" fmla="*/ 408 w 817"/>
                    <a:gd name="T21" fmla="*/ 211 h 2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17" h="240">
                      <a:moveTo>
                        <a:pt x="408" y="211"/>
                      </a:moveTo>
                      <a:lnTo>
                        <a:pt x="12" y="0"/>
                      </a:lnTo>
                      <a:lnTo>
                        <a:pt x="0" y="24"/>
                      </a:lnTo>
                      <a:lnTo>
                        <a:pt x="408" y="240"/>
                      </a:lnTo>
                      <a:lnTo>
                        <a:pt x="408" y="240"/>
                      </a:lnTo>
                      <a:lnTo>
                        <a:pt x="408" y="240"/>
                      </a:lnTo>
                      <a:lnTo>
                        <a:pt x="408" y="240"/>
                      </a:lnTo>
                      <a:lnTo>
                        <a:pt x="408" y="240"/>
                      </a:lnTo>
                      <a:lnTo>
                        <a:pt x="817" y="24"/>
                      </a:lnTo>
                      <a:lnTo>
                        <a:pt x="805" y="0"/>
                      </a:lnTo>
                      <a:lnTo>
                        <a:pt x="408" y="21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07" tIns="45703" rIns="91407" bIns="45703" numCol="1" anchor="t" anchorCtr="0" compatLnSpc="1"/>
                <a:lstStyle/>
                <a:p>
                  <a:endParaRPr lang="id-ID"/>
                </a:p>
              </p:txBody>
            </p:sp>
            <p:sp>
              <p:nvSpPr>
                <p:cNvPr id="73" name="Freeform 9"/>
                <p:cNvSpPr/>
                <p:nvPr/>
              </p:nvSpPr>
              <p:spPr bwMode="auto">
                <a:xfrm>
                  <a:off x="4360863" y="4125913"/>
                  <a:ext cx="1296987" cy="381000"/>
                </a:xfrm>
                <a:custGeom>
                  <a:avLst/>
                  <a:gdLst>
                    <a:gd name="T0" fmla="*/ 408 w 817"/>
                    <a:gd name="T1" fmla="*/ 240 h 240"/>
                    <a:gd name="T2" fmla="*/ 408 w 817"/>
                    <a:gd name="T3" fmla="*/ 240 h 240"/>
                    <a:gd name="T4" fmla="*/ 408 w 817"/>
                    <a:gd name="T5" fmla="*/ 240 h 240"/>
                    <a:gd name="T6" fmla="*/ 408 w 817"/>
                    <a:gd name="T7" fmla="*/ 237 h 240"/>
                    <a:gd name="T8" fmla="*/ 817 w 817"/>
                    <a:gd name="T9" fmla="*/ 21 h 240"/>
                    <a:gd name="T10" fmla="*/ 805 w 817"/>
                    <a:gd name="T11" fmla="*/ 0 h 240"/>
                    <a:gd name="T12" fmla="*/ 408 w 817"/>
                    <a:gd name="T13" fmla="*/ 209 h 240"/>
                    <a:gd name="T14" fmla="*/ 12 w 817"/>
                    <a:gd name="T15" fmla="*/ 0 h 240"/>
                    <a:gd name="T16" fmla="*/ 0 w 817"/>
                    <a:gd name="T17" fmla="*/ 21 h 240"/>
                    <a:gd name="T18" fmla="*/ 408 w 817"/>
                    <a:gd name="T19" fmla="*/ 237 h 240"/>
                    <a:gd name="T20" fmla="*/ 408 w 817"/>
                    <a:gd name="T21" fmla="*/ 240 h 2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17" h="240">
                      <a:moveTo>
                        <a:pt x="408" y="240"/>
                      </a:moveTo>
                      <a:lnTo>
                        <a:pt x="408" y="240"/>
                      </a:lnTo>
                      <a:lnTo>
                        <a:pt x="408" y="240"/>
                      </a:lnTo>
                      <a:lnTo>
                        <a:pt x="408" y="237"/>
                      </a:lnTo>
                      <a:lnTo>
                        <a:pt x="817" y="21"/>
                      </a:lnTo>
                      <a:lnTo>
                        <a:pt x="805" y="0"/>
                      </a:lnTo>
                      <a:lnTo>
                        <a:pt x="408" y="209"/>
                      </a:lnTo>
                      <a:lnTo>
                        <a:pt x="12" y="0"/>
                      </a:lnTo>
                      <a:lnTo>
                        <a:pt x="0" y="21"/>
                      </a:lnTo>
                      <a:lnTo>
                        <a:pt x="408" y="237"/>
                      </a:lnTo>
                      <a:lnTo>
                        <a:pt x="408" y="24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07" tIns="45703" rIns="91407" bIns="45703" numCol="1" anchor="t" anchorCtr="0" compatLnSpc="1"/>
                <a:lstStyle/>
                <a:p>
                  <a:endParaRPr lang="id-ID"/>
                </a:p>
              </p:txBody>
            </p:sp>
            <p:sp>
              <p:nvSpPr>
                <p:cNvPr id="74" name="Freeform 10"/>
                <p:cNvSpPr/>
                <p:nvPr/>
              </p:nvSpPr>
              <p:spPr bwMode="auto">
                <a:xfrm>
                  <a:off x="4492625" y="3829050"/>
                  <a:ext cx="1033462" cy="312738"/>
                </a:xfrm>
                <a:custGeom>
                  <a:avLst/>
                  <a:gdLst>
                    <a:gd name="T0" fmla="*/ 325 w 651"/>
                    <a:gd name="T1" fmla="*/ 197 h 197"/>
                    <a:gd name="T2" fmla="*/ 325 w 651"/>
                    <a:gd name="T3" fmla="*/ 197 h 197"/>
                    <a:gd name="T4" fmla="*/ 325 w 651"/>
                    <a:gd name="T5" fmla="*/ 197 h 197"/>
                    <a:gd name="T6" fmla="*/ 325 w 651"/>
                    <a:gd name="T7" fmla="*/ 197 h 197"/>
                    <a:gd name="T8" fmla="*/ 651 w 651"/>
                    <a:gd name="T9" fmla="*/ 24 h 197"/>
                    <a:gd name="T10" fmla="*/ 639 w 651"/>
                    <a:gd name="T11" fmla="*/ 0 h 197"/>
                    <a:gd name="T12" fmla="*/ 325 w 651"/>
                    <a:gd name="T13" fmla="*/ 166 h 197"/>
                    <a:gd name="T14" fmla="*/ 12 w 651"/>
                    <a:gd name="T15" fmla="*/ 0 h 197"/>
                    <a:gd name="T16" fmla="*/ 0 w 651"/>
                    <a:gd name="T17" fmla="*/ 24 h 197"/>
                    <a:gd name="T18" fmla="*/ 325 w 651"/>
                    <a:gd name="T19" fmla="*/ 197 h 197"/>
                    <a:gd name="T20" fmla="*/ 325 w 651"/>
                    <a:gd name="T21" fmla="*/ 197 h 1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651" h="197">
                      <a:moveTo>
                        <a:pt x="325" y="197"/>
                      </a:moveTo>
                      <a:lnTo>
                        <a:pt x="325" y="197"/>
                      </a:lnTo>
                      <a:lnTo>
                        <a:pt x="325" y="197"/>
                      </a:lnTo>
                      <a:lnTo>
                        <a:pt x="325" y="197"/>
                      </a:lnTo>
                      <a:lnTo>
                        <a:pt x="651" y="24"/>
                      </a:lnTo>
                      <a:lnTo>
                        <a:pt x="639" y="0"/>
                      </a:lnTo>
                      <a:lnTo>
                        <a:pt x="325" y="166"/>
                      </a:lnTo>
                      <a:lnTo>
                        <a:pt x="12" y="0"/>
                      </a:lnTo>
                      <a:lnTo>
                        <a:pt x="0" y="24"/>
                      </a:lnTo>
                      <a:lnTo>
                        <a:pt x="325" y="197"/>
                      </a:lnTo>
                      <a:lnTo>
                        <a:pt x="325" y="19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07" tIns="45703" rIns="91407" bIns="45703" numCol="1" anchor="t" anchorCtr="0" compatLnSpc="1"/>
                <a:lstStyle/>
                <a:p>
                  <a:endParaRPr lang="id-ID"/>
                </a:p>
              </p:txBody>
            </p:sp>
            <p:sp>
              <p:nvSpPr>
                <p:cNvPr id="75" name="Freeform 11"/>
                <p:cNvSpPr/>
                <p:nvPr/>
              </p:nvSpPr>
              <p:spPr bwMode="auto">
                <a:xfrm>
                  <a:off x="4684713" y="3549650"/>
                  <a:ext cx="649287" cy="211138"/>
                </a:xfrm>
                <a:custGeom>
                  <a:avLst/>
                  <a:gdLst>
                    <a:gd name="T0" fmla="*/ 204 w 409"/>
                    <a:gd name="T1" fmla="*/ 133 h 133"/>
                    <a:gd name="T2" fmla="*/ 204 w 409"/>
                    <a:gd name="T3" fmla="*/ 133 h 133"/>
                    <a:gd name="T4" fmla="*/ 204 w 409"/>
                    <a:gd name="T5" fmla="*/ 133 h 133"/>
                    <a:gd name="T6" fmla="*/ 204 w 409"/>
                    <a:gd name="T7" fmla="*/ 131 h 133"/>
                    <a:gd name="T8" fmla="*/ 409 w 409"/>
                    <a:gd name="T9" fmla="*/ 24 h 133"/>
                    <a:gd name="T10" fmla="*/ 397 w 409"/>
                    <a:gd name="T11" fmla="*/ 0 h 133"/>
                    <a:gd name="T12" fmla="*/ 204 w 409"/>
                    <a:gd name="T13" fmla="*/ 102 h 133"/>
                    <a:gd name="T14" fmla="*/ 12 w 409"/>
                    <a:gd name="T15" fmla="*/ 0 h 133"/>
                    <a:gd name="T16" fmla="*/ 0 w 409"/>
                    <a:gd name="T17" fmla="*/ 24 h 133"/>
                    <a:gd name="T18" fmla="*/ 204 w 409"/>
                    <a:gd name="T19" fmla="*/ 131 h 133"/>
                    <a:gd name="T20" fmla="*/ 204 w 409"/>
                    <a:gd name="T21" fmla="*/ 133 h 1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09" h="133">
                      <a:moveTo>
                        <a:pt x="204" y="133"/>
                      </a:moveTo>
                      <a:lnTo>
                        <a:pt x="204" y="133"/>
                      </a:lnTo>
                      <a:lnTo>
                        <a:pt x="204" y="133"/>
                      </a:lnTo>
                      <a:lnTo>
                        <a:pt x="204" y="131"/>
                      </a:lnTo>
                      <a:lnTo>
                        <a:pt x="409" y="24"/>
                      </a:lnTo>
                      <a:lnTo>
                        <a:pt x="397" y="0"/>
                      </a:lnTo>
                      <a:lnTo>
                        <a:pt x="204" y="102"/>
                      </a:lnTo>
                      <a:lnTo>
                        <a:pt x="12" y="0"/>
                      </a:lnTo>
                      <a:lnTo>
                        <a:pt x="0" y="24"/>
                      </a:lnTo>
                      <a:lnTo>
                        <a:pt x="204" y="131"/>
                      </a:lnTo>
                      <a:lnTo>
                        <a:pt x="204" y="13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07" tIns="45703" rIns="91407" bIns="45703" numCol="1" anchor="t" anchorCtr="0" compatLnSpc="1"/>
                <a:lstStyle/>
                <a:p>
                  <a:endParaRPr lang="id-ID"/>
                </a:p>
              </p:txBody>
            </p:sp>
            <p:sp>
              <p:nvSpPr>
                <p:cNvPr id="76" name="Freeform 12"/>
                <p:cNvSpPr/>
                <p:nvPr/>
              </p:nvSpPr>
              <p:spPr bwMode="auto">
                <a:xfrm>
                  <a:off x="4772025" y="3244850"/>
                  <a:ext cx="474662" cy="161925"/>
                </a:xfrm>
                <a:custGeom>
                  <a:avLst/>
                  <a:gdLst>
                    <a:gd name="T0" fmla="*/ 149 w 299"/>
                    <a:gd name="T1" fmla="*/ 102 h 102"/>
                    <a:gd name="T2" fmla="*/ 299 w 299"/>
                    <a:gd name="T3" fmla="*/ 24 h 102"/>
                    <a:gd name="T4" fmla="*/ 285 w 299"/>
                    <a:gd name="T5" fmla="*/ 0 h 102"/>
                    <a:gd name="T6" fmla="*/ 152 w 299"/>
                    <a:gd name="T7" fmla="*/ 71 h 102"/>
                    <a:gd name="T8" fmla="*/ 12 w 299"/>
                    <a:gd name="T9" fmla="*/ 3 h 102"/>
                    <a:gd name="T10" fmla="*/ 0 w 299"/>
                    <a:gd name="T11" fmla="*/ 26 h 102"/>
                    <a:gd name="T12" fmla="*/ 147 w 299"/>
                    <a:gd name="T13" fmla="*/ 97 h 102"/>
                    <a:gd name="T14" fmla="*/ 149 w 299"/>
                    <a:gd name="T15" fmla="*/ 102 h 1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99" h="102">
                      <a:moveTo>
                        <a:pt x="149" y="102"/>
                      </a:moveTo>
                      <a:lnTo>
                        <a:pt x="299" y="24"/>
                      </a:lnTo>
                      <a:lnTo>
                        <a:pt x="285" y="0"/>
                      </a:lnTo>
                      <a:lnTo>
                        <a:pt x="152" y="71"/>
                      </a:lnTo>
                      <a:lnTo>
                        <a:pt x="12" y="3"/>
                      </a:lnTo>
                      <a:lnTo>
                        <a:pt x="0" y="26"/>
                      </a:lnTo>
                      <a:lnTo>
                        <a:pt x="147" y="97"/>
                      </a:lnTo>
                      <a:lnTo>
                        <a:pt x="149" y="10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07" tIns="45703" rIns="91407" bIns="45703" numCol="1" anchor="t" anchorCtr="0" compatLnSpc="1"/>
                <a:lstStyle/>
                <a:p>
                  <a:endParaRPr lang="id-ID"/>
                </a:p>
              </p:txBody>
            </p:sp>
          </p:grpSp>
        </p:grpSp>
        <p:sp>
          <p:nvSpPr>
            <p:cNvPr id="12" name="Freeform 72"/>
            <p:cNvSpPr/>
            <p:nvPr/>
          </p:nvSpPr>
          <p:spPr bwMode="auto">
            <a:xfrm>
              <a:off x="3215083" y="4747686"/>
              <a:ext cx="1423285" cy="2832017"/>
            </a:xfrm>
            <a:custGeom>
              <a:avLst/>
              <a:gdLst>
                <a:gd name="T0" fmla="*/ 558 w 679"/>
                <a:gd name="T1" fmla="*/ 1235 h 1235"/>
                <a:gd name="T2" fmla="*/ 517 w 679"/>
                <a:gd name="T3" fmla="*/ 546 h 1235"/>
                <a:gd name="T4" fmla="*/ 669 w 679"/>
                <a:gd name="T5" fmla="*/ 191 h 1235"/>
                <a:gd name="T6" fmla="*/ 593 w 679"/>
                <a:gd name="T7" fmla="*/ 207 h 1235"/>
                <a:gd name="T8" fmla="*/ 451 w 679"/>
                <a:gd name="T9" fmla="*/ 310 h 1235"/>
                <a:gd name="T10" fmla="*/ 331 w 679"/>
                <a:gd name="T11" fmla="*/ 25 h 1235"/>
                <a:gd name="T12" fmla="*/ 319 w 679"/>
                <a:gd name="T13" fmla="*/ 214 h 1235"/>
                <a:gd name="T14" fmla="*/ 199 w 679"/>
                <a:gd name="T15" fmla="*/ 139 h 1235"/>
                <a:gd name="T16" fmla="*/ 110 w 679"/>
                <a:gd name="T17" fmla="*/ 71 h 1235"/>
                <a:gd name="T18" fmla="*/ 216 w 679"/>
                <a:gd name="T19" fmla="*/ 311 h 1235"/>
                <a:gd name="T20" fmla="*/ 40 w 679"/>
                <a:gd name="T21" fmla="*/ 150 h 1235"/>
                <a:gd name="T22" fmla="*/ 37 w 679"/>
                <a:gd name="T23" fmla="*/ 224 h 1235"/>
                <a:gd name="T24" fmla="*/ 180 w 679"/>
                <a:gd name="T25" fmla="*/ 388 h 1235"/>
                <a:gd name="T26" fmla="*/ 44 w 679"/>
                <a:gd name="T27" fmla="*/ 317 h 1235"/>
                <a:gd name="T28" fmla="*/ 85 w 679"/>
                <a:gd name="T29" fmla="*/ 408 h 1235"/>
                <a:gd name="T30" fmla="*/ 303 w 679"/>
                <a:gd name="T31" fmla="*/ 668 h 1235"/>
                <a:gd name="T32" fmla="*/ 275 w 679"/>
                <a:gd name="T33" fmla="*/ 1139 h 1235"/>
                <a:gd name="connsiteX0" fmla="*/ 7953 w 9598"/>
                <a:gd name="connsiteY0" fmla="*/ 9827 h 9827"/>
                <a:gd name="connsiteX1" fmla="*/ 7349 w 9598"/>
                <a:gd name="connsiteY1" fmla="*/ 4248 h 9827"/>
                <a:gd name="connsiteX2" fmla="*/ 9588 w 9598"/>
                <a:gd name="connsiteY2" fmla="*/ 1374 h 9827"/>
                <a:gd name="connsiteX3" fmla="*/ 8468 w 9598"/>
                <a:gd name="connsiteY3" fmla="*/ 1503 h 9827"/>
                <a:gd name="connsiteX4" fmla="*/ 6377 w 9598"/>
                <a:gd name="connsiteY4" fmla="*/ 2337 h 9827"/>
                <a:gd name="connsiteX5" fmla="*/ 4610 w 9598"/>
                <a:gd name="connsiteY5" fmla="*/ 29 h 9827"/>
                <a:gd name="connsiteX6" fmla="*/ 4433 w 9598"/>
                <a:gd name="connsiteY6" fmla="*/ 1560 h 9827"/>
                <a:gd name="connsiteX7" fmla="*/ 2666 w 9598"/>
                <a:gd name="connsiteY7" fmla="*/ 953 h 9827"/>
                <a:gd name="connsiteX8" fmla="*/ 1355 w 9598"/>
                <a:gd name="connsiteY8" fmla="*/ 402 h 9827"/>
                <a:gd name="connsiteX9" fmla="*/ 2916 w 9598"/>
                <a:gd name="connsiteY9" fmla="*/ 2345 h 9827"/>
                <a:gd name="connsiteX10" fmla="*/ 324 w 9598"/>
                <a:gd name="connsiteY10" fmla="*/ 1042 h 9827"/>
                <a:gd name="connsiteX11" fmla="*/ 280 w 9598"/>
                <a:gd name="connsiteY11" fmla="*/ 1641 h 9827"/>
                <a:gd name="connsiteX12" fmla="*/ 2386 w 9598"/>
                <a:gd name="connsiteY12" fmla="*/ 2969 h 9827"/>
                <a:gd name="connsiteX13" fmla="*/ 383 w 9598"/>
                <a:gd name="connsiteY13" fmla="*/ 2394 h 9827"/>
                <a:gd name="connsiteX14" fmla="*/ 987 w 9598"/>
                <a:gd name="connsiteY14" fmla="*/ 3131 h 9827"/>
                <a:gd name="connsiteX15" fmla="*/ 4197 w 9598"/>
                <a:gd name="connsiteY15" fmla="*/ 5236 h 9827"/>
                <a:gd name="connsiteX16" fmla="*/ 3785 w 9598"/>
                <a:gd name="connsiteY16" fmla="*/ 8901 h 9827"/>
                <a:gd name="connsiteX0-1" fmla="*/ 8036 w 10000"/>
                <a:gd name="connsiteY0-2" fmla="*/ 9015 h 9057"/>
                <a:gd name="connsiteX1-3" fmla="*/ 7657 w 10000"/>
                <a:gd name="connsiteY1-4" fmla="*/ 4322 h 9057"/>
                <a:gd name="connsiteX2-5" fmla="*/ 9990 w 10000"/>
                <a:gd name="connsiteY2-6" fmla="*/ 1397 h 9057"/>
                <a:gd name="connsiteX3-7" fmla="*/ 8823 w 10000"/>
                <a:gd name="connsiteY3-8" fmla="*/ 1528 h 9057"/>
                <a:gd name="connsiteX4-9" fmla="*/ 6644 w 10000"/>
                <a:gd name="connsiteY4-10" fmla="*/ 2377 h 9057"/>
                <a:gd name="connsiteX5-11" fmla="*/ 4803 w 10000"/>
                <a:gd name="connsiteY5-12" fmla="*/ 29 h 9057"/>
                <a:gd name="connsiteX6-13" fmla="*/ 4619 w 10000"/>
                <a:gd name="connsiteY6-14" fmla="*/ 1586 h 9057"/>
                <a:gd name="connsiteX7-15" fmla="*/ 2778 w 10000"/>
                <a:gd name="connsiteY7-16" fmla="*/ 969 h 9057"/>
                <a:gd name="connsiteX8-17" fmla="*/ 1412 w 10000"/>
                <a:gd name="connsiteY8-18" fmla="*/ 408 h 9057"/>
                <a:gd name="connsiteX9-19" fmla="*/ 3038 w 10000"/>
                <a:gd name="connsiteY9-20" fmla="*/ 2385 h 9057"/>
                <a:gd name="connsiteX10-21" fmla="*/ 338 w 10000"/>
                <a:gd name="connsiteY10-22" fmla="*/ 1059 h 9057"/>
                <a:gd name="connsiteX11-23" fmla="*/ 292 w 10000"/>
                <a:gd name="connsiteY11-24" fmla="*/ 1669 h 9057"/>
                <a:gd name="connsiteX12-25" fmla="*/ 2486 w 10000"/>
                <a:gd name="connsiteY12-26" fmla="*/ 3020 h 9057"/>
                <a:gd name="connsiteX13-27" fmla="*/ 399 w 10000"/>
                <a:gd name="connsiteY13-28" fmla="*/ 2435 h 9057"/>
                <a:gd name="connsiteX14-29" fmla="*/ 1028 w 10000"/>
                <a:gd name="connsiteY14-30" fmla="*/ 3185 h 9057"/>
                <a:gd name="connsiteX15-31" fmla="*/ 4373 w 10000"/>
                <a:gd name="connsiteY15-32" fmla="*/ 5327 h 9057"/>
                <a:gd name="connsiteX16-33" fmla="*/ 3944 w 10000"/>
                <a:gd name="connsiteY16-34" fmla="*/ 9057 h 9057"/>
                <a:gd name="connsiteX0-35" fmla="*/ 8036 w 10000"/>
                <a:gd name="connsiteY0-36" fmla="*/ 9954 h 9954"/>
                <a:gd name="connsiteX1-37" fmla="*/ 7657 w 10000"/>
                <a:gd name="connsiteY1-38" fmla="*/ 4772 h 9954"/>
                <a:gd name="connsiteX2-39" fmla="*/ 9990 w 10000"/>
                <a:gd name="connsiteY2-40" fmla="*/ 1542 h 9954"/>
                <a:gd name="connsiteX3-41" fmla="*/ 8823 w 10000"/>
                <a:gd name="connsiteY3-42" fmla="*/ 1687 h 9954"/>
                <a:gd name="connsiteX4-43" fmla="*/ 6644 w 10000"/>
                <a:gd name="connsiteY4-44" fmla="*/ 2624 h 9954"/>
                <a:gd name="connsiteX5-45" fmla="*/ 4803 w 10000"/>
                <a:gd name="connsiteY5-46" fmla="*/ 32 h 9954"/>
                <a:gd name="connsiteX6-47" fmla="*/ 4619 w 10000"/>
                <a:gd name="connsiteY6-48" fmla="*/ 1751 h 9954"/>
                <a:gd name="connsiteX7-49" fmla="*/ 2778 w 10000"/>
                <a:gd name="connsiteY7-50" fmla="*/ 1070 h 9954"/>
                <a:gd name="connsiteX8-51" fmla="*/ 1412 w 10000"/>
                <a:gd name="connsiteY8-52" fmla="*/ 450 h 9954"/>
                <a:gd name="connsiteX9-53" fmla="*/ 3038 w 10000"/>
                <a:gd name="connsiteY9-54" fmla="*/ 2633 h 9954"/>
                <a:gd name="connsiteX10-55" fmla="*/ 338 w 10000"/>
                <a:gd name="connsiteY10-56" fmla="*/ 1169 h 9954"/>
                <a:gd name="connsiteX11-57" fmla="*/ 292 w 10000"/>
                <a:gd name="connsiteY11-58" fmla="*/ 1843 h 9954"/>
                <a:gd name="connsiteX12-59" fmla="*/ 2486 w 10000"/>
                <a:gd name="connsiteY12-60" fmla="*/ 3334 h 9954"/>
                <a:gd name="connsiteX13-61" fmla="*/ 399 w 10000"/>
                <a:gd name="connsiteY13-62" fmla="*/ 2689 h 9954"/>
                <a:gd name="connsiteX14-63" fmla="*/ 1028 w 10000"/>
                <a:gd name="connsiteY14-64" fmla="*/ 3517 h 9954"/>
                <a:gd name="connsiteX15-65" fmla="*/ 4373 w 10000"/>
                <a:gd name="connsiteY15-66" fmla="*/ 5882 h 9954"/>
                <a:gd name="connsiteX16-67" fmla="*/ 3944 w 10000"/>
                <a:gd name="connsiteY16-68" fmla="*/ 9875 h 9954"/>
                <a:gd name="connsiteX0-69" fmla="*/ 8036 w 10000"/>
                <a:gd name="connsiteY0-70" fmla="*/ 10000 h 10005"/>
                <a:gd name="connsiteX1-71" fmla="*/ 7657 w 10000"/>
                <a:gd name="connsiteY1-72" fmla="*/ 4794 h 10005"/>
                <a:gd name="connsiteX2-73" fmla="*/ 9990 w 10000"/>
                <a:gd name="connsiteY2-74" fmla="*/ 1549 h 10005"/>
                <a:gd name="connsiteX3-75" fmla="*/ 8823 w 10000"/>
                <a:gd name="connsiteY3-76" fmla="*/ 1695 h 10005"/>
                <a:gd name="connsiteX4-77" fmla="*/ 6644 w 10000"/>
                <a:gd name="connsiteY4-78" fmla="*/ 2636 h 10005"/>
                <a:gd name="connsiteX5-79" fmla="*/ 4803 w 10000"/>
                <a:gd name="connsiteY5-80" fmla="*/ 32 h 10005"/>
                <a:gd name="connsiteX6-81" fmla="*/ 4619 w 10000"/>
                <a:gd name="connsiteY6-82" fmla="*/ 1759 h 10005"/>
                <a:gd name="connsiteX7-83" fmla="*/ 2778 w 10000"/>
                <a:gd name="connsiteY7-84" fmla="*/ 1075 h 10005"/>
                <a:gd name="connsiteX8-85" fmla="*/ 1412 w 10000"/>
                <a:gd name="connsiteY8-86" fmla="*/ 452 h 10005"/>
                <a:gd name="connsiteX9-87" fmla="*/ 3038 w 10000"/>
                <a:gd name="connsiteY9-88" fmla="*/ 2645 h 10005"/>
                <a:gd name="connsiteX10-89" fmla="*/ 338 w 10000"/>
                <a:gd name="connsiteY10-90" fmla="*/ 1174 h 10005"/>
                <a:gd name="connsiteX11-91" fmla="*/ 292 w 10000"/>
                <a:gd name="connsiteY11-92" fmla="*/ 1852 h 10005"/>
                <a:gd name="connsiteX12-93" fmla="*/ 2486 w 10000"/>
                <a:gd name="connsiteY12-94" fmla="*/ 3349 h 10005"/>
                <a:gd name="connsiteX13-95" fmla="*/ 399 w 10000"/>
                <a:gd name="connsiteY13-96" fmla="*/ 2701 h 10005"/>
                <a:gd name="connsiteX14-97" fmla="*/ 1028 w 10000"/>
                <a:gd name="connsiteY14-98" fmla="*/ 3533 h 10005"/>
                <a:gd name="connsiteX15-99" fmla="*/ 4373 w 10000"/>
                <a:gd name="connsiteY15-100" fmla="*/ 5909 h 10005"/>
                <a:gd name="connsiteX16-101" fmla="*/ 3944 w 10000"/>
                <a:gd name="connsiteY16-102" fmla="*/ 10005 h 1000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</a:cxnLst>
              <a:rect l="l" t="t" r="r" b="b"/>
              <a:pathLst>
                <a:path w="10000" h="10005">
                  <a:moveTo>
                    <a:pt x="8036" y="10000"/>
                  </a:moveTo>
                  <a:cubicBezTo>
                    <a:pt x="8036" y="10000"/>
                    <a:pt x="6706" y="7170"/>
                    <a:pt x="7657" y="4794"/>
                  </a:cubicBezTo>
                  <a:cubicBezTo>
                    <a:pt x="8624" y="2409"/>
                    <a:pt x="10143" y="1915"/>
                    <a:pt x="9990" y="1549"/>
                  </a:cubicBezTo>
                  <a:cubicBezTo>
                    <a:pt x="9851" y="1183"/>
                    <a:pt x="9069" y="1357"/>
                    <a:pt x="8823" y="1695"/>
                  </a:cubicBezTo>
                  <a:cubicBezTo>
                    <a:pt x="8578" y="2025"/>
                    <a:pt x="7581" y="2756"/>
                    <a:pt x="6644" y="2636"/>
                  </a:cubicBezTo>
                  <a:cubicBezTo>
                    <a:pt x="5723" y="2518"/>
                    <a:pt x="5478" y="252"/>
                    <a:pt x="4803" y="32"/>
                  </a:cubicBezTo>
                  <a:cubicBezTo>
                    <a:pt x="4128" y="-196"/>
                    <a:pt x="4358" y="845"/>
                    <a:pt x="4619" y="1759"/>
                  </a:cubicBezTo>
                  <a:cubicBezTo>
                    <a:pt x="4879" y="2664"/>
                    <a:pt x="3590" y="2162"/>
                    <a:pt x="2778" y="1075"/>
                  </a:cubicBezTo>
                  <a:cubicBezTo>
                    <a:pt x="1964" y="-13"/>
                    <a:pt x="1489" y="297"/>
                    <a:pt x="1412" y="452"/>
                  </a:cubicBezTo>
                  <a:cubicBezTo>
                    <a:pt x="1320" y="609"/>
                    <a:pt x="3177" y="2546"/>
                    <a:pt x="3038" y="2645"/>
                  </a:cubicBezTo>
                  <a:cubicBezTo>
                    <a:pt x="2915" y="2738"/>
                    <a:pt x="568" y="1129"/>
                    <a:pt x="338" y="1174"/>
                  </a:cubicBezTo>
                  <a:cubicBezTo>
                    <a:pt x="123" y="1221"/>
                    <a:pt x="-276" y="1348"/>
                    <a:pt x="292" y="1852"/>
                  </a:cubicBezTo>
                  <a:cubicBezTo>
                    <a:pt x="844" y="2363"/>
                    <a:pt x="2593" y="3213"/>
                    <a:pt x="2486" y="3349"/>
                  </a:cubicBezTo>
                  <a:cubicBezTo>
                    <a:pt x="2379" y="3496"/>
                    <a:pt x="921" y="2719"/>
                    <a:pt x="399" y="2701"/>
                  </a:cubicBezTo>
                  <a:cubicBezTo>
                    <a:pt x="-138" y="2683"/>
                    <a:pt x="77" y="3130"/>
                    <a:pt x="1028" y="3533"/>
                  </a:cubicBezTo>
                  <a:cubicBezTo>
                    <a:pt x="1980" y="3934"/>
                    <a:pt x="4297" y="4382"/>
                    <a:pt x="4373" y="5909"/>
                  </a:cubicBezTo>
                  <a:cubicBezTo>
                    <a:pt x="4450" y="7435"/>
                    <a:pt x="3944" y="10005"/>
                    <a:pt x="3944" y="10005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121876" tIns="60938" rIns="121876" bIns="60938" numCol="1" anchor="t" anchorCtr="0" compatLnSpc="1"/>
            <a:lstStyle/>
            <a:p>
              <a:endParaRPr lang="en-US" sz="3200"/>
            </a:p>
          </p:txBody>
        </p:sp>
        <p:grpSp>
          <p:nvGrpSpPr>
            <p:cNvPr id="13" name="Group 73"/>
            <p:cNvGrpSpPr/>
            <p:nvPr/>
          </p:nvGrpSpPr>
          <p:grpSpPr>
            <a:xfrm rot="20524483">
              <a:off x="1992330" y="1882257"/>
              <a:ext cx="1849437" cy="2863851"/>
              <a:chOff x="2031209" y="3465939"/>
              <a:chExt cx="1849437" cy="2863851"/>
            </a:xfrm>
          </p:grpSpPr>
          <p:sp>
            <p:nvSpPr>
              <p:cNvPr id="56" name="Freeform 17"/>
              <p:cNvSpPr/>
              <p:nvPr/>
            </p:nvSpPr>
            <p:spPr bwMode="auto">
              <a:xfrm>
                <a:off x="2884490" y="6007527"/>
                <a:ext cx="141288" cy="322263"/>
              </a:xfrm>
              <a:custGeom>
                <a:avLst/>
                <a:gdLst>
                  <a:gd name="T0" fmla="*/ 0 w 35"/>
                  <a:gd name="T1" fmla="*/ 65 h 83"/>
                  <a:gd name="T2" fmla="*/ 17 w 35"/>
                  <a:gd name="T3" fmla="*/ 83 h 83"/>
                  <a:gd name="T4" fmla="*/ 35 w 35"/>
                  <a:gd name="T5" fmla="*/ 65 h 83"/>
                  <a:gd name="T6" fmla="*/ 35 w 35"/>
                  <a:gd name="T7" fmla="*/ 0 h 83"/>
                  <a:gd name="T8" fmla="*/ 0 w 35"/>
                  <a:gd name="T9" fmla="*/ 0 h 83"/>
                  <a:gd name="T10" fmla="*/ 0 w 35"/>
                  <a:gd name="T11" fmla="*/ 65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" h="83">
                    <a:moveTo>
                      <a:pt x="0" y="65"/>
                    </a:moveTo>
                    <a:cubicBezTo>
                      <a:pt x="0" y="75"/>
                      <a:pt x="7" y="83"/>
                      <a:pt x="17" y="83"/>
                    </a:cubicBezTo>
                    <a:cubicBezTo>
                      <a:pt x="27" y="83"/>
                      <a:pt x="35" y="75"/>
                      <a:pt x="35" y="65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65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07" tIns="45703" rIns="91407" bIns="45703" numCol="1" anchor="t" anchorCtr="0" compatLnSpc="1"/>
              <a:lstStyle/>
              <a:p>
                <a:endParaRPr lang="id-ID"/>
              </a:p>
            </p:txBody>
          </p:sp>
          <p:sp>
            <p:nvSpPr>
              <p:cNvPr id="57" name="Freeform 75"/>
              <p:cNvSpPr/>
              <p:nvPr/>
            </p:nvSpPr>
            <p:spPr bwMode="auto">
              <a:xfrm>
                <a:off x="2031209" y="3465939"/>
                <a:ext cx="923925" cy="2566988"/>
              </a:xfrm>
              <a:custGeom>
                <a:avLst/>
                <a:gdLst>
                  <a:gd name="T0" fmla="*/ 0 w 245"/>
                  <a:gd name="T1" fmla="*/ 429 h 682"/>
                  <a:gd name="T2" fmla="*/ 245 w 245"/>
                  <a:gd name="T3" fmla="*/ 682 h 682"/>
                  <a:gd name="T4" fmla="*/ 245 w 245"/>
                  <a:gd name="T5" fmla="*/ 0 h 682"/>
                  <a:gd name="T6" fmla="*/ 0 w 245"/>
                  <a:gd name="T7" fmla="*/ 429 h 6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5" h="682">
                    <a:moveTo>
                      <a:pt x="0" y="429"/>
                    </a:moveTo>
                    <a:cubicBezTo>
                      <a:pt x="0" y="617"/>
                      <a:pt x="165" y="682"/>
                      <a:pt x="245" y="682"/>
                    </a:cubicBezTo>
                    <a:cubicBezTo>
                      <a:pt x="245" y="0"/>
                      <a:pt x="245" y="0"/>
                      <a:pt x="245" y="0"/>
                    </a:cubicBezTo>
                    <a:cubicBezTo>
                      <a:pt x="245" y="0"/>
                      <a:pt x="0" y="241"/>
                      <a:pt x="0" y="42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07" tIns="45703" rIns="91407" bIns="45703" numCol="1" anchor="t" anchorCtr="0" compatLnSpc="1"/>
              <a:lstStyle/>
              <a:p>
                <a:endParaRPr lang="id-ID"/>
              </a:p>
            </p:txBody>
          </p:sp>
          <p:sp>
            <p:nvSpPr>
              <p:cNvPr id="58" name="Freeform 76"/>
              <p:cNvSpPr/>
              <p:nvPr/>
            </p:nvSpPr>
            <p:spPr bwMode="auto">
              <a:xfrm>
                <a:off x="2955134" y="3465939"/>
                <a:ext cx="925512" cy="2566988"/>
              </a:xfrm>
              <a:custGeom>
                <a:avLst/>
                <a:gdLst>
                  <a:gd name="T0" fmla="*/ 0 w 245"/>
                  <a:gd name="T1" fmla="*/ 0 h 682"/>
                  <a:gd name="T2" fmla="*/ 0 w 245"/>
                  <a:gd name="T3" fmla="*/ 682 h 682"/>
                  <a:gd name="T4" fmla="*/ 245 w 245"/>
                  <a:gd name="T5" fmla="*/ 429 h 682"/>
                  <a:gd name="T6" fmla="*/ 0 w 245"/>
                  <a:gd name="T7" fmla="*/ 0 h 6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5" h="682">
                    <a:moveTo>
                      <a:pt x="0" y="0"/>
                    </a:moveTo>
                    <a:cubicBezTo>
                      <a:pt x="0" y="682"/>
                      <a:pt x="0" y="682"/>
                      <a:pt x="0" y="682"/>
                    </a:cubicBezTo>
                    <a:cubicBezTo>
                      <a:pt x="80" y="682"/>
                      <a:pt x="245" y="617"/>
                      <a:pt x="245" y="429"/>
                    </a:cubicBezTo>
                    <a:cubicBezTo>
                      <a:pt x="245" y="24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07" tIns="45703" rIns="91407" bIns="45703" numCol="1" anchor="t" anchorCtr="0" compatLnSpc="1"/>
              <a:lstStyle/>
              <a:p>
                <a:endParaRPr lang="id-ID"/>
              </a:p>
            </p:txBody>
          </p:sp>
          <p:grpSp>
            <p:nvGrpSpPr>
              <p:cNvPr id="59" name="Group 77"/>
              <p:cNvGrpSpPr/>
              <p:nvPr/>
            </p:nvGrpSpPr>
            <p:grpSpPr>
              <a:xfrm>
                <a:off x="2307434" y="3958064"/>
                <a:ext cx="1296987" cy="1885951"/>
                <a:chOff x="4360863" y="3244850"/>
                <a:chExt cx="1296987" cy="1885951"/>
              </a:xfrm>
              <a:solidFill>
                <a:srgbClr val="FFFFFF">
                  <a:alpha val="10000"/>
                </a:srgbClr>
              </a:solidFill>
            </p:grpSpPr>
            <p:sp>
              <p:nvSpPr>
                <p:cNvPr id="60" name="Freeform 7"/>
                <p:cNvSpPr/>
                <p:nvPr/>
              </p:nvSpPr>
              <p:spPr bwMode="auto">
                <a:xfrm>
                  <a:off x="4492625" y="4818063"/>
                  <a:ext cx="1033462" cy="312738"/>
                </a:xfrm>
                <a:custGeom>
                  <a:avLst/>
                  <a:gdLst>
                    <a:gd name="T0" fmla="*/ 639 w 651"/>
                    <a:gd name="T1" fmla="*/ 0 h 197"/>
                    <a:gd name="T2" fmla="*/ 325 w 651"/>
                    <a:gd name="T3" fmla="*/ 166 h 197"/>
                    <a:gd name="T4" fmla="*/ 12 w 651"/>
                    <a:gd name="T5" fmla="*/ 0 h 197"/>
                    <a:gd name="T6" fmla="*/ 0 w 651"/>
                    <a:gd name="T7" fmla="*/ 24 h 197"/>
                    <a:gd name="T8" fmla="*/ 325 w 651"/>
                    <a:gd name="T9" fmla="*/ 195 h 197"/>
                    <a:gd name="T10" fmla="*/ 325 w 651"/>
                    <a:gd name="T11" fmla="*/ 197 h 197"/>
                    <a:gd name="T12" fmla="*/ 325 w 651"/>
                    <a:gd name="T13" fmla="*/ 197 h 197"/>
                    <a:gd name="T14" fmla="*/ 325 w 651"/>
                    <a:gd name="T15" fmla="*/ 197 h 197"/>
                    <a:gd name="T16" fmla="*/ 325 w 651"/>
                    <a:gd name="T17" fmla="*/ 195 h 197"/>
                    <a:gd name="T18" fmla="*/ 651 w 651"/>
                    <a:gd name="T19" fmla="*/ 24 h 197"/>
                    <a:gd name="T20" fmla="*/ 639 w 651"/>
                    <a:gd name="T21" fmla="*/ 0 h 1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651" h="197">
                      <a:moveTo>
                        <a:pt x="639" y="0"/>
                      </a:moveTo>
                      <a:lnTo>
                        <a:pt x="325" y="166"/>
                      </a:lnTo>
                      <a:lnTo>
                        <a:pt x="12" y="0"/>
                      </a:lnTo>
                      <a:lnTo>
                        <a:pt x="0" y="24"/>
                      </a:lnTo>
                      <a:lnTo>
                        <a:pt x="325" y="195"/>
                      </a:lnTo>
                      <a:lnTo>
                        <a:pt x="325" y="197"/>
                      </a:lnTo>
                      <a:lnTo>
                        <a:pt x="325" y="197"/>
                      </a:lnTo>
                      <a:lnTo>
                        <a:pt x="325" y="197"/>
                      </a:lnTo>
                      <a:lnTo>
                        <a:pt x="325" y="195"/>
                      </a:lnTo>
                      <a:lnTo>
                        <a:pt x="651" y="24"/>
                      </a:lnTo>
                      <a:lnTo>
                        <a:pt x="639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07" tIns="45703" rIns="91407" bIns="45703" numCol="1" anchor="t" anchorCtr="0" compatLnSpc="1"/>
                <a:lstStyle/>
                <a:p>
                  <a:endParaRPr lang="id-ID"/>
                </a:p>
              </p:txBody>
            </p:sp>
            <p:sp>
              <p:nvSpPr>
                <p:cNvPr id="61" name="Freeform 8"/>
                <p:cNvSpPr/>
                <p:nvPr/>
              </p:nvSpPr>
              <p:spPr bwMode="auto">
                <a:xfrm>
                  <a:off x="4360863" y="4452938"/>
                  <a:ext cx="1296987" cy="381000"/>
                </a:xfrm>
                <a:custGeom>
                  <a:avLst/>
                  <a:gdLst>
                    <a:gd name="T0" fmla="*/ 408 w 817"/>
                    <a:gd name="T1" fmla="*/ 211 h 240"/>
                    <a:gd name="T2" fmla="*/ 12 w 817"/>
                    <a:gd name="T3" fmla="*/ 0 h 240"/>
                    <a:gd name="T4" fmla="*/ 0 w 817"/>
                    <a:gd name="T5" fmla="*/ 24 h 240"/>
                    <a:gd name="T6" fmla="*/ 408 w 817"/>
                    <a:gd name="T7" fmla="*/ 240 h 240"/>
                    <a:gd name="T8" fmla="*/ 408 w 817"/>
                    <a:gd name="T9" fmla="*/ 240 h 240"/>
                    <a:gd name="T10" fmla="*/ 408 w 817"/>
                    <a:gd name="T11" fmla="*/ 240 h 240"/>
                    <a:gd name="T12" fmla="*/ 408 w 817"/>
                    <a:gd name="T13" fmla="*/ 240 h 240"/>
                    <a:gd name="T14" fmla="*/ 408 w 817"/>
                    <a:gd name="T15" fmla="*/ 240 h 240"/>
                    <a:gd name="T16" fmla="*/ 817 w 817"/>
                    <a:gd name="T17" fmla="*/ 24 h 240"/>
                    <a:gd name="T18" fmla="*/ 805 w 817"/>
                    <a:gd name="T19" fmla="*/ 0 h 240"/>
                    <a:gd name="T20" fmla="*/ 408 w 817"/>
                    <a:gd name="T21" fmla="*/ 211 h 2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17" h="240">
                      <a:moveTo>
                        <a:pt x="408" y="211"/>
                      </a:moveTo>
                      <a:lnTo>
                        <a:pt x="12" y="0"/>
                      </a:lnTo>
                      <a:lnTo>
                        <a:pt x="0" y="24"/>
                      </a:lnTo>
                      <a:lnTo>
                        <a:pt x="408" y="240"/>
                      </a:lnTo>
                      <a:lnTo>
                        <a:pt x="408" y="240"/>
                      </a:lnTo>
                      <a:lnTo>
                        <a:pt x="408" y="240"/>
                      </a:lnTo>
                      <a:lnTo>
                        <a:pt x="408" y="240"/>
                      </a:lnTo>
                      <a:lnTo>
                        <a:pt x="408" y="240"/>
                      </a:lnTo>
                      <a:lnTo>
                        <a:pt x="817" y="24"/>
                      </a:lnTo>
                      <a:lnTo>
                        <a:pt x="805" y="0"/>
                      </a:lnTo>
                      <a:lnTo>
                        <a:pt x="408" y="21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07" tIns="45703" rIns="91407" bIns="45703" numCol="1" anchor="t" anchorCtr="0" compatLnSpc="1"/>
                <a:lstStyle/>
                <a:p>
                  <a:endParaRPr lang="id-ID"/>
                </a:p>
              </p:txBody>
            </p:sp>
            <p:sp>
              <p:nvSpPr>
                <p:cNvPr id="63" name="Freeform 9"/>
                <p:cNvSpPr/>
                <p:nvPr/>
              </p:nvSpPr>
              <p:spPr bwMode="auto">
                <a:xfrm>
                  <a:off x="4360863" y="4125913"/>
                  <a:ext cx="1296987" cy="381000"/>
                </a:xfrm>
                <a:custGeom>
                  <a:avLst/>
                  <a:gdLst>
                    <a:gd name="T0" fmla="*/ 408 w 817"/>
                    <a:gd name="T1" fmla="*/ 240 h 240"/>
                    <a:gd name="T2" fmla="*/ 408 w 817"/>
                    <a:gd name="T3" fmla="*/ 240 h 240"/>
                    <a:gd name="T4" fmla="*/ 408 w 817"/>
                    <a:gd name="T5" fmla="*/ 240 h 240"/>
                    <a:gd name="T6" fmla="*/ 408 w 817"/>
                    <a:gd name="T7" fmla="*/ 237 h 240"/>
                    <a:gd name="T8" fmla="*/ 817 w 817"/>
                    <a:gd name="T9" fmla="*/ 21 h 240"/>
                    <a:gd name="T10" fmla="*/ 805 w 817"/>
                    <a:gd name="T11" fmla="*/ 0 h 240"/>
                    <a:gd name="T12" fmla="*/ 408 w 817"/>
                    <a:gd name="T13" fmla="*/ 209 h 240"/>
                    <a:gd name="T14" fmla="*/ 12 w 817"/>
                    <a:gd name="T15" fmla="*/ 0 h 240"/>
                    <a:gd name="T16" fmla="*/ 0 w 817"/>
                    <a:gd name="T17" fmla="*/ 21 h 240"/>
                    <a:gd name="T18" fmla="*/ 408 w 817"/>
                    <a:gd name="T19" fmla="*/ 237 h 240"/>
                    <a:gd name="T20" fmla="*/ 408 w 817"/>
                    <a:gd name="T21" fmla="*/ 240 h 2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17" h="240">
                      <a:moveTo>
                        <a:pt x="408" y="240"/>
                      </a:moveTo>
                      <a:lnTo>
                        <a:pt x="408" y="240"/>
                      </a:lnTo>
                      <a:lnTo>
                        <a:pt x="408" y="240"/>
                      </a:lnTo>
                      <a:lnTo>
                        <a:pt x="408" y="237"/>
                      </a:lnTo>
                      <a:lnTo>
                        <a:pt x="817" y="21"/>
                      </a:lnTo>
                      <a:lnTo>
                        <a:pt x="805" y="0"/>
                      </a:lnTo>
                      <a:lnTo>
                        <a:pt x="408" y="209"/>
                      </a:lnTo>
                      <a:lnTo>
                        <a:pt x="12" y="0"/>
                      </a:lnTo>
                      <a:lnTo>
                        <a:pt x="0" y="21"/>
                      </a:lnTo>
                      <a:lnTo>
                        <a:pt x="408" y="237"/>
                      </a:lnTo>
                      <a:lnTo>
                        <a:pt x="408" y="24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07" tIns="45703" rIns="91407" bIns="45703" numCol="1" anchor="t" anchorCtr="0" compatLnSpc="1"/>
                <a:lstStyle/>
                <a:p>
                  <a:endParaRPr lang="id-ID"/>
                </a:p>
              </p:txBody>
            </p:sp>
            <p:sp>
              <p:nvSpPr>
                <p:cNvPr id="64" name="Freeform 10"/>
                <p:cNvSpPr/>
                <p:nvPr/>
              </p:nvSpPr>
              <p:spPr bwMode="auto">
                <a:xfrm>
                  <a:off x="4492625" y="3829050"/>
                  <a:ext cx="1033462" cy="312738"/>
                </a:xfrm>
                <a:custGeom>
                  <a:avLst/>
                  <a:gdLst>
                    <a:gd name="T0" fmla="*/ 325 w 651"/>
                    <a:gd name="T1" fmla="*/ 197 h 197"/>
                    <a:gd name="T2" fmla="*/ 325 w 651"/>
                    <a:gd name="T3" fmla="*/ 197 h 197"/>
                    <a:gd name="T4" fmla="*/ 325 w 651"/>
                    <a:gd name="T5" fmla="*/ 197 h 197"/>
                    <a:gd name="T6" fmla="*/ 325 w 651"/>
                    <a:gd name="T7" fmla="*/ 197 h 197"/>
                    <a:gd name="T8" fmla="*/ 651 w 651"/>
                    <a:gd name="T9" fmla="*/ 24 h 197"/>
                    <a:gd name="T10" fmla="*/ 639 w 651"/>
                    <a:gd name="T11" fmla="*/ 0 h 197"/>
                    <a:gd name="T12" fmla="*/ 325 w 651"/>
                    <a:gd name="T13" fmla="*/ 166 h 197"/>
                    <a:gd name="T14" fmla="*/ 12 w 651"/>
                    <a:gd name="T15" fmla="*/ 0 h 197"/>
                    <a:gd name="T16" fmla="*/ 0 w 651"/>
                    <a:gd name="T17" fmla="*/ 24 h 197"/>
                    <a:gd name="T18" fmla="*/ 325 w 651"/>
                    <a:gd name="T19" fmla="*/ 197 h 197"/>
                    <a:gd name="T20" fmla="*/ 325 w 651"/>
                    <a:gd name="T21" fmla="*/ 197 h 1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651" h="197">
                      <a:moveTo>
                        <a:pt x="325" y="197"/>
                      </a:moveTo>
                      <a:lnTo>
                        <a:pt x="325" y="197"/>
                      </a:lnTo>
                      <a:lnTo>
                        <a:pt x="325" y="197"/>
                      </a:lnTo>
                      <a:lnTo>
                        <a:pt x="325" y="197"/>
                      </a:lnTo>
                      <a:lnTo>
                        <a:pt x="651" y="24"/>
                      </a:lnTo>
                      <a:lnTo>
                        <a:pt x="639" y="0"/>
                      </a:lnTo>
                      <a:lnTo>
                        <a:pt x="325" y="166"/>
                      </a:lnTo>
                      <a:lnTo>
                        <a:pt x="12" y="0"/>
                      </a:lnTo>
                      <a:lnTo>
                        <a:pt x="0" y="24"/>
                      </a:lnTo>
                      <a:lnTo>
                        <a:pt x="325" y="197"/>
                      </a:lnTo>
                      <a:lnTo>
                        <a:pt x="325" y="19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07" tIns="45703" rIns="91407" bIns="45703" numCol="1" anchor="t" anchorCtr="0" compatLnSpc="1"/>
                <a:lstStyle/>
                <a:p>
                  <a:endParaRPr lang="id-ID"/>
                </a:p>
              </p:txBody>
            </p:sp>
            <p:sp>
              <p:nvSpPr>
                <p:cNvPr id="65" name="Freeform 11"/>
                <p:cNvSpPr/>
                <p:nvPr/>
              </p:nvSpPr>
              <p:spPr bwMode="auto">
                <a:xfrm>
                  <a:off x="4684713" y="3549650"/>
                  <a:ext cx="649287" cy="211138"/>
                </a:xfrm>
                <a:custGeom>
                  <a:avLst/>
                  <a:gdLst>
                    <a:gd name="T0" fmla="*/ 204 w 409"/>
                    <a:gd name="T1" fmla="*/ 133 h 133"/>
                    <a:gd name="T2" fmla="*/ 204 w 409"/>
                    <a:gd name="T3" fmla="*/ 133 h 133"/>
                    <a:gd name="T4" fmla="*/ 204 w 409"/>
                    <a:gd name="T5" fmla="*/ 133 h 133"/>
                    <a:gd name="T6" fmla="*/ 204 w 409"/>
                    <a:gd name="T7" fmla="*/ 131 h 133"/>
                    <a:gd name="T8" fmla="*/ 409 w 409"/>
                    <a:gd name="T9" fmla="*/ 24 h 133"/>
                    <a:gd name="T10" fmla="*/ 397 w 409"/>
                    <a:gd name="T11" fmla="*/ 0 h 133"/>
                    <a:gd name="T12" fmla="*/ 204 w 409"/>
                    <a:gd name="T13" fmla="*/ 102 h 133"/>
                    <a:gd name="T14" fmla="*/ 12 w 409"/>
                    <a:gd name="T15" fmla="*/ 0 h 133"/>
                    <a:gd name="T16" fmla="*/ 0 w 409"/>
                    <a:gd name="T17" fmla="*/ 24 h 133"/>
                    <a:gd name="T18" fmla="*/ 204 w 409"/>
                    <a:gd name="T19" fmla="*/ 131 h 133"/>
                    <a:gd name="T20" fmla="*/ 204 w 409"/>
                    <a:gd name="T21" fmla="*/ 133 h 1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09" h="133">
                      <a:moveTo>
                        <a:pt x="204" y="133"/>
                      </a:moveTo>
                      <a:lnTo>
                        <a:pt x="204" y="133"/>
                      </a:lnTo>
                      <a:lnTo>
                        <a:pt x="204" y="133"/>
                      </a:lnTo>
                      <a:lnTo>
                        <a:pt x="204" y="131"/>
                      </a:lnTo>
                      <a:lnTo>
                        <a:pt x="409" y="24"/>
                      </a:lnTo>
                      <a:lnTo>
                        <a:pt x="397" y="0"/>
                      </a:lnTo>
                      <a:lnTo>
                        <a:pt x="204" y="102"/>
                      </a:lnTo>
                      <a:lnTo>
                        <a:pt x="12" y="0"/>
                      </a:lnTo>
                      <a:lnTo>
                        <a:pt x="0" y="24"/>
                      </a:lnTo>
                      <a:lnTo>
                        <a:pt x="204" y="131"/>
                      </a:lnTo>
                      <a:lnTo>
                        <a:pt x="204" y="13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07" tIns="45703" rIns="91407" bIns="45703" numCol="1" anchor="t" anchorCtr="0" compatLnSpc="1"/>
                <a:lstStyle/>
                <a:p>
                  <a:endParaRPr lang="id-ID"/>
                </a:p>
              </p:txBody>
            </p:sp>
            <p:sp>
              <p:nvSpPr>
                <p:cNvPr id="66" name="Freeform 12"/>
                <p:cNvSpPr/>
                <p:nvPr/>
              </p:nvSpPr>
              <p:spPr bwMode="auto">
                <a:xfrm>
                  <a:off x="4772025" y="3244850"/>
                  <a:ext cx="474662" cy="161925"/>
                </a:xfrm>
                <a:custGeom>
                  <a:avLst/>
                  <a:gdLst>
                    <a:gd name="T0" fmla="*/ 149 w 299"/>
                    <a:gd name="T1" fmla="*/ 102 h 102"/>
                    <a:gd name="T2" fmla="*/ 299 w 299"/>
                    <a:gd name="T3" fmla="*/ 24 h 102"/>
                    <a:gd name="T4" fmla="*/ 285 w 299"/>
                    <a:gd name="T5" fmla="*/ 0 h 102"/>
                    <a:gd name="T6" fmla="*/ 152 w 299"/>
                    <a:gd name="T7" fmla="*/ 71 h 102"/>
                    <a:gd name="T8" fmla="*/ 12 w 299"/>
                    <a:gd name="T9" fmla="*/ 3 h 102"/>
                    <a:gd name="T10" fmla="*/ 0 w 299"/>
                    <a:gd name="T11" fmla="*/ 26 h 102"/>
                    <a:gd name="T12" fmla="*/ 147 w 299"/>
                    <a:gd name="T13" fmla="*/ 97 h 102"/>
                    <a:gd name="T14" fmla="*/ 149 w 299"/>
                    <a:gd name="T15" fmla="*/ 102 h 1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99" h="102">
                      <a:moveTo>
                        <a:pt x="149" y="102"/>
                      </a:moveTo>
                      <a:lnTo>
                        <a:pt x="299" y="24"/>
                      </a:lnTo>
                      <a:lnTo>
                        <a:pt x="285" y="0"/>
                      </a:lnTo>
                      <a:lnTo>
                        <a:pt x="152" y="71"/>
                      </a:lnTo>
                      <a:lnTo>
                        <a:pt x="12" y="3"/>
                      </a:lnTo>
                      <a:lnTo>
                        <a:pt x="0" y="26"/>
                      </a:lnTo>
                      <a:lnTo>
                        <a:pt x="147" y="97"/>
                      </a:lnTo>
                      <a:lnTo>
                        <a:pt x="149" y="10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07" tIns="45703" rIns="91407" bIns="45703" numCol="1" anchor="t" anchorCtr="0" compatLnSpc="1"/>
                <a:lstStyle/>
                <a:p>
                  <a:endParaRPr lang="id-ID"/>
                </a:p>
              </p:txBody>
            </p:sp>
          </p:grpSp>
        </p:grpSp>
        <p:grpSp>
          <p:nvGrpSpPr>
            <p:cNvPr id="14" name="Group 84"/>
            <p:cNvGrpSpPr/>
            <p:nvPr/>
          </p:nvGrpSpPr>
          <p:grpSpPr>
            <a:xfrm rot="1429292">
              <a:off x="4171297" y="1770765"/>
              <a:ext cx="1849437" cy="2863851"/>
              <a:chOff x="2031209" y="3465939"/>
              <a:chExt cx="1849437" cy="2863851"/>
            </a:xfrm>
          </p:grpSpPr>
          <p:sp>
            <p:nvSpPr>
              <p:cNvPr id="46" name="Freeform 17"/>
              <p:cNvSpPr/>
              <p:nvPr/>
            </p:nvSpPr>
            <p:spPr bwMode="auto">
              <a:xfrm>
                <a:off x="2884490" y="6007527"/>
                <a:ext cx="141288" cy="322263"/>
              </a:xfrm>
              <a:custGeom>
                <a:avLst/>
                <a:gdLst>
                  <a:gd name="T0" fmla="*/ 0 w 35"/>
                  <a:gd name="T1" fmla="*/ 65 h 83"/>
                  <a:gd name="T2" fmla="*/ 17 w 35"/>
                  <a:gd name="T3" fmla="*/ 83 h 83"/>
                  <a:gd name="T4" fmla="*/ 35 w 35"/>
                  <a:gd name="T5" fmla="*/ 65 h 83"/>
                  <a:gd name="T6" fmla="*/ 35 w 35"/>
                  <a:gd name="T7" fmla="*/ 0 h 83"/>
                  <a:gd name="T8" fmla="*/ 0 w 35"/>
                  <a:gd name="T9" fmla="*/ 0 h 83"/>
                  <a:gd name="T10" fmla="*/ 0 w 35"/>
                  <a:gd name="T11" fmla="*/ 65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" h="83">
                    <a:moveTo>
                      <a:pt x="0" y="65"/>
                    </a:moveTo>
                    <a:cubicBezTo>
                      <a:pt x="0" y="75"/>
                      <a:pt x="7" y="83"/>
                      <a:pt x="17" y="83"/>
                    </a:cubicBezTo>
                    <a:cubicBezTo>
                      <a:pt x="27" y="83"/>
                      <a:pt x="35" y="75"/>
                      <a:pt x="35" y="65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65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07" tIns="45703" rIns="91407" bIns="45703" numCol="1" anchor="t" anchorCtr="0" compatLnSpc="1"/>
              <a:lstStyle/>
              <a:p>
                <a:endParaRPr lang="id-ID"/>
              </a:p>
            </p:txBody>
          </p:sp>
          <p:sp>
            <p:nvSpPr>
              <p:cNvPr id="47" name="Freeform 86"/>
              <p:cNvSpPr/>
              <p:nvPr/>
            </p:nvSpPr>
            <p:spPr bwMode="auto">
              <a:xfrm>
                <a:off x="2031209" y="3465939"/>
                <a:ext cx="923925" cy="2566988"/>
              </a:xfrm>
              <a:custGeom>
                <a:avLst/>
                <a:gdLst>
                  <a:gd name="T0" fmla="*/ 0 w 245"/>
                  <a:gd name="T1" fmla="*/ 429 h 682"/>
                  <a:gd name="T2" fmla="*/ 245 w 245"/>
                  <a:gd name="T3" fmla="*/ 682 h 682"/>
                  <a:gd name="T4" fmla="*/ 245 w 245"/>
                  <a:gd name="T5" fmla="*/ 0 h 682"/>
                  <a:gd name="T6" fmla="*/ 0 w 245"/>
                  <a:gd name="T7" fmla="*/ 429 h 6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5" h="682">
                    <a:moveTo>
                      <a:pt x="0" y="429"/>
                    </a:moveTo>
                    <a:cubicBezTo>
                      <a:pt x="0" y="617"/>
                      <a:pt x="165" y="682"/>
                      <a:pt x="245" y="682"/>
                    </a:cubicBezTo>
                    <a:cubicBezTo>
                      <a:pt x="245" y="0"/>
                      <a:pt x="245" y="0"/>
                      <a:pt x="245" y="0"/>
                    </a:cubicBezTo>
                    <a:cubicBezTo>
                      <a:pt x="245" y="0"/>
                      <a:pt x="0" y="241"/>
                      <a:pt x="0" y="429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07" tIns="45703" rIns="91407" bIns="45703" numCol="1" anchor="t" anchorCtr="0" compatLnSpc="1"/>
              <a:lstStyle/>
              <a:p>
                <a:endParaRPr lang="id-ID"/>
              </a:p>
            </p:txBody>
          </p:sp>
          <p:sp>
            <p:nvSpPr>
              <p:cNvPr id="48" name="Freeform 87"/>
              <p:cNvSpPr/>
              <p:nvPr/>
            </p:nvSpPr>
            <p:spPr bwMode="auto">
              <a:xfrm>
                <a:off x="2955134" y="3465939"/>
                <a:ext cx="925512" cy="2566988"/>
              </a:xfrm>
              <a:custGeom>
                <a:avLst/>
                <a:gdLst>
                  <a:gd name="T0" fmla="*/ 0 w 245"/>
                  <a:gd name="T1" fmla="*/ 0 h 682"/>
                  <a:gd name="T2" fmla="*/ 0 w 245"/>
                  <a:gd name="T3" fmla="*/ 682 h 682"/>
                  <a:gd name="T4" fmla="*/ 245 w 245"/>
                  <a:gd name="T5" fmla="*/ 429 h 682"/>
                  <a:gd name="T6" fmla="*/ 0 w 245"/>
                  <a:gd name="T7" fmla="*/ 0 h 6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5" h="682">
                    <a:moveTo>
                      <a:pt x="0" y="0"/>
                    </a:moveTo>
                    <a:cubicBezTo>
                      <a:pt x="0" y="682"/>
                      <a:pt x="0" y="682"/>
                      <a:pt x="0" y="682"/>
                    </a:cubicBezTo>
                    <a:cubicBezTo>
                      <a:pt x="80" y="682"/>
                      <a:pt x="245" y="617"/>
                      <a:pt x="245" y="429"/>
                    </a:cubicBezTo>
                    <a:cubicBezTo>
                      <a:pt x="245" y="24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07" tIns="45703" rIns="91407" bIns="45703" numCol="1" anchor="t" anchorCtr="0" compatLnSpc="1"/>
              <a:lstStyle/>
              <a:p>
                <a:endParaRPr lang="id-ID"/>
              </a:p>
            </p:txBody>
          </p:sp>
          <p:grpSp>
            <p:nvGrpSpPr>
              <p:cNvPr id="49" name="Group 88"/>
              <p:cNvGrpSpPr/>
              <p:nvPr/>
            </p:nvGrpSpPr>
            <p:grpSpPr>
              <a:xfrm>
                <a:off x="2307434" y="3958064"/>
                <a:ext cx="1296987" cy="1885951"/>
                <a:chOff x="4360863" y="3244850"/>
                <a:chExt cx="1296987" cy="1885951"/>
              </a:xfrm>
              <a:solidFill>
                <a:srgbClr val="FFFFFF">
                  <a:alpha val="10000"/>
                </a:srgbClr>
              </a:solidFill>
            </p:grpSpPr>
            <p:sp>
              <p:nvSpPr>
                <p:cNvPr id="50" name="Freeform 7"/>
                <p:cNvSpPr/>
                <p:nvPr/>
              </p:nvSpPr>
              <p:spPr bwMode="auto">
                <a:xfrm>
                  <a:off x="4492625" y="4818063"/>
                  <a:ext cx="1033462" cy="312738"/>
                </a:xfrm>
                <a:custGeom>
                  <a:avLst/>
                  <a:gdLst>
                    <a:gd name="T0" fmla="*/ 639 w 651"/>
                    <a:gd name="T1" fmla="*/ 0 h 197"/>
                    <a:gd name="T2" fmla="*/ 325 w 651"/>
                    <a:gd name="T3" fmla="*/ 166 h 197"/>
                    <a:gd name="T4" fmla="*/ 12 w 651"/>
                    <a:gd name="T5" fmla="*/ 0 h 197"/>
                    <a:gd name="T6" fmla="*/ 0 w 651"/>
                    <a:gd name="T7" fmla="*/ 24 h 197"/>
                    <a:gd name="T8" fmla="*/ 325 w 651"/>
                    <a:gd name="T9" fmla="*/ 195 h 197"/>
                    <a:gd name="T10" fmla="*/ 325 w 651"/>
                    <a:gd name="T11" fmla="*/ 197 h 197"/>
                    <a:gd name="T12" fmla="*/ 325 w 651"/>
                    <a:gd name="T13" fmla="*/ 197 h 197"/>
                    <a:gd name="T14" fmla="*/ 325 w 651"/>
                    <a:gd name="T15" fmla="*/ 197 h 197"/>
                    <a:gd name="T16" fmla="*/ 325 w 651"/>
                    <a:gd name="T17" fmla="*/ 195 h 197"/>
                    <a:gd name="T18" fmla="*/ 651 w 651"/>
                    <a:gd name="T19" fmla="*/ 24 h 197"/>
                    <a:gd name="T20" fmla="*/ 639 w 651"/>
                    <a:gd name="T21" fmla="*/ 0 h 1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651" h="197">
                      <a:moveTo>
                        <a:pt x="639" y="0"/>
                      </a:moveTo>
                      <a:lnTo>
                        <a:pt x="325" y="166"/>
                      </a:lnTo>
                      <a:lnTo>
                        <a:pt x="12" y="0"/>
                      </a:lnTo>
                      <a:lnTo>
                        <a:pt x="0" y="24"/>
                      </a:lnTo>
                      <a:lnTo>
                        <a:pt x="325" y="195"/>
                      </a:lnTo>
                      <a:lnTo>
                        <a:pt x="325" y="197"/>
                      </a:lnTo>
                      <a:lnTo>
                        <a:pt x="325" y="197"/>
                      </a:lnTo>
                      <a:lnTo>
                        <a:pt x="325" y="197"/>
                      </a:lnTo>
                      <a:lnTo>
                        <a:pt x="325" y="195"/>
                      </a:lnTo>
                      <a:lnTo>
                        <a:pt x="651" y="24"/>
                      </a:lnTo>
                      <a:lnTo>
                        <a:pt x="639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07" tIns="45703" rIns="91407" bIns="45703" numCol="1" anchor="t" anchorCtr="0" compatLnSpc="1"/>
                <a:lstStyle/>
                <a:p>
                  <a:endParaRPr lang="id-ID"/>
                </a:p>
              </p:txBody>
            </p:sp>
            <p:sp>
              <p:nvSpPr>
                <p:cNvPr id="51" name="Freeform 8"/>
                <p:cNvSpPr/>
                <p:nvPr/>
              </p:nvSpPr>
              <p:spPr bwMode="auto">
                <a:xfrm>
                  <a:off x="4360863" y="4452938"/>
                  <a:ext cx="1296987" cy="381000"/>
                </a:xfrm>
                <a:custGeom>
                  <a:avLst/>
                  <a:gdLst>
                    <a:gd name="T0" fmla="*/ 408 w 817"/>
                    <a:gd name="T1" fmla="*/ 211 h 240"/>
                    <a:gd name="T2" fmla="*/ 12 w 817"/>
                    <a:gd name="T3" fmla="*/ 0 h 240"/>
                    <a:gd name="T4" fmla="*/ 0 w 817"/>
                    <a:gd name="T5" fmla="*/ 24 h 240"/>
                    <a:gd name="T6" fmla="*/ 408 w 817"/>
                    <a:gd name="T7" fmla="*/ 240 h 240"/>
                    <a:gd name="T8" fmla="*/ 408 w 817"/>
                    <a:gd name="T9" fmla="*/ 240 h 240"/>
                    <a:gd name="T10" fmla="*/ 408 w 817"/>
                    <a:gd name="T11" fmla="*/ 240 h 240"/>
                    <a:gd name="T12" fmla="*/ 408 w 817"/>
                    <a:gd name="T13" fmla="*/ 240 h 240"/>
                    <a:gd name="T14" fmla="*/ 408 w 817"/>
                    <a:gd name="T15" fmla="*/ 240 h 240"/>
                    <a:gd name="T16" fmla="*/ 817 w 817"/>
                    <a:gd name="T17" fmla="*/ 24 h 240"/>
                    <a:gd name="T18" fmla="*/ 805 w 817"/>
                    <a:gd name="T19" fmla="*/ 0 h 240"/>
                    <a:gd name="T20" fmla="*/ 408 w 817"/>
                    <a:gd name="T21" fmla="*/ 211 h 2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17" h="240">
                      <a:moveTo>
                        <a:pt x="408" y="211"/>
                      </a:moveTo>
                      <a:lnTo>
                        <a:pt x="12" y="0"/>
                      </a:lnTo>
                      <a:lnTo>
                        <a:pt x="0" y="24"/>
                      </a:lnTo>
                      <a:lnTo>
                        <a:pt x="408" y="240"/>
                      </a:lnTo>
                      <a:lnTo>
                        <a:pt x="408" y="240"/>
                      </a:lnTo>
                      <a:lnTo>
                        <a:pt x="408" y="240"/>
                      </a:lnTo>
                      <a:lnTo>
                        <a:pt x="408" y="240"/>
                      </a:lnTo>
                      <a:lnTo>
                        <a:pt x="408" y="240"/>
                      </a:lnTo>
                      <a:lnTo>
                        <a:pt x="817" y="24"/>
                      </a:lnTo>
                      <a:lnTo>
                        <a:pt x="805" y="0"/>
                      </a:lnTo>
                      <a:lnTo>
                        <a:pt x="408" y="21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07" tIns="45703" rIns="91407" bIns="45703" numCol="1" anchor="t" anchorCtr="0" compatLnSpc="1"/>
                <a:lstStyle/>
                <a:p>
                  <a:endParaRPr lang="id-ID"/>
                </a:p>
              </p:txBody>
            </p:sp>
            <p:sp>
              <p:nvSpPr>
                <p:cNvPr id="52" name="Freeform 9"/>
                <p:cNvSpPr/>
                <p:nvPr/>
              </p:nvSpPr>
              <p:spPr bwMode="auto">
                <a:xfrm>
                  <a:off x="4360863" y="4125913"/>
                  <a:ext cx="1296987" cy="381000"/>
                </a:xfrm>
                <a:custGeom>
                  <a:avLst/>
                  <a:gdLst>
                    <a:gd name="T0" fmla="*/ 408 w 817"/>
                    <a:gd name="T1" fmla="*/ 240 h 240"/>
                    <a:gd name="T2" fmla="*/ 408 w 817"/>
                    <a:gd name="T3" fmla="*/ 240 h 240"/>
                    <a:gd name="T4" fmla="*/ 408 w 817"/>
                    <a:gd name="T5" fmla="*/ 240 h 240"/>
                    <a:gd name="T6" fmla="*/ 408 w 817"/>
                    <a:gd name="T7" fmla="*/ 237 h 240"/>
                    <a:gd name="T8" fmla="*/ 817 w 817"/>
                    <a:gd name="T9" fmla="*/ 21 h 240"/>
                    <a:gd name="T10" fmla="*/ 805 w 817"/>
                    <a:gd name="T11" fmla="*/ 0 h 240"/>
                    <a:gd name="T12" fmla="*/ 408 w 817"/>
                    <a:gd name="T13" fmla="*/ 209 h 240"/>
                    <a:gd name="T14" fmla="*/ 12 w 817"/>
                    <a:gd name="T15" fmla="*/ 0 h 240"/>
                    <a:gd name="T16" fmla="*/ 0 w 817"/>
                    <a:gd name="T17" fmla="*/ 21 h 240"/>
                    <a:gd name="T18" fmla="*/ 408 w 817"/>
                    <a:gd name="T19" fmla="*/ 237 h 240"/>
                    <a:gd name="T20" fmla="*/ 408 w 817"/>
                    <a:gd name="T21" fmla="*/ 240 h 2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17" h="240">
                      <a:moveTo>
                        <a:pt x="408" y="240"/>
                      </a:moveTo>
                      <a:lnTo>
                        <a:pt x="408" y="240"/>
                      </a:lnTo>
                      <a:lnTo>
                        <a:pt x="408" y="240"/>
                      </a:lnTo>
                      <a:lnTo>
                        <a:pt x="408" y="237"/>
                      </a:lnTo>
                      <a:lnTo>
                        <a:pt x="817" y="21"/>
                      </a:lnTo>
                      <a:lnTo>
                        <a:pt x="805" y="0"/>
                      </a:lnTo>
                      <a:lnTo>
                        <a:pt x="408" y="209"/>
                      </a:lnTo>
                      <a:lnTo>
                        <a:pt x="12" y="0"/>
                      </a:lnTo>
                      <a:lnTo>
                        <a:pt x="0" y="21"/>
                      </a:lnTo>
                      <a:lnTo>
                        <a:pt x="408" y="237"/>
                      </a:lnTo>
                      <a:lnTo>
                        <a:pt x="408" y="24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07" tIns="45703" rIns="91407" bIns="45703" numCol="1" anchor="t" anchorCtr="0" compatLnSpc="1"/>
                <a:lstStyle/>
                <a:p>
                  <a:endParaRPr lang="id-ID"/>
                </a:p>
              </p:txBody>
            </p:sp>
            <p:sp>
              <p:nvSpPr>
                <p:cNvPr id="53" name="Freeform 10"/>
                <p:cNvSpPr/>
                <p:nvPr/>
              </p:nvSpPr>
              <p:spPr bwMode="auto">
                <a:xfrm>
                  <a:off x="4492625" y="3829050"/>
                  <a:ext cx="1033462" cy="312738"/>
                </a:xfrm>
                <a:custGeom>
                  <a:avLst/>
                  <a:gdLst>
                    <a:gd name="T0" fmla="*/ 325 w 651"/>
                    <a:gd name="T1" fmla="*/ 197 h 197"/>
                    <a:gd name="T2" fmla="*/ 325 w 651"/>
                    <a:gd name="T3" fmla="*/ 197 h 197"/>
                    <a:gd name="T4" fmla="*/ 325 w 651"/>
                    <a:gd name="T5" fmla="*/ 197 h 197"/>
                    <a:gd name="T6" fmla="*/ 325 w 651"/>
                    <a:gd name="T7" fmla="*/ 197 h 197"/>
                    <a:gd name="T8" fmla="*/ 651 w 651"/>
                    <a:gd name="T9" fmla="*/ 24 h 197"/>
                    <a:gd name="T10" fmla="*/ 639 w 651"/>
                    <a:gd name="T11" fmla="*/ 0 h 197"/>
                    <a:gd name="T12" fmla="*/ 325 w 651"/>
                    <a:gd name="T13" fmla="*/ 166 h 197"/>
                    <a:gd name="T14" fmla="*/ 12 w 651"/>
                    <a:gd name="T15" fmla="*/ 0 h 197"/>
                    <a:gd name="T16" fmla="*/ 0 w 651"/>
                    <a:gd name="T17" fmla="*/ 24 h 197"/>
                    <a:gd name="T18" fmla="*/ 325 w 651"/>
                    <a:gd name="T19" fmla="*/ 197 h 197"/>
                    <a:gd name="T20" fmla="*/ 325 w 651"/>
                    <a:gd name="T21" fmla="*/ 197 h 1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651" h="197">
                      <a:moveTo>
                        <a:pt x="325" y="197"/>
                      </a:moveTo>
                      <a:lnTo>
                        <a:pt x="325" y="197"/>
                      </a:lnTo>
                      <a:lnTo>
                        <a:pt x="325" y="197"/>
                      </a:lnTo>
                      <a:lnTo>
                        <a:pt x="325" y="197"/>
                      </a:lnTo>
                      <a:lnTo>
                        <a:pt x="651" y="24"/>
                      </a:lnTo>
                      <a:lnTo>
                        <a:pt x="639" y="0"/>
                      </a:lnTo>
                      <a:lnTo>
                        <a:pt x="325" y="166"/>
                      </a:lnTo>
                      <a:lnTo>
                        <a:pt x="12" y="0"/>
                      </a:lnTo>
                      <a:lnTo>
                        <a:pt x="0" y="24"/>
                      </a:lnTo>
                      <a:lnTo>
                        <a:pt x="325" y="197"/>
                      </a:lnTo>
                      <a:lnTo>
                        <a:pt x="325" y="19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07" tIns="45703" rIns="91407" bIns="45703" numCol="1" anchor="t" anchorCtr="0" compatLnSpc="1"/>
                <a:lstStyle/>
                <a:p>
                  <a:endParaRPr lang="id-ID"/>
                </a:p>
              </p:txBody>
            </p:sp>
            <p:sp>
              <p:nvSpPr>
                <p:cNvPr id="54" name="Freeform 11"/>
                <p:cNvSpPr/>
                <p:nvPr/>
              </p:nvSpPr>
              <p:spPr bwMode="auto">
                <a:xfrm>
                  <a:off x="4684713" y="3549650"/>
                  <a:ext cx="649287" cy="211138"/>
                </a:xfrm>
                <a:custGeom>
                  <a:avLst/>
                  <a:gdLst>
                    <a:gd name="T0" fmla="*/ 204 w 409"/>
                    <a:gd name="T1" fmla="*/ 133 h 133"/>
                    <a:gd name="T2" fmla="*/ 204 w 409"/>
                    <a:gd name="T3" fmla="*/ 133 h 133"/>
                    <a:gd name="T4" fmla="*/ 204 w 409"/>
                    <a:gd name="T5" fmla="*/ 133 h 133"/>
                    <a:gd name="T6" fmla="*/ 204 w 409"/>
                    <a:gd name="T7" fmla="*/ 131 h 133"/>
                    <a:gd name="T8" fmla="*/ 409 w 409"/>
                    <a:gd name="T9" fmla="*/ 24 h 133"/>
                    <a:gd name="T10" fmla="*/ 397 w 409"/>
                    <a:gd name="T11" fmla="*/ 0 h 133"/>
                    <a:gd name="T12" fmla="*/ 204 w 409"/>
                    <a:gd name="T13" fmla="*/ 102 h 133"/>
                    <a:gd name="T14" fmla="*/ 12 w 409"/>
                    <a:gd name="T15" fmla="*/ 0 h 133"/>
                    <a:gd name="T16" fmla="*/ 0 w 409"/>
                    <a:gd name="T17" fmla="*/ 24 h 133"/>
                    <a:gd name="T18" fmla="*/ 204 w 409"/>
                    <a:gd name="T19" fmla="*/ 131 h 133"/>
                    <a:gd name="T20" fmla="*/ 204 w 409"/>
                    <a:gd name="T21" fmla="*/ 133 h 1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09" h="133">
                      <a:moveTo>
                        <a:pt x="204" y="133"/>
                      </a:moveTo>
                      <a:lnTo>
                        <a:pt x="204" y="133"/>
                      </a:lnTo>
                      <a:lnTo>
                        <a:pt x="204" y="133"/>
                      </a:lnTo>
                      <a:lnTo>
                        <a:pt x="204" y="131"/>
                      </a:lnTo>
                      <a:lnTo>
                        <a:pt x="409" y="24"/>
                      </a:lnTo>
                      <a:lnTo>
                        <a:pt x="397" y="0"/>
                      </a:lnTo>
                      <a:lnTo>
                        <a:pt x="204" y="102"/>
                      </a:lnTo>
                      <a:lnTo>
                        <a:pt x="12" y="0"/>
                      </a:lnTo>
                      <a:lnTo>
                        <a:pt x="0" y="24"/>
                      </a:lnTo>
                      <a:lnTo>
                        <a:pt x="204" y="131"/>
                      </a:lnTo>
                      <a:lnTo>
                        <a:pt x="204" y="13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07" tIns="45703" rIns="91407" bIns="45703" numCol="1" anchor="t" anchorCtr="0" compatLnSpc="1"/>
                <a:lstStyle/>
                <a:p>
                  <a:endParaRPr lang="id-ID"/>
                </a:p>
              </p:txBody>
            </p:sp>
            <p:sp>
              <p:nvSpPr>
                <p:cNvPr id="55" name="Freeform 12"/>
                <p:cNvSpPr/>
                <p:nvPr/>
              </p:nvSpPr>
              <p:spPr bwMode="auto">
                <a:xfrm>
                  <a:off x="4772025" y="3244850"/>
                  <a:ext cx="474662" cy="161925"/>
                </a:xfrm>
                <a:custGeom>
                  <a:avLst/>
                  <a:gdLst>
                    <a:gd name="T0" fmla="*/ 149 w 299"/>
                    <a:gd name="T1" fmla="*/ 102 h 102"/>
                    <a:gd name="T2" fmla="*/ 299 w 299"/>
                    <a:gd name="T3" fmla="*/ 24 h 102"/>
                    <a:gd name="T4" fmla="*/ 285 w 299"/>
                    <a:gd name="T5" fmla="*/ 0 h 102"/>
                    <a:gd name="T6" fmla="*/ 152 w 299"/>
                    <a:gd name="T7" fmla="*/ 71 h 102"/>
                    <a:gd name="T8" fmla="*/ 12 w 299"/>
                    <a:gd name="T9" fmla="*/ 3 h 102"/>
                    <a:gd name="T10" fmla="*/ 0 w 299"/>
                    <a:gd name="T11" fmla="*/ 26 h 102"/>
                    <a:gd name="T12" fmla="*/ 147 w 299"/>
                    <a:gd name="T13" fmla="*/ 97 h 102"/>
                    <a:gd name="T14" fmla="*/ 149 w 299"/>
                    <a:gd name="T15" fmla="*/ 102 h 1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99" h="102">
                      <a:moveTo>
                        <a:pt x="149" y="102"/>
                      </a:moveTo>
                      <a:lnTo>
                        <a:pt x="299" y="24"/>
                      </a:lnTo>
                      <a:lnTo>
                        <a:pt x="285" y="0"/>
                      </a:lnTo>
                      <a:lnTo>
                        <a:pt x="152" y="71"/>
                      </a:lnTo>
                      <a:lnTo>
                        <a:pt x="12" y="3"/>
                      </a:lnTo>
                      <a:lnTo>
                        <a:pt x="0" y="26"/>
                      </a:lnTo>
                      <a:lnTo>
                        <a:pt x="147" y="97"/>
                      </a:lnTo>
                      <a:lnTo>
                        <a:pt x="149" y="10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07" tIns="45703" rIns="91407" bIns="45703" numCol="1" anchor="t" anchorCtr="0" compatLnSpc="1"/>
                <a:lstStyle/>
                <a:p>
                  <a:endParaRPr lang="id-ID"/>
                </a:p>
              </p:txBody>
            </p:sp>
          </p:grpSp>
        </p:grpSp>
        <p:grpSp>
          <p:nvGrpSpPr>
            <p:cNvPr id="15" name="Group 95"/>
            <p:cNvGrpSpPr/>
            <p:nvPr/>
          </p:nvGrpSpPr>
          <p:grpSpPr>
            <a:xfrm rot="4330128">
              <a:off x="5252077" y="3644657"/>
              <a:ext cx="1849437" cy="2863851"/>
              <a:chOff x="2031209" y="3465939"/>
              <a:chExt cx="1849437" cy="2863851"/>
            </a:xfrm>
          </p:grpSpPr>
          <p:sp>
            <p:nvSpPr>
              <p:cNvPr id="36" name="Freeform 17"/>
              <p:cNvSpPr/>
              <p:nvPr/>
            </p:nvSpPr>
            <p:spPr bwMode="auto">
              <a:xfrm>
                <a:off x="2884490" y="6007527"/>
                <a:ext cx="141288" cy="322263"/>
              </a:xfrm>
              <a:custGeom>
                <a:avLst/>
                <a:gdLst>
                  <a:gd name="T0" fmla="*/ 0 w 35"/>
                  <a:gd name="T1" fmla="*/ 65 h 83"/>
                  <a:gd name="T2" fmla="*/ 17 w 35"/>
                  <a:gd name="T3" fmla="*/ 83 h 83"/>
                  <a:gd name="T4" fmla="*/ 35 w 35"/>
                  <a:gd name="T5" fmla="*/ 65 h 83"/>
                  <a:gd name="T6" fmla="*/ 35 w 35"/>
                  <a:gd name="T7" fmla="*/ 0 h 83"/>
                  <a:gd name="T8" fmla="*/ 0 w 35"/>
                  <a:gd name="T9" fmla="*/ 0 h 83"/>
                  <a:gd name="T10" fmla="*/ 0 w 35"/>
                  <a:gd name="T11" fmla="*/ 65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" h="83">
                    <a:moveTo>
                      <a:pt x="0" y="65"/>
                    </a:moveTo>
                    <a:cubicBezTo>
                      <a:pt x="0" y="75"/>
                      <a:pt x="7" y="83"/>
                      <a:pt x="17" y="83"/>
                    </a:cubicBezTo>
                    <a:cubicBezTo>
                      <a:pt x="27" y="83"/>
                      <a:pt x="35" y="75"/>
                      <a:pt x="35" y="65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65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07" tIns="45703" rIns="91407" bIns="45703" numCol="1" anchor="t" anchorCtr="0" compatLnSpc="1"/>
              <a:lstStyle/>
              <a:p>
                <a:endParaRPr lang="id-ID"/>
              </a:p>
            </p:txBody>
          </p:sp>
          <p:sp>
            <p:nvSpPr>
              <p:cNvPr id="37" name="Freeform 97"/>
              <p:cNvSpPr/>
              <p:nvPr/>
            </p:nvSpPr>
            <p:spPr bwMode="auto">
              <a:xfrm>
                <a:off x="2031209" y="3465939"/>
                <a:ext cx="923925" cy="2566988"/>
              </a:xfrm>
              <a:custGeom>
                <a:avLst/>
                <a:gdLst>
                  <a:gd name="T0" fmla="*/ 0 w 245"/>
                  <a:gd name="T1" fmla="*/ 429 h 682"/>
                  <a:gd name="T2" fmla="*/ 245 w 245"/>
                  <a:gd name="T3" fmla="*/ 682 h 682"/>
                  <a:gd name="T4" fmla="*/ 245 w 245"/>
                  <a:gd name="T5" fmla="*/ 0 h 682"/>
                  <a:gd name="T6" fmla="*/ 0 w 245"/>
                  <a:gd name="T7" fmla="*/ 429 h 6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5" h="682">
                    <a:moveTo>
                      <a:pt x="0" y="429"/>
                    </a:moveTo>
                    <a:cubicBezTo>
                      <a:pt x="0" y="617"/>
                      <a:pt x="165" y="682"/>
                      <a:pt x="245" y="682"/>
                    </a:cubicBezTo>
                    <a:cubicBezTo>
                      <a:pt x="245" y="0"/>
                      <a:pt x="245" y="0"/>
                      <a:pt x="245" y="0"/>
                    </a:cubicBezTo>
                    <a:cubicBezTo>
                      <a:pt x="245" y="0"/>
                      <a:pt x="0" y="241"/>
                      <a:pt x="0" y="429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1407" tIns="45703" rIns="91407" bIns="45703" numCol="1" anchor="t" anchorCtr="0" compatLnSpc="1"/>
              <a:lstStyle/>
              <a:p>
                <a:endParaRPr lang="id-ID"/>
              </a:p>
            </p:txBody>
          </p:sp>
          <p:sp>
            <p:nvSpPr>
              <p:cNvPr id="38" name="Freeform 98"/>
              <p:cNvSpPr/>
              <p:nvPr/>
            </p:nvSpPr>
            <p:spPr bwMode="auto">
              <a:xfrm>
                <a:off x="2955134" y="3465939"/>
                <a:ext cx="925512" cy="2566988"/>
              </a:xfrm>
              <a:custGeom>
                <a:avLst/>
                <a:gdLst>
                  <a:gd name="T0" fmla="*/ 0 w 245"/>
                  <a:gd name="T1" fmla="*/ 0 h 682"/>
                  <a:gd name="T2" fmla="*/ 0 w 245"/>
                  <a:gd name="T3" fmla="*/ 682 h 682"/>
                  <a:gd name="T4" fmla="*/ 245 w 245"/>
                  <a:gd name="T5" fmla="*/ 429 h 682"/>
                  <a:gd name="T6" fmla="*/ 0 w 245"/>
                  <a:gd name="T7" fmla="*/ 0 h 6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5" h="682">
                    <a:moveTo>
                      <a:pt x="0" y="0"/>
                    </a:moveTo>
                    <a:cubicBezTo>
                      <a:pt x="0" y="682"/>
                      <a:pt x="0" y="682"/>
                      <a:pt x="0" y="682"/>
                    </a:cubicBezTo>
                    <a:cubicBezTo>
                      <a:pt x="80" y="682"/>
                      <a:pt x="245" y="617"/>
                      <a:pt x="245" y="429"/>
                    </a:cubicBezTo>
                    <a:cubicBezTo>
                      <a:pt x="245" y="24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07" tIns="45703" rIns="91407" bIns="45703" numCol="1" anchor="t" anchorCtr="0" compatLnSpc="1"/>
              <a:lstStyle/>
              <a:p>
                <a:endParaRPr lang="id-ID"/>
              </a:p>
            </p:txBody>
          </p:sp>
          <p:grpSp>
            <p:nvGrpSpPr>
              <p:cNvPr id="39" name="Group 99"/>
              <p:cNvGrpSpPr/>
              <p:nvPr/>
            </p:nvGrpSpPr>
            <p:grpSpPr>
              <a:xfrm>
                <a:off x="2307434" y="3958064"/>
                <a:ext cx="1296987" cy="1885951"/>
                <a:chOff x="4360863" y="3244850"/>
                <a:chExt cx="1296987" cy="1885951"/>
              </a:xfrm>
              <a:solidFill>
                <a:srgbClr val="FFFFFF">
                  <a:alpha val="10000"/>
                </a:srgbClr>
              </a:solidFill>
            </p:grpSpPr>
            <p:sp>
              <p:nvSpPr>
                <p:cNvPr id="40" name="Freeform 7"/>
                <p:cNvSpPr/>
                <p:nvPr/>
              </p:nvSpPr>
              <p:spPr bwMode="auto">
                <a:xfrm>
                  <a:off x="4492625" y="4818063"/>
                  <a:ext cx="1033462" cy="312738"/>
                </a:xfrm>
                <a:custGeom>
                  <a:avLst/>
                  <a:gdLst>
                    <a:gd name="T0" fmla="*/ 639 w 651"/>
                    <a:gd name="T1" fmla="*/ 0 h 197"/>
                    <a:gd name="T2" fmla="*/ 325 w 651"/>
                    <a:gd name="T3" fmla="*/ 166 h 197"/>
                    <a:gd name="T4" fmla="*/ 12 w 651"/>
                    <a:gd name="T5" fmla="*/ 0 h 197"/>
                    <a:gd name="T6" fmla="*/ 0 w 651"/>
                    <a:gd name="T7" fmla="*/ 24 h 197"/>
                    <a:gd name="T8" fmla="*/ 325 w 651"/>
                    <a:gd name="T9" fmla="*/ 195 h 197"/>
                    <a:gd name="T10" fmla="*/ 325 w 651"/>
                    <a:gd name="T11" fmla="*/ 197 h 197"/>
                    <a:gd name="T12" fmla="*/ 325 w 651"/>
                    <a:gd name="T13" fmla="*/ 197 h 197"/>
                    <a:gd name="T14" fmla="*/ 325 w 651"/>
                    <a:gd name="T15" fmla="*/ 197 h 197"/>
                    <a:gd name="T16" fmla="*/ 325 w 651"/>
                    <a:gd name="T17" fmla="*/ 195 h 197"/>
                    <a:gd name="T18" fmla="*/ 651 w 651"/>
                    <a:gd name="T19" fmla="*/ 24 h 197"/>
                    <a:gd name="T20" fmla="*/ 639 w 651"/>
                    <a:gd name="T21" fmla="*/ 0 h 1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651" h="197">
                      <a:moveTo>
                        <a:pt x="639" y="0"/>
                      </a:moveTo>
                      <a:lnTo>
                        <a:pt x="325" y="166"/>
                      </a:lnTo>
                      <a:lnTo>
                        <a:pt x="12" y="0"/>
                      </a:lnTo>
                      <a:lnTo>
                        <a:pt x="0" y="24"/>
                      </a:lnTo>
                      <a:lnTo>
                        <a:pt x="325" y="195"/>
                      </a:lnTo>
                      <a:lnTo>
                        <a:pt x="325" y="197"/>
                      </a:lnTo>
                      <a:lnTo>
                        <a:pt x="325" y="197"/>
                      </a:lnTo>
                      <a:lnTo>
                        <a:pt x="325" y="197"/>
                      </a:lnTo>
                      <a:lnTo>
                        <a:pt x="325" y="195"/>
                      </a:lnTo>
                      <a:lnTo>
                        <a:pt x="651" y="24"/>
                      </a:lnTo>
                      <a:lnTo>
                        <a:pt x="639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07" tIns="45703" rIns="91407" bIns="45703" numCol="1" anchor="t" anchorCtr="0" compatLnSpc="1"/>
                <a:lstStyle/>
                <a:p>
                  <a:endParaRPr lang="id-ID"/>
                </a:p>
              </p:txBody>
            </p:sp>
            <p:sp>
              <p:nvSpPr>
                <p:cNvPr id="41" name="Freeform 8"/>
                <p:cNvSpPr/>
                <p:nvPr/>
              </p:nvSpPr>
              <p:spPr bwMode="auto">
                <a:xfrm>
                  <a:off x="4360863" y="4452938"/>
                  <a:ext cx="1296987" cy="381000"/>
                </a:xfrm>
                <a:custGeom>
                  <a:avLst/>
                  <a:gdLst>
                    <a:gd name="T0" fmla="*/ 408 w 817"/>
                    <a:gd name="T1" fmla="*/ 211 h 240"/>
                    <a:gd name="T2" fmla="*/ 12 w 817"/>
                    <a:gd name="T3" fmla="*/ 0 h 240"/>
                    <a:gd name="T4" fmla="*/ 0 w 817"/>
                    <a:gd name="T5" fmla="*/ 24 h 240"/>
                    <a:gd name="T6" fmla="*/ 408 w 817"/>
                    <a:gd name="T7" fmla="*/ 240 h 240"/>
                    <a:gd name="T8" fmla="*/ 408 w 817"/>
                    <a:gd name="T9" fmla="*/ 240 h 240"/>
                    <a:gd name="T10" fmla="*/ 408 w 817"/>
                    <a:gd name="T11" fmla="*/ 240 h 240"/>
                    <a:gd name="T12" fmla="*/ 408 w 817"/>
                    <a:gd name="T13" fmla="*/ 240 h 240"/>
                    <a:gd name="T14" fmla="*/ 408 w 817"/>
                    <a:gd name="T15" fmla="*/ 240 h 240"/>
                    <a:gd name="T16" fmla="*/ 817 w 817"/>
                    <a:gd name="T17" fmla="*/ 24 h 240"/>
                    <a:gd name="T18" fmla="*/ 805 w 817"/>
                    <a:gd name="T19" fmla="*/ 0 h 240"/>
                    <a:gd name="T20" fmla="*/ 408 w 817"/>
                    <a:gd name="T21" fmla="*/ 211 h 2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17" h="240">
                      <a:moveTo>
                        <a:pt x="408" y="211"/>
                      </a:moveTo>
                      <a:lnTo>
                        <a:pt x="12" y="0"/>
                      </a:lnTo>
                      <a:lnTo>
                        <a:pt x="0" y="24"/>
                      </a:lnTo>
                      <a:lnTo>
                        <a:pt x="408" y="240"/>
                      </a:lnTo>
                      <a:lnTo>
                        <a:pt x="408" y="240"/>
                      </a:lnTo>
                      <a:lnTo>
                        <a:pt x="408" y="240"/>
                      </a:lnTo>
                      <a:lnTo>
                        <a:pt x="408" y="240"/>
                      </a:lnTo>
                      <a:lnTo>
                        <a:pt x="408" y="240"/>
                      </a:lnTo>
                      <a:lnTo>
                        <a:pt x="817" y="24"/>
                      </a:lnTo>
                      <a:lnTo>
                        <a:pt x="805" y="0"/>
                      </a:lnTo>
                      <a:lnTo>
                        <a:pt x="408" y="21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07" tIns="45703" rIns="91407" bIns="45703" numCol="1" anchor="t" anchorCtr="0" compatLnSpc="1"/>
                <a:lstStyle/>
                <a:p>
                  <a:endParaRPr lang="id-ID"/>
                </a:p>
              </p:txBody>
            </p:sp>
            <p:sp>
              <p:nvSpPr>
                <p:cNvPr id="42" name="Freeform 9"/>
                <p:cNvSpPr/>
                <p:nvPr/>
              </p:nvSpPr>
              <p:spPr bwMode="auto">
                <a:xfrm>
                  <a:off x="4360863" y="4125913"/>
                  <a:ext cx="1296987" cy="381000"/>
                </a:xfrm>
                <a:custGeom>
                  <a:avLst/>
                  <a:gdLst>
                    <a:gd name="T0" fmla="*/ 408 w 817"/>
                    <a:gd name="T1" fmla="*/ 240 h 240"/>
                    <a:gd name="T2" fmla="*/ 408 w 817"/>
                    <a:gd name="T3" fmla="*/ 240 h 240"/>
                    <a:gd name="T4" fmla="*/ 408 w 817"/>
                    <a:gd name="T5" fmla="*/ 240 h 240"/>
                    <a:gd name="T6" fmla="*/ 408 w 817"/>
                    <a:gd name="T7" fmla="*/ 237 h 240"/>
                    <a:gd name="T8" fmla="*/ 817 w 817"/>
                    <a:gd name="T9" fmla="*/ 21 h 240"/>
                    <a:gd name="T10" fmla="*/ 805 w 817"/>
                    <a:gd name="T11" fmla="*/ 0 h 240"/>
                    <a:gd name="T12" fmla="*/ 408 w 817"/>
                    <a:gd name="T13" fmla="*/ 209 h 240"/>
                    <a:gd name="T14" fmla="*/ 12 w 817"/>
                    <a:gd name="T15" fmla="*/ 0 h 240"/>
                    <a:gd name="T16" fmla="*/ 0 w 817"/>
                    <a:gd name="T17" fmla="*/ 21 h 240"/>
                    <a:gd name="T18" fmla="*/ 408 w 817"/>
                    <a:gd name="T19" fmla="*/ 237 h 240"/>
                    <a:gd name="T20" fmla="*/ 408 w 817"/>
                    <a:gd name="T21" fmla="*/ 240 h 2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17" h="240">
                      <a:moveTo>
                        <a:pt x="408" y="240"/>
                      </a:moveTo>
                      <a:lnTo>
                        <a:pt x="408" y="240"/>
                      </a:lnTo>
                      <a:lnTo>
                        <a:pt x="408" y="240"/>
                      </a:lnTo>
                      <a:lnTo>
                        <a:pt x="408" y="237"/>
                      </a:lnTo>
                      <a:lnTo>
                        <a:pt x="817" y="21"/>
                      </a:lnTo>
                      <a:lnTo>
                        <a:pt x="805" y="0"/>
                      </a:lnTo>
                      <a:lnTo>
                        <a:pt x="408" y="209"/>
                      </a:lnTo>
                      <a:lnTo>
                        <a:pt x="12" y="0"/>
                      </a:lnTo>
                      <a:lnTo>
                        <a:pt x="0" y="21"/>
                      </a:lnTo>
                      <a:lnTo>
                        <a:pt x="408" y="237"/>
                      </a:lnTo>
                      <a:lnTo>
                        <a:pt x="408" y="24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07" tIns="45703" rIns="91407" bIns="45703" numCol="1" anchor="t" anchorCtr="0" compatLnSpc="1"/>
                <a:lstStyle/>
                <a:p>
                  <a:endParaRPr lang="id-ID"/>
                </a:p>
              </p:txBody>
            </p:sp>
            <p:sp>
              <p:nvSpPr>
                <p:cNvPr id="43" name="Freeform 10"/>
                <p:cNvSpPr/>
                <p:nvPr/>
              </p:nvSpPr>
              <p:spPr bwMode="auto">
                <a:xfrm>
                  <a:off x="4492625" y="3829050"/>
                  <a:ext cx="1033462" cy="312738"/>
                </a:xfrm>
                <a:custGeom>
                  <a:avLst/>
                  <a:gdLst>
                    <a:gd name="T0" fmla="*/ 325 w 651"/>
                    <a:gd name="T1" fmla="*/ 197 h 197"/>
                    <a:gd name="T2" fmla="*/ 325 w 651"/>
                    <a:gd name="T3" fmla="*/ 197 h 197"/>
                    <a:gd name="T4" fmla="*/ 325 w 651"/>
                    <a:gd name="T5" fmla="*/ 197 h 197"/>
                    <a:gd name="T6" fmla="*/ 325 w 651"/>
                    <a:gd name="T7" fmla="*/ 197 h 197"/>
                    <a:gd name="T8" fmla="*/ 651 w 651"/>
                    <a:gd name="T9" fmla="*/ 24 h 197"/>
                    <a:gd name="T10" fmla="*/ 639 w 651"/>
                    <a:gd name="T11" fmla="*/ 0 h 197"/>
                    <a:gd name="T12" fmla="*/ 325 w 651"/>
                    <a:gd name="T13" fmla="*/ 166 h 197"/>
                    <a:gd name="T14" fmla="*/ 12 w 651"/>
                    <a:gd name="T15" fmla="*/ 0 h 197"/>
                    <a:gd name="T16" fmla="*/ 0 w 651"/>
                    <a:gd name="T17" fmla="*/ 24 h 197"/>
                    <a:gd name="T18" fmla="*/ 325 w 651"/>
                    <a:gd name="T19" fmla="*/ 197 h 197"/>
                    <a:gd name="T20" fmla="*/ 325 w 651"/>
                    <a:gd name="T21" fmla="*/ 197 h 1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651" h="197">
                      <a:moveTo>
                        <a:pt x="325" y="197"/>
                      </a:moveTo>
                      <a:lnTo>
                        <a:pt x="325" y="197"/>
                      </a:lnTo>
                      <a:lnTo>
                        <a:pt x="325" y="197"/>
                      </a:lnTo>
                      <a:lnTo>
                        <a:pt x="325" y="197"/>
                      </a:lnTo>
                      <a:lnTo>
                        <a:pt x="651" y="24"/>
                      </a:lnTo>
                      <a:lnTo>
                        <a:pt x="639" y="0"/>
                      </a:lnTo>
                      <a:lnTo>
                        <a:pt x="325" y="166"/>
                      </a:lnTo>
                      <a:lnTo>
                        <a:pt x="12" y="0"/>
                      </a:lnTo>
                      <a:lnTo>
                        <a:pt x="0" y="24"/>
                      </a:lnTo>
                      <a:lnTo>
                        <a:pt x="325" y="197"/>
                      </a:lnTo>
                      <a:lnTo>
                        <a:pt x="325" y="19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07" tIns="45703" rIns="91407" bIns="45703" numCol="1" anchor="t" anchorCtr="0" compatLnSpc="1"/>
                <a:lstStyle/>
                <a:p>
                  <a:endParaRPr lang="id-ID"/>
                </a:p>
              </p:txBody>
            </p:sp>
            <p:sp>
              <p:nvSpPr>
                <p:cNvPr id="44" name="Freeform 11"/>
                <p:cNvSpPr/>
                <p:nvPr/>
              </p:nvSpPr>
              <p:spPr bwMode="auto">
                <a:xfrm>
                  <a:off x="4684713" y="3549650"/>
                  <a:ext cx="649287" cy="211138"/>
                </a:xfrm>
                <a:custGeom>
                  <a:avLst/>
                  <a:gdLst>
                    <a:gd name="T0" fmla="*/ 204 w 409"/>
                    <a:gd name="T1" fmla="*/ 133 h 133"/>
                    <a:gd name="T2" fmla="*/ 204 w 409"/>
                    <a:gd name="T3" fmla="*/ 133 h 133"/>
                    <a:gd name="T4" fmla="*/ 204 w 409"/>
                    <a:gd name="T5" fmla="*/ 133 h 133"/>
                    <a:gd name="T6" fmla="*/ 204 w 409"/>
                    <a:gd name="T7" fmla="*/ 131 h 133"/>
                    <a:gd name="T8" fmla="*/ 409 w 409"/>
                    <a:gd name="T9" fmla="*/ 24 h 133"/>
                    <a:gd name="T10" fmla="*/ 397 w 409"/>
                    <a:gd name="T11" fmla="*/ 0 h 133"/>
                    <a:gd name="T12" fmla="*/ 204 w 409"/>
                    <a:gd name="T13" fmla="*/ 102 h 133"/>
                    <a:gd name="T14" fmla="*/ 12 w 409"/>
                    <a:gd name="T15" fmla="*/ 0 h 133"/>
                    <a:gd name="T16" fmla="*/ 0 w 409"/>
                    <a:gd name="T17" fmla="*/ 24 h 133"/>
                    <a:gd name="T18" fmla="*/ 204 w 409"/>
                    <a:gd name="T19" fmla="*/ 131 h 133"/>
                    <a:gd name="T20" fmla="*/ 204 w 409"/>
                    <a:gd name="T21" fmla="*/ 133 h 1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09" h="133">
                      <a:moveTo>
                        <a:pt x="204" y="133"/>
                      </a:moveTo>
                      <a:lnTo>
                        <a:pt x="204" y="133"/>
                      </a:lnTo>
                      <a:lnTo>
                        <a:pt x="204" y="133"/>
                      </a:lnTo>
                      <a:lnTo>
                        <a:pt x="204" y="131"/>
                      </a:lnTo>
                      <a:lnTo>
                        <a:pt x="409" y="24"/>
                      </a:lnTo>
                      <a:lnTo>
                        <a:pt x="397" y="0"/>
                      </a:lnTo>
                      <a:lnTo>
                        <a:pt x="204" y="102"/>
                      </a:lnTo>
                      <a:lnTo>
                        <a:pt x="12" y="0"/>
                      </a:lnTo>
                      <a:lnTo>
                        <a:pt x="0" y="24"/>
                      </a:lnTo>
                      <a:lnTo>
                        <a:pt x="204" y="131"/>
                      </a:lnTo>
                      <a:lnTo>
                        <a:pt x="204" y="13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07" tIns="45703" rIns="91407" bIns="45703" numCol="1" anchor="t" anchorCtr="0" compatLnSpc="1"/>
                <a:lstStyle/>
                <a:p>
                  <a:endParaRPr lang="id-ID"/>
                </a:p>
              </p:txBody>
            </p:sp>
            <p:sp>
              <p:nvSpPr>
                <p:cNvPr id="45" name="Freeform 12"/>
                <p:cNvSpPr/>
                <p:nvPr/>
              </p:nvSpPr>
              <p:spPr bwMode="auto">
                <a:xfrm>
                  <a:off x="4772025" y="3244850"/>
                  <a:ext cx="474662" cy="161925"/>
                </a:xfrm>
                <a:custGeom>
                  <a:avLst/>
                  <a:gdLst>
                    <a:gd name="T0" fmla="*/ 149 w 299"/>
                    <a:gd name="T1" fmla="*/ 102 h 102"/>
                    <a:gd name="T2" fmla="*/ 299 w 299"/>
                    <a:gd name="T3" fmla="*/ 24 h 102"/>
                    <a:gd name="T4" fmla="*/ 285 w 299"/>
                    <a:gd name="T5" fmla="*/ 0 h 102"/>
                    <a:gd name="T6" fmla="*/ 152 w 299"/>
                    <a:gd name="T7" fmla="*/ 71 h 102"/>
                    <a:gd name="T8" fmla="*/ 12 w 299"/>
                    <a:gd name="T9" fmla="*/ 3 h 102"/>
                    <a:gd name="T10" fmla="*/ 0 w 299"/>
                    <a:gd name="T11" fmla="*/ 26 h 102"/>
                    <a:gd name="T12" fmla="*/ 147 w 299"/>
                    <a:gd name="T13" fmla="*/ 97 h 102"/>
                    <a:gd name="T14" fmla="*/ 149 w 299"/>
                    <a:gd name="T15" fmla="*/ 102 h 1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99" h="102">
                      <a:moveTo>
                        <a:pt x="149" y="102"/>
                      </a:moveTo>
                      <a:lnTo>
                        <a:pt x="299" y="24"/>
                      </a:lnTo>
                      <a:lnTo>
                        <a:pt x="285" y="0"/>
                      </a:lnTo>
                      <a:lnTo>
                        <a:pt x="152" y="71"/>
                      </a:lnTo>
                      <a:lnTo>
                        <a:pt x="12" y="3"/>
                      </a:lnTo>
                      <a:lnTo>
                        <a:pt x="0" y="26"/>
                      </a:lnTo>
                      <a:lnTo>
                        <a:pt x="147" y="97"/>
                      </a:lnTo>
                      <a:lnTo>
                        <a:pt x="149" y="10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07" tIns="45703" rIns="91407" bIns="45703" numCol="1" anchor="t" anchorCtr="0" compatLnSpc="1"/>
                <a:lstStyle/>
                <a:p>
                  <a:endParaRPr lang="id-ID"/>
                </a:p>
              </p:txBody>
            </p:sp>
          </p:grpSp>
        </p:grpSp>
        <p:sp>
          <p:nvSpPr>
            <p:cNvPr id="16" name="Oval 20"/>
            <p:cNvSpPr>
              <a:spLocks noChangeArrowheads="1"/>
            </p:cNvSpPr>
            <p:nvPr/>
          </p:nvSpPr>
          <p:spPr bwMode="auto">
            <a:xfrm rot="19193214">
              <a:off x="945936" y="4398449"/>
              <a:ext cx="1304925" cy="1304925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1">
                  <a:lumMod val="75000"/>
                </a:schemeClr>
              </a:solidFill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  <p:sp>
          <p:nvSpPr>
            <p:cNvPr id="17" name="Oval 21"/>
            <p:cNvSpPr>
              <a:spLocks noChangeArrowheads="1"/>
            </p:cNvSpPr>
            <p:nvPr/>
          </p:nvSpPr>
          <p:spPr bwMode="auto">
            <a:xfrm rot="19193214">
              <a:off x="2290049" y="2735945"/>
              <a:ext cx="1306513" cy="1308100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2">
                  <a:lumMod val="75000"/>
                </a:schemeClr>
              </a:solidFill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  <p:sp>
          <p:nvSpPr>
            <p:cNvPr id="18" name="Oval 25"/>
            <p:cNvSpPr>
              <a:spLocks noChangeArrowheads="1"/>
            </p:cNvSpPr>
            <p:nvPr/>
          </p:nvSpPr>
          <p:spPr bwMode="auto">
            <a:xfrm rot="19193214">
              <a:off x="4373712" y="2654770"/>
              <a:ext cx="1306513" cy="1304925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3">
                  <a:lumMod val="75000"/>
                </a:schemeClr>
              </a:solidFill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  <p:sp>
          <p:nvSpPr>
            <p:cNvPr id="19" name="Oval 29"/>
            <p:cNvSpPr>
              <a:spLocks noChangeArrowheads="1"/>
            </p:cNvSpPr>
            <p:nvPr/>
          </p:nvSpPr>
          <p:spPr bwMode="auto">
            <a:xfrm rot="19193214">
              <a:off x="5451397" y="4470994"/>
              <a:ext cx="1306513" cy="1304925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4">
                  <a:lumMod val="75000"/>
                </a:schemeClr>
              </a:solidFill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  <p:grpSp>
          <p:nvGrpSpPr>
            <p:cNvPr id="20" name="Group 110"/>
            <p:cNvGrpSpPr/>
            <p:nvPr/>
          </p:nvGrpSpPr>
          <p:grpSpPr>
            <a:xfrm>
              <a:off x="1362510" y="4912004"/>
              <a:ext cx="598488" cy="277813"/>
              <a:chOff x="3917950" y="2146300"/>
              <a:chExt cx="598488" cy="277813"/>
            </a:xfrm>
            <a:solidFill>
              <a:schemeClr val="accent1"/>
            </a:solidFill>
          </p:grpSpPr>
          <p:sp>
            <p:nvSpPr>
              <p:cNvPr id="27" name="Freeform 155"/>
              <p:cNvSpPr>
                <a:spLocks noEditPoints="1"/>
              </p:cNvSpPr>
              <p:nvPr/>
            </p:nvSpPr>
            <p:spPr bwMode="auto">
              <a:xfrm>
                <a:off x="3917950" y="2146300"/>
                <a:ext cx="598488" cy="277813"/>
              </a:xfrm>
              <a:custGeom>
                <a:avLst/>
                <a:gdLst>
                  <a:gd name="T0" fmla="*/ 306 w 317"/>
                  <a:gd name="T1" fmla="*/ 49 h 147"/>
                  <a:gd name="T2" fmla="*/ 302 w 317"/>
                  <a:gd name="T3" fmla="*/ 50 h 147"/>
                  <a:gd name="T4" fmla="*/ 302 w 317"/>
                  <a:gd name="T5" fmla="*/ 44 h 147"/>
                  <a:gd name="T6" fmla="*/ 259 w 317"/>
                  <a:gd name="T7" fmla="*/ 1 h 147"/>
                  <a:gd name="T8" fmla="*/ 44 w 317"/>
                  <a:gd name="T9" fmla="*/ 0 h 147"/>
                  <a:gd name="T10" fmla="*/ 1 w 317"/>
                  <a:gd name="T11" fmla="*/ 43 h 147"/>
                  <a:gd name="T12" fmla="*/ 0 w 317"/>
                  <a:gd name="T13" fmla="*/ 104 h 147"/>
                  <a:gd name="T14" fmla="*/ 43 w 317"/>
                  <a:gd name="T15" fmla="*/ 147 h 147"/>
                  <a:gd name="T16" fmla="*/ 259 w 317"/>
                  <a:gd name="T17" fmla="*/ 147 h 147"/>
                  <a:gd name="T18" fmla="*/ 302 w 317"/>
                  <a:gd name="T19" fmla="*/ 104 h 147"/>
                  <a:gd name="T20" fmla="*/ 302 w 317"/>
                  <a:gd name="T21" fmla="*/ 99 h 147"/>
                  <a:gd name="T22" fmla="*/ 305 w 317"/>
                  <a:gd name="T23" fmla="*/ 99 h 147"/>
                  <a:gd name="T24" fmla="*/ 317 w 317"/>
                  <a:gd name="T25" fmla="*/ 89 h 147"/>
                  <a:gd name="T26" fmla="*/ 317 w 317"/>
                  <a:gd name="T27" fmla="*/ 59 h 147"/>
                  <a:gd name="T28" fmla="*/ 306 w 317"/>
                  <a:gd name="T29" fmla="*/ 49 h 147"/>
                  <a:gd name="T30" fmla="*/ 291 w 317"/>
                  <a:gd name="T31" fmla="*/ 104 h 147"/>
                  <a:gd name="T32" fmla="*/ 259 w 317"/>
                  <a:gd name="T33" fmla="*/ 136 h 147"/>
                  <a:gd name="T34" fmla="*/ 43 w 317"/>
                  <a:gd name="T35" fmla="*/ 135 h 147"/>
                  <a:gd name="T36" fmla="*/ 12 w 317"/>
                  <a:gd name="T37" fmla="*/ 104 h 147"/>
                  <a:gd name="T38" fmla="*/ 12 w 317"/>
                  <a:gd name="T39" fmla="*/ 43 h 147"/>
                  <a:gd name="T40" fmla="*/ 44 w 317"/>
                  <a:gd name="T41" fmla="*/ 12 h 147"/>
                  <a:gd name="T42" fmla="*/ 259 w 317"/>
                  <a:gd name="T43" fmla="*/ 12 h 147"/>
                  <a:gd name="T44" fmla="*/ 291 w 317"/>
                  <a:gd name="T45" fmla="*/ 44 h 147"/>
                  <a:gd name="T46" fmla="*/ 291 w 317"/>
                  <a:gd name="T47" fmla="*/ 104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17" h="147">
                    <a:moveTo>
                      <a:pt x="306" y="49"/>
                    </a:moveTo>
                    <a:cubicBezTo>
                      <a:pt x="304" y="49"/>
                      <a:pt x="303" y="49"/>
                      <a:pt x="302" y="50"/>
                    </a:cubicBezTo>
                    <a:cubicBezTo>
                      <a:pt x="302" y="44"/>
                      <a:pt x="302" y="44"/>
                      <a:pt x="302" y="44"/>
                    </a:cubicBezTo>
                    <a:cubicBezTo>
                      <a:pt x="302" y="20"/>
                      <a:pt x="283" y="1"/>
                      <a:pt x="259" y="1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20" y="0"/>
                      <a:pt x="1" y="19"/>
                      <a:pt x="1" y="43"/>
                    </a:cubicBezTo>
                    <a:cubicBezTo>
                      <a:pt x="0" y="104"/>
                      <a:pt x="0" y="104"/>
                      <a:pt x="0" y="104"/>
                    </a:cubicBezTo>
                    <a:cubicBezTo>
                      <a:pt x="0" y="128"/>
                      <a:pt x="20" y="147"/>
                      <a:pt x="43" y="147"/>
                    </a:cubicBezTo>
                    <a:cubicBezTo>
                      <a:pt x="259" y="147"/>
                      <a:pt x="259" y="147"/>
                      <a:pt x="259" y="147"/>
                    </a:cubicBezTo>
                    <a:cubicBezTo>
                      <a:pt x="283" y="147"/>
                      <a:pt x="302" y="128"/>
                      <a:pt x="302" y="104"/>
                    </a:cubicBezTo>
                    <a:cubicBezTo>
                      <a:pt x="302" y="99"/>
                      <a:pt x="302" y="99"/>
                      <a:pt x="302" y="99"/>
                    </a:cubicBezTo>
                    <a:cubicBezTo>
                      <a:pt x="303" y="99"/>
                      <a:pt x="304" y="99"/>
                      <a:pt x="305" y="99"/>
                    </a:cubicBezTo>
                    <a:cubicBezTo>
                      <a:pt x="312" y="99"/>
                      <a:pt x="317" y="95"/>
                      <a:pt x="317" y="89"/>
                    </a:cubicBezTo>
                    <a:cubicBezTo>
                      <a:pt x="317" y="59"/>
                      <a:pt x="317" y="59"/>
                      <a:pt x="317" y="59"/>
                    </a:cubicBezTo>
                    <a:cubicBezTo>
                      <a:pt x="317" y="54"/>
                      <a:pt x="312" y="49"/>
                      <a:pt x="306" y="49"/>
                    </a:cubicBezTo>
                    <a:close/>
                    <a:moveTo>
                      <a:pt x="291" y="104"/>
                    </a:moveTo>
                    <a:cubicBezTo>
                      <a:pt x="291" y="122"/>
                      <a:pt x="276" y="136"/>
                      <a:pt x="259" y="136"/>
                    </a:cubicBezTo>
                    <a:cubicBezTo>
                      <a:pt x="43" y="135"/>
                      <a:pt x="43" y="135"/>
                      <a:pt x="43" y="135"/>
                    </a:cubicBezTo>
                    <a:cubicBezTo>
                      <a:pt x="26" y="135"/>
                      <a:pt x="12" y="121"/>
                      <a:pt x="12" y="104"/>
                    </a:cubicBezTo>
                    <a:cubicBezTo>
                      <a:pt x="12" y="43"/>
                      <a:pt x="12" y="43"/>
                      <a:pt x="12" y="43"/>
                    </a:cubicBezTo>
                    <a:cubicBezTo>
                      <a:pt x="12" y="26"/>
                      <a:pt x="26" y="12"/>
                      <a:pt x="44" y="12"/>
                    </a:cubicBezTo>
                    <a:cubicBezTo>
                      <a:pt x="259" y="12"/>
                      <a:pt x="259" y="12"/>
                      <a:pt x="259" y="12"/>
                    </a:cubicBezTo>
                    <a:cubicBezTo>
                      <a:pt x="277" y="12"/>
                      <a:pt x="291" y="26"/>
                      <a:pt x="291" y="44"/>
                    </a:cubicBezTo>
                    <a:lnTo>
                      <a:pt x="291" y="10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07" tIns="45703" rIns="91407" bIns="45703" numCol="1" anchor="t" anchorCtr="0" compatLnSpc="1"/>
              <a:lstStyle/>
              <a:p>
                <a:endParaRPr lang="en-US"/>
              </a:p>
            </p:txBody>
          </p:sp>
          <p:sp>
            <p:nvSpPr>
              <p:cNvPr id="28" name="Rectangle 156"/>
              <p:cNvSpPr>
                <a:spLocks noChangeArrowheads="1"/>
              </p:cNvSpPr>
              <p:nvPr/>
            </p:nvSpPr>
            <p:spPr bwMode="auto">
              <a:xfrm>
                <a:off x="4019550" y="2182813"/>
                <a:ext cx="47625" cy="2063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07" tIns="45703" rIns="91407" bIns="45703" numCol="1" anchor="t" anchorCtr="0" compatLnSpc="1"/>
              <a:lstStyle/>
              <a:p>
                <a:endParaRPr lang="en-US"/>
              </a:p>
            </p:txBody>
          </p:sp>
          <p:sp>
            <p:nvSpPr>
              <p:cNvPr id="29" name="Rectangle 157"/>
              <p:cNvSpPr>
                <a:spLocks noChangeArrowheads="1"/>
              </p:cNvSpPr>
              <p:nvPr/>
            </p:nvSpPr>
            <p:spPr bwMode="auto">
              <a:xfrm>
                <a:off x="4084638" y="2182813"/>
                <a:ext cx="47625" cy="2063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07" tIns="45703" rIns="91407" bIns="45703" numCol="1" anchor="t" anchorCtr="0" compatLnSpc="1"/>
              <a:lstStyle/>
              <a:p>
                <a:endParaRPr lang="en-US"/>
              </a:p>
            </p:txBody>
          </p:sp>
          <p:sp>
            <p:nvSpPr>
              <p:cNvPr id="35" name="Freeform 158"/>
              <p:cNvSpPr/>
              <p:nvPr/>
            </p:nvSpPr>
            <p:spPr bwMode="auto">
              <a:xfrm>
                <a:off x="3954463" y="2182813"/>
                <a:ext cx="47625" cy="206375"/>
              </a:xfrm>
              <a:custGeom>
                <a:avLst/>
                <a:gdLst>
                  <a:gd name="T0" fmla="*/ 0 w 25"/>
                  <a:gd name="T1" fmla="*/ 22 h 109"/>
                  <a:gd name="T2" fmla="*/ 0 w 25"/>
                  <a:gd name="T3" fmla="*/ 91 h 109"/>
                  <a:gd name="T4" fmla="*/ 15 w 25"/>
                  <a:gd name="T5" fmla="*/ 109 h 109"/>
                  <a:gd name="T6" fmla="*/ 25 w 25"/>
                  <a:gd name="T7" fmla="*/ 109 h 109"/>
                  <a:gd name="T8" fmla="*/ 25 w 25"/>
                  <a:gd name="T9" fmla="*/ 0 h 109"/>
                  <a:gd name="T10" fmla="*/ 17 w 25"/>
                  <a:gd name="T11" fmla="*/ 0 h 109"/>
                  <a:gd name="T12" fmla="*/ 0 w 25"/>
                  <a:gd name="T13" fmla="*/ 22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109">
                    <a:moveTo>
                      <a:pt x="0" y="22"/>
                    </a:moveTo>
                    <a:cubicBezTo>
                      <a:pt x="0" y="91"/>
                      <a:pt x="0" y="91"/>
                      <a:pt x="0" y="91"/>
                    </a:cubicBezTo>
                    <a:cubicBezTo>
                      <a:pt x="2" y="97"/>
                      <a:pt x="6" y="104"/>
                      <a:pt x="15" y="109"/>
                    </a:cubicBezTo>
                    <a:cubicBezTo>
                      <a:pt x="25" y="109"/>
                      <a:pt x="25" y="109"/>
                      <a:pt x="25" y="109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2" y="2"/>
                      <a:pt x="3" y="7"/>
                      <a:pt x="0" y="2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07" tIns="45703" rIns="91407" bIns="45703" numCol="1" anchor="t" anchorCtr="0" compatLnSpc="1"/>
              <a:lstStyle/>
              <a:p>
                <a:endParaRPr lang="en-US"/>
              </a:p>
            </p:txBody>
          </p:sp>
        </p:grpSp>
        <p:grpSp>
          <p:nvGrpSpPr>
            <p:cNvPr id="21" name="Group 115"/>
            <p:cNvGrpSpPr/>
            <p:nvPr/>
          </p:nvGrpSpPr>
          <p:grpSpPr>
            <a:xfrm>
              <a:off x="2689832" y="3159836"/>
              <a:ext cx="481012" cy="482600"/>
              <a:chOff x="4198938" y="2905126"/>
              <a:chExt cx="481012" cy="482600"/>
            </a:xfrm>
            <a:solidFill>
              <a:schemeClr val="accent2"/>
            </a:solidFill>
          </p:grpSpPr>
          <p:sp>
            <p:nvSpPr>
              <p:cNvPr id="24" name="Freeform 57"/>
              <p:cNvSpPr>
                <a:spLocks noEditPoints="1"/>
              </p:cNvSpPr>
              <p:nvPr/>
            </p:nvSpPr>
            <p:spPr bwMode="auto">
              <a:xfrm>
                <a:off x="4198938" y="2905126"/>
                <a:ext cx="150812" cy="482600"/>
              </a:xfrm>
              <a:custGeom>
                <a:avLst/>
                <a:gdLst>
                  <a:gd name="T0" fmla="*/ 32 w 40"/>
                  <a:gd name="T1" fmla="*/ 24 h 128"/>
                  <a:gd name="T2" fmla="*/ 32 w 40"/>
                  <a:gd name="T3" fmla="*/ 12 h 128"/>
                  <a:gd name="T4" fmla="*/ 20 w 40"/>
                  <a:gd name="T5" fmla="*/ 0 h 128"/>
                  <a:gd name="T6" fmla="*/ 8 w 40"/>
                  <a:gd name="T7" fmla="*/ 12 h 128"/>
                  <a:gd name="T8" fmla="*/ 8 w 40"/>
                  <a:gd name="T9" fmla="*/ 24 h 128"/>
                  <a:gd name="T10" fmla="*/ 0 w 40"/>
                  <a:gd name="T11" fmla="*/ 40 h 128"/>
                  <a:gd name="T12" fmla="*/ 8 w 40"/>
                  <a:gd name="T13" fmla="*/ 56 h 128"/>
                  <a:gd name="T14" fmla="*/ 8 w 40"/>
                  <a:gd name="T15" fmla="*/ 116 h 128"/>
                  <a:gd name="T16" fmla="*/ 20 w 40"/>
                  <a:gd name="T17" fmla="*/ 128 h 128"/>
                  <a:gd name="T18" fmla="*/ 32 w 40"/>
                  <a:gd name="T19" fmla="*/ 116 h 128"/>
                  <a:gd name="T20" fmla="*/ 32 w 40"/>
                  <a:gd name="T21" fmla="*/ 56 h 128"/>
                  <a:gd name="T22" fmla="*/ 40 w 40"/>
                  <a:gd name="T23" fmla="*/ 40 h 128"/>
                  <a:gd name="T24" fmla="*/ 32 w 40"/>
                  <a:gd name="T25" fmla="*/ 24 h 128"/>
                  <a:gd name="T26" fmla="*/ 16 w 40"/>
                  <a:gd name="T27" fmla="*/ 12 h 128"/>
                  <a:gd name="T28" fmla="*/ 20 w 40"/>
                  <a:gd name="T29" fmla="*/ 8 h 128"/>
                  <a:gd name="T30" fmla="*/ 24 w 40"/>
                  <a:gd name="T31" fmla="*/ 12 h 128"/>
                  <a:gd name="T32" fmla="*/ 24 w 40"/>
                  <a:gd name="T33" fmla="*/ 20 h 128"/>
                  <a:gd name="T34" fmla="*/ 20 w 40"/>
                  <a:gd name="T35" fmla="*/ 20 h 128"/>
                  <a:gd name="T36" fmla="*/ 16 w 40"/>
                  <a:gd name="T37" fmla="*/ 20 h 128"/>
                  <a:gd name="T38" fmla="*/ 16 w 40"/>
                  <a:gd name="T39" fmla="*/ 12 h 128"/>
                  <a:gd name="T40" fmla="*/ 24 w 40"/>
                  <a:gd name="T41" fmla="*/ 116 h 128"/>
                  <a:gd name="T42" fmla="*/ 20 w 40"/>
                  <a:gd name="T43" fmla="*/ 120 h 128"/>
                  <a:gd name="T44" fmla="*/ 16 w 40"/>
                  <a:gd name="T45" fmla="*/ 116 h 128"/>
                  <a:gd name="T46" fmla="*/ 16 w 40"/>
                  <a:gd name="T47" fmla="*/ 60 h 128"/>
                  <a:gd name="T48" fmla="*/ 20 w 40"/>
                  <a:gd name="T49" fmla="*/ 60 h 128"/>
                  <a:gd name="T50" fmla="*/ 24 w 40"/>
                  <a:gd name="T51" fmla="*/ 60 h 128"/>
                  <a:gd name="T52" fmla="*/ 24 w 40"/>
                  <a:gd name="T53" fmla="*/ 116 h 128"/>
                  <a:gd name="T54" fmla="*/ 31 w 40"/>
                  <a:gd name="T55" fmla="*/ 43 h 128"/>
                  <a:gd name="T56" fmla="*/ 31 w 40"/>
                  <a:gd name="T57" fmla="*/ 44 h 128"/>
                  <a:gd name="T58" fmla="*/ 30 w 40"/>
                  <a:gd name="T59" fmla="*/ 47 h 128"/>
                  <a:gd name="T60" fmla="*/ 30 w 40"/>
                  <a:gd name="T61" fmla="*/ 47 h 128"/>
                  <a:gd name="T62" fmla="*/ 27 w 40"/>
                  <a:gd name="T63" fmla="*/ 50 h 128"/>
                  <a:gd name="T64" fmla="*/ 27 w 40"/>
                  <a:gd name="T65" fmla="*/ 50 h 128"/>
                  <a:gd name="T66" fmla="*/ 24 w 40"/>
                  <a:gd name="T67" fmla="*/ 51 h 128"/>
                  <a:gd name="T68" fmla="*/ 20 w 40"/>
                  <a:gd name="T69" fmla="*/ 52 h 128"/>
                  <a:gd name="T70" fmla="*/ 16 w 40"/>
                  <a:gd name="T71" fmla="*/ 51 h 128"/>
                  <a:gd name="T72" fmla="*/ 13 w 40"/>
                  <a:gd name="T73" fmla="*/ 50 h 128"/>
                  <a:gd name="T74" fmla="*/ 13 w 40"/>
                  <a:gd name="T75" fmla="*/ 50 h 128"/>
                  <a:gd name="T76" fmla="*/ 10 w 40"/>
                  <a:gd name="T77" fmla="*/ 47 h 128"/>
                  <a:gd name="T78" fmla="*/ 10 w 40"/>
                  <a:gd name="T79" fmla="*/ 47 h 128"/>
                  <a:gd name="T80" fmla="*/ 9 w 40"/>
                  <a:gd name="T81" fmla="*/ 44 h 128"/>
                  <a:gd name="T82" fmla="*/ 9 w 40"/>
                  <a:gd name="T83" fmla="*/ 43 h 128"/>
                  <a:gd name="T84" fmla="*/ 8 w 40"/>
                  <a:gd name="T85" fmla="*/ 40 h 128"/>
                  <a:gd name="T86" fmla="*/ 9 w 40"/>
                  <a:gd name="T87" fmla="*/ 37 h 128"/>
                  <a:gd name="T88" fmla="*/ 9 w 40"/>
                  <a:gd name="T89" fmla="*/ 36 h 128"/>
                  <a:gd name="T90" fmla="*/ 10 w 40"/>
                  <a:gd name="T91" fmla="*/ 33 h 128"/>
                  <a:gd name="T92" fmla="*/ 10 w 40"/>
                  <a:gd name="T93" fmla="*/ 33 h 128"/>
                  <a:gd name="T94" fmla="*/ 13 w 40"/>
                  <a:gd name="T95" fmla="*/ 30 h 128"/>
                  <a:gd name="T96" fmla="*/ 13 w 40"/>
                  <a:gd name="T97" fmla="*/ 30 h 128"/>
                  <a:gd name="T98" fmla="*/ 16 w 40"/>
                  <a:gd name="T99" fmla="*/ 29 h 128"/>
                  <a:gd name="T100" fmla="*/ 20 w 40"/>
                  <a:gd name="T101" fmla="*/ 28 h 128"/>
                  <a:gd name="T102" fmla="*/ 24 w 40"/>
                  <a:gd name="T103" fmla="*/ 29 h 128"/>
                  <a:gd name="T104" fmla="*/ 27 w 40"/>
                  <a:gd name="T105" fmla="*/ 30 h 128"/>
                  <a:gd name="T106" fmla="*/ 27 w 40"/>
                  <a:gd name="T107" fmla="*/ 30 h 128"/>
                  <a:gd name="T108" fmla="*/ 30 w 40"/>
                  <a:gd name="T109" fmla="*/ 33 h 128"/>
                  <a:gd name="T110" fmla="*/ 30 w 40"/>
                  <a:gd name="T111" fmla="*/ 33 h 128"/>
                  <a:gd name="T112" fmla="*/ 31 w 40"/>
                  <a:gd name="T113" fmla="*/ 36 h 128"/>
                  <a:gd name="T114" fmla="*/ 31 w 40"/>
                  <a:gd name="T115" fmla="*/ 37 h 128"/>
                  <a:gd name="T116" fmla="*/ 32 w 40"/>
                  <a:gd name="T117" fmla="*/ 40 h 128"/>
                  <a:gd name="T118" fmla="*/ 31 w 40"/>
                  <a:gd name="T119" fmla="*/ 43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0" h="128">
                    <a:moveTo>
                      <a:pt x="32" y="24"/>
                    </a:moveTo>
                    <a:cubicBezTo>
                      <a:pt x="32" y="12"/>
                      <a:pt x="32" y="12"/>
                      <a:pt x="32" y="12"/>
                    </a:cubicBezTo>
                    <a:cubicBezTo>
                      <a:pt x="32" y="5"/>
                      <a:pt x="27" y="0"/>
                      <a:pt x="20" y="0"/>
                    </a:cubicBezTo>
                    <a:cubicBezTo>
                      <a:pt x="13" y="0"/>
                      <a:pt x="8" y="5"/>
                      <a:pt x="8" y="12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3" y="28"/>
                      <a:pt x="0" y="33"/>
                      <a:pt x="0" y="40"/>
                    </a:cubicBezTo>
                    <a:cubicBezTo>
                      <a:pt x="0" y="47"/>
                      <a:pt x="3" y="52"/>
                      <a:pt x="8" y="56"/>
                    </a:cubicBezTo>
                    <a:cubicBezTo>
                      <a:pt x="8" y="116"/>
                      <a:pt x="8" y="116"/>
                      <a:pt x="8" y="116"/>
                    </a:cubicBezTo>
                    <a:cubicBezTo>
                      <a:pt x="8" y="123"/>
                      <a:pt x="13" y="128"/>
                      <a:pt x="20" y="128"/>
                    </a:cubicBezTo>
                    <a:cubicBezTo>
                      <a:pt x="27" y="128"/>
                      <a:pt x="32" y="123"/>
                      <a:pt x="32" y="116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7" y="52"/>
                      <a:pt x="40" y="47"/>
                      <a:pt x="40" y="40"/>
                    </a:cubicBezTo>
                    <a:cubicBezTo>
                      <a:pt x="40" y="33"/>
                      <a:pt x="37" y="28"/>
                      <a:pt x="32" y="24"/>
                    </a:cubicBezTo>
                    <a:close/>
                    <a:moveTo>
                      <a:pt x="16" y="12"/>
                    </a:moveTo>
                    <a:cubicBezTo>
                      <a:pt x="16" y="10"/>
                      <a:pt x="18" y="8"/>
                      <a:pt x="20" y="8"/>
                    </a:cubicBezTo>
                    <a:cubicBezTo>
                      <a:pt x="22" y="8"/>
                      <a:pt x="24" y="10"/>
                      <a:pt x="24" y="12"/>
                    </a:cubicBezTo>
                    <a:cubicBezTo>
                      <a:pt x="24" y="20"/>
                      <a:pt x="24" y="20"/>
                      <a:pt x="24" y="20"/>
                    </a:cubicBezTo>
                    <a:cubicBezTo>
                      <a:pt x="23" y="20"/>
                      <a:pt x="21" y="20"/>
                      <a:pt x="20" y="20"/>
                    </a:cubicBezTo>
                    <a:cubicBezTo>
                      <a:pt x="19" y="20"/>
                      <a:pt x="17" y="20"/>
                      <a:pt x="16" y="20"/>
                    </a:cubicBezTo>
                    <a:lnTo>
                      <a:pt x="16" y="12"/>
                    </a:lnTo>
                    <a:close/>
                    <a:moveTo>
                      <a:pt x="24" y="116"/>
                    </a:moveTo>
                    <a:cubicBezTo>
                      <a:pt x="24" y="118"/>
                      <a:pt x="22" y="120"/>
                      <a:pt x="20" y="120"/>
                    </a:cubicBezTo>
                    <a:cubicBezTo>
                      <a:pt x="18" y="120"/>
                      <a:pt x="16" y="118"/>
                      <a:pt x="16" y="116"/>
                    </a:cubicBezTo>
                    <a:cubicBezTo>
                      <a:pt x="16" y="60"/>
                      <a:pt x="16" y="60"/>
                      <a:pt x="16" y="60"/>
                    </a:cubicBezTo>
                    <a:cubicBezTo>
                      <a:pt x="17" y="60"/>
                      <a:pt x="19" y="60"/>
                      <a:pt x="20" y="60"/>
                    </a:cubicBezTo>
                    <a:cubicBezTo>
                      <a:pt x="21" y="60"/>
                      <a:pt x="23" y="60"/>
                      <a:pt x="24" y="60"/>
                    </a:cubicBezTo>
                    <a:lnTo>
                      <a:pt x="24" y="116"/>
                    </a:lnTo>
                    <a:close/>
                    <a:moveTo>
                      <a:pt x="31" y="43"/>
                    </a:moveTo>
                    <a:cubicBezTo>
                      <a:pt x="31" y="44"/>
                      <a:pt x="31" y="44"/>
                      <a:pt x="31" y="44"/>
                    </a:cubicBezTo>
                    <a:cubicBezTo>
                      <a:pt x="31" y="45"/>
                      <a:pt x="30" y="46"/>
                      <a:pt x="3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29" y="48"/>
                      <a:pt x="28" y="49"/>
                      <a:pt x="27" y="50"/>
                    </a:cubicBezTo>
                    <a:cubicBezTo>
                      <a:pt x="27" y="50"/>
                      <a:pt x="27" y="50"/>
                      <a:pt x="27" y="50"/>
                    </a:cubicBezTo>
                    <a:cubicBezTo>
                      <a:pt x="26" y="50"/>
                      <a:pt x="25" y="51"/>
                      <a:pt x="24" y="51"/>
                    </a:cubicBezTo>
                    <a:cubicBezTo>
                      <a:pt x="23" y="52"/>
                      <a:pt x="21" y="52"/>
                      <a:pt x="20" y="52"/>
                    </a:cubicBezTo>
                    <a:cubicBezTo>
                      <a:pt x="19" y="52"/>
                      <a:pt x="17" y="52"/>
                      <a:pt x="16" y="51"/>
                    </a:cubicBezTo>
                    <a:cubicBezTo>
                      <a:pt x="15" y="51"/>
                      <a:pt x="14" y="50"/>
                      <a:pt x="13" y="50"/>
                    </a:cubicBezTo>
                    <a:cubicBezTo>
                      <a:pt x="13" y="50"/>
                      <a:pt x="13" y="50"/>
                      <a:pt x="13" y="50"/>
                    </a:cubicBezTo>
                    <a:cubicBezTo>
                      <a:pt x="12" y="49"/>
                      <a:pt x="11" y="48"/>
                      <a:pt x="10" y="47"/>
                    </a:cubicBezTo>
                    <a:cubicBezTo>
                      <a:pt x="10" y="47"/>
                      <a:pt x="10" y="47"/>
                      <a:pt x="10" y="47"/>
                    </a:cubicBezTo>
                    <a:cubicBezTo>
                      <a:pt x="10" y="46"/>
                      <a:pt x="9" y="45"/>
                      <a:pt x="9" y="44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8" y="42"/>
                      <a:pt x="8" y="41"/>
                      <a:pt x="8" y="40"/>
                    </a:cubicBezTo>
                    <a:cubicBezTo>
                      <a:pt x="8" y="39"/>
                      <a:pt x="8" y="38"/>
                      <a:pt x="9" y="37"/>
                    </a:cubicBezTo>
                    <a:cubicBezTo>
                      <a:pt x="9" y="36"/>
                      <a:pt x="9" y="36"/>
                      <a:pt x="9" y="36"/>
                    </a:cubicBezTo>
                    <a:cubicBezTo>
                      <a:pt x="9" y="35"/>
                      <a:pt x="10" y="34"/>
                      <a:pt x="10" y="33"/>
                    </a:cubicBezTo>
                    <a:cubicBezTo>
                      <a:pt x="10" y="33"/>
                      <a:pt x="10" y="33"/>
                      <a:pt x="10" y="33"/>
                    </a:cubicBezTo>
                    <a:cubicBezTo>
                      <a:pt x="11" y="32"/>
                      <a:pt x="12" y="31"/>
                      <a:pt x="13" y="30"/>
                    </a:cubicBezTo>
                    <a:cubicBezTo>
                      <a:pt x="13" y="30"/>
                      <a:pt x="13" y="30"/>
                      <a:pt x="13" y="30"/>
                    </a:cubicBezTo>
                    <a:cubicBezTo>
                      <a:pt x="14" y="30"/>
                      <a:pt x="15" y="29"/>
                      <a:pt x="16" y="29"/>
                    </a:cubicBezTo>
                    <a:cubicBezTo>
                      <a:pt x="17" y="28"/>
                      <a:pt x="19" y="28"/>
                      <a:pt x="20" y="28"/>
                    </a:cubicBezTo>
                    <a:cubicBezTo>
                      <a:pt x="21" y="28"/>
                      <a:pt x="23" y="28"/>
                      <a:pt x="24" y="29"/>
                    </a:cubicBezTo>
                    <a:cubicBezTo>
                      <a:pt x="25" y="29"/>
                      <a:pt x="26" y="30"/>
                      <a:pt x="27" y="30"/>
                    </a:cubicBezTo>
                    <a:cubicBezTo>
                      <a:pt x="27" y="30"/>
                      <a:pt x="27" y="30"/>
                      <a:pt x="27" y="30"/>
                    </a:cubicBezTo>
                    <a:cubicBezTo>
                      <a:pt x="28" y="31"/>
                      <a:pt x="29" y="32"/>
                      <a:pt x="30" y="33"/>
                    </a:cubicBezTo>
                    <a:cubicBezTo>
                      <a:pt x="30" y="33"/>
                      <a:pt x="30" y="33"/>
                      <a:pt x="30" y="33"/>
                    </a:cubicBezTo>
                    <a:cubicBezTo>
                      <a:pt x="30" y="34"/>
                      <a:pt x="31" y="35"/>
                      <a:pt x="31" y="36"/>
                    </a:cubicBezTo>
                    <a:cubicBezTo>
                      <a:pt x="31" y="36"/>
                      <a:pt x="31" y="36"/>
                      <a:pt x="31" y="37"/>
                    </a:cubicBezTo>
                    <a:cubicBezTo>
                      <a:pt x="32" y="38"/>
                      <a:pt x="32" y="39"/>
                      <a:pt x="32" y="40"/>
                    </a:cubicBezTo>
                    <a:cubicBezTo>
                      <a:pt x="32" y="41"/>
                      <a:pt x="32" y="42"/>
                      <a:pt x="31" y="4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07" tIns="45703" rIns="91407" bIns="45703" numCol="1" anchor="t" anchorCtr="0" compatLnSpc="1"/>
              <a:lstStyle/>
              <a:p>
                <a:endParaRPr lang="id-ID"/>
              </a:p>
            </p:txBody>
          </p:sp>
          <p:sp>
            <p:nvSpPr>
              <p:cNvPr id="25" name="Freeform 58"/>
              <p:cNvSpPr>
                <a:spLocks noEditPoints="1"/>
              </p:cNvSpPr>
              <p:nvPr/>
            </p:nvSpPr>
            <p:spPr bwMode="auto">
              <a:xfrm>
                <a:off x="4529138" y="2905126"/>
                <a:ext cx="150812" cy="482600"/>
              </a:xfrm>
              <a:custGeom>
                <a:avLst/>
                <a:gdLst>
                  <a:gd name="T0" fmla="*/ 32 w 40"/>
                  <a:gd name="T1" fmla="*/ 24 h 128"/>
                  <a:gd name="T2" fmla="*/ 32 w 40"/>
                  <a:gd name="T3" fmla="*/ 12 h 128"/>
                  <a:gd name="T4" fmla="*/ 20 w 40"/>
                  <a:gd name="T5" fmla="*/ 0 h 128"/>
                  <a:gd name="T6" fmla="*/ 8 w 40"/>
                  <a:gd name="T7" fmla="*/ 12 h 128"/>
                  <a:gd name="T8" fmla="*/ 8 w 40"/>
                  <a:gd name="T9" fmla="*/ 24 h 128"/>
                  <a:gd name="T10" fmla="*/ 0 w 40"/>
                  <a:gd name="T11" fmla="*/ 40 h 128"/>
                  <a:gd name="T12" fmla="*/ 8 w 40"/>
                  <a:gd name="T13" fmla="*/ 56 h 128"/>
                  <a:gd name="T14" fmla="*/ 8 w 40"/>
                  <a:gd name="T15" fmla="*/ 116 h 128"/>
                  <a:gd name="T16" fmla="*/ 20 w 40"/>
                  <a:gd name="T17" fmla="*/ 128 h 128"/>
                  <a:gd name="T18" fmla="*/ 32 w 40"/>
                  <a:gd name="T19" fmla="*/ 116 h 128"/>
                  <a:gd name="T20" fmla="*/ 32 w 40"/>
                  <a:gd name="T21" fmla="*/ 56 h 128"/>
                  <a:gd name="T22" fmla="*/ 40 w 40"/>
                  <a:gd name="T23" fmla="*/ 40 h 128"/>
                  <a:gd name="T24" fmla="*/ 32 w 40"/>
                  <a:gd name="T25" fmla="*/ 24 h 128"/>
                  <a:gd name="T26" fmla="*/ 16 w 40"/>
                  <a:gd name="T27" fmla="*/ 12 h 128"/>
                  <a:gd name="T28" fmla="*/ 20 w 40"/>
                  <a:gd name="T29" fmla="*/ 8 h 128"/>
                  <a:gd name="T30" fmla="*/ 24 w 40"/>
                  <a:gd name="T31" fmla="*/ 12 h 128"/>
                  <a:gd name="T32" fmla="*/ 24 w 40"/>
                  <a:gd name="T33" fmla="*/ 20 h 128"/>
                  <a:gd name="T34" fmla="*/ 20 w 40"/>
                  <a:gd name="T35" fmla="*/ 20 h 128"/>
                  <a:gd name="T36" fmla="*/ 16 w 40"/>
                  <a:gd name="T37" fmla="*/ 20 h 128"/>
                  <a:gd name="T38" fmla="*/ 16 w 40"/>
                  <a:gd name="T39" fmla="*/ 12 h 128"/>
                  <a:gd name="T40" fmla="*/ 24 w 40"/>
                  <a:gd name="T41" fmla="*/ 116 h 128"/>
                  <a:gd name="T42" fmla="*/ 20 w 40"/>
                  <a:gd name="T43" fmla="*/ 120 h 128"/>
                  <a:gd name="T44" fmla="*/ 16 w 40"/>
                  <a:gd name="T45" fmla="*/ 116 h 128"/>
                  <a:gd name="T46" fmla="*/ 16 w 40"/>
                  <a:gd name="T47" fmla="*/ 60 h 128"/>
                  <a:gd name="T48" fmla="*/ 20 w 40"/>
                  <a:gd name="T49" fmla="*/ 60 h 128"/>
                  <a:gd name="T50" fmla="*/ 24 w 40"/>
                  <a:gd name="T51" fmla="*/ 60 h 128"/>
                  <a:gd name="T52" fmla="*/ 24 w 40"/>
                  <a:gd name="T53" fmla="*/ 116 h 128"/>
                  <a:gd name="T54" fmla="*/ 31 w 40"/>
                  <a:gd name="T55" fmla="*/ 43 h 128"/>
                  <a:gd name="T56" fmla="*/ 31 w 40"/>
                  <a:gd name="T57" fmla="*/ 44 h 128"/>
                  <a:gd name="T58" fmla="*/ 30 w 40"/>
                  <a:gd name="T59" fmla="*/ 47 h 128"/>
                  <a:gd name="T60" fmla="*/ 30 w 40"/>
                  <a:gd name="T61" fmla="*/ 47 h 128"/>
                  <a:gd name="T62" fmla="*/ 27 w 40"/>
                  <a:gd name="T63" fmla="*/ 50 h 128"/>
                  <a:gd name="T64" fmla="*/ 27 w 40"/>
                  <a:gd name="T65" fmla="*/ 50 h 128"/>
                  <a:gd name="T66" fmla="*/ 24 w 40"/>
                  <a:gd name="T67" fmla="*/ 51 h 128"/>
                  <a:gd name="T68" fmla="*/ 20 w 40"/>
                  <a:gd name="T69" fmla="*/ 52 h 128"/>
                  <a:gd name="T70" fmla="*/ 16 w 40"/>
                  <a:gd name="T71" fmla="*/ 51 h 128"/>
                  <a:gd name="T72" fmla="*/ 13 w 40"/>
                  <a:gd name="T73" fmla="*/ 50 h 128"/>
                  <a:gd name="T74" fmla="*/ 13 w 40"/>
                  <a:gd name="T75" fmla="*/ 50 h 128"/>
                  <a:gd name="T76" fmla="*/ 10 w 40"/>
                  <a:gd name="T77" fmla="*/ 47 h 128"/>
                  <a:gd name="T78" fmla="*/ 10 w 40"/>
                  <a:gd name="T79" fmla="*/ 47 h 128"/>
                  <a:gd name="T80" fmla="*/ 9 w 40"/>
                  <a:gd name="T81" fmla="*/ 44 h 128"/>
                  <a:gd name="T82" fmla="*/ 9 w 40"/>
                  <a:gd name="T83" fmla="*/ 43 h 128"/>
                  <a:gd name="T84" fmla="*/ 8 w 40"/>
                  <a:gd name="T85" fmla="*/ 40 h 128"/>
                  <a:gd name="T86" fmla="*/ 9 w 40"/>
                  <a:gd name="T87" fmla="*/ 37 h 128"/>
                  <a:gd name="T88" fmla="*/ 9 w 40"/>
                  <a:gd name="T89" fmla="*/ 36 h 128"/>
                  <a:gd name="T90" fmla="*/ 10 w 40"/>
                  <a:gd name="T91" fmla="*/ 33 h 128"/>
                  <a:gd name="T92" fmla="*/ 10 w 40"/>
                  <a:gd name="T93" fmla="*/ 33 h 128"/>
                  <a:gd name="T94" fmla="*/ 13 w 40"/>
                  <a:gd name="T95" fmla="*/ 30 h 128"/>
                  <a:gd name="T96" fmla="*/ 13 w 40"/>
                  <a:gd name="T97" fmla="*/ 30 h 128"/>
                  <a:gd name="T98" fmla="*/ 16 w 40"/>
                  <a:gd name="T99" fmla="*/ 29 h 128"/>
                  <a:gd name="T100" fmla="*/ 20 w 40"/>
                  <a:gd name="T101" fmla="*/ 28 h 128"/>
                  <a:gd name="T102" fmla="*/ 24 w 40"/>
                  <a:gd name="T103" fmla="*/ 29 h 128"/>
                  <a:gd name="T104" fmla="*/ 27 w 40"/>
                  <a:gd name="T105" fmla="*/ 30 h 128"/>
                  <a:gd name="T106" fmla="*/ 27 w 40"/>
                  <a:gd name="T107" fmla="*/ 30 h 128"/>
                  <a:gd name="T108" fmla="*/ 30 w 40"/>
                  <a:gd name="T109" fmla="*/ 33 h 128"/>
                  <a:gd name="T110" fmla="*/ 30 w 40"/>
                  <a:gd name="T111" fmla="*/ 33 h 128"/>
                  <a:gd name="T112" fmla="*/ 31 w 40"/>
                  <a:gd name="T113" fmla="*/ 36 h 128"/>
                  <a:gd name="T114" fmla="*/ 31 w 40"/>
                  <a:gd name="T115" fmla="*/ 37 h 128"/>
                  <a:gd name="T116" fmla="*/ 32 w 40"/>
                  <a:gd name="T117" fmla="*/ 40 h 128"/>
                  <a:gd name="T118" fmla="*/ 31 w 40"/>
                  <a:gd name="T119" fmla="*/ 43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0" h="128">
                    <a:moveTo>
                      <a:pt x="32" y="24"/>
                    </a:moveTo>
                    <a:cubicBezTo>
                      <a:pt x="32" y="12"/>
                      <a:pt x="32" y="12"/>
                      <a:pt x="32" y="12"/>
                    </a:cubicBezTo>
                    <a:cubicBezTo>
                      <a:pt x="32" y="5"/>
                      <a:pt x="27" y="0"/>
                      <a:pt x="20" y="0"/>
                    </a:cubicBezTo>
                    <a:cubicBezTo>
                      <a:pt x="13" y="0"/>
                      <a:pt x="8" y="5"/>
                      <a:pt x="8" y="12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3" y="28"/>
                      <a:pt x="0" y="33"/>
                      <a:pt x="0" y="40"/>
                    </a:cubicBezTo>
                    <a:cubicBezTo>
                      <a:pt x="0" y="47"/>
                      <a:pt x="3" y="52"/>
                      <a:pt x="8" y="56"/>
                    </a:cubicBezTo>
                    <a:cubicBezTo>
                      <a:pt x="8" y="116"/>
                      <a:pt x="8" y="116"/>
                      <a:pt x="8" y="116"/>
                    </a:cubicBezTo>
                    <a:cubicBezTo>
                      <a:pt x="8" y="123"/>
                      <a:pt x="13" y="128"/>
                      <a:pt x="20" y="128"/>
                    </a:cubicBezTo>
                    <a:cubicBezTo>
                      <a:pt x="27" y="128"/>
                      <a:pt x="32" y="123"/>
                      <a:pt x="32" y="116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7" y="52"/>
                      <a:pt x="40" y="47"/>
                      <a:pt x="40" y="40"/>
                    </a:cubicBezTo>
                    <a:cubicBezTo>
                      <a:pt x="40" y="33"/>
                      <a:pt x="37" y="28"/>
                      <a:pt x="32" y="24"/>
                    </a:cubicBezTo>
                    <a:close/>
                    <a:moveTo>
                      <a:pt x="16" y="12"/>
                    </a:moveTo>
                    <a:cubicBezTo>
                      <a:pt x="16" y="10"/>
                      <a:pt x="18" y="8"/>
                      <a:pt x="20" y="8"/>
                    </a:cubicBezTo>
                    <a:cubicBezTo>
                      <a:pt x="22" y="8"/>
                      <a:pt x="24" y="10"/>
                      <a:pt x="24" y="12"/>
                    </a:cubicBezTo>
                    <a:cubicBezTo>
                      <a:pt x="24" y="20"/>
                      <a:pt x="24" y="20"/>
                      <a:pt x="24" y="20"/>
                    </a:cubicBezTo>
                    <a:cubicBezTo>
                      <a:pt x="23" y="20"/>
                      <a:pt x="21" y="20"/>
                      <a:pt x="20" y="20"/>
                    </a:cubicBezTo>
                    <a:cubicBezTo>
                      <a:pt x="19" y="20"/>
                      <a:pt x="17" y="20"/>
                      <a:pt x="16" y="20"/>
                    </a:cubicBezTo>
                    <a:lnTo>
                      <a:pt x="16" y="12"/>
                    </a:lnTo>
                    <a:close/>
                    <a:moveTo>
                      <a:pt x="24" y="116"/>
                    </a:moveTo>
                    <a:cubicBezTo>
                      <a:pt x="24" y="118"/>
                      <a:pt x="22" y="120"/>
                      <a:pt x="20" y="120"/>
                    </a:cubicBezTo>
                    <a:cubicBezTo>
                      <a:pt x="18" y="120"/>
                      <a:pt x="16" y="118"/>
                      <a:pt x="16" y="116"/>
                    </a:cubicBezTo>
                    <a:cubicBezTo>
                      <a:pt x="16" y="60"/>
                      <a:pt x="16" y="60"/>
                      <a:pt x="16" y="60"/>
                    </a:cubicBezTo>
                    <a:cubicBezTo>
                      <a:pt x="17" y="60"/>
                      <a:pt x="19" y="60"/>
                      <a:pt x="20" y="60"/>
                    </a:cubicBezTo>
                    <a:cubicBezTo>
                      <a:pt x="21" y="60"/>
                      <a:pt x="23" y="60"/>
                      <a:pt x="24" y="60"/>
                    </a:cubicBezTo>
                    <a:lnTo>
                      <a:pt x="24" y="116"/>
                    </a:lnTo>
                    <a:close/>
                    <a:moveTo>
                      <a:pt x="31" y="43"/>
                    </a:moveTo>
                    <a:cubicBezTo>
                      <a:pt x="31" y="44"/>
                      <a:pt x="31" y="44"/>
                      <a:pt x="31" y="44"/>
                    </a:cubicBezTo>
                    <a:cubicBezTo>
                      <a:pt x="31" y="45"/>
                      <a:pt x="30" y="46"/>
                      <a:pt x="3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29" y="48"/>
                      <a:pt x="28" y="49"/>
                      <a:pt x="27" y="50"/>
                    </a:cubicBezTo>
                    <a:cubicBezTo>
                      <a:pt x="27" y="50"/>
                      <a:pt x="27" y="50"/>
                      <a:pt x="27" y="50"/>
                    </a:cubicBezTo>
                    <a:cubicBezTo>
                      <a:pt x="26" y="50"/>
                      <a:pt x="25" y="51"/>
                      <a:pt x="24" y="51"/>
                    </a:cubicBezTo>
                    <a:cubicBezTo>
                      <a:pt x="23" y="52"/>
                      <a:pt x="21" y="52"/>
                      <a:pt x="20" y="52"/>
                    </a:cubicBezTo>
                    <a:cubicBezTo>
                      <a:pt x="19" y="52"/>
                      <a:pt x="17" y="52"/>
                      <a:pt x="16" y="51"/>
                    </a:cubicBezTo>
                    <a:cubicBezTo>
                      <a:pt x="15" y="51"/>
                      <a:pt x="14" y="50"/>
                      <a:pt x="13" y="50"/>
                    </a:cubicBezTo>
                    <a:cubicBezTo>
                      <a:pt x="13" y="50"/>
                      <a:pt x="13" y="50"/>
                      <a:pt x="13" y="50"/>
                    </a:cubicBezTo>
                    <a:cubicBezTo>
                      <a:pt x="12" y="49"/>
                      <a:pt x="11" y="48"/>
                      <a:pt x="10" y="47"/>
                    </a:cubicBezTo>
                    <a:cubicBezTo>
                      <a:pt x="10" y="47"/>
                      <a:pt x="10" y="47"/>
                      <a:pt x="10" y="47"/>
                    </a:cubicBezTo>
                    <a:cubicBezTo>
                      <a:pt x="10" y="46"/>
                      <a:pt x="9" y="45"/>
                      <a:pt x="9" y="44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8" y="42"/>
                      <a:pt x="8" y="41"/>
                      <a:pt x="8" y="40"/>
                    </a:cubicBezTo>
                    <a:cubicBezTo>
                      <a:pt x="8" y="39"/>
                      <a:pt x="8" y="38"/>
                      <a:pt x="9" y="37"/>
                    </a:cubicBezTo>
                    <a:cubicBezTo>
                      <a:pt x="9" y="36"/>
                      <a:pt x="9" y="36"/>
                      <a:pt x="9" y="36"/>
                    </a:cubicBezTo>
                    <a:cubicBezTo>
                      <a:pt x="9" y="35"/>
                      <a:pt x="10" y="34"/>
                      <a:pt x="10" y="33"/>
                    </a:cubicBezTo>
                    <a:cubicBezTo>
                      <a:pt x="10" y="33"/>
                      <a:pt x="10" y="33"/>
                      <a:pt x="10" y="33"/>
                    </a:cubicBezTo>
                    <a:cubicBezTo>
                      <a:pt x="11" y="32"/>
                      <a:pt x="12" y="31"/>
                      <a:pt x="13" y="30"/>
                    </a:cubicBezTo>
                    <a:cubicBezTo>
                      <a:pt x="13" y="30"/>
                      <a:pt x="13" y="30"/>
                      <a:pt x="13" y="30"/>
                    </a:cubicBezTo>
                    <a:cubicBezTo>
                      <a:pt x="14" y="30"/>
                      <a:pt x="15" y="29"/>
                      <a:pt x="16" y="29"/>
                    </a:cubicBezTo>
                    <a:cubicBezTo>
                      <a:pt x="17" y="28"/>
                      <a:pt x="19" y="28"/>
                      <a:pt x="20" y="28"/>
                    </a:cubicBezTo>
                    <a:cubicBezTo>
                      <a:pt x="21" y="28"/>
                      <a:pt x="23" y="28"/>
                      <a:pt x="24" y="29"/>
                    </a:cubicBezTo>
                    <a:cubicBezTo>
                      <a:pt x="25" y="29"/>
                      <a:pt x="26" y="30"/>
                      <a:pt x="27" y="30"/>
                    </a:cubicBezTo>
                    <a:cubicBezTo>
                      <a:pt x="27" y="30"/>
                      <a:pt x="27" y="30"/>
                      <a:pt x="27" y="30"/>
                    </a:cubicBezTo>
                    <a:cubicBezTo>
                      <a:pt x="28" y="31"/>
                      <a:pt x="29" y="32"/>
                      <a:pt x="30" y="33"/>
                    </a:cubicBezTo>
                    <a:cubicBezTo>
                      <a:pt x="30" y="33"/>
                      <a:pt x="30" y="33"/>
                      <a:pt x="30" y="33"/>
                    </a:cubicBezTo>
                    <a:cubicBezTo>
                      <a:pt x="30" y="34"/>
                      <a:pt x="31" y="35"/>
                      <a:pt x="31" y="36"/>
                    </a:cubicBezTo>
                    <a:cubicBezTo>
                      <a:pt x="31" y="36"/>
                      <a:pt x="31" y="36"/>
                      <a:pt x="31" y="37"/>
                    </a:cubicBezTo>
                    <a:cubicBezTo>
                      <a:pt x="32" y="38"/>
                      <a:pt x="32" y="39"/>
                      <a:pt x="32" y="40"/>
                    </a:cubicBezTo>
                    <a:cubicBezTo>
                      <a:pt x="32" y="41"/>
                      <a:pt x="32" y="42"/>
                      <a:pt x="31" y="4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07" tIns="45703" rIns="91407" bIns="45703" numCol="1" anchor="t" anchorCtr="0" compatLnSpc="1"/>
              <a:lstStyle/>
              <a:p>
                <a:endParaRPr lang="id-ID"/>
              </a:p>
            </p:txBody>
          </p:sp>
          <p:sp>
            <p:nvSpPr>
              <p:cNvPr id="26" name="Freeform 59"/>
              <p:cNvSpPr>
                <a:spLocks noEditPoints="1"/>
              </p:cNvSpPr>
              <p:nvPr/>
            </p:nvSpPr>
            <p:spPr bwMode="auto">
              <a:xfrm>
                <a:off x="4364038" y="2905126"/>
                <a:ext cx="150812" cy="482600"/>
              </a:xfrm>
              <a:custGeom>
                <a:avLst/>
                <a:gdLst>
                  <a:gd name="T0" fmla="*/ 32 w 40"/>
                  <a:gd name="T1" fmla="*/ 72 h 128"/>
                  <a:gd name="T2" fmla="*/ 32 w 40"/>
                  <a:gd name="T3" fmla="*/ 12 h 128"/>
                  <a:gd name="T4" fmla="*/ 20 w 40"/>
                  <a:gd name="T5" fmla="*/ 0 h 128"/>
                  <a:gd name="T6" fmla="*/ 8 w 40"/>
                  <a:gd name="T7" fmla="*/ 12 h 128"/>
                  <a:gd name="T8" fmla="*/ 8 w 40"/>
                  <a:gd name="T9" fmla="*/ 72 h 128"/>
                  <a:gd name="T10" fmla="*/ 0 w 40"/>
                  <a:gd name="T11" fmla="*/ 88 h 128"/>
                  <a:gd name="T12" fmla="*/ 8 w 40"/>
                  <a:gd name="T13" fmla="*/ 104 h 128"/>
                  <a:gd name="T14" fmla="*/ 8 w 40"/>
                  <a:gd name="T15" fmla="*/ 116 h 128"/>
                  <a:gd name="T16" fmla="*/ 20 w 40"/>
                  <a:gd name="T17" fmla="*/ 128 h 128"/>
                  <a:gd name="T18" fmla="*/ 32 w 40"/>
                  <a:gd name="T19" fmla="*/ 116 h 128"/>
                  <a:gd name="T20" fmla="*/ 32 w 40"/>
                  <a:gd name="T21" fmla="*/ 104 h 128"/>
                  <a:gd name="T22" fmla="*/ 40 w 40"/>
                  <a:gd name="T23" fmla="*/ 88 h 128"/>
                  <a:gd name="T24" fmla="*/ 32 w 40"/>
                  <a:gd name="T25" fmla="*/ 72 h 128"/>
                  <a:gd name="T26" fmla="*/ 16 w 40"/>
                  <a:gd name="T27" fmla="*/ 12 h 128"/>
                  <a:gd name="T28" fmla="*/ 20 w 40"/>
                  <a:gd name="T29" fmla="*/ 8 h 128"/>
                  <a:gd name="T30" fmla="*/ 24 w 40"/>
                  <a:gd name="T31" fmla="*/ 12 h 128"/>
                  <a:gd name="T32" fmla="*/ 24 w 40"/>
                  <a:gd name="T33" fmla="*/ 68 h 128"/>
                  <a:gd name="T34" fmla="*/ 20 w 40"/>
                  <a:gd name="T35" fmla="*/ 68 h 128"/>
                  <a:gd name="T36" fmla="*/ 16 w 40"/>
                  <a:gd name="T37" fmla="*/ 68 h 128"/>
                  <a:gd name="T38" fmla="*/ 16 w 40"/>
                  <a:gd name="T39" fmla="*/ 12 h 128"/>
                  <a:gd name="T40" fmla="*/ 24 w 40"/>
                  <a:gd name="T41" fmla="*/ 116 h 128"/>
                  <a:gd name="T42" fmla="*/ 20 w 40"/>
                  <a:gd name="T43" fmla="*/ 120 h 128"/>
                  <a:gd name="T44" fmla="*/ 16 w 40"/>
                  <a:gd name="T45" fmla="*/ 116 h 128"/>
                  <a:gd name="T46" fmla="*/ 16 w 40"/>
                  <a:gd name="T47" fmla="*/ 108 h 128"/>
                  <a:gd name="T48" fmla="*/ 20 w 40"/>
                  <a:gd name="T49" fmla="*/ 108 h 128"/>
                  <a:gd name="T50" fmla="*/ 24 w 40"/>
                  <a:gd name="T51" fmla="*/ 108 h 128"/>
                  <a:gd name="T52" fmla="*/ 24 w 40"/>
                  <a:gd name="T53" fmla="*/ 116 h 128"/>
                  <a:gd name="T54" fmla="*/ 31 w 40"/>
                  <a:gd name="T55" fmla="*/ 91 h 128"/>
                  <a:gd name="T56" fmla="*/ 31 w 40"/>
                  <a:gd name="T57" fmla="*/ 92 h 128"/>
                  <a:gd name="T58" fmla="*/ 30 w 40"/>
                  <a:gd name="T59" fmla="*/ 95 h 128"/>
                  <a:gd name="T60" fmla="*/ 30 w 40"/>
                  <a:gd name="T61" fmla="*/ 95 h 128"/>
                  <a:gd name="T62" fmla="*/ 27 w 40"/>
                  <a:gd name="T63" fmla="*/ 98 h 128"/>
                  <a:gd name="T64" fmla="*/ 27 w 40"/>
                  <a:gd name="T65" fmla="*/ 98 h 128"/>
                  <a:gd name="T66" fmla="*/ 24 w 40"/>
                  <a:gd name="T67" fmla="*/ 99 h 128"/>
                  <a:gd name="T68" fmla="*/ 20 w 40"/>
                  <a:gd name="T69" fmla="*/ 100 h 128"/>
                  <a:gd name="T70" fmla="*/ 16 w 40"/>
                  <a:gd name="T71" fmla="*/ 99 h 128"/>
                  <a:gd name="T72" fmla="*/ 13 w 40"/>
                  <a:gd name="T73" fmla="*/ 98 h 128"/>
                  <a:gd name="T74" fmla="*/ 13 w 40"/>
                  <a:gd name="T75" fmla="*/ 98 h 128"/>
                  <a:gd name="T76" fmla="*/ 10 w 40"/>
                  <a:gd name="T77" fmla="*/ 95 h 128"/>
                  <a:gd name="T78" fmla="*/ 10 w 40"/>
                  <a:gd name="T79" fmla="*/ 95 h 128"/>
                  <a:gd name="T80" fmla="*/ 9 w 40"/>
                  <a:gd name="T81" fmla="*/ 92 h 128"/>
                  <a:gd name="T82" fmla="*/ 9 w 40"/>
                  <a:gd name="T83" fmla="*/ 91 h 128"/>
                  <a:gd name="T84" fmla="*/ 8 w 40"/>
                  <a:gd name="T85" fmla="*/ 88 h 128"/>
                  <a:gd name="T86" fmla="*/ 9 w 40"/>
                  <a:gd name="T87" fmla="*/ 85 h 128"/>
                  <a:gd name="T88" fmla="*/ 9 w 40"/>
                  <a:gd name="T89" fmla="*/ 84 h 128"/>
                  <a:gd name="T90" fmla="*/ 10 w 40"/>
                  <a:gd name="T91" fmla="*/ 81 h 128"/>
                  <a:gd name="T92" fmla="*/ 10 w 40"/>
                  <a:gd name="T93" fmla="*/ 81 h 128"/>
                  <a:gd name="T94" fmla="*/ 13 w 40"/>
                  <a:gd name="T95" fmla="*/ 78 h 128"/>
                  <a:gd name="T96" fmla="*/ 13 w 40"/>
                  <a:gd name="T97" fmla="*/ 78 h 128"/>
                  <a:gd name="T98" fmla="*/ 16 w 40"/>
                  <a:gd name="T99" fmla="*/ 77 h 128"/>
                  <a:gd name="T100" fmla="*/ 20 w 40"/>
                  <a:gd name="T101" fmla="*/ 76 h 128"/>
                  <a:gd name="T102" fmla="*/ 24 w 40"/>
                  <a:gd name="T103" fmla="*/ 77 h 128"/>
                  <a:gd name="T104" fmla="*/ 27 w 40"/>
                  <a:gd name="T105" fmla="*/ 78 h 128"/>
                  <a:gd name="T106" fmla="*/ 27 w 40"/>
                  <a:gd name="T107" fmla="*/ 78 h 128"/>
                  <a:gd name="T108" fmla="*/ 30 w 40"/>
                  <a:gd name="T109" fmla="*/ 81 h 128"/>
                  <a:gd name="T110" fmla="*/ 30 w 40"/>
                  <a:gd name="T111" fmla="*/ 81 h 128"/>
                  <a:gd name="T112" fmla="*/ 31 w 40"/>
                  <a:gd name="T113" fmla="*/ 84 h 128"/>
                  <a:gd name="T114" fmla="*/ 31 w 40"/>
                  <a:gd name="T115" fmla="*/ 85 h 128"/>
                  <a:gd name="T116" fmla="*/ 32 w 40"/>
                  <a:gd name="T117" fmla="*/ 88 h 128"/>
                  <a:gd name="T118" fmla="*/ 31 w 40"/>
                  <a:gd name="T119" fmla="*/ 91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0" h="128">
                    <a:moveTo>
                      <a:pt x="32" y="72"/>
                    </a:moveTo>
                    <a:cubicBezTo>
                      <a:pt x="32" y="12"/>
                      <a:pt x="32" y="12"/>
                      <a:pt x="32" y="12"/>
                    </a:cubicBezTo>
                    <a:cubicBezTo>
                      <a:pt x="32" y="5"/>
                      <a:pt x="27" y="0"/>
                      <a:pt x="20" y="0"/>
                    </a:cubicBezTo>
                    <a:cubicBezTo>
                      <a:pt x="13" y="0"/>
                      <a:pt x="8" y="5"/>
                      <a:pt x="8" y="12"/>
                    </a:cubicBezTo>
                    <a:cubicBezTo>
                      <a:pt x="8" y="72"/>
                      <a:pt x="8" y="72"/>
                      <a:pt x="8" y="72"/>
                    </a:cubicBezTo>
                    <a:cubicBezTo>
                      <a:pt x="3" y="76"/>
                      <a:pt x="0" y="81"/>
                      <a:pt x="0" y="88"/>
                    </a:cubicBezTo>
                    <a:cubicBezTo>
                      <a:pt x="0" y="95"/>
                      <a:pt x="3" y="100"/>
                      <a:pt x="8" y="104"/>
                    </a:cubicBezTo>
                    <a:cubicBezTo>
                      <a:pt x="8" y="116"/>
                      <a:pt x="8" y="116"/>
                      <a:pt x="8" y="116"/>
                    </a:cubicBezTo>
                    <a:cubicBezTo>
                      <a:pt x="8" y="123"/>
                      <a:pt x="13" y="128"/>
                      <a:pt x="20" y="128"/>
                    </a:cubicBezTo>
                    <a:cubicBezTo>
                      <a:pt x="27" y="128"/>
                      <a:pt x="32" y="123"/>
                      <a:pt x="32" y="116"/>
                    </a:cubicBezTo>
                    <a:cubicBezTo>
                      <a:pt x="32" y="104"/>
                      <a:pt x="32" y="104"/>
                      <a:pt x="32" y="104"/>
                    </a:cubicBezTo>
                    <a:cubicBezTo>
                      <a:pt x="37" y="100"/>
                      <a:pt x="40" y="95"/>
                      <a:pt x="40" y="88"/>
                    </a:cubicBezTo>
                    <a:cubicBezTo>
                      <a:pt x="40" y="81"/>
                      <a:pt x="37" y="76"/>
                      <a:pt x="32" y="72"/>
                    </a:cubicBezTo>
                    <a:close/>
                    <a:moveTo>
                      <a:pt x="16" y="12"/>
                    </a:moveTo>
                    <a:cubicBezTo>
                      <a:pt x="16" y="10"/>
                      <a:pt x="18" y="8"/>
                      <a:pt x="20" y="8"/>
                    </a:cubicBezTo>
                    <a:cubicBezTo>
                      <a:pt x="22" y="8"/>
                      <a:pt x="24" y="10"/>
                      <a:pt x="24" y="12"/>
                    </a:cubicBezTo>
                    <a:cubicBezTo>
                      <a:pt x="24" y="68"/>
                      <a:pt x="24" y="68"/>
                      <a:pt x="24" y="68"/>
                    </a:cubicBezTo>
                    <a:cubicBezTo>
                      <a:pt x="23" y="68"/>
                      <a:pt x="21" y="68"/>
                      <a:pt x="20" y="68"/>
                    </a:cubicBezTo>
                    <a:cubicBezTo>
                      <a:pt x="19" y="68"/>
                      <a:pt x="17" y="68"/>
                      <a:pt x="16" y="68"/>
                    </a:cubicBezTo>
                    <a:lnTo>
                      <a:pt x="16" y="12"/>
                    </a:lnTo>
                    <a:close/>
                    <a:moveTo>
                      <a:pt x="24" y="116"/>
                    </a:moveTo>
                    <a:cubicBezTo>
                      <a:pt x="24" y="118"/>
                      <a:pt x="22" y="120"/>
                      <a:pt x="20" y="120"/>
                    </a:cubicBezTo>
                    <a:cubicBezTo>
                      <a:pt x="18" y="120"/>
                      <a:pt x="16" y="118"/>
                      <a:pt x="16" y="116"/>
                    </a:cubicBezTo>
                    <a:cubicBezTo>
                      <a:pt x="16" y="108"/>
                      <a:pt x="16" y="108"/>
                      <a:pt x="16" y="108"/>
                    </a:cubicBezTo>
                    <a:cubicBezTo>
                      <a:pt x="17" y="108"/>
                      <a:pt x="19" y="108"/>
                      <a:pt x="20" y="108"/>
                    </a:cubicBezTo>
                    <a:cubicBezTo>
                      <a:pt x="21" y="108"/>
                      <a:pt x="23" y="108"/>
                      <a:pt x="24" y="108"/>
                    </a:cubicBezTo>
                    <a:lnTo>
                      <a:pt x="24" y="116"/>
                    </a:lnTo>
                    <a:close/>
                    <a:moveTo>
                      <a:pt x="31" y="91"/>
                    </a:moveTo>
                    <a:cubicBezTo>
                      <a:pt x="31" y="92"/>
                      <a:pt x="31" y="92"/>
                      <a:pt x="31" y="92"/>
                    </a:cubicBezTo>
                    <a:cubicBezTo>
                      <a:pt x="31" y="93"/>
                      <a:pt x="30" y="94"/>
                      <a:pt x="30" y="95"/>
                    </a:cubicBezTo>
                    <a:cubicBezTo>
                      <a:pt x="30" y="95"/>
                      <a:pt x="30" y="95"/>
                      <a:pt x="30" y="95"/>
                    </a:cubicBezTo>
                    <a:cubicBezTo>
                      <a:pt x="29" y="96"/>
                      <a:pt x="28" y="97"/>
                      <a:pt x="27" y="98"/>
                    </a:cubicBezTo>
                    <a:cubicBezTo>
                      <a:pt x="27" y="98"/>
                      <a:pt x="27" y="98"/>
                      <a:pt x="27" y="98"/>
                    </a:cubicBezTo>
                    <a:cubicBezTo>
                      <a:pt x="26" y="98"/>
                      <a:pt x="25" y="99"/>
                      <a:pt x="24" y="99"/>
                    </a:cubicBezTo>
                    <a:cubicBezTo>
                      <a:pt x="23" y="100"/>
                      <a:pt x="21" y="100"/>
                      <a:pt x="20" y="100"/>
                    </a:cubicBezTo>
                    <a:cubicBezTo>
                      <a:pt x="19" y="100"/>
                      <a:pt x="17" y="100"/>
                      <a:pt x="16" y="99"/>
                    </a:cubicBezTo>
                    <a:cubicBezTo>
                      <a:pt x="15" y="99"/>
                      <a:pt x="14" y="98"/>
                      <a:pt x="13" y="98"/>
                    </a:cubicBezTo>
                    <a:cubicBezTo>
                      <a:pt x="13" y="98"/>
                      <a:pt x="13" y="98"/>
                      <a:pt x="13" y="98"/>
                    </a:cubicBezTo>
                    <a:cubicBezTo>
                      <a:pt x="12" y="97"/>
                      <a:pt x="11" y="96"/>
                      <a:pt x="10" y="95"/>
                    </a:cubicBezTo>
                    <a:cubicBezTo>
                      <a:pt x="10" y="95"/>
                      <a:pt x="10" y="95"/>
                      <a:pt x="10" y="95"/>
                    </a:cubicBezTo>
                    <a:cubicBezTo>
                      <a:pt x="10" y="94"/>
                      <a:pt x="9" y="93"/>
                      <a:pt x="9" y="92"/>
                    </a:cubicBezTo>
                    <a:cubicBezTo>
                      <a:pt x="9" y="92"/>
                      <a:pt x="9" y="92"/>
                      <a:pt x="9" y="91"/>
                    </a:cubicBezTo>
                    <a:cubicBezTo>
                      <a:pt x="8" y="90"/>
                      <a:pt x="8" y="89"/>
                      <a:pt x="8" y="88"/>
                    </a:cubicBezTo>
                    <a:cubicBezTo>
                      <a:pt x="8" y="87"/>
                      <a:pt x="8" y="86"/>
                      <a:pt x="9" y="85"/>
                    </a:cubicBezTo>
                    <a:cubicBezTo>
                      <a:pt x="9" y="84"/>
                      <a:pt x="9" y="84"/>
                      <a:pt x="9" y="84"/>
                    </a:cubicBezTo>
                    <a:cubicBezTo>
                      <a:pt x="9" y="83"/>
                      <a:pt x="10" y="82"/>
                      <a:pt x="10" y="81"/>
                    </a:cubicBezTo>
                    <a:cubicBezTo>
                      <a:pt x="10" y="81"/>
                      <a:pt x="10" y="81"/>
                      <a:pt x="10" y="81"/>
                    </a:cubicBezTo>
                    <a:cubicBezTo>
                      <a:pt x="11" y="80"/>
                      <a:pt x="12" y="79"/>
                      <a:pt x="13" y="78"/>
                    </a:cubicBezTo>
                    <a:cubicBezTo>
                      <a:pt x="13" y="78"/>
                      <a:pt x="13" y="78"/>
                      <a:pt x="13" y="78"/>
                    </a:cubicBezTo>
                    <a:cubicBezTo>
                      <a:pt x="14" y="78"/>
                      <a:pt x="15" y="77"/>
                      <a:pt x="16" y="77"/>
                    </a:cubicBezTo>
                    <a:cubicBezTo>
                      <a:pt x="17" y="76"/>
                      <a:pt x="19" y="76"/>
                      <a:pt x="20" y="76"/>
                    </a:cubicBezTo>
                    <a:cubicBezTo>
                      <a:pt x="21" y="76"/>
                      <a:pt x="23" y="76"/>
                      <a:pt x="24" y="77"/>
                    </a:cubicBezTo>
                    <a:cubicBezTo>
                      <a:pt x="25" y="77"/>
                      <a:pt x="26" y="78"/>
                      <a:pt x="27" y="78"/>
                    </a:cubicBezTo>
                    <a:cubicBezTo>
                      <a:pt x="27" y="78"/>
                      <a:pt x="27" y="78"/>
                      <a:pt x="27" y="78"/>
                    </a:cubicBezTo>
                    <a:cubicBezTo>
                      <a:pt x="28" y="79"/>
                      <a:pt x="29" y="80"/>
                      <a:pt x="30" y="81"/>
                    </a:cubicBezTo>
                    <a:cubicBezTo>
                      <a:pt x="30" y="81"/>
                      <a:pt x="30" y="81"/>
                      <a:pt x="30" y="81"/>
                    </a:cubicBezTo>
                    <a:cubicBezTo>
                      <a:pt x="30" y="82"/>
                      <a:pt x="31" y="83"/>
                      <a:pt x="31" y="84"/>
                    </a:cubicBezTo>
                    <a:cubicBezTo>
                      <a:pt x="31" y="84"/>
                      <a:pt x="31" y="84"/>
                      <a:pt x="31" y="85"/>
                    </a:cubicBezTo>
                    <a:cubicBezTo>
                      <a:pt x="32" y="86"/>
                      <a:pt x="32" y="87"/>
                      <a:pt x="32" y="88"/>
                    </a:cubicBezTo>
                    <a:cubicBezTo>
                      <a:pt x="32" y="89"/>
                      <a:pt x="32" y="90"/>
                      <a:pt x="31" y="9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07" tIns="45703" rIns="91407" bIns="45703" numCol="1" anchor="t" anchorCtr="0" compatLnSpc="1"/>
              <a:lstStyle/>
              <a:p>
                <a:endParaRPr lang="id-ID"/>
              </a:p>
            </p:txBody>
          </p:sp>
        </p:grpSp>
        <p:sp>
          <p:nvSpPr>
            <p:cNvPr id="22" name="Freeform 107"/>
            <p:cNvSpPr>
              <a:spLocks noEditPoints="1"/>
            </p:cNvSpPr>
            <p:nvPr/>
          </p:nvSpPr>
          <p:spPr bwMode="auto">
            <a:xfrm>
              <a:off x="4816748" y="3008177"/>
              <a:ext cx="474663" cy="549275"/>
            </a:xfrm>
            <a:custGeom>
              <a:avLst/>
              <a:gdLst>
                <a:gd name="T0" fmla="*/ 251 w 252"/>
                <a:gd name="T1" fmla="*/ 83 h 291"/>
                <a:gd name="T2" fmla="*/ 248 w 252"/>
                <a:gd name="T3" fmla="*/ 80 h 291"/>
                <a:gd name="T4" fmla="*/ 142 w 252"/>
                <a:gd name="T5" fmla="*/ 34 h 291"/>
                <a:gd name="T6" fmla="*/ 141 w 252"/>
                <a:gd name="T7" fmla="*/ 34 h 291"/>
                <a:gd name="T8" fmla="*/ 72 w 252"/>
                <a:gd name="T9" fmla="*/ 0 h 291"/>
                <a:gd name="T10" fmla="*/ 66 w 252"/>
                <a:gd name="T11" fmla="*/ 1 h 291"/>
                <a:gd name="T12" fmla="*/ 20 w 252"/>
                <a:gd name="T13" fmla="*/ 41 h 291"/>
                <a:gd name="T14" fmla="*/ 34 w 252"/>
                <a:gd name="T15" fmla="*/ 237 h 291"/>
                <a:gd name="T16" fmla="*/ 20 w 252"/>
                <a:gd name="T17" fmla="*/ 262 h 291"/>
                <a:gd name="T18" fmla="*/ 49 w 252"/>
                <a:gd name="T19" fmla="*/ 291 h 291"/>
                <a:gd name="T20" fmla="*/ 132 w 252"/>
                <a:gd name="T21" fmla="*/ 291 h 291"/>
                <a:gd name="T22" fmla="*/ 161 w 252"/>
                <a:gd name="T23" fmla="*/ 262 h 291"/>
                <a:gd name="T24" fmla="*/ 132 w 252"/>
                <a:gd name="T25" fmla="*/ 233 h 291"/>
                <a:gd name="T26" fmla="*/ 123 w 252"/>
                <a:gd name="T27" fmla="*/ 233 h 291"/>
                <a:gd name="T28" fmla="*/ 123 w 252"/>
                <a:gd name="T29" fmla="*/ 229 h 291"/>
                <a:gd name="T30" fmla="*/ 112 w 252"/>
                <a:gd name="T31" fmla="*/ 218 h 291"/>
                <a:gd name="T32" fmla="*/ 104 w 252"/>
                <a:gd name="T33" fmla="*/ 218 h 291"/>
                <a:gd name="T34" fmla="*/ 93 w 252"/>
                <a:gd name="T35" fmla="*/ 229 h 291"/>
                <a:gd name="T36" fmla="*/ 94 w 252"/>
                <a:gd name="T37" fmla="*/ 233 h 291"/>
                <a:gd name="T38" fmla="*/ 74 w 252"/>
                <a:gd name="T39" fmla="*/ 233 h 291"/>
                <a:gd name="T40" fmla="*/ 56 w 252"/>
                <a:gd name="T41" fmla="*/ 56 h 291"/>
                <a:gd name="T42" fmla="*/ 71 w 252"/>
                <a:gd name="T43" fmla="*/ 39 h 291"/>
                <a:gd name="T44" fmla="*/ 73 w 252"/>
                <a:gd name="T45" fmla="*/ 39 h 291"/>
                <a:gd name="T46" fmla="*/ 118 w 252"/>
                <a:gd name="T47" fmla="*/ 66 h 291"/>
                <a:gd name="T48" fmla="*/ 118 w 252"/>
                <a:gd name="T49" fmla="*/ 67 h 291"/>
                <a:gd name="T50" fmla="*/ 117 w 252"/>
                <a:gd name="T51" fmla="*/ 72 h 291"/>
                <a:gd name="T52" fmla="*/ 149 w 252"/>
                <a:gd name="T53" fmla="*/ 159 h 291"/>
                <a:gd name="T54" fmla="*/ 155 w 252"/>
                <a:gd name="T55" fmla="*/ 163 h 291"/>
                <a:gd name="T56" fmla="*/ 155 w 252"/>
                <a:gd name="T57" fmla="*/ 163 h 291"/>
                <a:gd name="T58" fmla="*/ 189 w 252"/>
                <a:gd name="T59" fmla="*/ 153 h 291"/>
                <a:gd name="T60" fmla="*/ 226 w 252"/>
                <a:gd name="T61" fmla="*/ 149 h 291"/>
                <a:gd name="T62" fmla="*/ 231 w 252"/>
                <a:gd name="T63" fmla="*/ 116 h 291"/>
                <a:gd name="T64" fmla="*/ 230 w 252"/>
                <a:gd name="T65" fmla="*/ 116 h 291"/>
                <a:gd name="T66" fmla="*/ 251 w 252"/>
                <a:gd name="T67" fmla="*/ 88 h 291"/>
                <a:gd name="T68" fmla="*/ 251 w 252"/>
                <a:gd name="T69" fmla="*/ 83 h 291"/>
                <a:gd name="T70" fmla="*/ 150 w 252"/>
                <a:gd name="T71" fmla="*/ 262 h 291"/>
                <a:gd name="T72" fmla="*/ 132 w 252"/>
                <a:gd name="T73" fmla="*/ 280 h 291"/>
                <a:gd name="T74" fmla="*/ 49 w 252"/>
                <a:gd name="T75" fmla="*/ 280 h 291"/>
                <a:gd name="T76" fmla="*/ 32 w 252"/>
                <a:gd name="T77" fmla="*/ 262 h 291"/>
                <a:gd name="T78" fmla="*/ 49 w 252"/>
                <a:gd name="T79" fmla="*/ 245 h 291"/>
                <a:gd name="T80" fmla="*/ 132 w 252"/>
                <a:gd name="T81" fmla="*/ 245 h 291"/>
                <a:gd name="T82" fmla="*/ 150 w 252"/>
                <a:gd name="T83" fmla="*/ 262 h 291"/>
                <a:gd name="T84" fmla="*/ 73 w 252"/>
                <a:gd name="T85" fmla="*/ 28 h 291"/>
                <a:gd name="T86" fmla="*/ 69 w 252"/>
                <a:gd name="T87" fmla="*/ 28 h 291"/>
                <a:gd name="T88" fmla="*/ 46 w 252"/>
                <a:gd name="T89" fmla="*/ 52 h 291"/>
                <a:gd name="T90" fmla="*/ 45 w 252"/>
                <a:gd name="T91" fmla="*/ 52 h 291"/>
                <a:gd name="T92" fmla="*/ 62 w 252"/>
                <a:gd name="T93" fmla="*/ 233 h 291"/>
                <a:gd name="T94" fmla="*/ 49 w 252"/>
                <a:gd name="T95" fmla="*/ 233 h 291"/>
                <a:gd name="T96" fmla="*/ 45 w 252"/>
                <a:gd name="T97" fmla="*/ 233 h 291"/>
                <a:gd name="T98" fmla="*/ 31 w 252"/>
                <a:gd name="T99" fmla="*/ 46 h 291"/>
                <a:gd name="T100" fmla="*/ 67 w 252"/>
                <a:gd name="T101" fmla="*/ 12 h 291"/>
                <a:gd name="T102" fmla="*/ 72 w 252"/>
                <a:gd name="T103" fmla="*/ 12 h 291"/>
                <a:gd name="T104" fmla="*/ 132 w 252"/>
                <a:gd name="T105" fmla="*/ 41 h 291"/>
                <a:gd name="T106" fmla="*/ 124 w 252"/>
                <a:gd name="T107" fmla="*/ 55 h 291"/>
                <a:gd name="T108" fmla="*/ 73 w 252"/>
                <a:gd name="T109" fmla="*/ 28 h 291"/>
                <a:gd name="T110" fmla="*/ 159 w 252"/>
                <a:gd name="T111" fmla="*/ 151 h 291"/>
                <a:gd name="T112" fmla="*/ 129 w 252"/>
                <a:gd name="T113" fmla="*/ 70 h 291"/>
                <a:gd name="T114" fmla="*/ 142 w 252"/>
                <a:gd name="T115" fmla="*/ 46 h 291"/>
                <a:gd name="T116" fmla="*/ 237 w 252"/>
                <a:gd name="T117" fmla="*/ 88 h 291"/>
                <a:gd name="T118" fmla="*/ 159 w 252"/>
                <a:gd name="T119" fmla="*/ 151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52" h="291">
                  <a:moveTo>
                    <a:pt x="251" y="83"/>
                  </a:moveTo>
                  <a:cubicBezTo>
                    <a:pt x="251" y="82"/>
                    <a:pt x="250" y="80"/>
                    <a:pt x="248" y="80"/>
                  </a:cubicBezTo>
                  <a:cubicBezTo>
                    <a:pt x="142" y="34"/>
                    <a:pt x="142" y="34"/>
                    <a:pt x="142" y="34"/>
                  </a:cubicBezTo>
                  <a:cubicBezTo>
                    <a:pt x="142" y="34"/>
                    <a:pt x="142" y="34"/>
                    <a:pt x="141" y="34"/>
                  </a:cubicBezTo>
                  <a:cubicBezTo>
                    <a:pt x="121" y="16"/>
                    <a:pt x="97" y="0"/>
                    <a:pt x="72" y="0"/>
                  </a:cubicBezTo>
                  <a:cubicBezTo>
                    <a:pt x="70" y="0"/>
                    <a:pt x="68" y="0"/>
                    <a:pt x="66" y="1"/>
                  </a:cubicBezTo>
                  <a:cubicBezTo>
                    <a:pt x="52" y="2"/>
                    <a:pt x="32" y="11"/>
                    <a:pt x="20" y="41"/>
                  </a:cubicBezTo>
                  <a:cubicBezTo>
                    <a:pt x="18" y="47"/>
                    <a:pt x="0" y="97"/>
                    <a:pt x="34" y="237"/>
                  </a:cubicBezTo>
                  <a:cubicBezTo>
                    <a:pt x="26" y="242"/>
                    <a:pt x="20" y="252"/>
                    <a:pt x="20" y="262"/>
                  </a:cubicBezTo>
                  <a:cubicBezTo>
                    <a:pt x="20" y="278"/>
                    <a:pt x="33" y="291"/>
                    <a:pt x="49" y="291"/>
                  </a:cubicBezTo>
                  <a:cubicBezTo>
                    <a:pt x="132" y="291"/>
                    <a:pt x="132" y="291"/>
                    <a:pt x="132" y="291"/>
                  </a:cubicBezTo>
                  <a:cubicBezTo>
                    <a:pt x="148" y="291"/>
                    <a:pt x="161" y="278"/>
                    <a:pt x="161" y="262"/>
                  </a:cubicBezTo>
                  <a:cubicBezTo>
                    <a:pt x="161" y="246"/>
                    <a:pt x="148" y="233"/>
                    <a:pt x="132" y="233"/>
                  </a:cubicBezTo>
                  <a:cubicBezTo>
                    <a:pt x="123" y="233"/>
                    <a:pt x="123" y="233"/>
                    <a:pt x="123" y="233"/>
                  </a:cubicBezTo>
                  <a:cubicBezTo>
                    <a:pt x="123" y="232"/>
                    <a:pt x="123" y="231"/>
                    <a:pt x="123" y="229"/>
                  </a:cubicBezTo>
                  <a:cubicBezTo>
                    <a:pt x="123" y="223"/>
                    <a:pt x="118" y="218"/>
                    <a:pt x="112" y="218"/>
                  </a:cubicBezTo>
                  <a:cubicBezTo>
                    <a:pt x="104" y="218"/>
                    <a:pt x="104" y="218"/>
                    <a:pt x="104" y="218"/>
                  </a:cubicBezTo>
                  <a:cubicBezTo>
                    <a:pt x="98" y="218"/>
                    <a:pt x="93" y="223"/>
                    <a:pt x="93" y="229"/>
                  </a:cubicBezTo>
                  <a:cubicBezTo>
                    <a:pt x="93" y="231"/>
                    <a:pt x="93" y="232"/>
                    <a:pt x="94" y="233"/>
                  </a:cubicBezTo>
                  <a:cubicBezTo>
                    <a:pt x="74" y="233"/>
                    <a:pt x="74" y="233"/>
                    <a:pt x="74" y="233"/>
                  </a:cubicBezTo>
                  <a:cubicBezTo>
                    <a:pt x="42" y="106"/>
                    <a:pt x="56" y="58"/>
                    <a:pt x="56" y="56"/>
                  </a:cubicBezTo>
                  <a:cubicBezTo>
                    <a:pt x="61" y="46"/>
                    <a:pt x="65" y="40"/>
                    <a:pt x="71" y="39"/>
                  </a:cubicBezTo>
                  <a:cubicBezTo>
                    <a:pt x="71" y="39"/>
                    <a:pt x="72" y="39"/>
                    <a:pt x="73" y="39"/>
                  </a:cubicBezTo>
                  <a:cubicBezTo>
                    <a:pt x="85" y="39"/>
                    <a:pt x="102" y="51"/>
                    <a:pt x="118" y="66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7" y="68"/>
                    <a:pt x="117" y="70"/>
                    <a:pt x="117" y="72"/>
                  </a:cubicBezTo>
                  <a:cubicBezTo>
                    <a:pt x="149" y="159"/>
                    <a:pt x="149" y="159"/>
                    <a:pt x="149" y="159"/>
                  </a:cubicBezTo>
                  <a:cubicBezTo>
                    <a:pt x="150" y="162"/>
                    <a:pt x="152" y="163"/>
                    <a:pt x="155" y="163"/>
                  </a:cubicBezTo>
                  <a:cubicBezTo>
                    <a:pt x="155" y="163"/>
                    <a:pt x="155" y="163"/>
                    <a:pt x="155" y="163"/>
                  </a:cubicBezTo>
                  <a:cubicBezTo>
                    <a:pt x="167" y="163"/>
                    <a:pt x="179" y="159"/>
                    <a:pt x="189" y="153"/>
                  </a:cubicBezTo>
                  <a:cubicBezTo>
                    <a:pt x="207" y="163"/>
                    <a:pt x="226" y="149"/>
                    <a:pt x="226" y="149"/>
                  </a:cubicBezTo>
                  <a:cubicBezTo>
                    <a:pt x="243" y="136"/>
                    <a:pt x="231" y="116"/>
                    <a:pt x="231" y="116"/>
                  </a:cubicBezTo>
                  <a:cubicBezTo>
                    <a:pt x="231" y="116"/>
                    <a:pt x="231" y="116"/>
                    <a:pt x="230" y="116"/>
                  </a:cubicBezTo>
                  <a:cubicBezTo>
                    <a:pt x="243" y="102"/>
                    <a:pt x="250" y="89"/>
                    <a:pt x="251" y="88"/>
                  </a:cubicBezTo>
                  <a:cubicBezTo>
                    <a:pt x="252" y="86"/>
                    <a:pt x="252" y="85"/>
                    <a:pt x="251" y="83"/>
                  </a:cubicBezTo>
                  <a:close/>
                  <a:moveTo>
                    <a:pt x="150" y="262"/>
                  </a:moveTo>
                  <a:cubicBezTo>
                    <a:pt x="150" y="272"/>
                    <a:pt x="142" y="280"/>
                    <a:pt x="132" y="280"/>
                  </a:cubicBezTo>
                  <a:cubicBezTo>
                    <a:pt x="49" y="280"/>
                    <a:pt x="49" y="280"/>
                    <a:pt x="49" y="280"/>
                  </a:cubicBezTo>
                  <a:cubicBezTo>
                    <a:pt x="40" y="280"/>
                    <a:pt x="32" y="272"/>
                    <a:pt x="32" y="262"/>
                  </a:cubicBezTo>
                  <a:cubicBezTo>
                    <a:pt x="32" y="253"/>
                    <a:pt x="40" y="245"/>
                    <a:pt x="49" y="245"/>
                  </a:cubicBezTo>
                  <a:cubicBezTo>
                    <a:pt x="132" y="245"/>
                    <a:pt x="132" y="245"/>
                    <a:pt x="132" y="245"/>
                  </a:cubicBezTo>
                  <a:cubicBezTo>
                    <a:pt x="142" y="245"/>
                    <a:pt x="150" y="253"/>
                    <a:pt x="150" y="262"/>
                  </a:cubicBezTo>
                  <a:close/>
                  <a:moveTo>
                    <a:pt x="73" y="28"/>
                  </a:moveTo>
                  <a:cubicBezTo>
                    <a:pt x="72" y="28"/>
                    <a:pt x="70" y="28"/>
                    <a:pt x="69" y="28"/>
                  </a:cubicBezTo>
                  <a:cubicBezTo>
                    <a:pt x="66" y="28"/>
                    <a:pt x="54" y="30"/>
                    <a:pt x="46" y="52"/>
                  </a:cubicBezTo>
                  <a:cubicBezTo>
                    <a:pt x="45" y="52"/>
                    <a:pt x="45" y="52"/>
                    <a:pt x="45" y="52"/>
                  </a:cubicBezTo>
                  <a:cubicBezTo>
                    <a:pt x="45" y="54"/>
                    <a:pt x="30" y="101"/>
                    <a:pt x="62" y="233"/>
                  </a:cubicBezTo>
                  <a:cubicBezTo>
                    <a:pt x="49" y="233"/>
                    <a:pt x="49" y="233"/>
                    <a:pt x="49" y="233"/>
                  </a:cubicBezTo>
                  <a:cubicBezTo>
                    <a:pt x="48" y="233"/>
                    <a:pt x="46" y="233"/>
                    <a:pt x="45" y="233"/>
                  </a:cubicBezTo>
                  <a:cubicBezTo>
                    <a:pt x="13" y="97"/>
                    <a:pt x="28" y="51"/>
                    <a:pt x="31" y="46"/>
                  </a:cubicBezTo>
                  <a:cubicBezTo>
                    <a:pt x="41" y="20"/>
                    <a:pt x="56" y="13"/>
                    <a:pt x="67" y="12"/>
                  </a:cubicBezTo>
                  <a:cubicBezTo>
                    <a:pt x="69" y="12"/>
                    <a:pt x="71" y="12"/>
                    <a:pt x="72" y="12"/>
                  </a:cubicBezTo>
                  <a:cubicBezTo>
                    <a:pt x="91" y="12"/>
                    <a:pt x="113" y="25"/>
                    <a:pt x="132" y="41"/>
                  </a:cubicBezTo>
                  <a:cubicBezTo>
                    <a:pt x="124" y="55"/>
                    <a:pt x="124" y="55"/>
                    <a:pt x="124" y="55"/>
                  </a:cubicBezTo>
                  <a:cubicBezTo>
                    <a:pt x="107" y="41"/>
                    <a:pt x="88" y="28"/>
                    <a:pt x="73" y="28"/>
                  </a:cubicBezTo>
                  <a:close/>
                  <a:moveTo>
                    <a:pt x="159" y="151"/>
                  </a:moveTo>
                  <a:cubicBezTo>
                    <a:pt x="129" y="70"/>
                    <a:pt x="129" y="70"/>
                    <a:pt x="129" y="70"/>
                  </a:cubicBezTo>
                  <a:cubicBezTo>
                    <a:pt x="142" y="46"/>
                    <a:pt x="142" y="46"/>
                    <a:pt x="142" y="46"/>
                  </a:cubicBezTo>
                  <a:cubicBezTo>
                    <a:pt x="237" y="88"/>
                    <a:pt x="237" y="88"/>
                    <a:pt x="237" y="88"/>
                  </a:cubicBezTo>
                  <a:cubicBezTo>
                    <a:pt x="227" y="103"/>
                    <a:pt x="195" y="148"/>
                    <a:pt x="159" y="15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  <p:sp>
          <p:nvSpPr>
            <p:cNvPr id="23" name="Freeform 29"/>
            <p:cNvSpPr>
              <a:spLocks noEditPoints="1"/>
            </p:cNvSpPr>
            <p:nvPr/>
          </p:nvSpPr>
          <p:spPr bwMode="auto">
            <a:xfrm>
              <a:off x="5862565" y="4893838"/>
              <a:ext cx="481012" cy="481013"/>
            </a:xfrm>
            <a:custGeom>
              <a:avLst/>
              <a:gdLst>
                <a:gd name="T0" fmla="*/ 114 w 128"/>
                <a:gd name="T1" fmla="*/ 29 h 128"/>
                <a:gd name="T2" fmla="*/ 112 w 128"/>
                <a:gd name="T3" fmla="*/ 8 h 128"/>
                <a:gd name="T4" fmla="*/ 24 w 128"/>
                <a:gd name="T5" fmla="*/ 0 h 128"/>
                <a:gd name="T6" fmla="*/ 16 w 128"/>
                <a:gd name="T7" fmla="*/ 27 h 128"/>
                <a:gd name="T8" fmla="*/ 2 w 128"/>
                <a:gd name="T9" fmla="*/ 45 h 128"/>
                <a:gd name="T10" fmla="*/ 0 w 128"/>
                <a:gd name="T11" fmla="*/ 56 h 128"/>
                <a:gd name="T12" fmla="*/ 12 w 128"/>
                <a:gd name="T13" fmla="*/ 68 h 128"/>
                <a:gd name="T14" fmla="*/ 20 w 128"/>
                <a:gd name="T15" fmla="*/ 128 h 128"/>
                <a:gd name="T16" fmla="*/ 116 w 128"/>
                <a:gd name="T17" fmla="*/ 120 h 128"/>
                <a:gd name="T18" fmla="*/ 116 w 128"/>
                <a:gd name="T19" fmla="*/ 68 h 128"/>
                <a:gd name="T20" fmla="*/ 128 w 128"/>
                <a:gd name="T21" fmla="*/ 52 h 128"/>
                <a:gd name="T22" fmla="*/ 104 w 128"/>
                <a:gd name="T23" fmla="*/ 8 h 128"/>
                <a:gd name="T24" fmla="*/ 24 w 128"/>
                <a:gd name="T25" fmla="*/ 24 h 128"/>
                <a:gd name="T26" fmla="*/ 24 w 128"/>
                <a:gd name="T27" fmla="*/ 8 h 128"/>
                <a:gd name="T28" fmla="*/ 41 w 128"/>
                <a:gd name="T29" fmla="*/ 60 h 128"/>
                <a:gd name="T30" fmla="*/ 40 w 128"/>
                <a:gd name="T31" fmla="*/ 32 h 128"/>
                <a:gd name="T32" fmla="*/ 41 w 128"/>
                <a:gd name="T33" fmla="*/ 60 h 128"/>
                <a:gd name="T34" fmla="*/ 62 w 128"/>
                <a:gd name="T35" fmla="*/ 32 h 128"/>
                <a:gd name="T36" fmla="*/ 45 w 128"/>
                <a:gd name="T37" fmla="*/ 60 h 128"/>
                <a:gd name="T38" fmla="*/ 66 w 128"/>
                <a:gd name="T39" fmla="*/ 32 h 128"/>
                <a:gd name="T40" fmla="*/ 83 w 128"/>
                <a:gd name="T41" fmla="*/ 60 h 128"/>
                <a:gd name="T42" fmla="*/ 66 w 128"/>
                <a:gd name="T43" fmla="*/ 32 h 128"/>
                <a:gd name="T44" fmla="*/ 88 w 128"/>
                <a:gd name="T45" fmla="*/ 32 h 128"/>
                <a:gd name="T46" fmla="*/ 87 w 128"/>
                <a:gd name="T47" fmla="*/ 60 h 128"/>
                <a:gd name="T48" fmla="*/ 8 w 128"/>
                <a:gd name="T49" fmla="*/ 56 h 128"/>
                <a:gd name="T50" fmla="*/ 9 w 128"/>
                <a:gd name="T51" fmla="*/ 50 h 128"/>
                <a:gd name="T52" fmla="*/ 24 w 128"/>
                <a:gd name="T53" fmla="*/ 32 h 128"/>
                <a:gd name="T54" fmla="*/ 19 w 128"/>
                <a:gd name="T55" fmla="*/ 60 h 128"/>
                <a:gd name="T56" fmla="*/ 8 w 128"/>
                <a:gd name="T57" fmla="*/ 56 h 128"/>
                <a:gd name="T58" fmla="*/ 50 w 128"/>
                <a:gd name="T59" fmla="*/ 120 h 128"/>
                <a:gd name="T60" fmla="*/ 80 w 128"/>
                <a:gd name="T61" fmla="*/ 80 h 128"/>
                <a:gd name="T62" fmla="*/ 108 w 128"/>
                <a:gd name="T63" fmla="*/ 120 h 128"/>
                <a:gd name="T64" fmla="*/ 84 w 128"/>
                <a:gd name="T65" fmla="*/ 80 h 128"/>
                <a:gd name="T66" fmla="*/ 50 w 128"/>
                <a:gd name="T67" fmla="*/ 76 h 128"/>
                <a:gd name="T68" fmla="*/ 46 w 128"/>
                <a:gd name="T69" fmla="*/ 120 h 128"/>
                <a:gd name="T70" fmla="*/ 20 w 128"/>
                <a:gd name="T71" fmla="*/ 68 h 128"/>
                <a:gd name="T72" fmla="*/ 108 w 128"/>
                <a:gd name="T73" fmla="*/ 120 h 128"/>
                <a:gd name="T74" fmla="*/ 116 w 128"/>
                <a:gd name="T75" fmla="*/ 60 h 128"/>
                <a:gd name="T76" fmla="*/ 93 w 128"/>
                <a:gd name="T77" fmla="*/ 32 h 128"/>
                <a:gd name="T78" fmla="*/ 104 w 128"/>
                <a:gd name="T79" fmla="*/ 32 h 128"/>
                <a:gd name="T80" fmla="*/ 119 w 128"/>
                <a:gd name="T81" fmla="*/ 50 h 128"/>
                <a:gd name="T82" fmla="*/ 120 w 128"/>
                <a:gd name="T83" fmla="*/ 5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8" h="128">
                  <a:moveTo>
                    <a:pt x="126" y="45"/>
                  </a:moveTo>
                  <a:cubicBezTo>
                    <a:pt x="114" y="29"/>
                    <a:pt x="114" y="29"/>
                    <a:pt x="114" y="29"/>
                  </a:cubicBezTo>
                  <a:cubicBezTo>
                    <a:pt x="113" y="28"/>
                    <a:pt x="113" y="28"/>
                    <a:pt x="112" y="27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4"/>
                    <a:pt x="108" y="0"/>
                    <a:pt x="104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0" y="0"/>
                    <a:pt x="16" y="4"/>
                    <a:pt x="16" y="8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5" y="28"/>
                    <a:pt x="15" y="28"/>
                    <a:pt x="14" y="29"/>
                  </a:cubicBezTo>
                  <a:cubicBezTo>
                    <a:pt x="2" y="45"/>
                    <a:pt x="2" y="45"/>
                    <a:pt x="2" y="45"/>
                  </a:cubicBezTo>
                  <a:cubicBezTo>
                    <a:pt x="1" y="47"/>
                    <a:pt x="0" y="49"/>
                    <a:pt x="0" y="52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3"/>
                    <a:pt x="5" y="68"/>
                    <a:pt x="12" y="68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120"/>
                    <a:pt x="12" y="120"/>
                    <a:pt x="12" y="120"/>
                  </a:cubicBezTo>
                  <a:cubicBezTo>
                    <a:pt x="12" y="124"/>
                    <a:pt x="16" y="128"/>
                    <a:pt x="20" y="128"/>
                  </a:cubicBezTo>
                  <a:cubicBezTo>
                    <a:pt x="108" y="128"/>
                    <a:pt x="108" y="128"/>
                    <a:pt x="108" y="128"/>
                  </a:cubicBezTo>
                  <a:cubicBezTo>
                    <a:pt x="112" y="128"/>
                    <a:pt x="116" y="124"/>
                    <a:pt x="116" y="120"/>
                  </a:cubicBezTo>
                  <a:cubicBezTo>
                    <a:pt x="116" y="68"/>
                    <a:pt x="116" y="68"/>
                    <a:pt x="116" y="68"/>
                  </a:cubicBezTo>
                  <a:cubicBezTo>
                    <a:pt x="116" y="68"/>
                    <a:pt x="116" y="68"/>
                    <a:pt x="116" y="68"/>
                  </a:cubicBezTo>
                  <a:cubicBezTo>
                    <a:pt x="123" y="68"/>
                    <a:pt x="128" y="63"/>
                    <a:pt x="128" y="56"/>
                  </a:cubicBezTo>
                  <a:cubicBezTo>
                    <a:pt x="128" y="52"/>
                    <a:pt x="128" y="52"/>
                    <a:pt x="128" y="52"/>
                  </a:cubicBezTo>
                  <a:cubicBezTo>
                    <a:pt x="128" y="49"/>
                    <a:pt x="127" y="47"/>
                    <a:pt x="126" y="45"/>
                  </a:cubicBezTo>
                  <a:close/>
                  <a:moveTo>
                    <a:pt x="104" y="8"/>
                  </a:moveTo>
                  <a:cubicBezTo>
                    <a:pt x="104" y="24"/>
                    <a:pt x="104" y="24"/>
                    <a:pt x="10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8"/>
                    <a:pt x="24" y="8"/>
                    <a:pt x="24" y="8"/>
                  </a:cubicBezTo>
                  <a:lnTo>
                    <a:pt x="104" y="8"/>
                  </a:lnTo>
                  <a:close/>
                  <a:moveTo>
                    <a:pt x="41" y="60"/>
                  </a:moveTo>
                  <a:cubicBezTo>
                    <a:pt x="24" y="60"/>
                    <a:pt x="24" y="60"/>
                    <a:pt x="24" y="60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49" y="32"/>
                    <a:pt x="49" y="32"/>
                    <a:pt x="49" y="32"/>
                  </a:cubicBezTo>
                  <a:lnTo>
                    <a:pt x="41" y="60"/>
                  </a:lnTo>
                  <a:close/>
                  <a:moveTo>
                    <a:pt x="53" y="32"/>
                  </a:moveTo>
                  <a:cubicBezTo>
                    <a:pt x="62" y="32"/>
                    <a:pt x="62" y="32"/>
                    <a:pt x="62" y="32"/>
                  </a:cubicBezTo>
                  <a:cubicBezTo>
                    <a:pt x="62" y="60"/>
                    <a:pt x="62" y="60"/>
                    <a:pt x="62" y="60"/>
                  </a:cubicBezTo>
                  <a:cubicBezTo>
                    <a:pt x="45" y="60"/>
                    <a:pt x="45" y="60"/>
                    <a:pt x="45" y="60"/>
                  </a:cubicBezTo>
                  <a:lnTo>
                    <a:pt x="53" y="32"/>
                  </a:lnTo>
                  <a:close/>
                  <a:moveTo>
                    <a:pt x="66" y="32"/>
                  </a:moveTo>
                  <a:cubicBezTo>
                    <a:pt x="75" y="32"/>
                    <a:pt x="75" y="32"/>
                    <a:pt x="75" y="32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66" y="60"/>
                    <a:pt x="66" y="60"/>
                    <a:pt x="66" y="60"/>
                  </a:cubicBezTo>
                  <a:lnTo>
                    <a:pt x="66" y="32"/>
                  </a:lnTo>
                  <a:close/>
                  <a:moveTo>
                    <a:pt x="79" y="32"/>
                  </a:moveTo>
                  <a:cubicBezTo>
                    <a:pt x="88" y="32"/>
                    <a:pt x="88" y="32"/>
                    <a:pt x="88" y="32"/>
                  </a:cubicBezTo>
                  <a:cubicBezTo>
                    <a:pt x="104" y="60"/>
                    <a:pt x="104" y="60"/>
                    <a:pt x="104" y="60"/>
                  </a:cubicBezTo>
                  <a:cubicBezTo>
                    <a:pt x="87" y="60"/>
                    <a:pt x="87" y="60"/>
                    <a:pt x="87" y="60"/>
                  </a:cubicBezTo>
                  <a:lnTo>
                    <a:pt x="79" y="32"/>
                  </a:lnTo>
                  <a:close/>
                  <a:moveTo>
                    <a:pt x="8" y="56"/>
                  </a:moveTo>
                  <a:cubicBezTo>
                    <a:pt x="8" y="52"/>
                    <a:pt x="8" y="52"/>
                    <a:pt x="8" y="52"/>
                  </a:cubicBezTo>
                  <a:cubicBezTo>
                    <a:pt x="8" y="51"/>
                    <a:pt x="8" y="50"/>
                    <a:pt x="9" y="50"/>
                  </a:cubicBezTo>
                  <a:cubicBezTo>
                    <a:pt x="21" y="34"/>
                    <a:pt x="21" y="34"/>
                    <a:pt x="21" y="34"/>
                  </a:cubicBezTo>
                  <a:cubicBezTo>
                    <a:pt x="22" y="33"/>
                    <a:pt x="23" y="32"/>
                    <a:pt x="24" y="32"/>
                  </a:cubicBezTo>
                  <a:cubicBezTo>
                    <a:pt x="35" y="32"/>
                    <a:pt x="35" y="32"/>
                    <a:pt x="35" y="32"/>
                  </a:cubicBezTo>
                  <a:cubicBezTo>
                    <a:pt x="19" y="60"/>
                    <a:pt x="19" y="60"/>
                    <a:pt x="19" y="60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10" y="60"/>
                    <a:pt x="8" y="58"/>
                    <a:pt x="8" y="56"/>
                  </a:cubicBezTo>
                  <a:close/>
                  <a:moveTo>
                    <a:pt x="80" y="120"/>
                  </a:moveTo>
                  <a:cubicBezTo>
                    <a:pt x="50" y="120"/>
                    <a:pt x="50" y="120"/>
                    <a:pt x="50" y="120"/>
                  </a:cubicBezTo>
                  <a:cubicBezTo>
                    <a:pt x="50" y="80"/>
                    <a:pt x="50" y="80"/>
                    <a:pt x="50" y="80"/>
                  </a:cubicBezTo>
                  <a:cubicBezTo>
                    <a:pt x="80" y="80"/>
                    <a:pt x="80" y="80"/>
                    <a:pt x="80" y="80"/>
                  </a:cubicBezTo>
                  <a:lnTo>
                    <a:pt x="80" y="120"/>
                  </a:lnTo>
                  <a:close/>
                  <a:moveTo>
                    <a:pt x="108" y="120"/>
                  </a:moveTo>
                  <a:cubicBezTo>
                    <a:pt x="84" y="120"/>
                    <a:pt x="84" y="120"/>
                    <a:pt x="84" y="120"/>
                  </a:cubicBezTo>
                  <a:cubicBezTo>
                    <a:pt x="84" y="80"/>
                    <a:pt x="84" y="80"/>
                    <a:pt x="84" y="80"/>
                  </a:cubicBezTo>
                  <a:cubicBezTo>
                    <a:pt x="84" y="78"/>
                    <a:pt x="82" y="76"/>
                    <a:pt x="80" y="76"/>
                  </a:cubicBezTo>
                  <a:cubicBezTo>
                    <a:pt x="50" y="76"/>
                    <a:pt x="50" y="76"/>
                    <a:pt x="50" y="76"/>
                  </a:cubicBezTo>
                  <a:cubicBezTo>
                    <a:pt x="48" y="76"/>
                    <a:pt x="46" y="78"/>
                    <a:pt x="46" y="80"/>
                  </a:cubicBezTo>
                  <a:cubicBezTo>
                    <a:pt x="46" y="120"/>
                    <a:pt x="46" y="120"/>
                    <a:pt x="46" y="120"/>
                  </a:cubicBezTo>
                  <a:cubicBezTo>
                    <a:pt x="20" y="120"/>
                    <a:pt x="20" y="120"/>
                    <a:pt x="20" y="120"/>
                  </a:cubicBezTo>
                  <a:cubicBezTo>
                    <a:pt x="20" y="68"/>
                    <a:pt x="20" y="68"/>
                    <a:pt x="20" y="68"/>
                  </a:cubicBezTo>
                  <a:cubicBezTo>
                    <a:pt x="108" y="68"/>
                    <a:pt x="108" y="68"/>
                    <a:pt x="108" y="68"/>
                  </a:cubicBezTo>
                  <a:lnTo>
                    <a:pt x="108" y="120"/>
                  </a:lnTo>
                  <a:close/>
                  <a:moveTo>
                    <a:pt x="120" y="56"/>
                  </a:moveTo>
                  <a:cubicBezTo>
                    <a:pt x="120" y="58"/>
                    <a:pt x="118" y="60"/>
                    <a:pt x="116" y="60"/>
                  </a:cubicBezTo>
                  <a:cubicBezTo>
                    <a:pt x="109" y="60"/>
                    <a:pt x="109" y="60"/>
                    <a:pt x="109" y="60"/>
                  </a:cubicBezTo>
                  <a:cubicBezTo>
                    <a:pt x="93" y="32"/>
                    <a:pt x="93" y="32"/>
                    <a:pt x="93" y="32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2"/>
                    <a:pt x="106" y="33"/>
                    <a:pt x="107" y="34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0" y="50"/>
                    <a:pt x="120" y="51"/>
                    <a:pt x="120" y="52"/>
                  </a:cubicBezTo>
                  <a:lnTo>
                    <a:pt x="120" y="5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id-ID"/>
            </a:p>
          </p:txBody>
        </p:sp>
      </p:grpSp>
      <p:cxnSp>
        <p:nvCxnSpPr>
          <p:cNvPr id="81" name="Straight Connector 126"/>
          <p:cNvCxnSpPr/>
          <p:nvPr/>
        </p:nvCxnSpPr>
        <p:spPr>
          <a:xfrm>
            <a:off x="7535829" y="5234013"/>
            <a:ext cx="1385789" cy="0"/>
          </a:xfrm>
          <a:prstGeom prst="line">
            <a:avLst/>
          </a:prstGeom>
          <a:ln>
            <a:solidFill>
              <a:schemeClr val="accent2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131"/>
          <p:cNvCxnSpPr/>
          <p:nvPr/>
        </p:nvCxnSpPr>
        <p:spPr>
          <a:xfrm>
            <a:off x="7391846" y="1808969"/>
            <a:ext cx="1385789" cy="0"/>
          </a:xfrm>
          <a:prstGeom prst="line">
            <a:avLst/>
          </a:prstGeom>
          <a:ln>
            <a:solidFill>
              <a:schemeClr val="accent2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136"/>
          <p:cNvCxnSpPr/>
          <p:nvPr/>
        </p:nvCxnSpPr>
        <p:spPr>
          <a:xfrm flipH="1">
            <a:off x="3421266" y="1895855"/>
            <a:ext cx="1162915" cy="0"/>
          </a:xfrm>
          <a:prstGeom prst="line">
            <a:avLst/>
          </a:prstGeom>
          <a:ln>
            <a:solidFill>
              <a:schemeClr val="accent2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141"/>
          <p:cNvCxnSpPr/>
          <p:nvPr/>
        </p:nvCxnSpPr>
        <p:spPr>
          <a:xfrm flipH="1">
            <a:off x="2680803" y="5077954"/>
            <a:ext cx="1385789" cy="0"/>
          </a:xfrm>
          <a:prstGeom prst="line">
            <a:avLst/>
          </a:prstGeom>
          <a:ln>
            <a:solidFill>
              <a:schemeClr val="accent2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7"/>
          <p:cNvSpPr txBox="1"/>
          <p:nvPr/>
        </p:nvSpPr>
        <p:spPr>
          <a:xfrm>
            <a:off x="1279039" y="1485234"/>
            <a:ext cx="2165017" cy="8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点击这里添加主要的文字内容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点击这里添加主要的文字内容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点击这里添加主要的文字内容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1" name="TextBox 7"/>
          <p:cNvSpPr txBox="1"/>
          <p:nvPr/>
        </p:nvSpPr>
        <p:spPr>
          <a:xfrm>
            <a:off x="547390" y="4685944"/>
            <a:ext cx="2165017" cy="8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点击这里添加主要的文字内容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点击这里添加主要的文字内容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点击这里添加主要的文字内容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" name="TextBox 7"/>
          <p:cNvSpPr txBox="1"/>
          <p:nvPr/>
        </p:nvSpPr>
        <p:spPr>
          <a:xfrm>
            <a:off x="8761905" y="1397861"/>
            <a:ext cx="2165017" cy="8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点击这里添加主要的文字内容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点击这里添加主要的文字内容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点击这里添加主要的文字内容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7" name="TextBox 7"/>
          <p:cNvSpPr txBox="1"/>
          <p:nvPr/>
        </p:nvSpPr>
        <p:spPr>
          <a:xfrm>
            <a:off x="8932804" y="4819038"/>
            <a:ext cx="2165017" cy="830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点击这里添加主要的文字内容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点击这里添加主要的文字内容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点击这里添加主要的文字内容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526181" y="2323676"/>
            <a:ext cx="723108" cy="7384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endParaRPr lang="en-US" altLang="zh-CN" sz="21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1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</a:p>
        </p:txBody>
      </p:sp>
      <p:sp>
        <p:nvSpPr>
          <p:cNvPr id="109" name="文本框 108"/>
          <p:cNvSpPr txBox="1"/>
          <p:nvPr/>
        </p:nvSpPr>
        <p:spPr>
          <a:xfrm>
            <a:off x="6579946" y="2228665"/>
            <a:ext cx="723108" cy="7384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endParaRPr lang="en-US" altLang="zh-CN" sz="21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1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</a:p>
        </p:txBody>
      </p:sp>
      <p:sp>
        <p:nvSpPr>
          <p:cNvPr id="110" name="文本框 109"/>
          <p:cNvSpPr txBox="1"/>
          <p:nvPr/>
        </p:nvSpPr>
        <p:spPr>
          <a:xfrm>
            <a:off x="7672665" y="4057230"/>
            <a:ext cx="723108" cy="7384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endParaRPr lang="en-US" altLang="zh-CN" sz="21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1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</a:p>
        </p:txBody>
      </p:sp>
      <p:sp>
        <p:nvSpPr>
          <p:cNvPr id="111" name="文本框 110"/>
          <p:cNvSpPr txBox="1"/>
          <p:nvPr/>
        </p:nvSpPr>
        <p:spPr>
          <a:xfrm>
            <a:off x="3173805" y="4010872"/>
            <a:ext cx="723108" cy="7384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endParaRPr lang="en-US" altLang="zh-CN" sz="21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1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4000">
        <p:random/>
      </p:transition>
    </mc:Choice>
    <mc:Fallback xmlns="">
      <p:transition spd="slow" advClick="0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  <p:bldP spid="101" grpId="0"/>
      <p:bldP spid="104" grpId="0"/>
      <p:bldP spid="107" grpId="0"/>
      <p:bldP spid="2" grpId="0"/>
      <p:bldP spid="109" grpId="0"/>
      <p:bldP spid="110" grpId="0"/>
      <p:bldP spid="1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5"/>
          <p:cNvSpPr>
            <a:spLocks noChangeArrowheads="1"/>
          </p:cNvSpPr>
          <p:nvPr/>
        </p:nvSpPr>
        <p:spPr bwMode="auto">
          <a:xfrm>
            <a:off x="1736511" y="3599271"/>
            <a:ext cx="1924586" cy="32853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6" name="Rectangle 6"/>
          <p:cNvSpPr>
            <a:spLocks noChangeArrowheads="1"/>
          </p:cNvSpPr>
          <p:nvPr/>
        </p:nvSpPr>
        <p:spPr bwMode="auto">
          <a:xfrm>
            <a:off x="3876910" y="4290175"/>
            <a:ext cx="1945280" cy="25944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7" name="Rectangle 7"/>
          <p:cNvSpPr>
            <a:spLocks noChangeArrowheads="1"/>
          </p:cNvSpPr>
          <p:nvPr/>
        </p:nvSpPr>
        <p:spPr bwMode="auto">
          <a:xfrm>
            <a:off x="6038004" y="4997206"/>
            <a:ext cx="1945280" cy="18873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8" name="Rectangle 8"/>
          <p:cNvSpPr>
            <a:spLocks noChangeArrowheads="1"/>
          </p:cNvSpPr>
          <p:nvPr/>
        </p:nvSpPr>
        <p:spPr bwMode="auto">
          <a:xfrm>
            <a:off x="8199095" y="2677916"/>
            <a:ext cx="1945280" cy="42066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9" name="TextBox 682"/>
          <p:cNvSpPr txBox="1"/>
          <p:nvPr/>
        </p:nvSpPr>
        <p:spPr>
          <a:xfrm>
            <a:off x="2131042" y="3791485"/>
            <a:ext cx="1243153" cy="70772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51%</a:t>
            </a:r>
            <a:endParaRPr lang="zh-CN" altLang="en-US" sz="4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0" name="TextBox 682"/>
          <p:cNvSpPr txBox="1"/>
          <p:nvPr/>
        </p:nvSpPr>
        <p:spPr>
          <a:xfrm>
            <a:off x="4282572" y="4467801"/>
            <a:ext cx="1243153" cy="70772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fontAlgn="base">
              <a:spcBef>
                <a:spcPct val="0"/>
              </a:spcBef>
              <a:spcAft>
                <a:spcPct val="0"/>
              </a:spcAft>
              <a:defRPr sz="4000">
                <a:gradFill>
                  <a:gsLst>
                    <a:gs pos="0">
                      <a:schemeClr val="bg1">
                        <a:shade val="30000"/>
                        <a:satMod val="115000"/>
                      </a:schemeClr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dirty="0">
                <a:solidFill>
                  <a:schemeClr val="bg1"/>
                </a:solidFill>
              </a:rPr>
              <a:t>44%</a:t>
            </a:r>
            <a:endParaRPr lang="zh-CN" altLang="en-US" sz="4000" dirty="0">
              <a:solidFill>
                <a:schemeClr val="bg1"/>
              </a:solidFill>
            </a:endParaRPr>
          </a:p>
        </p:txBody>
      </p:sp>
      <p:sp>
        <p:nvSpPr>
          <p:cNvPr id="71" name="TextBox 682"/>
          <p:cNvSpPr txBox="1"/>
          <p:nvPr/>
        </p:nvSpPr>
        <p:spPr>
          <a:xfrm>
            <a:off x="6420181" y="5049620"/>
            <a:ext cx="1243963" cy="70772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fontAlgn="base">
              <a:spcBef>
                <a:spcPct val="0"/>
              </a:spcBef>
              <a:spcAft>
                <a:spcPct val="0"/>
              </a:spcAft>
              <a:defRPr sz="4000">
                <a:gradFill>
                  <a:gsLst>
                    <a:gs pos="0">
                      <a:schemeClr val="bg1">
                        <a:shade val="30000"/>
                        <a:satMod val="115000"/>
                      </a:schemeClr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dirty="0">
                <a:solidFill>
                  <a:schemeClr val="bg1"/>
                </a:solidFill>
              </a:rPr>
              <a:t>40%</a:t>
            </a:r>
            <a:endParaRPr lang="zh-CN" altLang="en-US" sz="4000" dirty="0">
              <a:solidFill>
                <a:schemeClr val="bg1"/>
              </a:solidFill>
            </a:endParaRPr>
          </a:p>
        </p:txBody>
      </p:sp>
      <p:sp>
        <p:nvSpPr>
          <p:cNvPr id="72" name="TextBox 682"/>
          <p:cNvSpPr txBox="1"/>
          <p:nvPr/>
        </p:nvSpPr>
        <p:spPr>
          <a:xfrm>
            <a:off x="8559017" y="2842590"/>
            <a:ext cx="1243153" cy="70772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fontAlgn="base">
              <a:spcBef>
                <a:spcPct val="0"/>
              </a:spcBef>
              <a:spcAft>
                <a:spcPct val="0"/>
              </a:spcAft>
              <a:defRPr sz="4000">
                <a:gradFill>
                  <a:gsLst>
                    <a:gs pos="0">
                      <a:schemeClr val="bg1">
                        <a:shade val="30000"/>
                        <a:satMod val="115000"/>
                      </a:schemeClr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dirty="0">
                <a:solidFill>
                  <a:schemeClr val="bg1"/>
                </a:solidFill>
              </a:rPr>
              <a:t>72%</a:t>
            </a:r>
            <a:endParaRPr lang="zh-CN" altLang="en-US" sz="4000" dirty="0">
              <a:solidFill>
                <a:schemeClr val="bg1"/>
              </a:solidFill>
            </a:endParaRPr>
          </a:p>
        </p:txBody>
      </p:sp>
      <p:sp>
        <p:nvSpPr>
          <p:cNvPr id="74" name="Copyright Notice"/>
          <p:cNvSpPr/>
          <p:nvPr/>
        </p:nvSpPr>
        <p:spPr bwMode="auto">
          <a:xfrm>
            <a:off x="1998411" y="3046767"/>
            <a:ext cx="1405478" cy="397740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1983" tIns="32393" rIns="71983" bIns="32393" rtlCol="0" anchor="t"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2400" cap="small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第一季度</a:t>
            </a:r>
            <a:endParaRPr lang="en-US" sz="2400" cap="small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5" name="Copyright Notice"/>
          <p:cNvSpPr/>
          <p:nvPr/>
        </p:nvSpPr>
        <p:spPr bwMode="auto">
          <a:xfrm>
            <a:off x="4213060" y="3731174"/>
            <a:ext cx="1405478" cy="397740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1983" tIns="32393" rIns="71983" bIns="32393" rtlCol="0" anchor="t"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2400" cap="small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第二季度</a:t>
            </a:r>
            <a:endParaRPr lang="en-US" sz="2400" cap="small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6" name="Copyright Notice"/>
          <p:cNvSpPr/>
          <p:nvPr/>
        </p:nvSpPr>
        <p:spPr bwMode="auto">
          <a:xfrm>
            <a:off x="6350669" y="4467801"/>
            <a:ext cx="1405478" cy="314659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1983" tIns="32393" rIns="71983" bIns="32393" rtlCol="0" anchor="t"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cap="small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第三季度</a:t>
            </a:r>
            <a:endParaRPr lang="en-US" sz="2400" cap="small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7" name="Copyright Notice"/>
          <p:cNvSpPr/>
          <p:nvPr/>
        </p:nvSpPr>
        <p:spPr bwMode="auto">
          <a:xfrm>
            <a:off x="8500154" y="2127169"/>
            <a:ext cx="1405478" cy="397740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1983" tIns="32393" rIns="71983" bIns="32393" rtlCol="0" anchor="t"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2400" cap="small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第四季度</a:t>
            </a:r>
            <a:endParaRPr lang="en-US" sz="2400" cap="small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635442" y="1160691"/>
            <a:ext cx="3668654" cy="1569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点击添加小标题</a:t>
            </a: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黑体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4000">
        <p:random/>
      </p:transition>
    </mc:Choice>
    <mc:Fallback xmlns="">
      <p:transition spd="slow" advClick="0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  <p:bldP spid="67" grpId="0" animBg="1"/>
      <p:bldP spid="68" grpId="0" animBg="1"/>
      <p:bldP spid="69" grpId="0"/>
      <p:bldP spid="70" grpId="0"/>
      <p:bldP spid="71" grpId="0"/>
      <p:bldP spid="72" grpId="0"/>
      <p:bldP spid="74" grpId="0"/>
      <p:bldP spid="75" grpId="0"/>
      <p:bldP spid="76" grpId="0"/>
      <p:bldP spid="77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39504" y="1958032"/>
            <a:ext cx="2978818" cy="34983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E8E8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51" tIns="45725" rIns="91451" bIns="45725" rtlCol="0" anchor="ctr"/>
          <a:lstStyle/>
          <a:p>
            <a:pPr algn="ctr"/>
            <a:endParaRPr lang="zh-CN" altLang="en-US"/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739503" y="1653935"/>
            <a:ext cx="2980783" cy="636411"/>
          </a:xfrm>
          <a:prstGeom prst="homePlate">
            <a:avLst>
              <a:gd name="adj" fmla="val 63872"/>
            </a:avLst>
          </a:prstGeom>
          <a:solidFill>
            <a:schemeClr val="accent1"/>
          </a:solidFill>
          <a:ln w="9525">
            <a:noFill/>
            <a:miter lim="800000"/>
          </a:ln>
        </p:spPr>
        <p:txBody>
          <a:bodyPr wrap="none" lIns="91451" tIns="45725" rIns="91451" bIns="45725" anchor="ctr"/>
          <a:lstStyle/>
          <a:p>
            <a:pPr algn="ctr"/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添加文字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0895" y="2378209"/>
            <a:ext cx="2755409" cy="2892462"/>
          </a:xfrm>
          <a:prstGeom prst="rect">
            <a:avLst/>
          </a:prstGeom>
          <a:noFill/>
        </p:spPr>
        <p:txBody>
          <a:bodyPr wrap="square" lIns="91451" tIns="45725" rIns="91451" bIns="45725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</a:t>
            </a:r>
          </a:p>
        </p:txBody>
      </p:sp>
      <p:sp>
        <p:nvSpPr>
          <p:cNvPr id="7" name="矩形 6"/>
          <p:cNvSpPr/>
          <p:nvPr/>
        </p:nvSpPr>
        <p:spPr>
          <a:xfrm>
            <a:off x="8407989" y="1968311"/>
            <a:ext cx="2943378" cy="34881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E8E8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51" tIns="45725" rIns="91451" bIns="45725" rtlCol="0" anchor="ctr"/>
          <a:lstStyle/>
          <a:p>
            <a:pPr algn="ctr"/>
            <a:endParaRPr lang="zh-CN" altLang="en-US"/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 flipH="1">
            <a:off x="8379342" y="1653935"/>
            <a:ext cx="2972024" cy="634540"/>
          </a:xfrm>
          <a:prstGeom prst="homePlate">
            <a:avLst>
              <a:gd name="adj" fmla="val 63872"/>
            </a:avLst>
          </a:prstGeom>
          <a:solidFill>
            <a:schemeClr val="accent2"/>
          </a:solidFill>
          <a:ln w="9525">
            <a:noFill/>
            <a:miter lim="800000"/>
          </a:ln>
        </p:spPr>
        <p:txBody>
          <a:bodyPr wrap="none" lIns="91451" tIns="45725" rIns="91451" bIns="45725" anchor="ctr"/>
          <a:lstStyle/>
          <a:p>
            <a:pPr algn="ctr"/>
            <a:r>
              <a:rPr lang="zh-CN" altLang="en-US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添加文字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562877" y="2378209"/>
            <a:ext cx="2788943" cy="2892462"/>
          </a:xfrm>
          <a:prstGeom prst="rect">
            <a:avLst/>
          </a:prstGeom>
          <a:noFill/>
        </p:spPr>
        <p:txBody>
          <a:bodyPr wrap="square" lIns="91451" tIns="45725" rIns="91451" bIns="45725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3931074" y="1485234"/>
            <a:ext cx="4206870" cy="5163861"/>
            <a:chOff x="4628548" y="1712344"/>
            <a:chExt cx="2749192" cy="3374586"/>
          </a:xfrm>
        </p:grpSpPr>
        <p:grpSp>
          <p:nvGrpSpPr>
            <p:cNvPr id="12" name="Group 39"/>
            <p:cNvGrpSpPr/>
            <p:nvPr/>
          </p:nvGrpSpPr>
          <p:grpSpPr>
            <a:xfrm>
              <a:off x="5730129" y="3642493"/>
              <a:ext cx="730155" cy="1444437"/>
              <a:chOff x="4206876" y="3641725"/>
              <a:chExt cx="730250" cy="1444625"/>
            </a:xfrm>
            <a:solidFill>
              <a:schemeClr val="bg2"/>
            </a:solidFill>
          </p:grpSpPr>
          <p:sp>
            <p:nvSpPr>
              <p:cNvPr id="19" name="Freeform 139"/>
              <p:cNvSpPr/>
              <p:nvPr/>
            </p:nvSpPr>
            <p:spPr bwMode="auto">
              <a:xfrm>
                <a:off x="4457701" y="3702050"/>
                <a:ext cx="228600" cy="222250"/>
              </a:xfrm>
              <a:custGeom>
                <a:avLst/>
                <a:gdLst>
                  <a:gd name="T0" fmla="*/ 61 w 72"/>
                  <a:gd name="T1" fmla="*/ 60 h 70"/>
                  <a:gd name="T2" fmla="*/ 60 w 72"/>
                  <a:gd name="T3" fmla="*/ 60 h 70"/>
                  <a:gd name="T4" fmla="*/ 52 w 72"/>
                  <a:gd name="T5" fmla="*/ 66 h 70"/>
                  <a:gd name="T6" fmla="*/ 36 w 72"/>
                  <a:gd name="T7" fmla="*/ 70 h 70"/>
                  <a:gd name="T8" fmla="*/ 20 w 72"/>
                  <a:gd name="T9" fmla="*/ 66 h 70"/>
                  <a:gd name="T10" fmla="*/ 20 w 72"/>
                  <a:gd name="T11" fmla="*/ 65 h 70"/>
                  <a:gd name="T12" fmla="*/ 13 w 72"/>
                  <a:gd name="T13" fmla="*/ 61 h 70"/>
                  <a:gd name="T14" fmla="*/ 12 w 72"/>
                  <a:gd name="T15" fmla="*/ 60 h 70"/>
                  <a:gd name="T16" fmla="*/ 8 w 72"/>
                  <a:gd name="T17" fmla="*/ 56 h 70"/>
                  <a:gd name="T18" fmla="*/ 7 w 72"/>
                  <a:gd name="T19" fmla="*/ 54 h 70"/>
                  <a:gd name="T20" fmla="*/ 1 w 72"/>
                  <a:gd name="T21" fmla="*/ 32 h 70"/>
                  <a:gd name="T22" fmla="*/ 3 w 72"/>
                  <a:gd name="T23" fmla="*/ 23 h 70"/>
                  <a:gd name="T24" fmla="*/ 4 w 72"/>
                  <a:gd name="T25" fmla="*/ 22 h 70"/>
                  <a:gd name="T26" fmla="*/ 4 w 72"/>
                  <a:gd name="T27" fmla="*/ 21 h 70"/>
                  <a:gd name="T28" fmla="*/ 5 w 72"/>
                  <a:gd name="T29" fmla="*/ 20 h 70"/>
                  <a:gd name="T30" fmla="*/ 5 w 72"/>
                  <a:gd name="T31" fmla="*/ 20 h 70"/>
                  <a:gd name="T32" fmla="*/ 7 w 72"/>
                  <a:gd name="T33" fmla="*/ 16 h 70"/>
                  <a:gd name="T34" fmla="*/ 8 w 72"/>
                  <a:gd name="T35" fmla="*/ 14 h 70"/>
                  <a:gd name="T36" fmla="*/ 9 w 72"/>
                  <a:gd name="T37" fmla="*/ 13 h 70"/>
                  <a:gd name="T38" fmla="*/ 12 w 72"/>
                  <a:gd name="T39" fmla="*/ 10 h 70"/>
                  <a:gd name="T40" fmla="*/ 13 w 72"/>
                  <a:gd name="T41" fmla="*/ 9 h 70"/>
                  <a:gd name="T42" fmla="*/ 14 w 72"/>
                  <a:gd name="T43" fmla="*/ 8 h 70"/>
                  <a:gd name="T44" fmla="*/ 14 w 72"/>
                  <a:gd name="T45" fmla="*/ 8 h 70"/>
                  <a:gd name="T46" fmla="*/ 15 w 72"/>
                  <a:gd name="T47" fmla="*/ 7 h 70"/>
                  <a:gd name="T48" fmla="*/ 15 w 72"/>
                  <a:gd name="T49" fmla="*/ 7 h 70"/>
                  <a:gd name="T50" fmla="*/ 36 w 72"/>
                  <a:gd name="T51" fmla="*/ 0 h 70"/>
                  <a:gd name="T52" fmla="*/ 42 w 72"/>
                  <a:gd name="T53" fmla="*/ 0 h 70"/>
                  <a:gd name="T54" fmla="*/ 42 w 72"/>
                  <a:gd name="T55" fmla="*/ 0 h 70"/>
                  <a:gd name="T56" fmla="*/ 53 w 72"/>
                  <a:gd name="T57" fmla="*/ 4 h 70"/>
                  <a:gd name="T58" fmla="*/ 54 w 72"/>
                  <a:gd name="T59" fmla="*/ 5 h 70"/>
                  <a:gd name="T60" fmla="*/ 55 w 72"/>
                  <a:gd name="T61" fmla="*/ 6 h 70"/>
                  <a:gd name="T62" fmla="*/ 71 w 72"/>
                  <a:gd name="T63" fmla="*/ 32 h 70"/>
                  <a:gd name="T64" fmla="*/ 71 w 72"/>
                  <a:gd name="T65" fmla="*/ 33 h 70"/>
                  <a:gd name="T66" fmla="*/ 61 w 72"/>
                  <a:gd name="T67" fmla="*/ 6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2" h="70">
                    <a:moveTo>
                      <a:pt x="61" y="60"/>
                    </a:moveTo>
                    <a:cubicBezTo>
                      <a:pt x="60" y="60"/>
                      <a:pt x="60" y="60"/>
                      <a:pt x="60" y="60"/>
                    </a:cubicBezTo>
                    <a:cubicBezTo>
                      <a:pt x="58" y="63"/>
                      <a:pt x="55" y="64"/>
                      <a:pt x="52" y="66"/>
                    </a:cubicBezTo>
                    <a:cubicBezTo>
                      <a:pt x="48" y="68"/>
                      <a:pt x="42" y="70"/>
                      <a:pt x="36" y="70"/>
                    </a:cubicBezTo>
                    <a:cubicBezTo>
                      <a:pt x="30" y="70"/>
                      <a:pt x="25" y="68"/>
                      <a:pt x="20" y="66"/>
                    </a:cubicBezTo>
                    <a:cubicBezTo>
                      <a:pt x="20" y="65"/>
                      <a:pt x="20" y="65"/>
                      <a:pt x="20" y="65"/>
                    </a:cubicBezTo>
                    <a:cubicBezTo>
                      <a:pt x="17" y="64"/>
                      <a:pt x="15" y="63"/>
                      <a:pt x="13" y="61"/>
                    </a:cubicBezTo>
                    <a:cubicBezTo>
                      <a:pt x="12" y="60"/>
                      <a:pt x="12" y="60"/>
                      <a:pt x="12" y="60"/>
                    </a:cubicBezTo>
                    <a:cubicBezTo>
                      <a:pt x="10" y="59"/>
                      <a:pt x="9" y="57"/>
                      <a:pt x="8" y="56"/>
                    </a:cubicBezTo>
                    <a:cubicBezTo>
                      <a:pt x="8" y="55"/>
                      <a:pt x="7" y="55"/>
                      <a:pt x="7" y="54"/>
                    </a:cubicBezTo>
                    <a:cubicBezTo>
                      <a:pt x="2" y="47"/>
                      <a:pt x="0" y="39"/>
                      <a:pt x="1" y="32"/>
                    </a:cubicBezTo>
                    <a:cubicBezTo>
                      <a:pt x="1" y="29"/>
                      <a:pt x="2" y="26"/>
                      <a:pt x="3" y="23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4" y="22"/>
                      <a:pt x="4" y="21"/>
                      <a:pt x="4" y="21"/>
                    </a:cubicBezTo>
                    <a:cubicBezTo>
                      <a:pt x="5" y="20"/>
                      <a:pt x="5" y="20"/>
                      <a:pt x="5" y="20"/>
                    </a:cubicBezTo>
                    <a:cubicBezTo>
                      <a:pt x="5" y="20"/>
                      <a:pt x="5" y="20"/>
                      <a:pt x="5" y="20"/>
                    </a:cubicBezTo>
                    <a:cubicBezTo>
                      <a:pt x="5" y="18"/>
                      <a:pt x="6" y="17"/>
                      <a:pt x="7" y="16"/>
                    </a:cubicBezTo>
                    <a:cubicBezTo>
                      <a:pt x="7" y="15"/>
                      <a:pt x="8" y="15"/>
                      <a:pt x="8" y="14"/>
                    </a:cubicBezTo>
                    <a:cubicBezTo>
                      <a:pt x="8" y="14"/>
                      <a:pt x="9" y="13"/>
                      <a:pt x="9" y="13"/>
                    </a:cubicBezTo>
                    <a:cubicBezTo>
                      <a:pt x="10" y="12"/>
                      <a:pt x="11" y="11"/>
                      <a:pt x="12" y="10"/>
                    </a:cubicBezTo>
                    <a:cubicBezTo>
                      <a:pt x="12" y="10"/>
                      <a:pt x="12" y="9"/>
                      <a:pt x="13" y="9"/>
                    </a:cubicBezTo>
                    <a:cubicBezTo>
                      <a:pt x="13" y="9"/>
                      <a:pt x="14" y="8"/>
                      <a:pt x="14" y="8"/>
                    </a:cubicBezTo>
                    <a:cubicBezTo>
                      <a:pt x="14" y="8"/>
                      <a:pt x="14" y="8"/>
                      <a:pt x="14" y="8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21" y="2"/>
                      <a:pt x="28" y="0"/>
                      <a:pt x="36" y="0"/>
                    </a:cubicBezTo>
                    <a:cubicBezTo>
                      <a:pt x="38" y="0"/>
                      <a:pt x="40" y="0"/>
                      <a:pt x="42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6" y="1"/>
                      <a:pt x="49" y="2"/>
                      <a:pt x="53" y="4"/>
                    </a:cubicBezTo>
                    <a:cubicBezTo>
                      <a:pt x="53" y="4"/>
                      <a:pt x="54" y="5"/>
                      <a:pt x="54" y="5"/>
                    </a:cubicBezTo>
                    <a:cubicBezTo>
                      <a:pt x="55" y="6"/>
                      <a:pt x="55" y="6"/>
                      <a:pt x="55" y="6"/>
                    </a:cubicBezTo>
                    <a:cubicBezTo>
                      <a:pt x="64" y="11"/>
                      <a:pt x="70" y="21"/>
                      <a:pt x="71" y="32"/>
                    </a:cubicBezTo>
                    <a:cubicBezTo>
                      <a:pt x="71" y="33"/>
                      <a:pt x="71" y="33"/>
                      <a:pt x="71" y="33"/>
                    </a:cubicBezTo>
                    <a:cubicBezTo>
                      <a:pt x="72" y="42"/>
                      <a:pt x="69" y="52"/>
                      <a:pt x="61" y="6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07" tIns="45703" rIns="91407" bIns="45703" numCol="1" anchor="t" anchorCtr="0" compatLnSpc="1"/>
              <a:lstStyle/>
              <a:p>
                <a:endParaRPr lang="en-US"/>
              </a:p>
            </p:txBody>
          </p:sp>
          <p:sp>
            <p:nvSpPr>
              <p:cNvPr id="20" name="Freeform 140"/>
              <p:cNvSpPr/>
              <p:nvPr/>
            </p:nvSpPr>
            <p:spPr bwMode="auto">
              <a:xfrm>
                <a:off x="4206876" y="3641725"/>
                <a:ext cx="730250" cy="1444625"/>
              </a:xfrm>
              <a:custGeom>
                <a:avLst/>
                <a:gdLst>
                  <a:gd name="T0" fmla="*/ 163 w 230"/>
                  <a:gd name="T1" fmla="*/ 145 h 455"/>
                  <a:gd name="T2" fmla="*/ 163 w 230"/>
                  <a:gd name="T3" fmla="*/ 152 h 455"/>
                  <a:gd name="T4" fmla="*/ 163 w 230"/>
                  <a:gd name="T5" fmla="*/ 426 h 455"/>
                  <a:gd name="T6" fmla="*/ 123 w 230"/>
                  <a:gd name="T7" fmla="*/ 425 h 455"/>
                  <a:gd name="T8" fmla="*/ 123 w 230"/>
                  <a:gd name="T9" fmla="*/ 264 h 455"/>
                  <a:gd name="T10" fmla="*/ 107 w 230"/>
                  <a:gd name="T11" fmla="*/ 264 h 455"/>
                  <a:gd name="T12" fmla="*/ 107 w 230"/>
                  <a:gd name="T13" fmla="*/ 426 h 455"/>
                  <a:gd name="T14" fmla="*/ 67 w 230"/>
                  <a:gd name="T15" fmla="*/ 426 h 455"/>
                  <a:gd name="T16" fmla="*/ 67 w 230"/>
                  <a:gd name="T17" fmla="*/ 426 h 455"/>
                  <a:gd name="T18" fmla="*/ 67 w 230"/>
                  <a:gd name="T19" fmla="*/ 426 h 455"/>
                  <a:gd name="T20" fmla="*/ 67 w 230"/>
                  <a:gd name="T21" fmla="*/ 426 h 455"/>
                  <a:gd name="T22" fmla="*/ 67 w 230"/>
                  <a:gd name="T23" fmla="*/ 299 h 455"/>
                  <a:gd name="T24" fmla="*/ 67 w 230"/>
                  <a:gd name="T25" fmla="*/ 263 h 455"/>
                  <a:gd name="T26" fmla="*/ 67 w 230"/>
                  <a:gd name="T27" fmla="*/ 145 h 455"/>
                  <a:gd name="T28" fmla="*/ 4 w 230"/>
                  <a:gd name="T29" fmla="*/ 22 h 455"/>
                  <a:gd name="T30" fmla="*/ 19 w 230"/>
                  <a:gd name="T31" fmla="*/ 2 h 455"/>
                  <a:gd name="T32" fmla="*/ 32 w 230"/>
                  <a:gd name="T33" fmla="*/ 17 h 455"/>
                  <a:gd name="T34" fmla="*/ 73 w 230"/>
                  <a:gd name="T35" fmla="*/ 96 h 455"/>
                  <a:gd name="T36" fmla="*/ 82 w 230"/>
                  <a:gd name="T37" fmla="*/ 96 h 455"/>
                  <a:gd name="T38" fmla="*/ 148 w 230"/>
                  <a:gd name="T39" fmla="*/ 96 h 455"/>
                  <a:gd name="T40" fmla="*/ 157 w 230"/>
                  <a:gd name="T41" fmla="*/ 96 h 455"/>
                  <a:gd name="T42" fmla="*/ 198 w 230"/>
                  <a:gd name="T43" fmla="*/ 17 h 455"/>
                  <a:gd name="T44" fmla="*/ 211 w 230"/>
                  <a:gd name="T45" fmla="*/ 2 h 455"/>
                  <a:gd name="T46" fmla="*/ 226 w 230"/>
                  <a:gd name="T47" fmla="*/ 22 h 455"/>
                  <a:gd name="T48" fmla="*/ 163 w 230"/>
                  <a:gd name="T49" fmla="*/ 145 h 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30" h="455">
                    <a:moveTo>
                      <a:pt x="163" y="145"/>
                    </a:moveTo>
                    <a:cubicBezTo>
                      <a:pt x="163" y="152"/>
                      <a:pt x="163" y="152"/>
                      <a:pt x="163" y="152"/>
                    </a:cubicBezTo>
                    <a:cubicBezTo>
                      <a:pt x="163" y="243"/>
                      <a:pt x="163" y="336"/>
                      <a:pt x="163" y="426"/>
                    </a:cubicBezTo>
                    <a:cubicBezTo>
                      <a:pt x="163" y="454"/>
                      <a:pt x="123" y="455"/>
                      <a:pt x="123" y="425"/>
                    </a:cubicBezTo>
                    <a:cubicBezTo>
                      <a:pt x="123" y="264"/>
                      <a:pt x="123" y="264"/>
                      <a:pt x="123" y="264"/>
                    </a:cubicBezTo>
                    <a:cubicBezTo>
                      <a:pt x="107" y="264"/>
                      <a:pt x="107" y="264"/>
                      <a:pt x="107" y="264"/>
                    </a:cubicBezTo>
                    <a:cubicBezTo>
                      <a:pt x="107" y="318"/>
                      <a:pt x="107" y="373"/>
                      <a:pt x="107" y="426"/>
                    </a:cubicBezTo>
                    <a:cubicBezTo>
                      <a:pt x="107" y="454"/>
                      <a:pt x="68" y="455"/>
                      <a:pt x="67" y="426"/>
                    </a:cubicBezTo>
                    <a:cubicBezTo>
                      <a:pt x="67" y="426"/>
                      <a:pt x="67" y="426"/>
                      <a:pt x="67" y="426"/>
                    </a:cubicBezTo>
                    <a:cubicBezTo>
                      <a:pt x="67" y="426"/>
                      <a:pt x="67" y="426"/>
                      <a:pt x="67" y="426"/>
                    </a:cubicBezTo>
                    <a:cubicBezTo>
                      <a:pt x="67" y="426"/>
                      <a:pt x="67" y="426"/>
                      <a:pt x="67" y="426"/>
                    </a:cubicBezTo>
                    <a:cubicBezTo>
                      <a:pt x="67" y="426"/>
                      <a:pt x="67" y="366"/>
                      <a:pt x="67" y="299"/>
                    </a:cubicBezTo>
                    <a:cubicBezTo>
                      <a:pt x="67" y="299"/>
                      <a:pt x="67" y="290"/>
                      <a:pt x="67" y="263"/>
                    </a:cubicBezTo>
                    <a:cubicBezTo>
                      <a:pt x="67" y="145"/>
                      <a:pt x="67" y="145"/>
                      <a:pt x="67" y="145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0" y="11"/>
                      <a:pt x="7" y="0"/>
                      <a:pt x="19" y="2"/>
                    </a:cubicBezTo>
                    <a:cubicBezTo>
                      <a:pt x="27" y="4"/>
                      <a:pt x="29" y="11"/>
                      <a:pt x="32" y="17"/>
                    </a:cubicBezTo>
                    <a:cubicBezTo>
                      <a:pt x="36" y="23"/>
                      <a:pt x="58" y="67"/>
                      <a:pt x="73" y="96"/>
                    </a:cubicBezTo>
                    <a:cubicBezTo>
                      <a:pt x="75" y="96"/>
                      <a:pt x="79" y="96"/>
                      <a:pt x="82" y="96"/>
                    </a:cubicBezTo>
                    <a:cubicBezTo>
                      <a:pt x="148" y="96"/>
                      <a:pt x="148" y="96"/>
                      <a:pt x="148" y="96"/>
                    </a:cubicBezTo>
                    <a:cubicBezTo>
                      <a:pt x="151" y="96"/>
                      <a:pt x="154" y="96"/>
                      <a:pt x="157" y="96"/>
                    </a:cubicBezTo>
                    <a:cubicBezTo>
                      <a:pt x="172" y="67"/>
                      <a:pt x="194" y="23"/>
                      <a:pt x="198" y="17"/>
                    </a:cubicBezTo>
                    <a:cubicBezTo>
                      <a:pt x="201" y="11"/>
                      <a:pt x="203" y="4"/>
                      <a:pt x="211" y="2"/>
                    </a:cubicBezTo>
                    <a:cubicBezTo>
                      <a:pt x="223" y="0"/>
                      <a:pt x="230" y="11"/>
                      <a:pt x="226" y="22"/>
                    </a:cubicBezTo>
                    <a:lnTo>
                      <a:pt x="163" y="145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07" tIns="45703" rIns="91407" bIns="45703" numCol="1" anchor="t" anchorCtr="0" compatLnSpc="1"/>
              <a:lstStyle/>
              <a:p>
                <a:endParaRPr lang="en-US"/>
              </a:p>
            </p:txBody>
          </p:sp>
        </p:grpSp>
        <p:sp>
          <p:nvSpPr>
            <p:cNvPr id="13" name="Freeform 141"/>
            <p:cNvSpPr>
              <a:spLocks noEditPoints="1"/>
            </p:cNvSpPr>
            <p:nvPr/>
          </p:nvSpPr>
          <p:spPr bwMode="auto">
            <a:xfrm>
              <a:off x="4628548" y="2439324"/>
              <a:ext cx="1517452" cy="377776"/>
            </a:xfrm>
            <a:custGeom>
              <a:avLst/>
              <a:gdLst>
                <a:gd name="T0" fmla="*/ 465 w 478"/>
                <a:gd name="T1" fmla="*/ 46 h 119"/>
                <a:gd name="T2" fmla="*/ 142 w 478"/>
                <a:gd name="T3" fmla="*/ 46 h 119"/>
                <a:gd name="T4" fmla="*/ 111 w 478"/>
                <a:gd name="T5" fmla="*/ 6 h 119"/>
                <a:gd name="T6" fmla="*/ 101 w 478"/>
                <a:gd name="T7" fmla="*/ 0 h 119"/>
                <a:gd name="T8" fmla="*/ 13 w 478"/>
                <a:gd name="T9" fmla="*/ 0 h 119"/>
                <a:gd name="T10" fmla="*/ 2 w 478"/>
                <a:gd name="T11" fmla="*/ 8 h 119"/>
                <a:gd name="T12" fmla="*/ 3 w 478"/>
                <a:gd name="T13" fmla="*/ 21 h 119"/>
                <a:gd name="T14" fmla="*/ 32 w 478"/>
                <a:gd name="T15" fmla="*/ 60 h 119"/>
                <a:gd name="T16" fmla="*/ 3 w 478"/>
                <a:gd name="T17" fmla="*/ 98 h 119"/>
                <a:gd name="T18" fmla="*/ 2 w 478"/>
                <a:gd name="T19" fmla="*/ 112 h 119"/>
                <a:gd name="T20" fmla="*/ 13 w 478"/>
                <a:gd name="T21" fmla="*/ 119 h 119"/>
                <a:gd name="T22" fmla="*/ 101 w 478"/>
                <a:gd name="T23" fmla="*/ 119 h 119"/>
                <a:gd name="T24" fmla="*/ 111 w 478"/>
                <a:gd name="T25" fmla="*/ 114 h 119"/>
                <a:gd name="T26" fmla="*/ 143 w 478"/>
                <a:gd name="T27" fmla="*/ 72 h 119"/>
                <a:gd name="T28" fmla="*/ 465 w 478"/>
                <a:gd name="T29" fmla="*/ 72 h 119"/>
                <a:gd name="T30" fmla="*/ 478 w 478"/>
                <a:gd name="T31" fmla="*/ 59 h 119"/>
                <a:gd name="T32" fmla="*/ 465 w 478"/>
                <a:gd name="T33" fmla="*/ 46 h 119"/>
                <a:gd name="T34" fmla="*/ 95 w 478"/>
                <a:gd name="T35" fmla="*/ 26 h 119"/>
                <a:gd name="T36" fmla="*/ 109 w 478"/>
                <a:gd name="T37" fmla="*/ 46 h 119"/>
                <a:gd name="T38" fmla="*/ 59 w 478"/>
                <a:gd name="T39" fmla="*/ 46 h 119"/>
                <a:gd name="T40" fmla="*/ 59 w 478"/>
                <a:gd name="T41" fmla="*/ 46 h 119"/>
                <a:gd name="T42" fmla="*/ 54 w 478"/>
                <a:gd name="T43" fmla="*/ 46 h 119"/>
                <a:gd name="T44" fmla="*/ 40 w 478"/>
                <a:gd name="T45" fmla="*/ 26 h 119"/>
                <a:gd name="T46" fmla="*/ 95 w 478"/>
                <a:gd name="T47" fmla="*/ 26 h 119"/>
                <a:gd name="T48" fmla="*/ 95 w 478"/>
                <a:gd name="T49" fmla="*/ 93 h 119"/>
                <a:gd name="T50" fmla="*/ 40 w 478"/>
                <a:gd name="T51" fmla="*/ 93 h 119"/>
                <a:gd name="T52" fmla="*/ 54 w 478"/>
                <a:gd name="T53" fmla="*/ 73 h 119"/>
                <a:gd name="T54" fmla="*/ 109 w 478"/>
                <a:gd name="T55" fmla="*/ 73 h 119"/>
                <a:gd name="T56" fmla="*/ 95 w 478"/>
                <a:gd name="T57" fmla="*/ 9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78" h="119">
                  <a:moveTo>
                    <a:pt x="465" y="46"/>
                  </a:moveTo>
                  <a:cubicBezTo>
                    <a:pt x="142" y="46"/>
                    <a:pt x="142" y="46"/>
                    <a:pt x="142" y="46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09" y="2"/>
                    <a:pt x="105" y="0"/>
                    <a:pt x="101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8" y="0"/>
                    <a:pt x="4" y="3"/>
                    <a:pt x="2" y="8"/>
                  </a:cubicBezTo>
                  <a:cubicBezTo>
                    <a:pt x="0" y="12"/>
                    <a:pt x="0" y="17"/>
                    <a:pt x="3" y="21"/>
                  </a:cubicBezTo>
                  <a:cubicBezTo>
                    <a:pt x="32" y="60"/>
                    <a:pt x="32" y="60"/>
                    <a:pt x="32" y="60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0" y="102"/>
                    <a:pt x="0" y="107"/>
                    <a:pt x="2" y="112"/>
                  </a:cubicBezTo>
                  <a:cubicBezTo>
                    <a:pt x="4" y="116"/>
                    <a:pt x="8" y="119"/>
                    <a:pt x="13" y="119"/>
                  </a:cubicBezTo>
                  <a:cubicBezTo>
                    <a:pt x="101" y="119"/>
                    <a:pt x="101" y="119"/>
                    <a:pt x="101" y="119"/>
                  </a:cubicBezTo>
                  <a:cubicBezTo>
                    <a:pt x="105" y="119"/>
                    <a:pt x="109" y="117"/>
                    <a:pt x="111" y="114"/>
                  </a:cubicBezTo>
                  <a:cubicBezTo>
                    <a:pt x="143" y="72"/>
                    <a:pt x="143" y="72"/>
                    <a:pt x="143" y="72"/>
                  </a:cubicBezTo>
                  <a:cubicBezTo>
                    <a:pt x="465" y="72"/>
                    <a:pt x="465" y="72"/>
                    <a:pt x="465" y="72"/>
                  </a:cubicBezTo>
                  <a:cubicBezTo>
                    <a:pt x="472" y="72"/>
                    <a:pt x="478" y="66"/>
                    <a:pt x="478" y="59"/>
                  </a:cubicBezTo>
                  <a:cubicBezTo>
                    <a:pt x="478" y="52"/>
                    <a:pt x="472" y="46"/>
                    <a:pt x="465" y="46"/>
                  </a:cubicBezTo>
                  <a:close/>
                  <a:moveTo>
                    <a:pt x="95" y="26"/>
                  </a:moveTo>
                  <a:cubicBezTo>
                    <a:pt x="109" y="46"/>
                    <a:pt x="109" y="46"/>
                    <a:pt x="109" y="46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54" y="46"/>
                    <a:pt x="54" y="46"/>
                    <a:pt x="54" y="46"/>
                  </a:cubicBezTo>
                  <a:cubicBezTo>
                    <a:pt x="40" y="26"/>
                    <a:pt x="40" y="26"/>
                    <a:pt x="40" y="26"/>
                  </a:cubicBezTo>
                  <a:lnTo>
                    <a:pt x="95" y="26"/>
                  </a:lnTo>
                  <a:close/>
                  <a:moveTo>
                    <a:pt x="95" y="93"/>
                  </a:moveTo>
                  <a:cubicBezTo>
                    <a:pt x="40" y="93"/>
                    <a:pt x="40" y="93"/>
                    <a:pt x="40" y="93"/>
                  </a:cubicBezTo>
                  <a:cubicBezTo>
                    <a:pt x="54" y="73"/>
                    <a:pt x="54" y="73"/>
                    <a:pt x="54" y="73"/>
                  </a:cubicBezTo>
                  <a:cubicBezTo>
                    <a:pt x="109" y="73"/>
                    <a:pt x="109" y="73"/>
                    <a:pt x="109" y="73"/>
                  </a:cubicBezTo>
                  <a:lnTo>
                    <a:pt x="95" y="9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142"/>
            <p:cNvSpPr/>
            <p:nvPr/>
          </p:nvSpPr>
          <p:spPr bwMode="auto">
            <a:xfrm>
              <a:off x="6933298" y="2452022"/>
              <a:ext cx="444442" cy="342855"/>
            </a:xfrm>
            <a:custGeom>
              <a:avLst/>
              <a:gdLst>
                <a:gd name="T0" fmla="*/ 140 w 140"/>
                <a:gd name="T1" fmla="*/ 55 h 108"/>
                <a:gd name="T2" fmla="*/ 131 w 140"/>
                <a:gd name="T3" fmla="*/ 64 h 108"/>
                <a:gd name="T4" fmla="*/ 90 w 140"/>
                <a:gd name="T5" fmla="*/ 105 h 108"/>
                <a:gd name="T6" fmla="*/ 86 w 140"/>
                <a:gd name="T7" fmla="*/ 107 h 108"/>
                <a:gd name="T8" fmla="*/ 80 w 140"/>
                <a:gd name="T9" fmla="*/ 108 h 108"/>
                <a:gd name="T10" fmla="*/ 71 w 140"/>
                <a:gd name="T11" fmla="*/ 105 h 108"/>
                <a:gd name="T12" fmla="*/ 71 w 140"/>
                <a:gd name="T13" fmla="*/ 86 h 108"/>
                <a:gd name="T14" fmla="*/ 90 w 140"/>
                <a:gd name="T15" fmla="*/ 68 h 108"/>
                <a:gd name="T16" fmla="*/ 13 w 140"/>
                <a:gd name="T17" fmla="*/ 68 h 108"/>
                <a:gd name="T18" fmla="*/ 1 w 140"/>
                <a:gd name="T19" fmla="*/ 60 h 108"/>
                <a:gd name="T20" fmla="*/ 0 w 140"/>
                <a:gd name="T21" fmla="*/ 55 h 108"/>
                <a:gd name="T22" fmla="*/ 13 w 140"/>
                <a:gd name="T23" fmla="*/ 42 h 108"/>
                <a:gd name="T24" fmla="*/ 90 w 140"/>
                <a:gd name="T25" fmla="*/ 42 h 108"/>
                <a:gd name="T26" fmla="*/ 71 w 140"/>
                <a:gd name="T27" fmla="*/ 23 h 108"/>
                <a:gd name="T28" fmla="*/ 68 w 140"/>
                <a:gd name="T29" fmla="*/ 19 h 108"/>
                <a:gd name="T30" fmla="*/ 71 w 140"/>
                <a:gd name="T31" fmla="*/ 5 h 108"/>
                <a:gd name="T32" fmla="*/ 90 w 140"/>
                <a:gd name="T33" fmla="*/ 5 h 108"/>
                <a:gd name="T34" fmla="*/ 130 w 140"/>
                <a:gd name="T35" fmla="*/ 46 h 108"/>
                <a:gd name="T36" fmla="*/ 140 w 140"/>
                <a:gd name="T37" fmla="*/ 55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0" h="108">
                  <a:moveTo>
                    <a:pt x="140" y="55"/>
                  </a:moveTo>
                  <a:cubicBezTo>
                    <a:pt x="131" y="64"/>
                    <a:pt x="131" y="64"/>
                    <a:pt x="131" y="64"/>
                  </a:cubicBezTo>
                  <a:cubicBezTo>
                    <a:pt x="90" y="105"/>
                    <a:pt x="90" y="105"/>
                    <a:pt x="90" y="105"/>
                  </a:cubicBezTo>
                  <a:cubicBezTo>
                    <a:pt x="88" y="106"/>
                    <a:pt x="87" y="107"/>
                    <a:pt x="86" y="107"/>
                  </a:cubicBezTo>
                  <a:cubicBezTo>
                    <a:pt x="84" y="108"/>
                    <a:pt x="82" y="108"/>
                    <a:pt x="80" y="108"/>
                  </a:cubicBezTo>
                  <a:cubicBezTo>
                    <a:pt x="77" y="108"/>
                    <a:pt x="74" y="107"/>
                    <a:pt x="71" y="105"/>
                  </a:cubicBezTo>
                  <a:cubicBezTo>
                    <a:pt x="66" y="100"/>
                    <a:pt x="66" y="91"/>
                    <a:pt x="71" y="86"/>
                  </a:cubicBezTo>
                  <a:cubicBezTo>
                    <a:pt x="90" y="68"/>
                    <a:pt x="90" y="68"/>
                    <a:pt x="90" y="68"/>
                  </a:cubicBezTo>
                  <a:cubicBezTo>
                    <a:pt x="13" y="68"/>
                    <a:pt x="13" y="68"/>
                    <a:pt x="13" y="68"/>
                  </a:cubicBezTo>
                  <a:cubicBezTo>
                    <a:pt x="7" y="68"/>
                    <a:pt x="3" y="64"/>
                    <a:pt x="1" y="60"/>
                  </a:cubicBezTo>
                  <a:cubicBezTo>
                    <a:pt x="0" y="58"/>
                    <a:pt x="0" y="57"/>
                    <a:pt x="0" y="55"/>
                  </a:cubicBezTo>
                  <a:cubicBezTo>
                    <a:pt x="0" y="48"/>
                    <a:pt x="5" y="42"/>
                    <a:pt x="13" y="42"/>
                  </a:cubicBezTo>
                  <a:cubicBezTo>
                    <a:pt x="90" y="42"/>
                    <a:pt x="90" y="42"/>
                    <a:pt x="90" y="42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0" y="22"/>
                    <a:pt x="69" y="21"/>
                    <a:pt x="68" y="19"/>
                  </a:cubicBezTo>
                  <a:cubicBezTo>
                    <a:pt x="66" y="14"/>
                    <a:pt x="67" y="9"/>
                    <a:pt x="71" y="5"/>
                  </a:cubicBezTo>
                  <a:cubicBezTo>
                    <a:pt x="76" y="0"/>
                    <a:pt x="85" y="0"/>
                    <a:pt x="90" y="5"/>
                  </a:cubicBezTo>
                  <a:cubicBezTo>
                    <a:pt x="130" y="46"/>
                    <a:pt x="130" y="46"/>
                    <a:pt x="130" y="46"/>
                  </a:cubicBezTo>
                  <a:lnTo>
                    <a:pt x="140" y="5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  <p:sp>
          <p:nvSpPr>
            <p:cNvPr id="15" name="Freeform 143"/>
            <p:cNvSpPr/>
            <p:nvPr/>
          </p:nvSpPr>
          <p:spPr bwMode="auto">
            <a:xfrm>
              <a:off x="5920605" y="2413926"/>
              <a:ext cx="393649" cy="425395"/>
            </a:xfrm>
            <a:custGeom>
              <a:avLst/>
              <a:gdLst>
                <a:gd name="T0" fmla="*/ 57 w 124"/>
                <a:gd name="T1" fmla="*/ 134 h 134"/>
                <a:gd name="T2" fmla="*/ 124 w 124"/>
                <a:gd name="T3" fmla="*/ 67 h 134"/>
                <a:gd name="T4" fmla="*/ 57 w 124"/>
                <a:gd name="T5" fmla="*/ 0 h 134"/>
                <a:gd name="T6" fmla="*/ 5 w 124"/>
                <a:gd name="T7" fmla="*/ 25 h 134"/>
                <a:gd name="T8" fmla="*/ 7 w 124"/>
                <a:gd name="T9" fmla="*/ 43 h 134"/>
                <a:gd name="T10" fmla="*/ 25 w 124"/>
                <a:gd name="T11" fmla="*/ 41 h 134"/>
                <a:gd name="T12" fmla="*/ 57 w 124"/>
                <a:gd name="T13" fmla="*/ 26 h 134"/>
                <a:gd name="T14" fmla="*/ 98 w 124"/>
                <a:gd name="T15" fmla="*/ 67 h 134"/>
                <a:gd name="T16" fmla="*/ 57 w 124"/>
                <a:gd name="T17" fmla="*/ 108 h 134"/>
                <a:gd name="T18" fmla="*/ 25 w 124"/>
                <a:gd name="T19" fmla="*/ 92 h 134"/>
                <a:gd name="T20" fmla="*/ 7 w 124"/>
                <a:gd name="T21" fmla="*/ 90 h 134"/>
                <a:gd name="T22" fmla="*/ 5 w 124"/>
                <a:gd name="T23" fmla="*/ 109 h 134"/>
                <a:gd name="T24" fmla="*/ 57 w 124"/>
                <a:gd name="T25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4" h="134">
                  <a:moveTo>
                    <a:pt x="57" y="134"/>
                  </a:moveTo>
                  <a:cubicBezTo>
                    <a:pt x="94" y="134"/>
                    <a:pt x="124" y="104"/>
                    <a:pt x="124" y="67"/>
                  </a:cubicBezTo>
                  <a:cubicBezTo>
                    <a:pt x="124" y="30"/>
                    <a:pt x="94" y="0"/>
                    <a:pt x="57" y="0"/>
                  </a:cubicBezTo>
                  <a:cubicBezTo>
                    <a:pt x="36" y="0"/>
                    <a:pt x="17" y="10"/>
                    <a:pt x="5" y="25"/>
                  </a:cubicBezTo>
                  <a:cubicBezTo>
                    <a:pt x="0" y="31"/>
                    <a:pt x="1" y="39"/>
                    <a:pt x="7" y="43"/>
                  </a:cubicBezTo>
                  <a:cubicBezTo>
                    <a:pt x="12" y="48"/>
                    <a:pt x="21" y="47"/>
                    <a:pt x="25" y="41"/>
                  </a:cubicBezTo>
                  <a:cubicBezTo>
                    <a:pt x="33" y="32"/>
                    <a:pt x="44" y="26"/>
                    <a:pt x="57" y="26"/>
                  </a:cubicBezTo>
                  <a:cubicBezTo>
                    <a:pt x="80" y="26"/>
                    <a:pt x="98" y="44"/>
                    <a:pt x="98" y="67"/>
                  </a:cubicBezTo>
                  <a:cubicBezTo>
                    <a:pt x="98" y="89"/>
                    <a:pt x="80" y="108"/>
                    <a:pt x="57" y="108"/>
                  </a:cubicBezTo>
                  <a:cubicBezTo>
                    <a:pt x="44" y="108"/>
                    <a:pt x="33" y="102"/>
                    <a:pt x="25" y="92"/>
                  </a:cubicBezTo>
                  <a:cubicBezTo>
                    <a:pt x="21" y="87"/>
                    <a:pt x="12" y="86"/>
                    <a:pt x="7" y="90"/>
                  </a:cubicBezTo>
                  <a:cubicBezTo>
                    <a:pt x="1" y="95"/>
                    <a:pt x="0" y="103"/>
                    <a:pt x="5" y="109"/>
                  </a:cubicBezTo>
                  <a:cubicBezTo>
                    <a:pt x="17" y="124"/>
                    <a:pt x="36" y="134"/>
                    <a:pt x="57" y="1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  <p:sp>
          <p:nvSpPr>
            <p:cNvPr id="16" name="Freeform 144"/>
            <p:cNvSpPr/>
            <p:nvPr/>
          </p:nvSpPr>
          <p:spPr bwMode="auto">
            <a:xfrm>
              <a:off x="5692034" y="2204405"/>
              <a:ext cx="831742" cy="841265"/>
            </a:xfrm>
            <a:custGeom>
              <a:avLst/>
              <a:gdLst>
                <a:gd name="T0" fmla="*/ 129 w 262"/>
                <a:gd name="T1" fmla="*/ 0 h 265"/>
                <a:gd name="T2" fmla="*/ 129 w 262"/>
                <a:gd name="T3" fmla="*/ 0 h 265"/>
                <a:gd name="T4" fmla="*/ 2 w 262"/>
                <a:gd name="T5" fmla="*/ 96 h 265"/>
                <a:gd name="T6" fmla="*/ 11 w 262"/>
                <a:gd name="T7" fmla="*/ 112 h 265"/>
                <a:gd name="T8" fmla="*/ 14 w 262"/>
                <a:gd name="T9" fmla="*/ 112 h 265"/>
                <a:gd name="T10" fmla="*/ 27 w 262"/>
                <a:gd name="T11" fmla="*/ 103 h 265"/>
                <a:gd name="T12" fmla="*/ 129 w 262"/>
                <a:gd name="T13" fmla="*/ 26 h 265"/>
                <a:gd name="T14" fmla="*/ 129 w 262"/>
                <a:gd name="T15" fmla="*/ 26 h 265"/>
                <a:gd name="T16" fmla="*/ 129 w 262"/>
                <a:gd name="T17" fmla="*/ 26 h 265"/>
                <a:gd name="T18" fmla="*/ 204 w 262"/>
                <a:gd name="T19" fmla="*/ 57 h 265"/>
                <a:gd name="T20" fmla="*/ 236 w 262"/>
                <a:gd name="T21" fmla="*/ 133 h 265"/>
                <a:gd name="T22" fmla="*/ 205 w 262"/>
                <a:gd name="T23" fmla="*/ 208 h 265"/>
                <a:gd name="T24" fmla="*/ 129 w 262"/>
                <a:gd name="T25" fmla="*/ 239 h 265"/>
                <a:gd name="T26" fmla="*/ 129 w 262"/>
                <a:gd name="T27" fmla="*/ 239 h 265"/>
                <a:gd name="T28" fmla="*/ 27 w 262"/>
                <a:gd name="T29" fmla="*/ 163 h 265"/>
                <a:gd name="T30" fmla="*/ 14 w 262"/>
                <a:gd name="T31" fmla="*/ 153 h 265"/>
                <a:gd name="T32" fmla="*/ 11 w 262"/>
                <a:gd name="T33" fmla="*/ 154 h 265"/>
                <a:gd name="T34" fmla="*/ 2 w 262"/>
                <a:gd name="T35" fmla="*/ 170 h 265"/>
                <a:gd name="T36" fmla="*/ 129 w 262"/>
                <a:gd name="T37" fmla="*/ 265 h 265"/>
                <a:gd name="T38" fmla="*/ 262 w 262"/>
                <a:gd name="T39" fmla="*/ 133 h 265"/>
                <a:gd name="T40" fmla="*/ 129 w 262"/>
                <a:gd name="T41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2" h="265">
                  <a:moveTo>
                    <a:pt x="129" y="0"/>
                  </a:moveTo>
                  <a:cubicBezTo>
                    <a:pt x="129" y="0"/>
                    <a:pt x="129" y="0"/>
                    <a:pt x="129" y="0"/>
                  </a:cubicBezTo>
                  <a:cubicBezTo>
                    <a:pt x="69" y="0"/>
                    <a:pt x="18" y="40"/>
                    <a:pt x="2" y="96"/>
                  </a:cubicBezTo>
                  <a:cubicBezTo>
                    <a:pt x="0" y="102"/>
                    <a:pt x="4" y="110"/>
                    <a:pt x="11" y="112"/>
                  </a:cubicBezTo>
                  <a:cubicBezTo>
                    <a:pt x="12" y="112"/>
                    <a:pt x="13" y="112"/>
                    <a:pt x="14" y="112"/>
                  </a:cubicBezTo>
                  <a:cubicBezTo>
                    <a:pt x="20" y="112"/>
                    <a:pt x="25" y="108"/>
                    <a:pt x="27" y="103"/>
                  </a:cubicBezTo>
                  <a:cubicBezTo>
                    <a:pt x="40" y="59"/>
                    <a:pt x="81" y="26"/>
                    <a:pt x="129" y="26"/>
                  </a:cubicBezTo>
                  <a:cubicBezTo>
                    <a:pt x="129" y="26"/>
                    <a:pt x="129" y="26"/>
                    <a:pt x="129" y="26"/>
                  </a:cubicBezTo>
                  <a:cubicBezTo>
                    <a:pt x="129" y="26"/>
                    <a:pt x="129" y="26"/>
                    <a:pt x="129" y="26"/>
                  </a:cubicBezTo>
                  <a:cubicBezTo>
                    <a:pt x="159" y="26"/>
                    <a:pt x="185" y="38"/>
                    <a:pt x="204" y="57"/>
                  </a:cubicBezTo>
                  <a:cubicBezTo>
                    <a:pt x="224" y="77"/>
                    <a:pt x="236" y="103"/>
                    <a:pt x="236" y="133"/>
                  </a:cubicBezTo>
                  <a:cubicBezTo>
                    <a:pt x="236" y="162"/>
                    <a:pt x="224" y="189"/>
                    <a:pt x="205" y="208"/>
                  </a:cubicBezTo>
                  <a:cubicBezTo>
                    <a:pt x="185" y="228"/>
                    <a:pt x="159" y="239"/>
                    <a:pt x="129" y="239"/>
                  </a:cubicBezTo>
                  <a:cubicBezTo>
                    <a:pt x="129" y="239"/>
                    <a:pt x="129" y="239"/>
                    <a:pt x="129" y="239"/>
                  </a:cubicBezTo>
                  <a:cubicBezTo>
                    <a:pt x="81" y="239"/>
                    <a:pt x="40" y="207"/>
                    <a:pt x="27" y="163"/>
                  </a:cubicBezTo>
                  <a:cubicBezTo>
                    <a:pt x="25" y="157"/>
                    <a:pt x="20" y="153"/>
                    <a:pt x="14" y="153"/>
                  </a:cubicBezTo>
                  <a:cubicBezTo>
                    <a:pt x="13" y="153"/>
                    <a:pt x="12" y="154"/>
                    <a:pt x="11" y="154"/>
                  </a:cubicBezTo>
                  <a:cubicBezTo>
                    <a:pt x="4" y="156"/>
                    <a:pt x="0" y="163"/>
                    <a:pt x="2" y="170"/>
                  </a:cubicBezTo>
                  <a:cubicBezTo>
                    <a:pt x="18" y="225"/>
                    <a:pt x="69" y="265"/>
                    <a:pt x="129" y="265"/>
                  </a:cubicBezTo>
                  <a:cubicBezTo>
                    <a:pt x="202" y="265"/>
                    <a:pt x="262" y="206"/>
                    <a:pt x="262" y="133"/>
                  </a:cubicBezTo>
                  <a:cubicBezTo>
                    <a:pt x="262" y="60"/>
                    <a:pt x="202" y="0"/>
                    <a:pt x="129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  <p:sp>
          <p:nvSpPr>
            <p:cNvPr id="17" name="Freeform 145"/>
            <p:cNvSpPr/>
            <p:nvPr/>
          </p:nvSpPr>
          <p:spPr bwMode="auto">
            <a:xfrm>
              <a:off x="5431718" y="1950438"/>
              <a:ext cx="1346025" cy="1349199"/>
            </a:xfrm>
            <a:custGeom>
              <a:avLst/>
              <a:gdLst>
                <a:gd name="T0" fmla="*/ 211 w 424"/>
                <a:gd name="T1" fmla="*/ 0 h 425"/>
                <a:gd name="T2" fmla="*/ 211 w 424"/>
                <a:gd name="T3" fmla="*/ 0 h 425"/>
                <a:gd name="T4" fmla="*/ 2 w 424"/>
                <a:gd name="T5" fmla="*/ 177 h 425"/>
                <a:gd name="T6" fmla="*/ 12 w 424"/>
                <a:gd name="T7" fmla="*/ 192 h 425"/>
                <a:gd name="T8" fmla="*/ 14 w 424"/>
                <a:gd name="T9" fmla="*/ 192 h 425"/>
                <a:gd name="T10" fmla="*/ 27 w 424"/>
                <a:gd name="T11" fmla="*/ 181 h 425"/>
                <a:gd name="T12" fmla="*/ 211 w 424"/>
                <a:gd name="T13" fmla="*/ 26 h 425"/>
                <a:gd name="T14" fmla="*/ 211 w 424"/>
                <a:gd name="T15" fmla="*/ 26 h 425"/>
                <a:gd name="T16" fmla="*/ 343 w 424"/>
                <a:gd name="T17" fmla="*/ 81 h 425"/>
                <a:gd name="T18" fmla="*/ 398 w 424"/>
                <a:gd name="T19" fmla="*/ 213 h 425"/>
                <a:gd name="T20" fmla="*/ 343 w 424"/>
                <a:gd name="T21" fmla="*/ 345 h 425"/>
                <a:gd name="T22" fmla="*/ 211 w 424"/>
                <a:gd name="T23" fmla="*/ 399 h 425"/>
                <a:gd name="T24" fmla="*/ 211 w 424"/>
                <a:gd name="T25" fmla="*/ 399 h 425"/>
                <a:gd name="T26" fmla="*/ 27 w 424"/>
                <a:gd name="T27" fmla="*/ 244 h 425"/>
                <a:gd name="T28" fmla="*/ 14 w 424"/>
                <a:gd name="T29" fmla="*/ 233 h 425"/>
                <a:gd name="T30" fmla="*/ 12 w 424"/>
                <a:gd name="T31" fmla="*/ 234 h 425"/>
                <a:gd name="T32" fmla="*/ 2 w 424"/>
                <a:gd name="T33" fmla="*/ 249 h 425"/>
                <a:gd name="T34" fmla="*/ 211 w 424"/>
                <a:gd name="T35" fmla="*/ 425 h 425"/>
                <a:gd name="T36" fmla="*/ 424 w 424"/>
                <a:gd name="T37" fmla="*/ 213 h 425"/>
                <a:gd name="T38" fmla="*/ 211 w 424"/>
                <a:gd name="T39" fmla="*/ 0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24" h="425">
                  <a:moveTo>
                    <a:pt x="211" y="0"/>
                  </a:moveTo>
                  <a:cubicBezTo>
                    <a:pt x="211" y="0"/>
                    <a:pt x="211" y="0"/>
                    <a:pt x="211" y="0"/>
                  </a:cubicBezTo>
                  <a:cubicBezTo>
                    <a:pt x="106" y="0"/>
                    <a:pt x="19" y="77"/>
                    <a:pt x="2" y="177"/>
                  </a:cubicBezTo>
                  <a:cubicBezTo>
                    <a:pt x="0" y="184"/>
                    <a:pt x="5" y="191"/>
                    <a:pt x="12" y="192"/>
                  </a:cubicBezTo>
                  <a:cubicBezTo>
                    <a:pt x="13" y="192"/>
                    <a:pt x="14" y="192"/>
                    <a:pt x="14" y="192"/>
                  </a:cubicBezTo>
                  <a:cubicBezTo>
                    <a:pt x="21" y="192"/>
                    <a:pt x="26" y="188"/>
                    <a:pt x="27" y="181"/>
                  </a:cubicBezTo>
                  <a:cubicBezTo>
                    <a:pt x="42" y="93"/>
                    <a:pt x="119" y="26"/>
                    <a:pt x="211" y="26"/>
                  </a:cubicBezTo>
                  <a:cubicBezTo>
                    <a:pt x="211" y="26"/>
                    <a:pt x="211" y="26"/>
                    <a:pt x="211" y="26"/>
                  </a:cubicBezTo>
                  <a:cubicBezTo>
                    <a:pt x="263" y="26"/>
                    <a:pt x="309" y="47"/>
                    <a:pt x="343" y="81"/>
                  </a:cubicBezTo>
                  <a:cubicBezTo>
                    <a:pt x="377" y="115"/>
                    <a:pt x="398" y="161"/>
                    <a:pt x="398" y="213"/>
                  </a:cubicBezTo>
                  <a:cubicBezTo>
                    <a:pt x="398" y="264"/>
                    <a:pt x="377" y="311"/>
                    <a:pt x="343" y="345"/>
                  </a:cubicBezTo>
                  <a:cubicBezTo>
                    <a:pt x="309" y="378"/>
                    <a:pt x="263" y="399"/>
                    <a:pt x="211" y="399"/>
                  </a:cubicBezTo>
                  <a:cubicBezTo>
                    <a:pt x="211" y="399"/>
                    <a:pt x="211" y="399"/>
                    <a:pt x="211" y="399"/>
                  </a:cubicBezTo>
                  <a:cubicBezTo>
                    <a:pt x="119" y="399"/>
                    <a:pt x="42" y="332"/>
                    <a:pt x="27" y="244"/>
                  </a:cubicBezTo>
                  <a:cubicBezTo>
                    <a:pt x="26" y="238"/>
                    <a:pt x="21" y="233"/>
                    <a:pt x="14" y="233"/>
                  </a:cubicBezTo>
                  <a:cubicBezTo>
                    <a:pt x="14" y="233"/>
                    <a:pt x="13" y="234"/>
                    <a:pt x="12" y="234"/>
                  </a:cubicBezTo>
                  <a:cubicBezTo>
                    <a:pt x="5" y="235"/>
                    <a:pt x="0" y="242"/>
                    <a:pt x="2" y="249"/>
                  </a:cubicBezTo>
                  <a:cubicBezTo>
                    <a:pt x="19" y="349"/>
                    <a:pt x="106" y="425"/>
                    <a:pt x="211" y="425"/>
                  </a:cubicBezTo>
                  <a:cubicBezTo>
                    <a:pt x="328" y="425"/>
                    <a:pt x="424" y="330"/>
                    <a:pt x="424" y="213"/>
                  </a:cubicBezTo>
                  <a:cubicBezTo>
                    <a:pt x="423" y="95"/>
                    <a:pt x="328" y="0"/>
                    <a:pt x="211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146"/>
            <p:cNvSpPr/>
            <p:nvPr/>
          </p:nvSpPr>
          <p:spPr bwMode="auto">
            <a:xfrm>
              <a:off x="5193624" y="1712344"/>
              <a:ext cx="1822213" cy="1825387"/>
            </a:xfrm>
            <a:custGeom>
              <a:avLst/>
              <a:gdLst>
                <a:gd name="T0" fmla="*/ 574 w 574"/>
                <a:gd name="T1" fmla="*/ 288 h 575"/>
                <a:gd name="T2" fmla="*/ 286 w 574"/>
                <a:gd name="T3" fmla="*/ 0 h 575"/>
                <a:gd name="T4" fmla="*/ 1 w 574"/>
                <a:gd name="T5" fmla="*/ 253 h 575"/>
                <a:gd name="T6" fmla="*/ 12 w 574"/>
                <a:gd name="T7" fmla="*/ 267 h 575"/>
                <a:gd name="T8" fmla="*/ 26 w 574"/>
                <a:gd name="T9" fmla="*/ 256 h 575"/>
                <a:gd name="T10" fmla="*/ 286 w 574"/>
                <a:gd name="T11" fmla="*/ 26 h 575"/>
                <a:gd name="T12" fmla="*/ 471 w 574"/>
                <a:gd name="T13" fmla="*/ 103 h 575"/>
                <a:gd name="T14" fmla="*/ 548 w 574"/>
                <a:gd name="T15" fmla="*/ 288 h 575"/>
                <a:gd name="T16" fmla="*/ 471 w 574"/>
                <a:gd name="T17" fmla="*/ 473 h 575"/>
                <a:gd name="T18" fmla="*/ 286 w 574"/>
                <a:gd name="T19" fmla="*/ 549 h 575"/>
                <a:gd name="T20" fmla="*/ 27 w 574"/>
                <a:gd name="T21" fmla="*/ 320 h 575"/>
                <a:gd name="T22" fmla="*/ 12 w 574"/>
                <a:gd name="T23" fmla="*/ 309 h 575"/>
                <a:gd name="T24" fmla="*/ 1 w 574"/>
                <a:gd name="T25" fmla="*/ 323 h 575"/>
                <a:gd name="T26" fmla="*/ 286 w 574"/>
                <a:gd name="T27" fmla="*/ 575 h 575"/>
                <a:gd name="T28" fmla="*/ 574 w 574"/>
                <a:gd name="T29" fmla="*/ 288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74" h="575">
                  <a:moveTo>
                    <a:pt x="574" y="288"/>
                  </a:moveTo>
                  <a:cubicBezTo>
                    <a:pt x="574" y="129"/>
                    <a:pt x="445" y="0"/>
                    <a:pt x="286" y="0"/>
                  </a:cubicBezTo>
                  <a:cubicBezTo>
                    <a:pt x="139" y="0"/>
                    <a:pt x="18" y="110"/>
                    <a:pt x="1" y="253"/>
                  </a:cubicBezTo>
                  <a:cubicBezTo>
                    <a:pt x="0" y="260"/>
                    <a:pt x="5" y="266"/>
                    <a:pt x="12" y="267"/>
                  </a:cubicBezTo>
                  <a:cubicBezTo>
                    <a:pt x="19" y="268"/>
                    <a:pt x="26" y="263"/>
                    <a:pt x="26" y="256"/>
                  </a:cubicBezTo>
                  <a:cubicBezTo>
                    <a:pt x="42" y="127"/>
                    <a:pt x="152" y="26"/>
                    <a:pt x="286" y="26"/>
                  </a:cubicBezTo>
                  <a:cubicBezTo>
                    <a:pt x="358" y="26"/>
                    <a:pt x="424" y="56"/>
                    <a:pt x="471" y="103"/>
                  </a:cubicBezTo>
                  <a:cubicBezTo>
                    <a:pt x="518" y="150"/>
                    <a:pt x="548" y="215"/>
                    <a:pt x="548" y="288"/>
                  </a:cubicBezTo>
                  <a:cubicBezTo>
                    <a:pt x="548" y="360"/>
                    <a:pt x="518" y="425"/>
                    <a:pt x="471" y="473"/>
                  </a:cubicBezTo>
                  <a:cubicBezTo>
                    <a:pt x="424" y="520"/>
                    <a:pt x="358" y="549"/>
                    <a:pt x="286" y="549"/>
                  </a:cubicBezTo>
                  <a:cubicBezTo>
                    <a:pt x="153" y="549"/>
                    <a:pt x="42" y="449"/>
                    <a:pt x="27" y="320"/>
                  </a:cubicBezTo>
                  <a:cubicBezTo>
                    <a:pt x="26" y="313"/>
                    <a:pt x="19" y="308"/>
                    <a:pt x="12" y="309"/>
                  </a:cubicBezTo>
                  <a:cubicBezTo>
                    <a:pt x="5" y="309"/>
                    <a:pt x="0" y="316"/>
                    <a:pt x="1" y="323"/>
                  </a:cubicBezTo>
                  <a:cubicBezTo>
                    <a:pt x="18" y="465"/>
                    <a:pt x="139" y="575"/>
                    <a:pt x="286" y="575"/>
                  </a:cubicBezTo>
                  <a:cubicBezTo>
                    <a:pt x="445" y="575"/>
                    <a:pt x="574" y="447"/>
                    <a:pt x="574" y="28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4000">
        <p:random/>
      </p:transition>
    </mc:Choice>
    <mc:Fallback xmlns="">
      <p:transition spd="slow" advClick="0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30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1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2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3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38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9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40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1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6" grpId="1"/>
      <p:bldP spid="7" grpId="0" animBg="1"/>
      <p:bldP spid="8" grpId="0" animBg="1"/>
      <p:bldP spid="9" grpId="0"/>
      <p:bldP spid="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12"/>
          <p:cNvSpPr txBox="1">
            <a:spLocks noChangeArrowheads="1"/>
          </p:cNvSpPr>
          <p:nvPr/>
        </p:nvSpPr>
        <p:spPr bwMode="auto">
          <a:xfrm>
            <a:off x="2862225" y="1887369"/>
            <a:ext cx="2021707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3800" dirty="0">
                <a:solidFill>
                  <a:schemeClr val="accent1"/>
                </a:solidFill>
                <a:latin typeface="Impact" panose="020B0806030902050204" pitchFamily="34" charset="0"/>
              </a:rPr>
              <a:t>02</a:t>
            </a:r>
            <a:endParaRPr lang="zh-CN" altLang="en-US" sz="16600" dirty="0">
              <a:solidFill>
                <a:schemeClr val="accent1"/>
              </a:solidFill>
              <a:latin typeface="Impact" panose="020B0806030902050204" pitchFamily="34" charset="0"/>
            </a:endParaRPr>
          </a:p>
        </p:txBody>
      </p:sp>
      <p:sp>
        <p:nvSpPr>
          <p:cNvPr id="33" name="TextBox 11"/>
          <p:cNvSpPr txBox="1">
            <a:spLocks noChangeArrowheads="1"/>
          </p:cNvSpPr>
          <p:nvPr/>
        </p:nvSpPr>
        <p:spPr bwMode="auto">
          <a:xfrm>
            <a:off x="4669130" y="2239739"/>
            <a:ext cx="4762200" cy="92333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zh-CN"/>
            </a:defPPr>
            <a:lvl1pPr algn="ctr">
              <a:defRPr sz="8340">
                <a:solidFill>
                  <a:srgbClr val="012060"/>
                </a:solidFill>
                <a:latin typeface="方正粗谭黑简体" panose="02000000000000000000" pitchFamily="2" charset="-122"/>
                <a:ea typeface="方正粗谭黑简体" panose="02000000000000000000" pitchFamily="2" charset="-122"/>
              </a:defRPr>
            </a:lvl1pPr>
          </a:lstStyle>
          <a:p>
            <a:pPr algn="l"/>
            <a:r>
              <a:rPr lang="zh-CN" altLang="en-US" sz="60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点击添加内容</a:t>
            </a:r>
          </a:p>
        </p:txBody>
      </p:sp>
      <p:sp>
        <p:nvSpPr>
          <p:cNvPr id="34" name="TextBox 1"/>
          <p:cNvSpPr txBox="1">
            <a:spLocks noChangeArrowheads="1"/>
          </p:cNvSpPr>
          <p:nvPr/>
        </p:nvSpPr>
        <p:spPr bwMode="auto">
          <a:xfrm>
            <a:off x="4655275" y="3050785"/>
            <a:ext cx="4776055" cy="73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None/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</a:rPr>
              <a:t>此处添加详细文本描述，建议与标题相关并符合整体语言风格语言描述尽量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4000">
        <p:random/>
      </p:transition>
    </mc:Choice>
    <mc:Fallback xmlns="">
      <p:transition spd="slow" advClick="0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utoUpdateAnimBg="0"/>
      <p:bldP spid="33" grpId="0" autoUpdateAnimBg="0"/>
      <p:bldP spid="34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0C5101C5-2FD5-4DAB-B720-852575377E23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+IQ0oVDq0oZAQAAAcRAAAdAAAAdW5pdmVyc2FsL2NvbW1vbl9tZXNzYWdlcy5sbmetWG1v2zYQ/l6g/4EQUGADtrQd0KIYEge0xNhEZMmV6DjZCwRGYmwilJjpxW32ab9mP2y/ZEfKTuK+QFISwDZMyvfc8e6eu6MPjz/nCm1EWUldHDlvD944SBSpzmSxOnIW7OTnDw6qal5kXOlCHDmFdtDx6OWLQ8WLVcNXAr6/fIHQYS6qCpbVyKzu10hmR858nLjhbI6Di8QPJ2EyphNn5Or8hhe3yNcr/Uf5wy/vP3x+++79j4evt5J9gOIZ9v19KGSR3r3pARSwKPQTQCN+EpBz5ozM5zC5cMF8GhBntP0yTHoekTNnZD475RZRRAKWxD71SELjJAiZ9YVPGPGc0YVu0JpvBKo12kjxCdVrAZGsZSlQpWRmH6QaNopGdCnzwhmmQRKRmEXUZTQMnFGsy/L2JwvLm3qtS1BXoUxW/FKJzOqEnLHPb0pRgWpeQ04heNVrCb/UOZfFQafqCC9pMElYGPpxQgJvt+OMSJEhr+RGzUCUCMckAoCSV6J8hGxis8yKI6zUMIQpnUx9eDNjwlSu1gre9VA75gRiMBdFlxTkCIkgu+J4GUaecRqoQhzd8Kr6pMtsLz8eBqoLmAZuCCnosgfgzGDsgCHGEipHWYq07gKbkTjGE5KMw3NIZOBdOEQiPAW6nQ6RuCAxUITEXTIBPqMTbBLeUGyX/zt+pdyks7pFPE1BzrhvI3VTwY5xKbDAMq06GKYmJh8XEDaK/e/QuEUF79rVSm4E2FFmouxUBJXFJZ7Joo8L+ltygqlPvATSyguXCbMlz2jM+S0qdI14tuFFKtClSHkDuX4LzzKZ2Wcmzlb/X438G/F6W1VebQtS4JHzV0Pt2ath3zCrqcCmuhb5Td2l2jhsa/5jrDA5/V0T+hz9cfpjlwQ4ouHzRKaSeaPaqvvk+NxZNjRGnUY80VP9o/XclsRtbR1TKFhjqftLEOimpn9AA1T9pWhwAormbYmGGk6LqwE6g3ALEGj0WIwzcNWeCWfgwgHySzKOKYPZaCkuK1l3jh2WjW2Avh3aFOY8JWpxT8ZLcaVhwlGCb9rpA7qQjXRnQB8MN3utglHmg8kBAK7a5AFIJXOwP+uBuZiRnQfaAr93kqVuVGbJq+S1LfLg2yYXX49NV6XO7a7i1S552yZz/BQr2sNFrdL5gPZ/x7/e8XlAv8dHKSY4cqeJiwOXmEHfcFX1FAIKGFf4LE58PDbiwIWc1+kamumVboqsJ1A7q3vkBAPY9syx4GW6/u+ff3tifGFJu4u2u78OAgFimypI7sB+D3Qtqj+7QBge78vZRR+p7d1mJ9fzqsMoZOGz3CF421pyncPWQbdeSPJt0DBj2J3OgAexTXvdlDC6DUGY4egUapmdwp3RjJfXUAiZ1moQinW1ScB6mPb762VTK1mIIbJPayXmwIzOE+x59q4N5FMyvW57ZgY3inR76VZw6e4L5k5xAHX2CzyRyXogoG1NuyoERG/X9zTffN2p7laV/cvi8PWDfzD+B1BLAwQUAAIACABPiENKCH4LIykDAACGDAAAJwAAAHVuaXZlcnNhbC9mbGFzaF9wdWJsaXNoaW5nX3NldHRpbmdzLnhtbNVX3W7aMBS+5yksT70saTu6diihqgpo1VpAhW3tVWViQ6w6dhbbUHq1p9mD7Ul2HAMFtevSH6RNCBGfn+/8n5jw6DYVaMJyzZWM8G51ByMmY0W5HEf4y6C9fYiRNkRSIpRkEZYKo6NGJczsUHCd9JkxIKoRwEhdz0yEE2OyehBMp9Mq11nuuEpYA/i6Gqs0yHKmmTQsDzJBZvBjZhnTeI5QAgC+qZJztUalglDokc4VtYIhTsFzyV1QRLQF0QkOvNiQxDfjXFlJT5RQOcrHwwi/Ozx2n4WMh2rylEmXE90AoiObOqGUOy+I6PM7hhLGxwm4e1DDaMqpSSK8V3MoIB08RCmwfejEoZwoyIE0c/iUGUKJIf7o7Rl2a/SC4El0JknK4wFwkIs/ws3B9aerXuvi7LTz+XrQ7Z4NTnveiUInWMcJg3VDITikbB6zpZ2QGEPiBPwGnRERmoXBKmkhNlJyzTl3RkMlIPeFFrRROmS0Q1K2Uo3+DZdtkNzFaASBiFmEj3NOBEbcEMHjpbK2Q224KareXpVEgAXtydB5H9+b99mJE5JrturWgqNdzuPGN2UFRTNlkeA3DBmFIH6bwlPC0Gpx0ChXaUGF9jFICw4WJ5xNGT0qcjoH/JOhKzCRWtCEXs0EM97Cd8vv0JCNVA64jEygs4HOtcevPgs4I1rfg5KFj1v9s9Nm6/q002xdbrkACZ0QGT8THArO0sxsBJ/MkFRmoQfpiInVrCgK5bTglYmt+vIyaJ5a4cv81sVYgd5gSTZj5TmF+asHpc0mZFIMohuuAhpGkENJPCYwYlgXXFpWFjAmEikpZojEsNa0G+sJV1YDxQ+wh9Yv99DrIy6L0xhWG1jMKctLQe7s7r2v7X84OPxYrwa/fvzcflJpvvB7gjhzfuOfPLnyl2v/4TYMA7elH1/aJrf/5s7uXbS+lslrp3U5KFXSVr8UXLeMVPdzGakL/5LprbxgSrkAS2nshwzWkuApN4y+ZYu9oE1e9W73PbaZNtlgzK8Zjf8mZH9aXhPX7oVh8OjF1XFSLnkKiXArcXnbbezXduCm+SirUgG09f8OjcpvUEsDBBQAAgAIAE+IQ0q1/AlkugIAAFUKAAAhAAAAdW5pdmVyc2FsL2ZsYXNoX3NraW5fc2V0dGluZ3MueG1slVZtb+IwDP5+vwJx3+nulZ3UITHGSZN2t+k27XvamjYiTaokZce/vzhN1gQo9LAmEft5bMexzVK1pXzxYTJJc8GEfAatKS8VarxuQoubadZqLfgsF1wD1zMuZE3YdPHxp/2kiUVeYokdyLGcDcmhDzO3nzEUF+PbHGWIkIu6IXz/IEoxy0i+LaVoeXExtWrfgGSUbw3y6sd8tR4MwKjS9xrqKKf1Nco4SiNBKcCUvq9RLrIYyYD5SFf2M5LThzp/+wPajiqqLW35CWWI1pAS4iJfL1GG8dx4j19ljnKeoOGvNtAvn1EGoYzsQcbO776iDDJE0zb/0yONFCUWNOacf8R3DhOkMOOHWV2hXCTghTDQxVdw5bF3vQtA7ms49ymOqxTsCet6sBDw0TMGCy1bSBN/6myqEm+PrTbzAYsNYcoAQlUPejJJP5FWeTexrsf9gTfKi9CX0/SQV8HaGlZdwoG7WN/jV6tbuytCp++6IEMJO6cMUuyVPfK3qesRMlD2yGdGC3jkbH+cwaGpI/lHviXuOc/X31iBE3MsnNWfvBUjPeDoqiBVp/CYWhSwUJjOC60B3y1NrK5LKTnKKeVkR0uiqeC/EJft7WVUmhwYXK+d7qxUU83gVMPZHM2aDstlz3E/OmvckN3PQn+57jzRZovfTInWJK9q87OkphPHM2NiCjNNTjNwTxo4yHu+EQHHxh4i1URuQb4IwcaG4UKDGutedMM1BE+ToAZpcrrKqXNyqvy8rTOQa/NqFJSvcqzsgBUtK2b+9CuFNygOGAPWjqor448T+t6XgcI1ARCZV75ru0NnqVumKYMd+OEPFPbKQ3dLlenSoYZb6gfY6LDlnGZUT7pd0fdKvEMC/Qn8q0krcnxgGdH2mmTK3iyafL+G+1yixezXGTZfuMns2fVS5NjYjytolPjv5D9QSwMEFAACAAgAT4hDSiqWD2f+AgAAlwsAACYAAAB1bml2ZXJzYWwvaHRtbF9wdWJsaXNoaW5nX3NldHRpbmdzLnhtbM2Wb08aMRjA3/Mpmi6+lFPnpiN3GCMYiU6IsE1fmXItXGOvvbU98Hy1T7MPtk+yp1dAiI6dRpaFEOjTPr/nX/u04dF9KtCEacOVjPBufQcjJmNFuRxH+MvgdPsQI2OJpEQoySIsFUZHzVqY5UPBTdJn1sJSgwAjTSOzEU6szRpBMJ1O69xk2s0qkVvgm3qs0iDTzDBpmQ4yQQr4sUXGDJ4RKgDgmyo5U2vWagiFnvRZ0VwwxCl4LrkLiogzmwoc+FVDEt+NtcolPVFCaaTHwwi/Ozx2n/kaT2rxlEmXEtMEoRPbBqGUOyeI6PMHhhLGxwl4e7CP0ZRTm0R4b99RYHXwlFKyfeTEUU4UpEDaGT5lllBiiR96e5bdWzMXeBEtJEl5PIAZ5MKPcGtwe3bTa19ddC7Pbwfd7sWg0/NOlDrBKicMVg2F4JDKdcwWdkJiLYkT8Bt0RkQYFgbLovmykZIrzrkxGioBqS+1MBqBp6KI8LHmRGDELRE8XsxaosfMnnIBMTjd3fpIWvwI9PHGCdGGLRuazxiXxbj5TeWCokLlSPA7hqxCEFGewr+EoeV0o5FWaSkVxFhkBKcMTTibMnpUZmkG/JOhGzCR5qAJmy8TzHoL33P+gIZspDRwGZnAVgU5N55ffxE4I8Y8Qsncx63+RafVvu1cttrXWy5AQidExi+EQwlZmtmN8EmBpLJzPUhHTHLDyqJQTsu5KrHVX18Gw9Nc+DK/dTGW0BssyWasvKQwf/WgstmETMqD6A5XiYYjyKEkngkTMRx3LnNWFRgTiZQUBSIxNCrjjvWEq9yAxB9gjzav99DrIy7L0RhuDrCoKdOVkDu7e+/3P3w8OPzUqAe/fvzcXqs0a+E9QZw538NP1jbxRSN/2g3DwPXO59uw1fm/6sK9q/bXKpm6bF8PKhWp3a+E61ZZ1T2vsurKXxu9pSujkgvQZsb+2ECjETzlltG33DSvKPz6+9dvizcq/AajWLt9/98g/Gjx3Fp5X4XBsw/AGshXH9PN2m9QSwMEFAACAAgAT4hDSmhxUpGaAQAAHwYAAB8AAAB1bml2ZXJzYWwvaHRtbF9za2luX3NldHRpbmdzLmpzjZRNb8IwDIbv/AqUXSfEPmG7ocGkSRwmjdu0QyimVKRJlaQdHeK/rw5fTeqOxRfy8uR17CredrrVYhHrPne37rfbv/t7pwFqVudw7euiRU9RZ0YkC5glKYhEAguQ4nj0JO/OBGXMpDOdlx9oa2p+TOE/Sy5MHc8IC01ohjpcEOA3oW2owz8nsVOra19TrdHz3Fole5GSFqTtSaVT7hh29epWvcQAVgXoC+iSR+CZDtxqI8+ODwOMOhepNOOynKpY9eY8Wsda5XLRln9VZqCrT77eA/2nwcvEsxOJsW8W0jDxZIjRTmYajIFD3scJBgkLPgdR8+279QfqGTcLCugiMYk90qMbjDqd8RgaXRqOMHxMVl6Nbg4wmpyFjd0Td7cYHiF4CbphNb7H8ECV5dk/PmCmVYwdaaDNnp9QofgikfEhdR+D5PCyaNvWvXOh7vpj5j0hFTyhFfX80rbZEYKGAK03lo55TZB3StkJSpREDkVo1LQq6DliwzmC+88u49byaJVW46EajlUbuF6Dniklqtt/XbpnmKuz+wVQSwMEFAACAAgAT4hDSj08L9HBAAAA5QEAABoAAAB1bml2ZXJzYWwvaTE4bl9wcmVzZXRzLnhtbJ2RsQrCMBCG9z5FuN3EbqUkdRPcHHSWmqYaaS8ll1of35SKdJGAQyD/8X0/JCd3r75jT+PJOlSQ8y0wg9o1Fm8Kzqf9pgBGocam7hwaBeiA7apM2rzAozdkArFYgaTgHsJQCjFNE7c0+NhArhtDLCauXS/i6R2K2RTDosLilvYv+zODKssYk9fRduGAVbzHtCCMvFYwOxeN3GLrQPwCGpMATKrBUAJofQJ4DAnAjytAiu+b56RHCvGjYpBitZ4qewNQSwMEFAACAAgAT4hDSnL80YFnAAAAawAAABwAAAB1bml2ZXJzYWwvbG9jYWxfc2V0dGluZ3MueG1sDcw7CsNADEXR3qsQ6p1P58JjdymDIc4ChP0IBo0UZkRIdp/pbnG44/zNSh+Uerglvp4uTLDN98NeiZ/rrR+Yaojtom5IbM40T92ovok+ENFgpbfKD2VFbhG4S25yKaiwkGhnPk/dH1BLAwQUAAIACABElFdHI7RO+/sCAACwCAAAFAAAAHVuaXZlcnNhbC9wbGF5ZXIueG1srVXfT9swEH4u0v6HyO/YLR0DqgTEkNAexoTUse2tMombeE3izHYI5a/f2c7vpWxIe2iVnO/77nz33cW/es5S74lJxUUeoAWeI4/loYh4Hgfo4evt8Tm6unx35Bcp3TPp8ShAZc4NgKbIi5gKJS80gO+pTgLUM2BgRl4huZBc74H7FLjbSCdL9O5oBi65ClCidbEipKoqzBUg8liJtDQkCociI4VkiuWaSeLSQF6DXem/o+GXiZzofcFUD1notweuSVqOZ8UHJNUSCxmTk/l8QX7cfV6HCcvoMc+VpnnIkAeVnNlSPtJwdyeiMmXK2Ga+S3LNtDZJWNvM1yu+OM89JcMAOYdNxpSiMVM4zWNEHJZMgP1tSlVS86gBreFVO17zWr+Ned80brZzpHMuyseUqwSO+pDOOgn0yTCqn9nrWgU9NAq6NUzIk+xXySWL7Ou3VozzBXIBW8XZPLGqQjiAp1saaiH3NwADFdUdxG3TsGsatqCWA7fR1x0Fam67ZVSXkjWlmvlPPGLiC5WSGllcalkyn4yMNZYMwT5xV66b1DXET3SWnv5Db4zfqDU/1WudsYD/0ZhPQNTWhOcRe77l4KNZBjXVDIptbFgXKTYxu5xU+Zj1dD0wuRzrpsBFPE1lzGAMI6op6ezkEJRJqsAlLOUI2zs4CE54nKTw05MM49ODNBmVu0mG3sFBcCrC3QS0NbdlJOM6jsTUKsgnE+vED0ulRcZfrDwHe0avrA5fG7nm6Lrg7cHZ/I9RHMRoBnOLJlaXeertq+bw3sypVp3PpnCWgVphHpguC+fVzEJZjHwitqVlqm/6OTX7sAcd5Tw1HdNc30HvolrzF+ZVPDJfusXS1CRhRjMB+nC+7DFAP2G7DMJb06GIW5E3dcCY2Df3byvabPm6da7rhzrsQw2fOKscxs3UR1BHLEWZR6Me4qL7iKgUdtq1ZNRL2RZutDgBkYoiQO/hob7zxelFd+WzxUWDtXndu8Aulzes9DrhTkGk1nV7Eb/eDfD4G1BLAwQUAAIACABPiENKsIcj9GwBAAD3AgAAKQAAAHVuaXZlcnNhbC9za2luX2N1c3RvbWl6YXRpb25fc2V0dGluZ3MueG1sjVLbSiQxEH33K4I/MEkqt4Z2ILeWeVHRAZ+b6ezSrKaXTsRlycebdncYR0c09VR1Tp2iKqdNv8Zon1KeHse/fR6neBdyHuPPtD5DqN1ND9N8M4cUclodKvdjHKbnTfwxLbVaTbmPQz8PdkHTGqPu9SEltXKqZswwiiTz1CvkPLcVa8A1YCvmKLHt6p3EP9057ELMp1Xb1RH6sWETU5jzJg7hzxqO2W+h4w0u534YKy+tBVui7KcWx5ZAjHDJfaEaAASy3BGHi5SN1AR5zDiGYhQFCohwThpRiKQcatY1oqow3wjEJGPUFepp7UZaG0dtkdAQous0rxpbus5IjBEhBJgrXEBnMKpsqBoa1HJAcGBAFG00UYA625mOFe+8sBwp6gXGhRkDGB+Oe9ju7bkO1W+vsz/nF4Inv+AkunhrdcJc7e5pnit5Gx5/P/Q5oHG4OL+59Xf+aqu3m+ur8/++fPXwnrWYtW79qbdfAFBLAwQUAAIACABPiENKKoo35ocRAADwYQAAFwAAAHVuaXZlcnNhbC91bml2ZXJzYWwucG5n7d35V5LZ/wBwSzMnZ6LNzCxtmrTFBdQaMxdabNKRcp3UUtHUbDM1MxRZUqexRSV1yl2aXNolbdLcwCUl1KAJldKUCoUQlRCRHT70nZrPjH7mD/ie83AOeLj3Oc+9r/vc1R/eXPI6sO+bRasXaWlpfePu5uqjpaUD09LSjtPT1aSodlvu0/yZF++zb7dWFXUNV/NFJ2rX/l1aWtU4fUXYAs33r2LdAuO1tBa3f3rPI8fcjtDSCrvg7rrLLzFkYgh+5UGkkixQ5qO0nM8f0Aa15X60fJr1I2TTj67Oesvn2yyZeAYp/+i6/kXaMv35e3QueXkqtFOQlYEUmWhtk2JIfu5BPZ926NFRwjYm45f99RxaaX0Vo6c0iU/rIT4uUEim6Z72/GbxMLsEMVwvkbKLYmTcr1eFnp+n+/ePtz+sXqUsO+S2LZuLO8yCukjephlLu6643DTU/hrSovX3j/s2XtERiid65qZYRXXAzZW2/8yGtOxM1u5zGyM/oEHVTcqw+3dgJvsyI2aVdyM95YRZ3RjvbFAiTh9Bmyz4Z/b5lEjtvh9PK5V8rCEMVjWnuudTwN/4WdRXWFrlmUWNZMzO/xC5E+K9xMBVd3ZGvtESWJN3Ytmc+81rLWf8/CyiB203S3PV+CHEe+lPc2/1EEK5l7OM0zO37JY2171+S41ml9HSVu6/1HfnkP3sFq2fp7/cwHtvxJw66ec2bdkcR82YbQ/RtYT5uRpkz75ek4w0sFnQCyAABIAAEAACQAAIAAEgAASAABAAAkAACAABIAAEgAAQAAJAAAgAASAABIAAEAACQAAIAAEgAASAABAAAkAACAABIAAEgAAQAAJAAAgAASAABIAAEAACQAAIAAEgAASAABAAAkAACAABIAAEgAAQAAJAAAgAASAABIAAEADi/xEiRdo28ojmMij5H9ECz6eo7WO7wxLT5sbR0z1tvy4/4FXAKpvZYQFbes6Hvs9sM14wJ6KgnvnRg0cPzk6FxP57+/5b8jXY5sg5dX12HkyZZz6/bOfdF7PKWKspOvVSaJvW7Cr5C5xhLtKR3Oce4Obfk6YoG+1xTlPP2CkLTbbX40Vn+rr9wVHNTWvH8hjeo/8s0NoeokTNrIDmBctt+ziNImEdSRk97RDTrBJtZXEZKswtSSJZVQwNyUdJ3qUXmaol5I2GbtaNTcgk3uhMVrupyT9jKcK1+UT5JEVVof52100XzgNGNOWcM7Ue7UJiB52AVLNF8B14aTsrdOpNPK3kJ0uj9MNgBHL7SRP1BcOQV720bTh5u6kqVkh15KMm4uBoUd9zMEZw5Qqe5iIfv8t5zBYLt3djlzQJOo3hJUo+Vi0fpGKQYFFiI/XR5Kk3TKhaShs0ATczgn+oei8OQAaaoKf/eB5J4PxWWoUsOLq3dlz+wlE4Tc3/8vRzUmQe077KRZe2eYdy40qT2AUdNDNe3PVSWr1L0+TM3fRlcRAHxuqfwOKfSNWMjdWIoQRGx8buk6XiZvGw/DH53isfUgi+mEGLwQiLDNWNbGlScbta694jgpdPlKqZj+a/VzPqD0pWIbxBjfLJRkRnFbIBWYwcQDbFgUdvrn+qBxap8yZPFWULatZOJQfN1PTyDhH2BLpcbw4H0+8/W4w9HFDDffdXhamvdypHh1g4KCY8vPXiGg/E2SqbiInuYATqGjPnu8XmJ+EvfFFNZk6Udt7yHtnIExViP+ROJKXWM/+kN0S5IeG+Vk5eB2tSnM7Q+5alOBHsnV2uStb5RfDwcniCv4hpUN9ZkvnW1oTglNHhveAi9/2IMVPS2f/BtvRcXjYai0Ou7bzJrcmrCOG8kwa0juy4fpx8KDtJPsCf6K53sP/cr7abaYuarTwF8b33MAXXqYq7WJIvCpPA8OA8nHmXSillfpWE4rYNtHjjY2mkkfBBs8D8IKapJas7qFLsFfabKtmkZsuGDNG+C4Sle7ekwvCYxNteNvArGWZ/VNlTg3+YUTqPiS1ueYC7L27xADMHEFsGTfifahKQvXZqR/IAL/nwuX5q4ZcObufFHHy/AloN7ez+fbo2NoMp7C3lDPA5NWcPimJbI2ihtosR0ZA7pFY8FntFuqBvIze84yF7yokahoWcamxcCmMLQlfDahdcr0+PxpFWbDhnZASmE0nkgbxI7qjj08GE5uXOI5HTv6c3OztAOeTPY+HWsRtEJ5Y5lpkjJb/2QMQGm+YxucxbxK1RXMt+pyBIfWVozUSyb4b+3as+IEOPKjGowFffvDFDz5ynfj21jT/tRBURSxxiOM8/3xDxsmW/yvzW4M2nLwOZ3KtxJSSskk7x4FRPx7aOrE51R2+mVvHjfarLiYZdhTF6DWcLTEqVYX7wg3aZfnR+mA/JRcnAVTLbI5BUkZkfHSs9hgLlyh4LlF6dLPiMM8za7swHfvVMZDWEokhMjg/5axo8bpw48ZgxgNqcFSNrUIID4VilKO0mZa2+edFr3PHjDeNh6SvuhDftOSw0c8hTxj8QXUpakCsgjPSqT8tvpeMENQhsaQLVwKZTXFaAcffryGnIW3TouxOZ522VlQT6rTscu8z1BjsqPe1Am+hCuK1t24GpZBiJyyvMG+1NpZiqPqY/wLb0ydOD+QsbimZk+JmF0ZNk5ecpF62bpSRsNZlK4trgz1Fe2WD5vqjhdNXJwlRKin6u7OfEBtdXumcZeYcywB130j2x1s6kCvv5ILg66wm1gThSgcnaaUslrO9IDLDa10nw1BR7cTNLUImwf/+D8/3dXZHq+c9f5p3q676uMmEVEfu7m9mR9ZYDa05sSeIE8nuHMfKJK6cbJrg6uSIiqNnek3//80L2NuibNVOeegz4m+dY1Zg/STYWTpc9SZJ9NISj4oS9vp7RGJUQz5wR8Go5vqQZhZAGR11olaiFuCReUl/7GDYXV8aLy5u0QGNEEpFmTtiOHhDY9vO8SSEEehWjziSE4w/Cl4Yrkc5MmUi2JpRB5yevZI06j8gL9MwX6uaaXTWZBBnpuhxWZhGHBRgZ9xY8s4fd/UgW0/p08Ne6zX8F0rXVjFWLma+0WcfZcAFEleyaJstPYODsmSjhPWYyg9ULX9zP3+YyWaK+ksMnqVUduVmrspusPWKMKcJCPHnrW7+nt01ZjE544unkEp7UD3bXVLQDx6h7765cxakWeqnF54N5wscEGpFJc4Usha20GHlpXJIu1z5JaYnkP7NOJm/Kf/g4orvdKOzz+ncnpW4YybsRYKtKPY1aBj24hO45vg9SgFkGj2NpJj6i1VkY/ugguR2r5MHBJtiG4dscX+iWwvuZ8+jkw8jkV5ykLByDJzL2JFnkB80oyPReXvAfETplSatWcxyb09Ahk1L6r5kVwgJokKY+R7ZutsXxQdV7UikBv/aoEYPCiMxtf4X9rUu5J/GPq72QVS27jdtVtyBXJoKqBLi6B9bXNdcHw1huHbkyb/j7Gs8NAVMkmrBYtYBz0VWukytrJjtk7e2qHX1Wner+OmCHaavrukvZ5bedMHxoee0QKbTtZ7H+X2MsYdWrjXo9+KOWTmPLxTKH3W5W6ytby124pkxEuGp7+J2a6P3OmTrh12yJaoreIiGYHihHWpUIBjh2cCSDdwh8uKRVorIQNVih3akoM9v13s4TZ6ttlcosA9iY+FPhG/TMNSs39HuSYhQM3gnD9hP62l+2z0hUVz+c2AkJI91DE+zlf1YniJCCTm2pDa2xOpsRE7DD5TfT6jKTut270eocbl5eBpxwDKJ0CMZlvPBROxLX3CJGRDIZ4ZRBFxrCMrKTF0zgVF2gKBIeME7Kkg+QVkQx8t7omcMxrM7NbUmtA6KHaOtEp+fLSgUfL397QaSS85lOM6/CizaWJr6vxYOgio/sRqZysoOlt5EhXxw7sRbZRG8wbB35fbJ9MF3+ZYdUdOJt9j6T147fZ+ACOfq5UtJBO3VO8VIQOy6U63FmTFyEsesVjG4XYt3NpWsSuSG5nG3OuKX2neJgI7iPHTzf0ll92So82FatsmIdxxnAujpfSgPyLS1hLrIPZc/FJLVy/97s1AYeh+4JRQu2i56ItnJbk1FYtwTbWDdIAbHMhN4ZTCPQC5DBzaCwL1sp4um31/xD6nNCz7y2XzOkmVI78172qK8Vb2M+Odvg91oUucXj2yMTbqETwtczZg6ik/QLz2rBlPpxKaPmqGv58U2F6vge8iLzyO/QRYL98Kh5Ff0bQC6StxXVEau9x+J4x1+miSWq87yI0AlHtjeH3HZKlXUIIjhH50508roc/1wl5EaJmt0f6LK5R/fVYPWPVMmqc/etz2l6hdPNjEh3ZxWqomaG9YG3yFwkz8AuTjwMKcC6H1AiFmTLxjJkNRUCZ68xaQYjWQWev/a7/F8voYdLdXLdIUmsTHtrYi+7RrORSB+KpzkXaZ4RooiknIjBlL42UrDtSfWSlxZQBH5Xc9ogp6R7+ngOYlq0+IxiefhgadWwzeH8cXFr+2/iD9ySzxX9ujgtxVOzZT3yVTbq6x3oN7IN6ppYb1NTBqtHbVa0SItl3NovHFwJ6iTsx5Iuf8VicNRPT8t2WA55yhSdPBsoTvayeOmesbixd40hzB0E2ZU/kJJpvFfVLWNalCzSjYUCZe5jJVjpRx7hnqp1DoIUaIbk0SqRswfbu9xa7ImV0TtoMrUwHTr9Yk8RXjGy8QiloCNn6ZOnOaOhv9Mc89BplHzZRCF4kbmLl2Nv2a2oi5+7XszbB3XDA47548sNDowev34K39WdVAIm8wgkor/lnUdN4ZpdEejYhBNXsw1ulERlV+4qX/QK5eBD+h5dXChGyQeZK2E6ucaNfoFIcuP0Rx4yGY50cFKwsbEjWUM2nxvna21w87RP47GaEXWDizX0GpNTzykddLyuZ/6IDz/DbxZjop1reN2n2Ba5MWjeYc2ZYH3+uKSyiyFaHM8F6YHE81Z82ZK/6G7RTJrDWwotpcQqXLfnO/EdrEEUE9xhxDkWZivV8YRwpc4BKHcqV9NLiPzQPNX5jx9DTNfVx4i/bD1MMZJ3u5i0CCbOg99Ltyog+YIZJRI0Ey0eSus3W2n+iPQN81OP1jSuRa5UbCMwc+CsPaSTy1qYu4fI7R9AVImSLZXz3r1zOXbky2CRGd3mh1XPhHfFY5vMmByV7AFaCk+eeGwhfdPSFrFs/xh+4fDMfjgcIx0l3HRXqqOZ049VSWGaLp30y/LWEUlrOfFc7IRjHdqU/4LgGSRr72iXo2NHqUMOf9bZntySgHJq4JOr/aVnPY4SpsQ7+jgJ1/CGTzXPR1UpWbWQxI7BqxUcKBwFujyNN1BREcRHUhEBa5Vf/E4MkXbDVWfCSfxnP124Yap4u3Ah43W457e8iUYMrgK6TvO8UC9Y1kNmn1u5XHfMQjtLUM++40STla71iPLBxW8B821CshpYFXZuJiYLc+Ot4k9a0HGY6bLn7SBo047CXlY/fUP6ZFxzPF+zV/zl4yqsW5+w6TLBczxxY0gU/8qXJSg3JVxtNmwzf+eUEwNFTa7C0wgO6eEKsxNrYNSlgWdiPwXLryTmUT71aY8yyn+nrJLhPxKDla1dfz8oco7dUN2cCCKdeF9z7OFM/HC8AoWJtnTohN/sbC0f3pQlsu84uXg9uhitmqmf74aG5sp8fpYxpXkfFONR0EaJbRYyP+A96HK8Iq2tu8fqv8c+f23OtHS8kIal05IaSapL8uZU9ynjYiGLONVlUbTPFH3WV/3m43SU8pDzeDHcHtwIXTf7yP8qeiekQElve5iY3jrngKvp4Uc2t89JttNk2C+KWTHnLA4BmatlDNKay/Zf68798QCP/wvWL2eqz60b3vRvwfpFHYbw7Uv+x71bWvJ07157M6Dgp1+7xFfxHHfazbkiyjCzHBOkmXMEmj62z91n+Zx/cNx4kHLiOxbZv7Uc806z4PDZQho0JhnyY2Fh1+zfJ4Bq9+2+ewmGVZgWEHuaf1PrQrU0L/e9B1yrdoem/gdQSwMEFAACAAgAT4hDSpXukX5LAAAAawAAABsAAAB1bml2ZXJzYWwvdW5pdmVyc2FsLnBuZy54bWyzsa/IzVEoSy0qzszPs1Uy1DNQsrfj5bIpKEoty0wtV6gAigEFIUBJoRLINUJwyzNTSjKAQgbmZgjBjNTM9IwSWyULA3O4oD7QTABQSwECAAAUAAIACABPiENKFQ6tKGQEAAAHEQAAHQAAAAAAAAABAAAAAAAAAAAAdW5pdmVyc2FsL2NvbW1vbl9tZXNzYWdlcy5sbmdQSwECAAAUAAIACABPiENKCH4LIykDAACGDAAAJwAAAAAAAAABAAAAAACfBAAAdW5pdmVyc2FsL2ZsYXNoX3B1Ymxpc2hpbmdfc2V0dGluZ3MueG1sUEsBAgAAFAACAAgAT4hDSrX8CWS6AgAAVQoAACEAAAAAAAAAAQAAAAAADQgAAHVuaXZlcnNhbC9mbGFzaF9za2luX3NldHRpbmdzLnhtbFBLAQIAABQAAgAIAE+IQ0oqlg9n/gIAAJcLAAAmAAAAAAAAAAEAAAAAAAYLAAB1bml2ZXJzYWwvaHRtbF9wdWJsaXNoaW5nX3NldHRpbmdzLnhtbFBLAQIAABQAAgAIAE+IQ0pocVKRmgEAAB8GAAAfAAAAAAAAAAEAAAAAAEgOAAB1bml2ZXJzYWwvaHRtbF9za2luX3NldHRpbmdzLmpzUEsBAgAAFAACAAgAT4hDSj08L9HBAAAA5QEAABoAAAAAAAAAAQAAAAAAHxAAAHVuaXZlcnNhbC9pMThuX3ByZXNldHMueG1sUEsBAgAAFAACAAgAT4hDSnL80YFnAAAAawAAABwAAAAAAAAAAQAAAAAAGBEAAHVuaXZlcnNhbC9sb2NhbF9zZXR0aW5ncy54bWxQSwECAAAUAAIACABElFdHI7RO+/sCAACwCAAAFAAAAAAAAAABAAAAAAC5EQAAdW5pdmVyc2FsL3BsYXllci54bWxQSwECAAAUAAIACABPiENKsIcj9GwBAAD3AgAAKQAAAAAAAAABAAAAAADmFAAAdW5pdmVyc2FsL3NraW5fY3VzdG9taXphdGlvbl9zZXR0aW5ncy54bWxQSwECAAAUAAIACABPiENKKoo35ocRAADwYQAAFwAAAAAAAAAAAAAAAACZFgAAdW5pdmVyc2FsL3VuaXZlcnNhbC5wbmdQSwECAAAUAAIACABPiENKle6RfksAAABrAAAAGwAAAAAAAAABAAAAAABVKAAAdW5pdmVyc2FsL3VuaXZlcnNhbC5wbmcueG1sUEsFBgAAAAALAAsASQMAANkoAAAAAA=="/>
  <p:tag name="ISPRING_PRESENTATION_TITLE" val="简约时尚工作总结汇报PPT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3221403"/>
  <p:tag name="MH_LIBRARY" val="GRAPHIC"/>
  <p:tag name="MH_ORDER" val="直接连接符 5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3221403"/>
  <p:tag name="MH_LIBRARY" val="GRAPHIC"/>
  <p:tag name="MH_ORDER" val="文本框 4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3221403"/>
  <p:tag name="MH_LIBRARY" val="GRAPHIC"/>
  <p:tag name="MH_ORDER" val="直接连接符 4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3221403"/>
  <p:tag name="MH_LIBRARY" val="GRAPHIC"/>
  <p:tag name="MH_ORDER" val="文本框 4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3221403"/>
  <p:tag name="MH_LIBRARY" val="GRAPHIC"/>
  <p:tag name="MH_ORDER" val="直接连接符 4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3221403"/>
  <p:tag name="MH_LIBRARY" val="GRAPHIC"/>
  <p:tag name="MH_ORDER" val="文本框 3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3221403"/>
  <p:tag name="MH_LIBRARY" val="GRAPHIC"/>
  <p:tag name="MH_ORDER" val="直接连接符 3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3221403"/>
  <p:tag name="MH_LIBRARY" val="GRAPHIC"/>
  <p:tag name="MH_ORDER" val="Rectangle 33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3221403"/>
  <p:tag name="MH_LIBRARY" val="GRAPHIC"/>
  <p:tag name="MH_ORDER" val="Rectangle 34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3221403"/>
  <p:tag name="MH_LIBRARY" val="GRAPHIC"/>
  <p:tag name="MH_ORDER" val="文本框 3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3221403"/>
  <p:tag name="MH_LIBRARY" val="GRAPHIC"/>
  <p:tag name="MH_ORDER" val="文本框 5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3221403"/>
  <p:tag name="MH_LIBRARY" val="GRAPHIC"/>
  <p:tag name="MH_ORDER" val="直接连接符 5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3221403"/>
  <p:tag name="MH_LIBRARY" val="GRAPHIC"/>
  <p:tag name="MH_ORDER" val="文本框 49"/>
</p:tagLst>
</file>

<file path=ppt/theme/theme1.xml><?xml version="1.0" encoding="utf-8"?>
<a:theme xmlns:a="http://schemas.openxmlformats.org/drawingml/2006/main" name="Office 主题​​">
  <a:themeElements>
    <a:clrScheme name="自定义 24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6D2E29"/>
      </a:accent1>
      <a:accent2>
        <a:srgbClr val="EF7A39"/>
      </a:accent2>
      <a:accent3>
        <a:srgbClr val="6D2E29"/>
      </a:accent3>
      <a:accent4>
        <a:srgbClr val="EF7A39"/>
      </a:accent4>
      <a:accent5>
        <a:srgbClr val="6D2E29"/>
      </a:accent5>
      <a:accent6>
        <a:srgbClr val="EF7A39"/>
      </a:accent6>
      <a:hlink>
        <a:srgbClr val="6D2E29"/>
      </a:hlink>
      <a:folHlink>
        <a:srgbClr val="EF7A39"/>
      </a:folHlink>
    </a:clrScheme>
    <a:fontScheme name="自定义 3">
      <a:majorFont>
        <a:latin typeface="Roboto"/>
        <a:ea typeface="微软雅黑"/>
        <a:cs typeface=""/>
      </a:majorFont>
      <a:minorFont>
        <a:latin typeface="Open Sans"/>
        <a:ea typeface="冬青黑体简体中文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EE1C39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2361</Words>
  <Application>Microsoft Office PowerPoint</Application>
  <PresentationFormat>宽屏</PresentationFormat>
  <Paragraphs>374</Paragraphs>
  <Slides>30</Slides>
  <Notes>30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41" baseType="lpstr">
      <vt:lpstr>DIN-BoldItalic</vt:lpstr>
      <vt:lpstr>굴림</vt:lpstr>
      <vt:lpstr>Open Sans</vt:lpstr>
      <vt:lpstr>Roboto</vt:lpstr>
      <vt:lpstr>等线</vt:lpstr>
      <vt:lpstr>冬青黑体简体中文 W3</vt:lpstr>
      <vt:lpstr>微软雅黑</vt:lpstr>
      <vt:lpstr>Arial</vt:lpstr>
      <vt:lpstr>Calibri</vt:lpstr>
      <vt:lpstr>Impact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</cp:revision>
  <dcterms:created xsi:type="dcterms:W3CDTF">2017-11-07T22:52:00Z</dcterms:created>
  <dcterms:modified xsi:type="dcterms:W3CDTF">2021-01-06T04:00:19Z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