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6" r:id="rId2"/>
    <p:sldId id="257" r:id="rId3"/>
    <p:sldId id="258" r:id="rId4"/>
    <p:sldId id="262" r:id="rId5"/>
    <p:sldId id="263" r:id="rId6"/>
    <p:sldId id="261" r:id="rId7"/>
    <p:sldId id="260" r:id="rId8"/>
    <p:sldId id="280" r:id="rId9"/>
    <p:sldId id="265" r:id="rId10"/>
    <p:sldId id="266" r:id="rId11"/>
    <p:sldId id="267" r:id="rId12"/>
    <p:sldId id="268" r:id="rId13"/>
    <p:sldId id="281" r:id="rId14"/>
    <p:sldId id="270" r:id="rId15"/>
    <p:sldId id="271" r:id="rId16"/>
    <p:sldId id="272" r:id="rId17"/>
    <p:sldId id="273" r:id="rId18"/>
    <p:sldId id="282" r:id="rId19"/>
    <p:sldId id="275" r:id="rId20"/>
    <p:sldId id="276" r:id="rId21"/>
    <p:sldId id="277" r:id="rId22"/>
    <p:sldId id="278" r:id="rId23"/>
    <p:sldId id="259" r:id="rId2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90" y="438"/>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9FEDE-9BFB-4E13-82EC-AEA2DABF96D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43155-65AB-4C2E-9B56-19EC20F64F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AF2ED185-F637-419A-852F-5D29FBF5253D}"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8B8C00EB-F320-4006-9A8F-641C4D62B75F}"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1F129B7-843D-435E-8AE9-0BAAF32EE0ED}"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D72DE3E4-599B-47DE-BD19-C5F6429977C5}"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49230CB-9C9F-4044-ACDC-56DC52C2A111}"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D922AD4-3FC2-44D1-935E-FCEA781C1626}"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CFF99F2-8CAE-4E07-8A90-AEB1DD477213}" type="datetime1">
              <a:rPr lang="zh-CN" altLang="en-US"/>
              <a:t>2021/1/6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1273DCA5-B677-4F0A-8996-B32C9FA7A221}"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4AFE678-5841-49B3-9D87-3899A6A1AF58}"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185DC0E-2F79-42EC-B81F-9E70CD349C1C}"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16A6CDA8-4E59-431A-A127-A114ECA0E1C5}"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832264AD-312C-4294-BF0D-BC3A5B87CD5D}"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5799F8B-74A2-47D4-B424-AD44720821FE}"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1C8CAB0-7652-4518-8238-8C022C475D75}"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7F682DEE-5139-4555-9F8A-53D45D28170C}" type="datetime1">
              <a:rPr lang="zh-CN" altLang="en-US"/>
              <a:t>2021/1/6</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F482961D-1FC2-4735-8BB7-4AB93F6FEBB6}"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B26EEC17-1B60-4884-B8D1-987E42F00122}" type="datetime1">
              <a:rPr lang="zh-CN" altLang="en-US"/>
              <a:t>2021/1/6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88A50A61-A642-4ABC-8A0F-A812B3E4C9F2}"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6745E21-7EB4-4325-8862-969B609A1739}" type="datetime1">
              <a:rPr lang="zh-CN" altLang="en-US"/>
              <a:t>2021/1/6</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241B2302-7D59-4C7E-9912-F1C2C73B4E8F}"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D405A24-D8CC-4953-91C0-6AA035E1D17B}"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4EC9582-78D6-4120-A13D-EB2587E80A4C}"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7E2710A-C4D9-4DDE-B325-08363F3A4CEE}"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2D1D571-BA71-49DF-A2BB-1A0ACC86688D}"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EBC6C2AB-5E14-4AD3-8A73-6E47F7BF49BB}" type="datetime1">
              <a:rPr lang="zh-CN" altLang="en-US"/>
              <a:t>2021/1/6</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899BFDC1-9AFC-4CC5-A4CF-18B73D9726DA}"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任意多边形 3"/>
          <p:cNvSpPr>
            <a:spLocks noChangeArrowheads="1"/>
          </p:cNvSpPr>
          <p:nvPr/>
        </p:nvSpPr>
        <p:spPr bwMode="auto">
          <a:xfrm>
            <a:off x="276225" y="2012950"/>
            <a:ext cx="11452225" cy="2411413"/>
          </a:xfrm>
          <a:custGeom>
            <a:avLst/>
            <a:gdLst>
              <a:gd name="T0" fmla="*/ 0 w 11417523"/>
              <a:gd name="T1" fmla="*/ 0 h 2411413"/>
              <a:gd name="T2" fmla="*/ 10795778 w 11417523"/>
              <a:gd name="T3" fmla="*/ 8775 h 2411413"/>
              <a:gd name="T4" fmla="*/ 11452225 w 11417523"/>
              <a:gd name="T5" fmla="*/ 1219857 h 2411413"/>
              <a:gd name="T6" fmla="*/ 10802744 w 11417523"/>
              <a:gd name="T7" fmla="*/ 2411413 h 2411413"/>
              <a:gd name="T8" fmla="*/ 0 w 11417523"/>
              <a:gd name="T9" fmla="*/ 2411413 h 2411413"/>
              <a:gd name="T10" fmla="*/ 659223 w 11417523"/>
              <a:gd name="T11" fmla="*/ 1209675 h 2411413"/>
              <a:gd name="T12" fmla="*/ 0 w 11417523"/>
              <a:gd name="T13" fmla="*/ 0 h 2411413"/>
              <a:gd name="T14" fmla="*/ 0 60000 65536"/>
              <a:gd name="T15" fmla="*/ 0 60000 65536"/>
              <a:gd name="T16" fmla="*/ 0 60000 65536"/>
              <a:gd name="T17" fmla="*/ 0 60000 65536"/>
              <a:gd name="T18" fmla="*/ 0 60000 65536"/>
              <a:gd name="T19" fmla="*/ 0 60000 65536"/>
              <a:gd name="T20" fmla="*/ 0 60000 65536"/>
              <a:gd name="T21" fmla="*/ 0 w 11417523"/>
              <a:gd name="T22" fmla="*/ 0 h 2411413"/>
              <a:gd name="T23" fmla="*/ 11417523 w 11417523"/>
              <a:gd name="T24" fmla="*/ 2411413 h 2411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17523" h="2411413">
                <a:moveTo>
                  <a:pt x="0" y="0"/>
                </a:moveTo>
                <a:lnTo>
                  <a:pt x="10763065" y="8775"/>
                </a:lnTo>
                <a:lnTo>
                  <a:pt x="11417523" y="1219857"/>
                </a:lnTo>
                <a:lnTo>
                  <a:pt x="10770010" y="2411413"/>
                </a:lnTo>
                <a:lnTo>
                  <a:pt x="0" y="2411413"/>
                </a:lnTo>
                <a:lnTo>
                  <a:pt x="657225" y="1209675"/>
                </a:lnTo>
                <a:lnTo>
                  <a:pt x="0" y="0"/>
                </a:lnTo>
                <a:close/>
              </a:path>
            </a:pathLst>
          </a:custGeom>
          <a:solidFill>
            <a:srgbClr val="1433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1" name="任意多边形 4"/>
          <p:cNvSpPr>
            <a:spLocks noChangeArrowheads="1"/>
          </p:cNvSpPr>
          <p:nvPr/>
        </p:nvSpPr>
        <p:spPr bwMode="auto">
          <a:xfrm>
            <a:off x="300038" y="2028825"/>
            <a:ext cx="11406187" cy="2384425"/>
          </a:xfrm>
          <a:custGeom>
            <a:avLst/>
            <a:gdLst>
              <a:gd name="T0" fmla="*/ 0 w 11405821"/>
              <a:gd name="T1" fmla="*/ 0 h 2382838"/>
              <a:gd name="T2" fmla="*/ 10754283 w 11405821"/>
              <a:gd name="T3" fmla="*/ 0 h 2382838"/>
              <a:gd name="T4" fmla="*/ 11406187 w 11405821"/>
              <a:gd name="T5" fmla="*/ 1207122 h 2382838"/>
              <a:gd name="T6" fmla="*/ 10766825 w 11405821"/>
              <a:gd name="T7" fmla="*/ 2384425 h 2382838"/>
              <a:gd name="T8" fmla="*/ 0 w 11405821"/>
              <a:gd name="T9" fmla="*/ 2384425 h 2382838"/>
              <a:gd name="T10" fmla="*/ 649309 w 11405821"/>
              <a:gd name="T11" fmla="*/ 1196184 h 2382838"/>
              <a:gd name="T12" fmla="*/ 0 60000 65536"/>
              <a:gd name="T13" fmla="*/ 0 60000 65536"/>
              <a:gd name="T14" fmla="*/ 0 60000 65536"/>
              <a:gd name="T15" fmla="*/ 0 60000 65536"/>
              <a:gd name="T16" fmla="*/ 0 60000 65536"/>
              <a:gd name="T17" fmla="*/ 0 60000 65536"/>
              <a:gd name="T18" fmla="*/ 0 w 11405821"/>
              <a:gd name="T19" fmla="*/ 0 h 2382838"/>
              <a:gd name="T20" fmla="*/ 11405821 w 11405821"/>
              <a:gd name="T21" fmla="*/ 2382838 h 2382838"/>
            </a:gdLst>
            <a:ahLst/>
            <a:cxnLst>
              <a:cxn ang="T12">
                <a:pos x="T0" y="T1"/>
              </a:cxn>
              <a:cxn ang="T13">
                <a:pos x="T2" y="T3"/>
              </a:cxn>
              <a:cxn ang="T14">
                <a:pos x="T4" y="T5"/>
              </a:cxn>
              <a:cxn ang="T15">
                <a:pos x="T6" y="T7"/>
              </a:cxn>
              <a:cxn ang="T16">
                <a:pos x="T8" y="T9"/>
              </a:cxn>
              <a:cxn ang="T17">
                <a:pos x="T10" y="T11"/>
              </a:cxn>
            </a:cxnLst>
            <a:rect l="T18" t="T19" r="T20" b="T21"/>
            <a:pathLst>
              <a:path w="11405821" h="2382838">
                <a:moveTo>
                  <a:pt x="0" y="0"/>
                </a:moveTo>
                <a:lnTo>
                  <a:pt x="10753938" y="0"/>
                </a:lnTo>
                <a:lnTo>
                  <a:pt x="11405821" y="1206319"/>
                </a:lnTo>
                <a:lnTo>
                  <a:pt x="10766480" y="2382838"/>
                </a:lnTo>
                <a:lnTo>
                  <a:pt x="0" y="2382838"/>
                </a:lnTo>
                <a:lnTo>
                  <a:pt x="649288" y="1195388"/>
                </a:lnTo>
                <a:lnTo>
                  <a:pt x="0" y="0"/>
                </a:lnTo>
                <a:close/>
              </a:path>
            </a:pathLst>
          </a:custGeom>
          <a:solidFill>
            <a:srgbClr val="D08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 name="任意多边形 5"/>
          <p:cNvSpPr>
            <a:spLocks noChangeArrowheads="1"/>
          </p:cNvSpPr>
          <p:nvPr/>
        </p:nvSpPr>
        <p:spPr bwMode="auto">
          <a:xfrm>
            <a:off x="347663" y="2055813"/>
            <a:ext cx="11320462" cy="2328862"/>
          </a:xfrm>
          <a:custGeom>
            <a:avLst/>
            <a:gdLst>
              <a:gd name="T0" fmla="*/ 0 w 11320096"/>
              <a:gd name="T1" fmla="*/ 0 h 2328863"/>
              <a:gd name="T2" fmla="*/ 10683142 w 11320096"/>
              <a:gd name="T3" fmla="*/ 0 h 2328863"/>
              <a:gd name="T4" fmla="*/ 11320462 w 11320096"/>
              <a:gd name="T5" fmla="*/ 1179331 h 2328863"/>
              <a:gd name="T6" fmla="*/ 10695767 w 11320096"/>
              <a:gd name="T7" fmla="*/ 2328862 h 2328863"/>
              <a:gd name="T8" fmla="*/ 0 w 11320096"/>
              <a:gd name="T9" fmla="*/ 2328862 h 2328863"/>
              <a:gd name="T10" fmla="*/ 628670 w 11320096"/>
              <a:gd name="T11" fmla="*/ 1168399 h 2328863"/>
              <a:gd name="T12" fmla="*/ 0 60000 65536"/>
              <a:gd name="T13" fmla="*/ 0 60000 65536"/>
              <a:gd name="T14" fmla="*/ 0 60000 65536"/>
              <a:gd name="T15" fmla="*/ 0 60000 65536"/>
              <a:gd name="T16" fmla="*/ 0 60000 65536"/>
              <a:gd name="T17" fmla="*/ 0 60000 65536"/>
              <a:gd name="T18" fmla="*/ 0 w 11320096"/>
              <a:gd name="T19" fmla="*/ 0 h 2328863"/>
              <a:gd name="T20" fmla="*/ 11320096 w 11320096"/>
              <a:gd name="T21" fmla="*/ 2328863 h 2328863"/>
            </a:gdLst>
            <a:ahLst/>
            <a:cxnLst>
              <a:cxn ang="T12">
                <a:pos x="T0" y="T1"/>
              </a:cxn>
              <a:cxn ang="T13">
                <a:pos x="T2" y="T3"/>
              </a:cxn>
              <a:cxn ang="T14">
                <a:pos x="T4" y="T5"/>
              </a:cxn>
              <a:cxn ang="T15">
                <a:pos x="T6" y="T7"/>
              </a:cxn>
              <a:cxn ang="T16">
                <a:pos x="T8" y="T9"/>
              </a:cxn>
              <a:cxn ang="T17">
                <a:pos x="T10" y="T11"/>
              </a:cxn>
            </a:cxnLst>
            <a:rect l="T18" t="T19" r="T20" b="T21"/>
            <a:pathLst>
              <a:path w="11320096" h="2328863">
                <a:moveTo>
                  <a:pt x="0" y="0"/>
                </a:moveTo>
                <a:lnTo>
                  <a:pt x="10682797" y="0"/>
                </a:lnTo>
                <a:lnTo>
                  <a:pt x="11320096" y="1179332"/>
                </a:lnTo>
                <a:lnTo>
                  <a:pt x="10695421" y="2328863"/>
                </a:lnTo>
                <a:lnTo>
                  <a:pt x="0" y="2328863"/>
                </a:lnTo>
                <a:lnTo>
                  <a:pt x="628650" y="1168400"/>
                </a:lnTo>
                <a:lnTo>
                  <a:pt x="0"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3" name="任意多边形 6"/>
          <p:cNvSpPr>
            <a:spLocks noChangeArrowheads="1"/>
          </p:cNvSpPr>
          <p:nvPr/>
        </p:nvSpPr>
        <p:spPr bwMode="auto">
          <a:xfrm>
            <a:off x="395288" y="2084388"/>
            <a:ext cx="11239500" cy="2273300"/>
          </a:xfrm>
          <a:custGeom>
            <a:avLst/>
            <a:gdLst>
              <a:gd name="T0" fmla="*/ 0 w 11239498"/>
              <a:gd name="T1" fmla="*/ 0 h 2273300"/>
              <a:gd name="T2" fmla="*/ 10620216 w 11239498"/>
              <a:gd name="T3" fmla="*/ 0 h 2273300"/>
              <a:gd name="T4" fmla="*/ 11239500 w 11239498"/>
              <a:gd name="T5" fmla="*/ 1145995 h 2273300"/>
              <a:gd name="T6" fmla="*/ 10626903 w 11239498"/>
              <a:gd name="T7" fmla="*/ 2273300 h 2273300"/>
              <a:gd name="T8" fmla="*/ 0 w 11239498"/>
              <a:gd name="T9" fmla="*/ 2273300 h 2273300"/>
              <a:gd name="T10" fmla="*/ 615950 w 11239498"/>
              <a:gd name="T11" fmla="*/ 1139825 h 2273300"/>
              <a:gd name="T12" fmla="*/ 0 60000 65536"/>
              <a:gd name="T13" fmla="*/ 0 60000 65536"/>
              <a:gd name="T14" fmla="*/ 0 60000 65536"/>
              <a:gd name="T15" fmla="*/ 0 60000 65536"/>
              <a:gd name="T16" fmla="*/ 0 60000 65536"/>
              <a:gd name="T17" fmla="*/ 0 60000 65536"/>
              <a:gd name="T18" fmla="*/ 0 w 11239498"/>
              <a:gd name="T19" fmla="*/ 0 h 2273300"/>
              <a:gd name="T20" fmla="*/ 11239498 w 11239498"/>
              <a:gd name="T21" fmla="*/ 2273300 h 2273300"/>
            </a:gdLst>
            <a:ahLst/>
            <a:cxnLst>
              <a:cxn ang="T12">
                <a:pos x="T0" y="T1"/>
              </a:cxn>
              <a:cxn ang="T13">
                <a:pos x="T2" y="T3"/>
              </a:cxn>
              <a:cxn ang="T14">
                <a:pos x="T4" y="T5"/>
              </a:cxn>
              <a:cxn ang="T15">
                <a:pos x="T6" y="T7"/>
              </a:cxn>
              <a:cxn ang="T16">
                <a:pos x="T8" y="T9"/>
              </a:cxn>
              <a:cxn ang="T17">
                <a:pos x="T10" y="T11"/>
              </a:cxn>
            </a:cxnLst>
            <a:rect l="T18" t="T19" r="T20" b="T21"/>
            <a:pathLst>
              <a:path w="11239498" h="2273300">
                <a:moveTo>
                  <a:pt x="0" y="0"/>
                </a:moveTo>
                <a:lnTo>
                  <a:pt x="10620214" y="0"/>
                </a:lnTo>
                <a:lnTo>
                  <a:pt x="11239498" y="1145995"/>
                </a:lnTo>
                <a:lnTo>
                  <a:pt x="10626901" y="2273300"/>
                </a:lnTo>
                <a:lnTo>
                  <a:pt x="0" y="2273300"/>
                </a:lnTo>
                <a:lnTo>
                  <a:pt x="615950" y="1139825"/>
                </a:lnTo>
                <a:lnTo>
                  <a:pt x="0" y="0"/>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4" name="Freeform 15"/>
          <p:cNvSpPr>
            <a:spLocks noChangeArrowheads="1"/>
          </p:cNvSpPr>
          <p:nvPr/>
        </p:nvSpPr>
        <p:spPr bwMode="auto">
          <a:xfrm>
            <a:off x="1308100" y="1624013"/>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E5B2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5" name="Oval 16"/>
          <p:cNvSpPr>
            <a:spLocks noChangeArrowheads="1"/>
          </p:cNvSpPr>
          <p:nvPr/>
        </p:nvSpPr>
        <p:spPr bwMode="auto">
          <a:xfrm>
            <a:off x="1335088" y="1651000"/>
            <a:ext cx="3130550" cy="3140075"/>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56" name="Oval 17"/>
          <p:cNvSpPr>
            <a:spLocks noChangeArrowheads="1"/>
          </p:cNvSpPr>
          <p:nvPr/>
        </p:nvSpPr>
        <p:spPr bwMode="auto">
          <a:xfrm>
            <a:off x="1362075" y="1677988"/>
            <a:ext cx="3076575" cy="3084512"/>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57" name="Freeform 18"/>
          <p:cNvSpPr>
            <a:spLocks noEditPoints="1" noChangeArrowheads="1"/>
          </p:cNvSpPr>
          <p:nvPr/>
        </p:nvSpPr>
        <p:spPr bwMode="auto">
          <a:xfrm>
            <a:off x="1566863" y="1878013"/>
            <a:ext cx="2665412" cy="2686050"/>
          </a:xfrm>
          <a:custGeom>
            <a:avLst/>
            <a:gdLst>
              <a:gd name="T0" fmla="*/ 1284865 w 390"/>
              <a:gd name="T1" fmla="*/ 2686050 h 391"/>
              <a:gd name="T2" fmla="*/ 1483063 w 390"/>
              <a:gd name="T3" fmla="*/ 2672311 h 391"/>
              <a:gd name="T4" fmla="*/ 1141343 w 390"/>
              <a:gd name="T5" fmla="*/ 2637962 h 391"/>
              <a:gd name="T6" fmla="*/ 1619750 w 390"/>
              <a:gd name="T7" fmla="*/ 2624223 h 391"/>
              <a:gd name="T8" fmla="*/ 1674425 w 390"/>
              <a:gd name="T9" fmla="*/ 2637962 h 391"/>
              <a:gd name="T10" fmla="*/ 956815 w 390"/>
              <a:gd name="T11" fmla="*/ 2617353 h 391"/>
              <a:gd name="T12" fmla="*/ 1824782 w 390"/>
              <a:gd name="T13" fmla="*/ 2576135 h 391"/>
              <a:gd name="T14" fmla="*/ 792789 w 390"/>
              <a:gd name="T15" fmla="*/ 2555526 h 391"/>
              <a:gd name="T16" fmla="*/ 1934132 w 390"/>
              <a:gd name="T17" fmla="*/ 2521177 h 391"/>
              <a:gd name="T18" fmla="*/ 1995642 w 390"/>
              <a:gd name="T19" fmla="*/ 2507438 h 391"/>
              <a:gd name="T20" fmla="*/ 635598 w 390"/>
              <a:gd name="T21" fmla="*/ 2452480 h 391"/>
              <a:gd name="T22" fmla="*/ 2104992 w 390"/>
              <a:gd name="T23" fmla="*/ 2397523 h 391"/>
              <a:gd name="T24" fmla="*/ 2152833 w 390"/>
              <a:gd name="T25" fmla="*/ 2397523 h 391"/>
              <a:gd name="T26" fmla="*/ 485242 w 390"/>
              <a:gd name="T27" fmla="*/ 2356305 h 391"/>
              <a:gd name="T28" fmla="*/ 2255349 w 390"/>
              <a:gd name="T29" fmla="*/ 2294477 h 391"/>
              <a:gd name="T30" fmla="*/ 2296355 w 390"/>
              <a:gd name="T31" fmla="*/ 2260129 h 391"/>
              <a:gd name="T32" fmla="*/ 321216 w 390"/>
              <a:gd name="T33" fmla="*/ 2218911 h 391"/>
              <a:gd name="T34" fmla="*/ 287044 w 390"/>
              <a:gd name="T35" fmla="*/ 2177693 h 391"/>
              <a:gd name="T36" fmla="*/ 2433043 w 390"/>
              <a:gd name="T37" fmla="*/ 2102126 h 391"/>
              <a:gd name="T38" fmla="*/ 205032 w 390"/>
              <a:gd name="T39" fmla="*/ 2033429 h 391"/>
              <a:gd name="T40" fmla="*/ 191363 w 390"/>
              <a:gd name="T41" fmla="*/ 2019690 h 391"/>
              <a:gd name="T42" fmla="*/ 2521890 w 390"/>
              <a:gd name="T43" fmla="*/ 1937253 h 391"/>
              <a:gd name="T44" fmla="*/ 129853 w 390"/>
              <a:gd name="T45" fmla="*/ 1889166 h 391"/>
              <a:gd name="T46" fmla="*/ 2583399 w 390"/>
              <a:gd name="T47" fmla="*/ 1772381 h 391"/>
              <a:gd name="T48" fmla="*/ 61510 w 390"/>
              <a:gd name="T49" fmla="*/ 1738032 h 391"/>
              <a:gd name="T50" fmla="*/ 47841 w 390"/>
              <a:gd name="T51" fmla="*/ 1689945 h 391"/>
              <a:gd name="T52" fmla="*/ 2644909 w 390"/>
              <a:gd name="T53" fmla="*/ 1593769 h 391"/>
              <a:gd name="T54" fmla="*/ 41006 w 390"/>
              <a:gd name="T55" fmla="*/ 1538811 h 391"/>
              <a:gd name="T56" fmla="*/ 2631240 w 390"/>
              <a:gd name="T57" fmla="*/ 1442636 h 391"/>
              <a:gd name="T58" fmla="*/ 2651743 w 390"/>
              <a:gd name="T59" fmla="*/ 1408287 h 391"/>
              <a:gd name="T60" fmla="*/ 27338 w 390"/>
              <a:gd name="T61" fmla="*/ 1339590 h 391"/>
              <a:gd name="T62" fmla="*/ 2631240 w 390"/>
              <a:gd name="T63" fmla="*/ 1243414 h 391"/>
              <a:gd name="T64" fmla="*/ 2644909 w 390"/>
              <a:gd name="T65" fmla="*/ 1209066 h 391"/>
              <a:gd name="T66" fmla="*/ 34172 w 390"/>
              <a:gd name="T67" fmla="*/ 1133499 h 391"/>
              <a:gd name="T68" fmla="*/ 2603902 w 390"/>
              <a:gd name="T69" fmla="*/ 1051063 h 391"/>
              <a:gd name="T70" fmla="*/ 2610737 w 390"/>
              <a:gd name="T71" fmla="*/ 1016715 h 391"/>
              <a:gd name="T72" fmla="*/ 75178 w 390"/>
              <a:gd name="T73" fmla="*/ 934278 h 391"/>
              <a:gd name="T74" fmla="*/ 2576565 w 390"/>
              <a:gd name="T75" fmla="*/ 851842 h 391"/>
              <a:gd name="T76" fmla="*/ 109350 w 390"/>
              <a:gd name="T77" fmla="*/ 803754 h 391"/>
              <a:gd name="T78" fmla="*/ 2494552 w 390"/>
              <a:gd name="T79" fmla="*/ 714448 h 391"/>
              <a:gd name="T80" fmla="*/ 2474049 w 390"/>
              <a:gd name="T81" fmla="*/ 693839 h 391"/>
              <a:gd name="T82" fmla="*/ 225535 w 390"/>
              <a:gd name="T83" fmla="*/ 625142 h 391"/>
              <a:gd name="T84" fmla="*/ 246038 w 390"/>
              <a:gd name="T85" fmla="*/ 611403 h 391"/>
              <a:gd name="T86" fmla="*/ 2371533 w 390"/>
              <a:gd name="T87" fmla="*/ 528966 h 391"/>
              <a:gd name="T88" fmla="*/ 341719 w 390"/>
              <a:gd name="T89" fmla="*/ 467139 h 391"/>
              <a:gd name="T90" fmla="*/ 2255349 w 390"/>
              <a:gd name="T91" fmla="*/ 398442 h 391"/>
              <a:gd name="T92" fmla="*/ 2234845 w 390"/>
              <a:gd name="T93" fmla="*/ 384703 h 391"/>
              <a:gd name="T94" fmla="*/ 485242 w 390"/>
              <a:gd name="T95" fmla="*/ 329745 h 391"/>
              <a:gd name="T96" fmla="*/ 2111826 w 390"/>
              <a:gd name="T97" fmla="*/ 288527 h 391"/>
              <a:gd name="T98" fmla="*/ 2070820 w 390"/>
              <a:gd name="T99" fmla="*/ 261048 h 391"/>
              <a:gd name="T100" fmla="*/ 642433 w 390"/>
              <a:gd name="T101" fmla="*/ 233570 h 391"/>
              <a:gd name="T102" fmla="*/ 1954635 w 390"/>
              <a:gd name="T103" fmla="*/ 158003 h 391"/>
              <a:gd name="T104" fmla="*/ 772286 w 390"/>
              <a:gd name="T105" fmla="*/ 144264 h 391"/>
              <a:gd name="T106" fmla="*/ 1811113 w 390"/>
              <a:gd name="T107" fmla="*/ 123654 h 391"/>
              <a:gd name="T108" fmla="*/ 1783776 w 390"/>
              <a:gd name="T109" fmla="*/ 96176 h 391"/>
              <a:gd name="T110" fmla="*/ 956815 w 390"/>
              <a:gd name="T111" fmla="*/ 68697 h 391"/>
              <a:gd name="T112" fmla="*/ 1626585 w 390"/>
              <a:gd name="T113" fmla="*/ 61827 h 391"/>
              <a:gd name="T114" fmla="*/ 1578744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058" name="组合 11"/>
          <p:cNvGrpSpPr/>
          <p:nvPr/>
        </p:nvGrpSpPr>
        <p:grpSpPr bwMode="auto">
          <a:xfrm>
            <a:off x="1657350" y="1981200"/>
            <a:ext cx="2492375" cy="2481263"/>
            <a:chOff x="0" y="0"/>
            <a:chExt cx="1441450" cy="1435100"/>
          </a:xfrm>
        </p:grpSpPr>
        <p:sp>
          <p:nvSpPr>
            <p:cNvPr id="2076" name="Freeform 58"/>
            <p:cNvSpPr>
              <a:spLocks noChangeArrowheads="1"/>
            </p:cNvSpPr>
            <p:nvPr/>
          </p:nvSpPr>
          <p:spPr bwMode="auto">
            <a:xfrm>
              <a:off x="14287" y="41275"/>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7" name="Freeform 59"/>
            <p:cNvSpPr>
              <a:spLocks noChangeArrowheads="1"/>
            </p:cNvSpPr>
            <p:nvPr/>
          </p:nvSpPr>
          <p:spPr bwMode="auto">
            <a:xfrm>
              <a:off x="0" y="0"/>
              <a:ext cx="1422400" cy="1435100"/>
            </a:xfrm>
            <a:custGeom>
              <a:avLst/>
              <a:gdLst>
                <a:gd name="T0" fmla="*/ 1360854 w 208"/>
                <a:gd name="T1" fmla="*/ 837714 h 209"/>
                <a:gd name="T2" fmla="*/ 594946 w 208"/>
                <a:gd name="T3" fmla="*/ 1366435 h 209"/>
                <a:gd name="T4" fmla="*/ 61546 w 208"/>
                <a:gd name="T5" fmla="*/ 597386 h 209"/>
                <a:gd name="T6" fmla="*/ 827454 w 208"/>
                <a:gd name="T7" fmla="*/ 68665 h 209"/>
                <a:gd name="T8" fmla="*/ 1360854 w 208"/>
                <a:gd name="T9" fmla="*/ 837714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99" y="122"/>
                  </a:moveTo>
                  <a:cubicBezTo>
                    <a:pt x="189" y="174"/>
                    <a:pt x="139" y="209"/>
                    <a:pt x="87" y="199"/>
                  </a:cubicBezTo>
                  <a:cubicBezTo>
                    <a:pt x="34" y="190"/>
                    <a:pt x="0" y="139"/>
                    <a:pt x="9" y="87"/>
                  </a:cubicBezTo>
                  <a:cubicBezTo>
                    <a:pt x="19" y="35"/>
                    <a:pt x="69" y="0"/>
                    <a:pt x="121" y="10"/>
                  </a:cubicBezTo>
                  <a:cubicBezTo>
                    <a:pt x="174" y="19"/>
                    <a:pt x="208" y="70"/>
                    <a:pt x="199" y="122"/>
                  </a:cubicBez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8" name="Freeform 60"/>
            <p:cNvSpPr>
              <a:spLocks noChangeArrowheads="1"/>
            </p:cNvSpPr>
            <p:nvPr/>
          </p:nvSpPr>
          <p:spPr bwMode="auto">
            <a:xfrm>
              <a:off x="163512" y="171450"/>
              <a:ext cx="1093788" cy="1092200"/>
            </a:xfrm>
            <a:custGeom>
              <a:avLst/>
              <a:gdLst>
                <a:gd name="T0" fmla="*/ 546894 w 160"/>
                <a:gd name="T1" fmla="*/ 0 h 159"/>
                <a:gd name="T2" fmla="*/ 0 w 160"/>
                <a:gd name="T3" fmla="*/ 542665 h 159"/>
                <a:gd name="T4" fmla="*/ 27345 w 160"/>
                <a:gd name="T5" fmla="*/ 714395 h 159"/>
                <a:gd name="T6" fmla="*/ 266611 w 160"/>
                <a:gd name="T7" fmla="*/ 631965 h 159"/>
                <a:gd name="T8" fmla="*/ 266611 w 160"/>
                <a:gd name="T9" fmla="*/ 645703 h 159"/>
                <a:gd name="T10" fmla="*/ 300792 w 160"/>
                <a:gd name="T11" fmla="*/ 625096 h 159"/>
                <a:gd name="T12" fmla="*/ 458024 w 160"/>
                <a:gd name="T13" fmla="*/ 419020 h 159"/>
                <a:gd name="T14" fmla="*/ 581075 w 160"/>
                <a:gd name="T15" fmla="*/ 219814 h 159"/>
                <a:gd name="T16" fmla="*/ 594747 w 160"/>
                <a:gd name="T17" fmla="*/ 144253 h 159"/>
                <a:gd name="T18" fmla="*/ 601583 w 160"/>
                <a:gd name="T19" fmla="*/ 96169 h 159"/>
                <a:gd name="T20" fmla="*/ 669945 w 160"/>
                <a:gd name="T21" fmla="*/ 116776 h 159"/>
                <a:gd name="T22" fmla="*/ 642600 w 160"/>
                <a:gd name="T23" fmla="*/ 350328 h 159"/>
                <a:gd name="T24" fmla="*/ 656273 w 160"/>
                <a:gd name="T25" fmla="*/ 419020 h 159"/>
                <a:gd name="T26" fmla="*/ 710962 w 160"/>
                <a:gd name="T27" fmla="*/ 432758 h 159"/>
                <a:gd name="T28" fmla="*/ 799832 w 160"/>
                <a:gd name="T29" fmla="*/ 439628 h 159"/>
                <a:gd name="T30" fmla="*/ 854522 w 160"/>
                <a:gd name="T31" fmla="*/ 487712 h 159"/>
                <a:gd name="T32" fmla="*/ 854522 w 160"/>
                <a:gd name="T33" fmla="*/ 542665 h 159"/>
                <a:gd name="T34" fmla="*/ 875030 w 160"/>
                <a:gd name="T35" fmla="*/ 625096 h 159"/>
                <a:gd name="T36" fmla="*/ 854522 w 160"/>
                <a:gd name="T37" fmla="*/ 673180 h 159"/>
                <a:gd name="T38" fmla="*/ 861358 w 160"/>
                <a:gd name="T39" fmla="*/ 735003 h 159"/>
                <a:gd name="T40" fmla="*/ 840850 w 160"/>
                <a:gd name="T41" fmla="*/ 762479 h 159"/>
                <a:gd name="T42" fmla="*/ 827177 w 160"/>
                <a:gd name="T43" fmla="*/ 789956 h 159"/>
                <a:gd name="T44" fmla="*/ 710962 w 160"/>
                <a:gd name="T45" fmla="*/ 865517 h 159"/>
                <a:gd name="T46" fmla="*/ 499041 w 160"/>
                <a:gd name="T47" fmla="*/ 879255 h 159"/>
                <a:gd name="T48" fmla="*/ 499041 w 160"/>
                <a:gd name="T49" fmla="*/ 879255 h 159"/>
                <a:gd name="T50" fmla="*/ 492205 w 160"/>
                <a:gd name="T51" fmla="*/ 879255 h 159"/>
                <a:gd name="T52" fmla="*/ 375990 w 160"/>
                <a:gd name="T53" fmla="*/ 954816 h 159"/>
                <a:gd name="T54" fmla="*/ 389662 w 160"/>
                <a:gd name="T55" fmla="*/ 1002901 h 159"/>
                <a:gd name="T56" fmla="*/ 307628 w 160"/>
                <a:gd name="T57" fmla="*/ 1037247 h 159"/>
                <a:gd name="T58" fmla="*/ 546894 w 160"/>
                <a:gd name="T59" fmla="*/ 1092200 h 159"/>
                <a:gd name="T60" fmla="*/ 1093788 w 160"/>
                <a:gd name="T61" fmla="*/ 542665 h 159"/>
                <a:gd name="T62" fmla="*/ 546894 w 160"/>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9"/>
                <a:gd name="T98" fmla="*/ 160 w 160"/>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9">
                  <a:moveTo>
                    <a:pt x="80" y="0"/>
                  </a:moveTo>
                  <a:cubicBezTo>
                    <a:pt x="36" y="0"/>
                    <a:pt x="0" y="35"/>
                    <a:pt x="0" y="79"/>
                  </a:cubicBezTo>
                  <a:cubicBezTo>
                    <a:pt x="0" y="88"/>
                    <a:pt x="2" y="96"/>
                    <a:pt x="4" y="104"/>
                  </a:cubicBezTo>
                  <a:cubicBezTo>
                    <a:pt x="39" y="92"/>
                    <a:pt x="39" y="92"/>
                    <a:pt x="39" y="92"/>
                  </a:cubicBezTo>
                  <a:cubicBezTo>
                    <a:pt x="39" y="94"/>
                    <a:pt x="39" y="94"/>
                    <a:pt x="39" y="94"/>
                  </a:cubicBezTo>
                  <a:cubicBezTo>
                    <a:pt x="41" y="93"/>
                    <a:pt x="43" y="92"/>
                    <a:pt x="44" y="91"/>
                  </a:cubicBezTo>
                  <a:cubicBezTo>
                    <a:pt x="57" y="84"/>
                    <a:pt x="61" y="73"/>
                    <a:pt x="67" y="61"/>
                  </a:cubicBezTo>
                  <a:cubicBezTo>
                    <a:pt x="72" y="51"/>
                    <a:pt x="81" y="42"/>
                    <a:pt x="85" y="32"/>
                  </a:cubicBezTo>
                  <a:cubicBezTo>
                    <a:pt x="86" y="28"/>
                    <a:pt x="87" y="25"/>
                    <a:pt x="87" y="21"/>
                  </a:cubicBezTo>
                  <a:cubicBezTo>
                    <a:pt x="87" y="19"/>
                    <a:pt x="86" y="16"/>
                    <a:pt x="88" y="14"/>
                  </a:cubicBezTo>
                  <a:cubicBezTo>
                    <a:pt x="91" y="10"/>
                    <a:pt x="95" y="14"/>
                    <a:pt x="98" y="17"/>
                  </a:cubicBezTo>
                  <a:cubicBezTo>
                    <a:pt x="105" y="28"/>
                    <a:pt x="98" y="40"/>
                    <a:pt x="94" y="51"/>
                  </a:cubicBezTo>
                  <a:cubicBezTo>
                    <a:pt x="92" y="56"/>
                    <a:pt x="89" y="59"/>
                    <a:pt x="96" y="61"/>
                  </a:cubicBezTo>
                  <a:cubicBezTo>
                    <a:pt x="96" y="61"/>
                    <a:pt x="104" y="63"/>
                    <a:pt x="104" y="63"/>
                  </a:cubicBezTo>
                  <a:cubicBezTo>
                    <a:pt x="109" y="64"/>
                    <a:pt x="113" y="62"/>
                    <a:pt x="117" y="64"/>
                  </a:cubicBezTo>
                  <a:cubicBezTo>
                    <a:pt x="120" y="66"/>
                    <a:pt x="124" y="68"/>
                    <a:pt x="125" y="71"/>
                  </a:cubicBezTo>
                  <a:cubicBezTo>
                    <a:pt x="126" y="74"/>
                    <a:pt x="125" y="77"/>
                    <a:pt x="125" y="79"/>
                  </a:cubicBezTo>
                  <a:cubicBezTo>
                    <a:pt x="125" y="84"/>
                    <a:pt x="128" y="86"/>
                    <a:pt x="128" y="91"/>
                  </a:cubicBezTo>
                  <a:cubicBezTo>
                    <a:pt x="127" y="94"/>
                    <a:pt x="125" y="95"/>
                    <a:pt x="125" y="98"/>
                  </a:cubicBezTo>
                  <a:cubicBezTo>
                    <a:pt x="125" y="101"/>
                    <a:pt x="126" y="104"/>
                    <a:pt x="126" y="107"/>
                  </a:cubicBezTo>
                  <a:cubicBezTo>
                    <a:pt x="125" y="109"/>
                    <a:pt x="124" y="110"/>
                    <a:pt x="123" y="111"/>
                  </a:cubicBezTo>
                  <a:cubicBezTo>
                    <a:pt x="121" y="112"/>
                    <a:pt x="121" y="113"/>
                    <a:pt x="121" y="115"/>
                  </a:cubicBezTo>
                  <a:cubicBezTo>
                    <a:pt x="120" y="123"/>
                    <a:pt x="111" y="126"/>
                    <a:pt x="104" y="126"/>
                  </a:cubicBezTo>
                  <a:cubicBezTo>
                    <a:pt x="93" y="127"/>
                    <a:pt x="84" y="127"/>
                    <a:pt x="73" y="128"/>
                  </a:cubicBezTo>
                  <a:cubicBezTo>
                    <a:pt x="73" y="128"/>
                    <a:pt x="73" y="128"/>
                    <a:pt x="73" y="128"/>
                  </a:cubicBezTo>
                  <a:cubicBezTo>
                    <a:pt x="73" y="128"/>
                    <a:pt x="73" y="128"/>
                    <a:pt x="72" y="128"/>
                  </a:cubicBezTo>
                  <a:cubicBezTo>
                    <a:pt x="66" y="131"/>
                    <a:pt x="61" y="135"/>
                    <a:pt x="55" y="139"/>
                  </a:cubicBezTo>
                  <a:cubicBezTo>
                    <a:pt x="57" y="146"/>
                    <a:pt x="57" y="146"/>
                    <a:pt x="57" y="146"/>
                  </a:cubicBezTo>
                  <a:cubicBezTo>
                    <a:pt x="45" y="151"/>
                    <a:pt x="45" y="151"/>
                    <a:pt x="45" y="151"/>
                  </a:cubicBezTo>
                  <a:cubicBezTo>
                    <a:pt x="56" y="156"/>
                    <a:pt x="68" y="159"/>
                    <a:pt x="80" y="159"/>
                  </a:cubicBezTo>
                  <a:cubicBezTo>
                    <a:pt x="124" y="159"/>
                    <a:pt x="160" y="124"/>
                    <a:pt x="160" y="79"/>
                  </a:cubicBezTo>
                  <a:cubicBezTo>
                    <a:pt x="160" y="35"/>
                    <a:pt x="124" y="0"/>
                    <a:pt x="80" y="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9" name="Freeform 61"/>
            <p:cNvSpPr>
              <a:spLocks noEditPoints="1" noChangeArrowheads="1"/>
            </p:cNvSpPr>
            <p:nvPr/>
          </p:nvSpPr>
          <p:spPr bwMode="auto">
            <a:xfrm>
              <a:off x="109537" y="130175"/>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059" name="文本框 16"/>
          <p:cNvSpPr>
            <a:spLocks noChangeArrowheads="1"/>
          </p:cNvSpPr>
          <p:nvPr/>
        </p:nvSpPr>
        <p:spPr bwMode="auto">
          <a:xfrm>
            <a:off x="4608513" y="3419475"/>
            <a:ext cx="6301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b="1" dirty="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实用工作总结</a:t>
            </a:r>
            <a:r>
              <a:rPr lang="en-US" altLang="zh-CN" sz="4800" b="1" dirty="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4800" b="1" dirty="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2060" name="矩形 8"/>
          <p:cNvSpPr>
            <a:spLocks noChangeArrowheads="1"/>
          </p:cNvSpPr>
          <p:nvPr/>
        </p:nvSpPr>
        <p:spPr bwMode="auto">
          <a:xfrm>
            <a:off x="5787139" y="4616450"/>
            <a:ext cx="1955985" cy="400110"/>
          </a:xfrm>
          <a:prstGeom prst="rect">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xiazaii</a:t>
            </a:r>
            <a:endParaRPr lang="zh-CN" altLang="en-US" sz="2000" dirty="0">
              <a:solidFill>
                <a:srgbClr val="F2EED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1" name="矩形 9"/>
          <p:cNvSpPr>
            <a:spLocks noChangeArrowheads="1"/>
          </p:cNvSpPr>
          <p:nvPr/>
        </p:nvSpPr>
        <p:spPr bwMode="auto">
          <a:xfrm>
            <a:off x="8072438" y="4616450"/>
            <a:ext cx="1614487" cy="400050"/>
          </a:xfrm>
          <a:prstGeom prst="rect">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XXXX</a:t>
            </a:r>
            <a:endParaRPr lang="zh-CN" altLang="en-US"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2" name="矩形 19"/>
          <p:cNvSpPr>
            <a:spLocks noChangeArrowheads="1"/>
          </p:cNvSpPr>
          <p:nvPr/>
        </p:nvSpPr>
        <p:spPr bwMode="auto">
          <a:xfrm>
            <a:off x="4638675" y="3090863"/>
            <a:ext cx="6240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CONSECTETUER</a:t>
            </a:r>
          </a:p>
        </p:txBody>
      </p:sp>
      <p:sp>
        <p:nvSpPr>
          <p:cNvPr id="2063" name="Freeform 74"/>
          <p:cNvSpPr>
            <a:spLocks noChangeArrowheads="1"/>
          </p:cNvSpPr>
          <p:nvPr/>
        </p:nvSpPr>
        <p:spPr bwMode="auto">
          <a:xfrm>
            <a:off x="7396163" y="2970213"/>
            <a:ext cx="674687" cy="58737"/>
          </a:xfrm>
          <a:custGeom>
            <a:avLst/>
            <a:gdLst>
              <a:gd name="T0" fmla="*/ 674687 w 71"/>
              <a:gd name="T1" fmla="*/ 29369 h 6"/>
              <a:gd name="T2" fmla="*/ 646179 w 71"/>
              <a:gd name="T3" fmla="*/ 0 h 6"/>
              <a:gd name="T4" fmla="*/ 28508 w 71"/>
              <a:gd name="T5" fmla="*/ 0 h 6"/>
              <a:gd name="T6" fmla="*/ 0 w 71"/>
              <a:gd name="T7" fmla="*/ 29369 h 6"/>
              <a:gd name="T8" fmla="*/ 0 w 71"/>
              <a:gd name="T9" fmla="*/ 29369 h 6"/>
              <a:gd name="T10" fmla="*/ 28508 w 71"/>
              <a:gd name="T11" fmla="*/ 58737 h 6"/>
              <a:gd name="T12" fmla="*/ 646179 w 71"/>
              <a:gd name="T13" fmla="*/ 58737 h 6"/>
              <a:gd name="T14" fmla="*/ 674687 w 71"/>
              <a:gd name="T15" fmla="*/ 29369 h 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
              <a:gd name="T26" fmla="*/ 71 w 7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
                <a:moveTo>
                  <a:pt x="71" y="3"/>
                </a:moveTo>
                <a:cubicBezTo>
                  <a:pt x="71" y="1"/>
                  <a:pt x="69" y="0"/>
                  <a:pt x="68" y="0"/>
                </a:cubicBezTo>
                <a:cubicBezTo>
                  <a:pt x="3" y="0"/>
                  <a:pt x="3" y="0"/>
                  <a:pt x="3" y="0"/>
                </a:cubicBezTo>
                <a:cubicBezTo>
                  <a:pt x="2" y="0"/>
                  <a:pt x="0" y="1"/>
                  <a:pt x="0" y="3"/>
                </a:cubicBezTo>
                <a:cubicBezTo>
                  <a:pt x="0" y="3"/>
                  <a:pt x="0" y="3"/>
                  <a:pt x="0" y="3"/>
                </a:cubicBezTo>
                <a:cubicBezTo>
                  <a:pt x="0" y="4"/>
                  <a:pt x="2" y="6"/>
                  <a:pt x="3" y="6"/>
                </a:cubicBezTo>
                <a:cubicBezTo>
                  <a:pt x="68" y="6"/>
                  <a:pt x="68" y="6"/>
                  <a:pt x="68" y="6"/>
                </a:cubicBezTo>
                <a:cubicBezTo>
                  <a:pt x="69" y="6"/>
                  <a:pt x="71" y="4"/>
                  <a:pt x="71" y="3"/>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4" name="Freeform 75"/>
          <p:cNvSpPr>
            <a:spLocks noEditPoints="1" noChangeArrowheads="1"/>
          </p:cNvSpPr>
          <p:nvPr/>
        </p:nvSpPr>
        <p:spPr bwMode="auto">
          <a:xfrm>
            <a:off x="7138988" y="2243138"/>
            <a:ext cx="1189037" cy="717550"/>
          </a:xfrm>
          <a:custGeom>
            <a:avLst/>
            <a:gdLst>
              <a:gd name="T0" fmla="*/ 1093914 w 125"/>
              <a:gd name="T1" fmla="*/ 235907 h 73"/>
              <a:gd name="T2" fmla="*/ 989279 w 125"/>
              <a:gd name="T3" fmla="*/ 432496 h 73"/>
              <a:gd name="T4" fmla="*/ 932205 w 125"/>
              <a:gd name="T5" fmla="*/ 481643 h 73"/>
              <a:gd name="T6" fmla="*/ 913180 w 125"/>
              <a:gd name="T7" fmla="*/ 570108 h 73"/>
              <a:gd name="T8" fmla="*/ 827570 w 125"/>
              <a:gd name="T9" fmla="*/ 530790 h 73"/>
              <a:gd name="T10" fmla="*/ 884644 w 125"/>
              <a:gd name="T11" fmla="*/ 452155 h 73"/>
              <a:gd name="T12" fmla="*/ 875131 w 125"/>
              <a:gd name="T13" fmla="*/ 373519 h 73"/>
              <a:gd name="T14" fmla="*/ 932205 w 125"/>
              <a:gd name="T15" fmla="*/ 157271 h 73"/>
              <a:gd name="T16" fmla="*/ 903668 w 125"/>
              <a:gd name="T17" fmla="*/ 49147 h 73"/>
              <a:gd name="T18" fmla="*/ 827570 w 125"/>
              <a:gd name="T19" fmla="*/ 127783 h 73"/>
              <a:gd name="T20" fmla="*/ 770496 w 125"/>
              <a:gd name="T21" fmla="*/ 344031 h 73"/>
              <a:gd name="T22" fmla="*/ 732447 w 125"/>
              <a:gd name="T23" fmla="*/ 412837 h 73"/>
              <a:gd name="T24" fmla="*/ 732447 w 125"/>
              <a:gd name="T25" fmla="*/ 501302 h 73"/>
              <a:gd name="T26" fmla="*/ 646836 w 125"/>
              <a:gd name="T27" fmla="*/ 481643 h 73"/>
              <a:gd name="T28" fmla="*/ 675373 w 125"/>
              <a:gd name="T29" fmla="*/ 403008 h 73"/>
              <a:gd name="T30" fmla="*/ 646836 w 125"/>
              <a:gd name="T31" fmla="*/ 324372 h 73"/>
              <a:gd name="T32" fmla="*/ 656348 w 125"/>
              <a:gd name="T33" fmla="*/ 98295 h 73"/>
              <a:gd name="T34" fmla="*/ 589762 w 125"/>
              <a:gd name="T35" fmla="*/ 0 h 73"/>
              <a:gd name="T36" fmla="*/ 532689 w 125"/>
              <a:gd name="T37" fmla="*/ 98295 h 73"/>
              <a:gd name="T38" fmla="*/ 542201 w 125"/>
              <a:gd name="T39" fmla="*/ 324372 h 73"/>
              <a:gd name="T40" fmla="*/ 513664 w 125"/>
              <a:gd name="T41" fmla="*/ 403008 h 73"/>
              <a:gd name="T42" fmla="*/ 542201 w 125"/>
              <a:gd name="T43" fmla="*/ 481643 h 73"/>
              <a:gd name="T44" fmla="*/ 447078 w 125"/>
              <a:gd name="T45" fmla="*/ 501302 h 73"/>
              <a:gd name="T46" fmla="*/ 456590 w 125"/>
              <a:gd name="T47" fmla="*/ 412837 h 73"/>
              <a:gd name="T48" fmla="*/ 409029 w 125"/>
              <a:gd name="T49" fmla="*/ 344031 h 73"/>
              <a:gd name="T50" fmla="*/ 361467 w 125"/>
              <a:gd name="T51" fmla="*/ 127783 h 73"/>
              <a:gd name="T52" fmla="*/ 285369 w 125"/>
              <a:gd name="T53" fmla="*/ 49147 h 73"/>
              <a:gd name="T54" fmla="*/ 247320 w 125"/>
              <a:gd name="T55" fmla="*/ 157271 h 73"/>
              <a:gd name="T56" fmla="*/ 313906 w 125"/>
              <a:gd name="T57" fmla="*/ 373519 h 73"/>
              <a:gd name="T58" fmla="*/ 304393 w 125"/>
              <a:gd name="T59" fmla="*/ 452155 h 73"/>
              <a:gd name="T60" fmla="*/ 351955 w 125"/>
              <a:gd name="T61" fmla="*/ 530790 h 73"/>
              <a:gd name="T62" fmla="*/ 266344 w 125"/>
              <a:gd name="T63" fmla="*/ 570108 h 73"/>
              <a:gd name="T64" fmla="*/ 256832 w 125"/>
              <a:gd name="T65" fmla="*/ 481643 h 73"/>
              <a:gd name="T66" fmla="*/ 199758 w 125"/>
              <a:gd name="T67" fmla="*/ 432496 h 73"/>
              <a:gd name="T68" fmla="*/ 95123 w 125"/>
              <a:gd name="T69" fmla="*/ 235907 h 73"/>
              <a:gd name="T70" fmla="*/ 0 w 125"/>
              <a:gd name="T71" fmla="*/ 176930 h 73"/>
              <a:gd name="T72" fmla="*/ 161709 w 125"/>
              <a:gd name="T73" fmla="*/ 481643 h 73"/>
              <a:gd name="T74" fmla="*/ 209271 w 125"/>
              <a:gd name="T75" fmla="*/ 501302 h 73"/>
              <a:gd name="T76" fmla="*/ 199758 w 125"/>
              <a:gd name="T77" fmla="*/ 550449 h 73"/>
              <a:gd name="T78" fmla="*/ 256832 w 125"/>
              <a:gd name="T79" fmla="*/ 678232 h 73"/>
              <a:gd name="T80" fmla="*/ 903668 w 125"/>
              <a:gd name="T81" fmla="*/ 717550 h 73"/>
              <a:gd name="T82" fmla="*/ 922693 w 125"/>
              <a:gd name="T83" fmla="*/ 658573 h 73"/>
              <a:gd name="T84" fmla="*/ 989279 w 125"/>
              <a:gd name="T85" fmla="*/ 550449 h 73"/>
              <a:gd name="T86" fmla="*/ 1017816 w 125"/>
              <a:gd name="T87" fmla="*/ 481643 h 73"/>
              <a:gd name="T88" fmla="*/ 1189037 w 125"/>
              <a:gd name="T89" fmla="*/ 186760 h 73"/>
              <a:gd name="T90" fmla="*/ 1103426 w 125"/>
              <a:gd name="T91" fmla="*/ 294884 h 73"/>
              <a:gd name="T92" fmla="*/ 818057 w 125"/>
              <a:gd name="T93" fmla="*/ 393178 h 73"/>
              <a:gd name="T94" fmla="*/ 799033 w 125"/>
              <a:gd name="T95" fmla="*/ 461984 h 73"/>
              <a:gd name="T96" fmla="*/ 589762 w 125"/>
              <a:gd name="T97" fmla="*/ 353860 h 73"/>
              <a:gd name="T98" fmla="*/ 589762 w 125"/>
              <a:gd name="T99" fmla="*/ 432496 h 73"/>
              <a:gd name="T100" fmla="*/ 589762 w 125"/>
              <a:gd name="T101" fmla="*/ 353860 h 73"/>
              <a:gd name="T102" fmla="*/ 370980 w 125"/>
              <a:gd name="T103" fmla="*/ 393178 h 73"/>
              <a:gd name="T104" fmla="*/ 390004 w 125"/>
              <a:gd name="T105" fmla="*/ 46198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
              <a:gd name="T160" fmla="*/ 0 h 73"/>
              <a:gd name="T161" fmla="*/ 125 w 125"/>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 h="73">
                <a:moveTo>
                  <a:pt x="116" y="30"/>
                </a:moveTo>
                <a:cubicBezTo>
                  <a:pt x="115" y="24"/>
                  <a:pt x="115" y="24"/>
                  <a:pt x="115" y="24"/>
                </a:cubicBezTo>
                <a:cubicBezTo>
                  <a:pt x="107" y="43"/>
                  <a:pt x="107" y="43"/>
                  <a:pt x="107" y="43"/>
                </a:cubicBezTo>
                <a:cubicBezTo>
                  <a:pt x="106" y="41"/>
                  <a:pt x="104" y="41"/>
                  <a:pt x="104" y="44"/>
                </a:cubicBezTo>
                <a:cubicBezTo>
                  <a:pt x="102" y="41"/>
                  <a:pt x="97" y="43"/>
                  <a:pt x="99" y="47"/>
                </a:cubicBezTo>
                <a:cubicBezTo>
                  <a:pt x="96" y="45"/>
                  <a:pt x="95" y="47"/>
                  <a:pt x="98" y="49"/>
                </a:cubicBezTo>
                <a:cubicBezTo>
                  <a:pt x="93" y="50"/>
                  <a:pt x="93" y="55"/>
                  <a:pt x="98" y="55"/>
                </a:cubicBezTo>
                <a:cubicBezTo>
                  <a:pt x="96" y="56"/>
                  <a:pt x="96" y="58"/>
                  <a:pt x="96" y="58"/>
                </a:cubicBezTo>
                <a:cubicBezTo>
                  <a:pt x="95" y="59"/>
                  <a:pt x="93" y="60"/>
                  <a:pt x="91" y="60"/>
                </a:cubicBezTo>
                <a:cubicBezTo>
                  <a:pt x="89" y="58"/>
                  <a:pt x="88" y="56"/>
                  <a:pt x="87" y="54"/>
                </a:cubicBezTo>
                <a:cubicBezTo>
                  <a:pt x="88" y="54"/>
                  <a:pt x="89" y="53"/>
                  <a:pt x="88" y="51"/>
                </a:cubicBezTo>
                <a:cubicBezTo>
                  <a:pt x="92" y="53"/>
                  <a:pt x="95" y="50"/>
                  <a:pt x="93" y="46"/>
                </a:cubicBezTo>
                <a:cubicBezTo>
                  <a:pt x="96" y="47"/>
                  <a:pt x="97" y="45"/>
                  <a:pt x="93" y="44"/>
                </a:cubicBezTo>
                <a:cubicBezTo>
                  <a:pt x="97" y="42"/>
                  <a:pt x="96" y="37"/>
                  <a:pt x="92" y="38"/>
                </a:cubicBezTo>
                <a:cubicBezTo>
                  <a:pt x="94" y="36"/>
                  <a:pt x="93" y="34"/>
                  <a:pt x="91" y="35"/>
                </a:cubicBezTo>
                <a:cubicBezTo>
                  <a:pt x="98" y="16"/>
                  <a:pt x="98" y="16"/>
                  <a:pt x="98" y="16"/>
                </a:cubicBezTo>
                <a:cubicBezTo>
                  <a:pt x="93" y="20"/>
                  <a:pt x="93" y="20"/>
                  <a:pt x="93" y="20"/>
                </a:cubicBezTo>
                <a:cubicBezTo>
                  <a:pt x="95" y="5"/>
                  <a:pt x="95" y="5"/>
                  <a:pt x="95" y="5"/>
                </a:cubicBezTo>
                <a:cubicBezTo>
                  <a:pt x="90" y="19"/>
                  <a:pt x="90" y="19"/>
                  <a:pt x="90" y="19"/>
                </a:cubicBezTo>
                <a:cubicBezTo>
                  <a:pt x="87" y="13"/>
                  <a:pt x="87" y="13"/>
                  <a:pt x="87" y="13"/>
                </a:cubicBezTo>
                <a:cubicBezTo>
                  <a:pt x="84" y="33"/>
                  <a:pt x="84" y="33"/>
                  <a:pt x="84" y="33"/>
                </a:cubicBezTo>
                <a:cubicBezTo>
                  <a:pt x="82" y="31"/>
                  <a:pt x="81" y="32"/>
                  <a:pt x="81" y="35"/>
                </a:cubicBezTo>
                <a:cubicBezTo>
                  <a:pt x="78" y="32"/>
                  <a:pt x="74" y="36"/>
                  <a:pt x="77" y="39"/>
                </a:cubicBezTo>
                <a:cubicBezTo>
                  <a:pt x="74" y="39"/>
                  <a:pt x="73" y="41"/>
                  <a:pt x="77" y="42"/>
                </a:cubicBezTo>
                <a:cubicBezTo>
                  <a:pt x="72" y="44"/>
                  <a:pt x="74" y="49"/>
                  <a:pt x="78" y="48"/>
                </a:cubicBezTo>
                <a:cubicBezTo>
                  <a:pt x="77" y="49"/>
                  <a:pt x="77" y="51"/>
                  <a:pt x="77" y="51"/>
                </a:cubicBezTo>
                <a:cubicBezTo>
                  <a:pt x="76" y="52"/>
                  <a:pt x="74" y="54"/>
                  <a:pt x="72" y="54"/>
                </a:cubicBezTo>
                <a:cubicBezTo>
                  <a:pt x="70" y="53"/>
                  <a:pt x="69" y="51"/>
                  <a:pt x="68" y="49"/>
                </a:cubicBezTo>
                <a:cubicBezTo>
                  <a:pt x="68" y="49"/>
                  <a:pt x="69" y="48"/>
                  <a:pt x="68" y="46"/>
                </a:cubicBezTo>
                <a:cubicBezTo>
                  <a:pt x="72" y="48"/>
                  <a:pt x="74" y="43"/>
                  <a:pt x="71" y="41"/>
                </a:cubicBezTo>
                <a:cubicBezTo>
                  <a:pt x="74" y="41"/>
                  <a:pt x="74" y="38"/>
                  <a:pt x="71" y="38"/>
                </a:cubicBezTo>
                <a:cubicBezTo>
                  <a:pt x="74" y="36"/>
                  <a:pt x="72" y="31"/>
                  <a:pt x="68" y="33"/>
                </a:cubicBezTo>
                <a:cubicBezTo>
                  <a:pt x="69" y="30"/>
                  <a:pt x="68" y="29"/>
                  <a:pt x="66" y="31"/>
                </a:cubicBezTo>
                <a:cubicBezTo>
                  <a:pt x="69" y="10"/>
                  <a:pt x="69" y="10"/>
                  <a:pt x="69" y="10"/>
                </a:cubicBezTo>
                <a:cubicBezTo>
                  <a:pt x="64" y="15"/>
                  <a:pt x="64" y="15"/>
                  <a:pt x="64" y="15"/>
                </a:cubicBezTo>
                <a:cubicBezTo>
                  <a:pt x="62" y="0"/>
                  <a:pt x="62" y="0"/>
                  <a:pt x="62" y="0"/>
                </a:cubicBezTo>
                <a:cubicBezTo>
                  <a:pt x="61" y="15"/>
                  <a:pt x="61" y="15"/>
                  <a:pt x="61" y="15"/>
                </a:cubicBezTo>
                <a:cubicBezTo>
                  <a:pt x="56" y="10"/>
                  <a:pt x="56" y="10"/>
                  <a:pt x="56" y="10"/>
                </a:cubicBezTo>
                <a:cubicBezTo>
                  <a:pt x="59" y="31"/>
                  <a:pt x="59" y="31"/>
                  <a:pt x="59" y="31"/>
                </a:cubicBezTo>
                <a:cubicBezTo>
                  <a:pt x="57" y="29"/>
                  <a:pt x="56" y="30"/>
                  <a:pt x="57" y="33"/>
                </a:cubicBezTo>
                <a:cubicBezTo>
                  <a:pt x="53" y="31"/>
                  <a:pt x="51" y="36"/>
                  <a:pt x="54" y="38"/>
                </a:cubicBezTo>
                <a:cubicBezTo>
                  <a:pt x="51" y="38"/>
                  <a:pt x="51" y="41"/>
                  <a:pt x="54" y="41"/>
                </a:cubicBezTo>
                <a:cubicBezTo>
                  <a:pt x="51" y="43"/>
                  <a:pt x="53" y="48"/>
                  <a:pt x="57" y="46"/>
                </a:cubicBezTo>
                <a:cubicBezTo>
                  <a:pt x="56" y="48"/>
                  <a:pt x="56" y="49"/>
                  <a:pt x="57" y="49"/>
                </a:cubicBezTo>
                <a:cubicBezTo>
                  <a:pt x="56" y="51"/>
                  <a:pt x="55" y="53"/>
                  <a:pt x="52" y="54"/>
                </a:cubicBezTo>
                <a:cubicBezTo>
                  <a:pt x="50" y="54"/>
                  <a:pt x="49" y="52"/>
                  <a:pt x="47" y="51"/>
                </a:cubicBezTo>
                <a:cubicBezTo>
                  <a:pt x="48" y="51"/>
                  <a:pt x="48" y="49"/>
                  <a:pt x="47" y="48"/>
                </a:cubicBezTo>
                <a:cubicBezTo>
                  <a:pt x="51" y="49"/>
                  <a:pt x="52" y="44"/>
                  <a:pt x="48" y="42"/>
                </a:cubicBezTo>
                <a:cubicBezTo>
                  <a:pt x="52" y="41"/>
                  <a:pt x="51" y="39"/>
                  <a:pt x="48" y="39"/>
                </a:cubicBezTo>
                <a:cubicBezTo>
                  <a:pt x="50" y="36"/>
                  <a:pt x="47" y="32"/>
                  <a:pt x="43" y="35"/>
                </a:cubicBezTo>
                <a:cubicBezTo>
                  <a:pt x="44" y="32"/>
                  <a:pt x="42" y="31"/>
                  <a:pt x="41" y="33"/>
                </a:cubicBezTo>
                <a:cubicBezTo>
                  <a:pt x="38" y="13"/>
                  <a:pt x="38" y="13"/>
                  <a:pt x="38" y="13"/>
                </a:cubicBezTo>
                <a:cubicBezTo>
                  <a:pt x="35" y="19"/>
                  <a:pt x="35" y="19"/>
                  <a:pt x="35" y="19"/>
                </a:cubicBezTo>
                <a:cubicBezTo>
                  <a:pt x="30" y="5"/>
                  <a:pt x="30" y="5"/>
                  <a:pt x="30" y="5"/>
                </a:cubicBezTo>
                <a:cubicBezTo>
                  <a:pt x="32" y="20"/>
                  <a:pt x="32" y="20"/>
                  <a:pt x="32" y="20"/>
                </a:cubicBezTo>
                <a:cubicBezTo>
                  <a:pt x="26" y="16"/>
                  <a:pt x="26" y="16"/>
                  <a:pt x="26" y="16"/>
                </a:cubicBezTo>
                <a:cubicBezTo>
                  <a:pt x="34" y="35"/>
                  <a:pt x="34" y="35"/>
                  <a:pt x="34" y="35"/>
                </a:cubicBezTo>
                <a:cubicBezTo>
                  <a:pt x="32" y="34"/>
                  <a:pt x="31" y="36"/>
                  <a:pt x="33" y="38"/>
                </a:cubicBezTo>
                <a:cubicBezTo>
                  <a:pt x="29" y="37"/>
                  <a:pt x="27" y="42"/>
                  <a:pt x="32" y="44"/>
                </a:cubicBezTo>
                <a:cubicBezTo>
                  <a:pt x="28" y="45"/>
                  <a:pt x="29" y="47"/>
                  <a:pt x="32" y="46"/>
                </a:cubicBezTo>
                <a:cubicBezTo>
                  <a:pt x="29" y="50"/>
                  <a:pt x="33" y="53"/>
                  <a:pt x="36" y="51"/>
                </a:cubicBezTo>
                <a:cubicBezTo>
                  <a:pt x="36" y="53"/>
                  <a:pt x="37" y="54"/>
                  <a:pt x="37" y="54"/>
                </a:cubicBezTo>
                <a:cubicBezTo>
                  <a:pt x="37" y="56"/>
                  <a:pt x="36" y="58"/>
                  <a:pt x="34" y="60"/>
                </a:cubicBezTo>
                <a:cubicBezTo>
                  <a:pt x="32" y="60"/>
                  <a:pt x="30" y="59"/>
                  <a:pt x="28" y="58"/>
                </a:cubicBezTo>
                <a:cubicBezTo>
                  <a:pt x="29" y="58"/>
                  <a:pt x="29" y="56"/>
                  <a:pt x="27" y="55"/>
                </a:cubicBezTo>
                <a:cubicBezTo>
                  <a:pt x="31" y="55"/>
                  <a:pt x="31" y="50"/>
                  <a:pt x="27" y="49"/>
                </a:cubicBezTo>
                <a:cubicBezTo>
                  <a:pt x="30" y="47"/>
                  <a:pt x="29" y="45"/>
                  <a:pt x="26" y="47"/>
                </a:cubicBezTo>
                <a:cubicBezTo>
                  <a:pt x="28" y="43"/>
                  <a:pt x="23" y="41"/>
                  <a:pt x="21" y="44"/>
                </a:cubicBezTo>
                <a:cubicBezTo>
                  <a:pt x="20" y="41"/>
                  <a:pt x="19" y="41"/>
                  <a:pt x="18" y="43"/>
                </a:cubicBezTo>
                <a:cubicBezTo>
                  <a:pt x="10" y="24"/>
                  <a:pt x="10" y="24"/>
                  <a:pt x="10" y="24"/>
                </a:cubicBezTo>
                <a:cubicBezTo>
                  <a:pt x="9" y="30"/>
                  <a:pt x="9" y="30"/>
                  <a:pt x="9" y="30"/>
                </a:cubicBezTo>
                <a:cubicBezTo>
                  <a:pt x="0" y="18"/>
                  <a:pt x="0" y="18"/>
                  <a:pt x="0" y="18"/>
                </a:cubicBezTo>
                <a:cubicBezTo>
                  <a:pt x="0" y="19"/>
                  <a:pt x="0" y="19"/>
                  <a:pt x="0" y="19"/>
                </a:cubicBezTo>
                <a:cubicBezTo>
                  <a:pt x="17" y="49"/>
                  <a:pt x="17" y="49"/>
                  <a:pt x="17" y="49"/>
                </a:cubicBezTo>
                <a:cubicBezTo>
                  <a:pt x="17" y="49"/>
                  <a:pt x="17" y="49"/>
                  <a:pt x="17" y="49"/>
                </a:cubicBezTo>
                <a:cubicBezTo>
                  <a:pt x="19" y="48"/>
                  <a:pt x="21" y="49"/>
                  <a:pt x="22" y="51"/>
                </a:cubicBezTo>
                <a:cubicBezTo>
                  <a:pt x="23" y="53"/>
                  <a:pt x="23" y="55"/>
                  <a:pt x="21" y="56"/>
                </a:cubicBezTo>
                <a:cubicBezTo>
                  <a:pt x="21" y="56"/>
                  <a:pt x="21" y="56"/>
                  <a:pt x="21" y="56"/>
                </a:cubicBezTo>
                <a:cubicBezTo>
                  <a:pt x="28" y="67"/>
                  <a:pt x="28" y="67"/>
                  <a:pt x="28" y="67"/>
                </a:cubicBezTo>
                <a:cubicBezTo>
                  <a:pt x="27" y="68"/>
                  <a:pt x="27" y="68"/>
                  <a:pt x="27" y="69"/>
                </a:cubicBezTo>
                <a:cubicBezTo>
                  <a:pt x="27" y="71"/>
                  <a:pt x="29" y="73"/>
                  <a:pt x="30" y="73"/>
                </a:cubicBezTo>
                <a:cubicBezTo>
                  <a:pt x="95" y="73"/>
                  <a:pt x="95" y="73"/>
                  <a:pt x="95" y="73"/>
                </a:cubicBezTo>
                <a:cubicBezTo>
                  <a:pt x="96" y="73"/>
                  <a:pt x="98" y="71"/>
                  <a:pt x="98" y="69"/>
                </a:cubicBezTo>
                <a:cubicBezTo>
                  <a:pt x="98" y="68"/>
                  <a:pt x="97" y="68"/>
                  <a:pt x="97" y="67"/>
                </a:cubicBezTo>
                <a:cubicBezTo>
                  <a:pt x="104" y="56"/>
                  <a:pt x="104" y="56"/>
                  <a:pt x="104" y="56"/>
                </a:cubicBezTo>
                <a:cubicBezTo>
                  <a:pt x="104" y="56"/>
                  <a:pt x="104" y="56"/>
                  <a:pt x="104" y="56"/>
                </a:cubicBezTo>
                <a:cubicBezTo>
                  <a:pt x="102" y="55"/>
                  <a:pt x="102" y="53"/>
                  <a:pt x="103" y="51"/>
                </a:cubicBezTo>
                <a:cubicBezTo>
                  <a:pt x="104" y="49"/>
                  <a:pt x="106" y="48"/>
                  <a:pt x="107" y="49"/>
                </a:cubicBezTo>
                <a:cubicBezTo>
                  <a:pt x="107" y="49"/>
                  <a:pt x="107" y="49"/>
                  <a:pt x="107" y="49"/>
                </a:cubicBezTo>
                <a:cubicBezTo>
                  <a:pt x="125" y="19"/>
                  <a:pt x="125" y="19"/>
                  <a:pt x="125" y="19"/>
                </a:cubicBezTo>
                <a:cubicBezTo>
                  <a:pt x="125" y="18"/>
                  <a:pt x="125" y="18"/>
                  <a:pt x="125" y="18"/>
                </a:cubicBezTo>
                <a:lnTo>
                  <a:pt x="116" y="30"/>
                </a:lnTo>
                <a:close/>
                <a:moveTo>
                  <a:pt x="82" y="42"/>
                </a:moveTo>
                <a:cubicBezTo>
                  <a:pt x="82" y="40"/>
                  <a:pt x="84" y="39"/>
                  <a:pt x="86" y="40"/>
                </a:cubicBezTo>
                <a:cubicBezTo>
                  <a:pt x="87" y="40"/>
                  <a:pt x="88" y="42"/>
                  <a:pt x="88" y="44"/>
                </a:cubicBezTo>
                <a:cubicBezTo>
                  <a:pt x="87" y="46"/>
                  <a:pt x="85" y="47"/>
                  <a:pt x="84" y="47"/>
                </a:cubicBezTo>
                <a:cubicBezTo>
                  <a:pt x="82" y="47"/>
                  <a:pt x="81" y="45"/>
                  <a:pt x="82" y="42"/>
                </a:cubicBezTo>
                <a:close/>
                <a:moveTo>
                  <a:pt x="62" y="36"/>
                </a:moveTo>
                <a:cubicBezTo>
                  <a:pt x="64" y="36"/>
                  <a:pt x="65" y="38"/>
                  <a:pt x="65" y="40"/>
                </a:cubicBezTo>
                <a:cubicBezTo>
                  <a:pt x="65" y="42"/>
                  <a:pt x="64" y="44"/>
                  <a:pt x="62" y="44"/>
                </a:cubicBezTo>
                <a:cubicBezTo>
                  <a:pt x="61" y="44"/>
                  <a:pt x="59" y="42"/>
                  <a:pt x="59" y="40"/>
                </a:cubicBezTo>
                <a:cubicBezTo>
                  <a:pt x="59" y="38"/>
                  <a:pt x="61" y="36"/>
                  <a:pt x="62" y="36"/>
                </a:cubicBezTo>
                <a:close/>
                <a:moveTo>
                  <a:pt x="37" y="44"/>
                </a:moveTo>
                <a:cubicBezTo>
                  <a:pt x="36" y="42"/>
                  <a:pt x="37" y="40"/>
                  <a:pt x="39" y="40"/>
                </a:cubicBezTo>
                <a:cubicBezTo>
                  <a:pt x="41" y="39"/>
                  <a:pt x="42" y="40"/>
                  <a:pt x="43" y="42"/>
                </a:cubicBezTo>
                <a:cubicBezTo>
                  <a:pt x="44" y="45"/>
                  <a:pt x="43" y="47"/>
                  <a:pt x="41" y="47"/>
                </a:cubicBezTo>
                <a:cubicBezTo>
                  <a:pt x="39" y="47"/>
                  <a:pt x="38" y="46"/>
                  <a:pt x="37" y="44"/>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5" name="Freeform 76"/>
          <p:cNvSpPr>
            <a:spLocks noChangeArrowheads="1"/>
          </p:cNvSpPr>
          <p:nvPr/>
        </p:nvSpPr>
        <p:spPr bwMode="auto">
          <a:xfrm>
            <a:off x="8442325"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95250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60"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6" name="Freeform 77"/>
          <p:cNvSpPr>
            <a:spLocks noChangeArrowheads="1"/>
          </p:cNvSpPr>
          <p:nvPr/>
        </p:nvSpPr>
        <p:spPr bwMode="auto">
          <a:xfrm>
            <a:off x="8832850"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95250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60"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7" name="Freeform 78"/>
          <p:cNvSpPr>
            <a:spLocks noChangeArrowheads="1"/>
          </p:cNvSpPr>
          <p:nvPr/>
        </p:nvSpPr>
        <p:spPr bwMode="auto">
          <a:xfrm>
            <a:off x="9223375"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95250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60"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8" name="Freeform 79"/>
          <p:cNvSpPr>
            <a:spLocks noChangeArrowheads="1"/>
          </p:cNvSpPr>
          <p:nvPr/>
        </p:nvSpPr>
        <p:spPr bwMode="auto">
          <a:xfrm>
            <a:off x="9613900"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95250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60"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9" name="Freeform 80"/>
          <p:cNvSpPr>
            <a:spLocks noChangeArrowheads="1"/>
          </p:cNvSpPr>
          <p:nvPr/>
        </p:nvSpPr>
        <p:spPr bwMode="auto">
          <a:xfrm>
            <a:off x="10004425"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95250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60"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0" name="Freeform 81"/>
          <p:cNvSpPr>
            <a:spLocks noChangeArrowheads="1"/>
          </p:cNvSpPr>
          <p:nvPr/>
        </p:nvSpPr>
        <p:spPr bwMode="auto">
          <a:xfrm>
            <a:off x="5195888"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85725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54"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1" name="Freeform 82"/>
          <p:cNvSpPr>
            <a:spLocks noChangeArrowheads="1"/>
          </p:cNvSpPr>
          <p:nvPr/>
        </p:nvSpPr>
        <p:spPr bwMode="auto">
          <a:xfrm>
            <a:off x="5586413"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85725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54"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2" name="Freeform 83"/>
          <p:cNvSpPr>
            <a:spLocks noChangeArrowheads="1"/>
          </p:cNvSpPr>
          <p:nvPr/>
        </p:nvSpPr>
        <p:spPr bwMode="auto">
          <a:xfrm>
            <a:off x="5976938" y="2665413"/>
            <a:ext cx="266700" cy="265112"/>
          </a:xfrm>
          <a:custGeom>
            <a:avLst/>
            <a:gdLst>
              <a:gd name="T0" fmla="*/ 133350 w 168"/>
              <a:gd name="T1" fmla="*/ 0 h 167"/>
              <a:gd name="T2" fmla="*/ 171450 w 168"/>
              <a:gd name="T3" fmla="*/ 88900 h 167"/>
              <a:gd name="T4" fmla="*/ 266700 w 168"/>
              <a:gd name="T5" fmla="*/ 98425 h 167"/>
              <a:gd name="T6" fmla="*/ 200025 w 168"/>
              <a:gd name="T7" fmla="*/ 166687 h 167"/>
              <a:gd name="T8" fmla="*/ 219075 w 168"/>
              <a:gd name="T9" fmla="*/ 265112 h 167"/>
              <a:gd name="T10" fmla="*/ 133350 w 168"/>
              <a:gd name="T11" fmla="*/ 215900 h 167"/>
              <a:gd name="T12" fmla="*/ 47625 w 168"/>
              <a:gd name="T13" fmla="*/ 265112 h 167"/>
              <a:gd name="T14" fmla="*/ 66675 w 168"/>
              <a:gd name="T15" fmla="*/ 166687 h 167"/>
              <a:gd name="T16" fmla="*/ 0 w 168"/>
              <a:gd name="T17" fmla="*/ 98425 h 167"/>
              <a:gd name="T18" fmla="*/ 85725 w 168"/>
              <a:gd name="T19" fmla="*/ 88900 h 167"/>
              <a:gd name="T20" fmla="*/ 133350 w 168"/>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67"/>
              <a:gd name="T35" fmla="*/ 168 w 16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67">
                <a:moveTo>
                  <a:pt x="84" y="0"/>
                </a:moveTo>
                <a:lnTo>
                  <a:pt x="108" y="56"/>
                </a:lnTo>
                <a:lnTo>
                  <a:pt x="168" y="62"/>
                </a:lnTo>
                <a:lnTo>
                  <a:pt x="126" y="105"/>
                </a:lnTo>
                <a:lnTo>
                  <a:pt x="138" y="167"/>
                </a:lnTo>
                <a:lnTo>
                  <a:pt x="84" y="136"/>
                </a:lnTo>
                <a:lnTo>
                  <a:pt x="30" y="167"/>
                </a:lnTo>
                <a:lnTo>
                  <a:pt x="42" y="105"/>
                </a:lnTo>
                <a:lnTo>
                  <a:pt x="0" y="62"/>
                </a:lnTo>
                <a:lnTo>
                  <a:pt x="54" y="56"/>
                </a:lnTo>
                <a:lnTo>
                  <a:pt x="84"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3" name="Freeform 84"/>
          <p:cNvSpPr>
            <a:spLocks noChangeArrowheads="1"/>
          </p:cNvSpPr>
          <p:nvPr/>
        </p:nvSpPr>
        <p:spPr bwMode="auto">
          <a:xfrm>
            <a:off x="6357938" y="2665413"/>
            <a:ext cx="276225" cy="265112"/>
          </a:xfrm>
          <a:custGeom>
            <a:avLst/>
            <a:gdLst>
              <a:gd name="T0" fmla="*/ 142875 w 174"/>
              <a:gd name="T1" fmla="*/ 0 h 167"/>
              <a:gd name="T2" fmla="*/ 180975 w 174"/>
              <a:gd name="T3" fmla="*/ 88900 h 167"/>
              <a:gd name="T4" fmla="*/ 276225 w 174"/>
              <a:gd name="T5" fmla="*/ 98425 h 167"/>
              <a:gd name="T6" fmla="*/ 209550 w 174"/>
              <a:gd name="T7" fmla="*/ 166687 h 167"/>
              <a:gd name="T8" fmla="*/ 228600 w 174"/>
              <a:gd name="T9" fmla="*/ 265112 h 167"/>
              <a:gd name="T10" fmla="*/ 142875 w 174"/>
              <a:gd name="T11" fmla="*/ 215900 h 167"/>
              <a:gd name="T12" fmla="*/ 57150 w 174"/>
              <a:gd name="T13" fmla="*/ 265112 h 167"/>
              <a:gd name="T14" fmla="*/ 76200 w 174"/>
              <a:gd name="T15" fmla="*/ 166687 h 167"/>
              <a:gd name="T16" fmla="*/ 0 w 174"/>
              <a:gd name="T17" fmla="*/ 98425 h 167"/>
              <a:gd name="T18" fmla="*/ 95250 w 174"/>
              <a:gd name="T19" fmla="*/ 88900 h 167"/>
              <a:gd name="T20" fmla="*/ 142875 w 174"/>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167"/>
              <a:gd name="T35" fmla="*/ 174 w 174"/>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167">
                <a:moveTo>
                  <a:pt x="90" y="0"/>
                </a:moveTo>
                <a:lnTo>
                  <a:pt x="114" y="56"/>
                </a:lnTo>
                <a:lnTo>
                  <a:pt x="174" y="62"/>
                </a:lnTo>
                <a:lnTo>
                  <a:pt x="132" y="105"/>
                </a:lnTo>
                <a:lnTo>
                  <a:pt x="144" y="167"/>
                </a:lnTo>
                <a:lnTo>
                  <a:pt x="90" y="136"/>
                </a:lnTo>
                <a:lnTo>
                  <a:pt x="36" y="167"/>
                </a:lnTo>
                <a:lnTo>
                  <a:pt x="48" y="105"/>
                </a:lnTo>
                <a:lnTo>
                  <a:pt x="0" y="62"/>
                </a:lnTo>
                <a:lnTo>
                  <a:pt x="60" y="56"/>
                </a:lnTo>
                <a:lnTo>
                  <a:pt x="90"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4" name="Freeform 85"/>
          <p:cNvSpPr>
            <a:spLocks noChangeArrowheads="1"/>
          </p:cNvSpPr>
          <p:nvPr/>
        </p:nvSpPr>
        <p:spPr bwMode="auto">
          <a:xfrm>
            <a:off x="6748463" y="2665413"/>
            <a:ext cx="276225" cy="265112"/>
          </a:xfrm>
          <a:custGeom>
            <a:avLst/>
            <a:gdLst>
              <a:gd name="T0" fmla="*/ 142875 w 174"/>
              <a:gd name="T1" fmla="*/ 0 h 167"/>
              <a:gd name="T2" fmla="*/ 180975 w 174"/>
              <a:gd name="T3" fmla="*/ 88900 h 167"/>
              <a:gd name="T4" fmla="*/ 276225 w 174"/>
              <a:gd name="T5" fmla="*/ 98425 h 167"/>
              <a:gd name="T6" fmla="*/ 209550 w 174"/>
              <a:gd name="T7" fmla="*/ 166687 h 167"/>
              <a:gd name="T8" fmla="*/ 228600 w 174"/>
              <a:gd name="T9" fmla="*/ 265112 h 167"/>
              <a:gd name="T10" fmla="*/ 142875 w 174"/>
              <a:gd name="T11" fmla="*/ 215900 h 167"/>
              <a:gd name="T12" fmla="*/ 57150 w 174"/>
              <a:gd name="T13" fmla="*/ 265112 h 167"/>
              <a:gd name="T14" fmla="*/ 76200 w 174"/>
              <a:gd name="T15" fmla="*/ 166687 h 167"/>
              <a:gd name="T16" fmla="*/ 0 w 174"/>
              <a:gd name="T17" fmla="*/ 98425 h 167"/>
              <a:gd name="T18" fmla="*/ 95250 w 174"/>
              <a:gd name="T19" fmla="*/ 88900 h 167"/>
              <a:gd name="T20" fmla="*/ 142875 w 174"/>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167"/>
              <a:gd name="T35" fmla="*/ 174 w 174"/>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167">
                <a:moveTo>
                  <a:pt x="90" y="0"/>
                </a:moveTo>
                <a:lnTo>
                  <a:pt x="114" y="56"/>
                </a:lnTo>
                <a:lnTo>
                  <a:pt x="174" y="62"/>
                </a:lnTo>
                <a:lnTo>
                  <a:pt x="132" y="105"/>
                </a:lnTo>
                <a:lnTo>
                  <a:pt x="144" y="167"/>
                </a:lnTo>
                <a:lnTo>
                  <a:pt x="90" y="136"/>
                </a:lnTo>
                <a:lnTo>
                  <a:pt x="36" y="167"/>
                </a:lnTo>
                <a:lnTo>
                  <a:pt x="48" y="105"/>
                </a:lnTo>
                <a:lnTo>
                  <a:pt x="0" y="62"/>
                </a:lnTo>
                <a:lnTo>
                  <a:pt x="60" y="56"/>
                </a:lnTo>
                <a:lnTo>
                  <a:pt x="90" y="0"/>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41"/>
          <p:cNvSpPr>
            <a:spLocks noChangeArrowheads="1"/>
          </p:cNvSpPr>
          <p:nvPr/>
        </p:nvSpPr>
        <p:spPr bwMode="auto">
          <a:xfrm>
            <a:off x="773113" y="1597025"/>
            <a:ext cx="2444750" cy="4506913"/>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5" name="矩形 42"/>
          <p:cNvSpPr>
            <a:spLocks noChangeArrowheads="1"/>
          </p:cNvSpPr>
          <p:nvPr/>
        </p:nvSpPr>
        <p:spPr bwMode="auto">
          <a:xfrm>
            <a:off x="3506788" y="1597025"/>
            <a:ext cx="2444750" cy="4506913"/>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6" name="矩形 43"/>
          <p:cNvSpPr>
            <a:spLocks noChangeArrowheads="1"/>
          </p:cNvSpPr>
          <p:nvPr/>
        </p:nvSpPr>
        <p:spPr bwMode="auto">
          <a:xfrm>
            <a:off x="6283325" y="1597025"/>
            <a:ext cx="2444750" cy="4506913"/>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3317" name="矩形 44"/>
          <p:cNvSpPr>
            <a:spLocks noChangeArrowheads="1"/>
          </p:cNvSpPr>
          <p:nvPr/>
        </p:nvSpPr>
        <p:spPr bwMode="auto">
          <a:xfrm>
            <a:off x="9078913" y="1597025"/>
            <a:ext cx="2444750" cy="4506913"/>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3318" name="组合 29"/>
          <p:cNvGrpSpPr/>
          <p:nvPr/>
        </p:nvGrpSpPr>
        <p:grpSpPr bwMode="auto">
          <a:xfrm>
            <a:off x="971550" y="1720850"/>
            <a:ext cx="1987550" cy="1985963"/>
            <a:chOff x="0" y="0"/>
            <a:chExt cx="1987088" cy="1987088"/>
          </a:xfrm>
        </p:grpSpPr>
        <p:sp>
          <p:nvSpPr>
            <p:cNvPr id="13362" name="椭圆 4"/>
            <p:cNvSpPr>
              <a:spLocks noChangeArrowheads="1"/>
            </p:cNvSpPr>
            <p:nvPr/>
          </p:nvSpPr>
          <p:spPr bwMode="auto">
            <a:xfrm>
              <a:off x="0" y="0"/>
              <a:ext cx="1987088" cy="1987088"/>
            </a:xfrm>
            <a:prstGeom prst="ellipse">
              <a:avLst/>
            </a:prstGeom>
            <a:solidFill>
              <a:srgbClr val="D10E0C"/>
            </a:solidFill>
            <a:ln w="41275">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3363" name="组合 5"/>
            <p:cNvGrpSpPr/>
            <p:nvPr/>
          </p:nvGrpSpPr>
          <p:grpSpPr bwMode="auto">
            <a:xfrm>
              <a:off x="459350" y="607782"/>
              <a:ext cx="1068388" cy="771525"/>
              <a:chOff x="0" y="0"/>
              <a:chExt cx="1068388" cy="771525"/>
            </a:xfrm>
          </p:grpSpPr>
          <p:sp>
            <p:nvSpPr>
              <p:cNvPr id="13364" name="Freeform 5"/>
              <p:cNvSpPr>
                <a:spLocks noChangeArrowheads="1"/>
              </p:cNvSpPr>
              <p:nvPr/>
            </p:nvSpPr>
            <p:spPr bwMode="auto">
              <a:xfrm>
                <a:off x="98425" y="52387"/>
                <a:ext cx="849313" cy="433388"/>
              </a:xfrm>
              <a:custGeom>
                <a:avLst/>
                <a:gdLst>
                  <a:gd name="T0" fmla="*/ 849313 w 224"/>
                  <a:gd name="T1" fmla="*/ 349752 h 114"/>
                  <a:gd name="T2" fmla="*/ 769690 w 224"/>
                  <a:gd name="T3" fmla="*/ 433388 h 114"/>
                  <a:gd name="T4" fmla="*/ 79623 w 224"/>
                  <a:gd name="T5" fmla="*/ 433388 h 114"/>
                  <a:gd name="T6" fmla="*/ 0 w 224"/>
                  <a:gd name="T7" fmla="*/ 349752 h 114"/>
                  <a:gd name="T8" fmla="*/ 0 w 224"/>
                  <a:gd name="T9" fmla="*/ 83636 h 114"/>
                  <a:gd name="T10" fmla="*/ 79623 w 224"/>
                  <a:gd name="T11" fmla="*/ 0 h 114"/>
                  <a:gd name="T12" fmla="*/ 769690 w 224"/>
                  <a:gd name="T13" fmla="*/ 0 h 114"/>
                  <a:gd name="T14" fmla="*/ 849313 w 224"/>
                  <a:gd name="T15" fmla="*/ 83636 h 114"/>
                  <a:gd name="T16" fmla="*/ 849313 w 224"/>
                  <a:gd name="T17" fmla="*/ 349752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
                  <a:gd name="T28" fmla="*/ 0 h 114"/>
                  <a:gd name="T29" fmla="*/ 224 w 22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 h="114">
                    <a:moveTo>
                      <a:pt x="224" y="92"/>
                    </a:moveTo>
                    <a:cubicBezTo>
                      <a:pt x="224" y="105"/>
                      <a:pt x="215" y="114"/>
                      <a:pt x="203" y="114"/>
                    </a:cubicBezTo>
                    <a:cubicBezTo>
                      <a:pt x="21" y="114"/>
                      <a:pt x="21" y="114"/>
                      <a:pt x="21" y="114"/>
                    </a:cubicBezTo>
                    <a:cubicBezTo>
                      <a:pt x="9" y="114"/>
                      <a:pt x="0" y="105"/>
                      <a:pt x="0" y="92"/>
                    </a:cubicBezTo>
                    <a:cubicBezTo>
                      <a:pt x="0" y="22"/>
                      <a:pt x="0" y="22"/>
                      <a:pt x="0" y="22"/>
                    </a:cubicBezTo>
                    <a:cubicBezTo>
                      <a:pt x="0" y="10"/>
                      <a:pt x="9" y="0"/>
                      <a:pt x="21" y="0"/>
                    </a:cubicBezTo>
                    <a:cubicBezTo>
                      <a:pt x="203" y="0"/>
                      <a:pt x="203" y="0"/>
                      <a:pt x="203" y="0"/>
                    </a:cubicBezTo>
                    <a:cubicBezTo>
                      <a:pt x="215" y="0"/>
                      <a:pt x="224" y="10"/>
                      <a:pt x="224" y="22"/>
                    </a:cubicBezTo>
                    <a:lnTo>
                      <a:pt x="224" y="9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65" name="Freeform 6"/>
              <p:cNvSpPr>
                <a:spLocks noChangeArrowheads="1"/>
              </p:cNvSpPr>
              <p:nvPr/>
            </p:nvSpPr>
            <p:spPr bwMode="auto">
              <a:xfrm>
                <a:off x="0" y="708025"/>
                <a:ext cx="1068388" cy="63500"/>
              </a:xfrm>
              <a:custGeom>
                <a:avLst/>
                <a:gdLst>
                  <a:gd name="T0" fmla="*/ 1064599 w 282"/>
                  <a:gd name="T1" fmla="*/ 0 h 17"/>
                  <a:gd name="T2" fmla="*/ 988827 w 282"/>
                  <a:gd name="T3" fmla="*/ 22412 h 17"/>
                  <a:gd name="T4" fmla="*/ 83349 w 282"/>
                  <a:gd name="T5" fmla="*/ 22412 h 17"/>
                  <a:gd name="T6" fmla="*/ 7577 w 282"/>
                  <a:gd name="T7" fmla="*/ 0 h 17"/>
                  <a:gd name="T8" fmla="*/ 7577 w 282"/>
                  <a:gd name="T9" fmla="*/ 33618 h 17"/>
                  <a:gd name="T10" fmla="*/ 83349 w 282"/>
                  <a:gd name="T11" fmla="*/ 63500 h 17"/>
                  <a:gd name="T12" fmla="*/ 988827 w 282"/>
                  <a:gd name="T13" fmla="*/ 63500 h 17"/>
                  <a:gd name="T14" fmla="*/ 1064599 w 282"/>
                  <a:gd name="T15" fmla="*/ 33618 h 17"/>
                  <a:gd name="T16" fmla="*/ 1064599 w 28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2"/>
                  <a:gd name="T28" fmla="*/ 0 h 17"/>
                  <a:gd name="T29" fmla="*/ 282 w 28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2" h="17">
                    <a:moveTo>
                      <a:pt x="281" y="0"/>
                    </a:moveTo>
                    <a:cubicBezTo>
                      <a:pt x="279" y="4"/>
                      <a:pt x="272" y="6"/>
                      <a:pt x="261" y="6"/>
                    </a:cubicBezTo>
                    <a:cubicBezTo>
                      <a:pt x="22" y="6"/>
                      <a:pt x="22" y="6"/>
                      <a:pt x="22" y="6"/>
                    </a:cubicBezTo>
                    <a:cubicBezTo>
                      <a:pt x="11" y="6"/>
                      <a:pt x="3" y="4"/>
                      <a:pt x="2" y="0"/>
                    </a:cubicBezTo>
                    <a:cubicBezTo>
                      <a:pt x="2" y="9"/>
                      <a:pt x="2" y="9"/>
                      <a:pt x="2" y="9"/>
                    </a:cubicBezTo>
                    <a:cubicBezTo>
                      <a:pt x="0" y="13"/>
                      <a:pt x="9" y="17"/>
                      <a:pt x="22" y="17"/>
                    </a:cubicBezTo>
                    <a:cubicBezTo>
                      <a:pt x="261" y="17"/>
                      <a:pt x="261" y="17"/>
                      <a:pt x="261" y="17"/>
                    </a:cubicBezTo>
                    <a:cubicBezTo>
                      <a:pt x="274" y="17"/>
                      <a:pt x="282" y="13"/>
                      <a:pt x="281" y="9"/>
                    </a:cubicBezTo>
                    <a:lnTo>
                      <a:pt x="28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66" name="Freeform 7"/>
              <p:cNvSpPr>
                <a:spLocks noEditPoints="1" noChangeArrowheads="1"/>
              </p:cNvSpPr>
              <p:nvPr/>
            </p:nvSpPr>
            <p:spPr bwMode="auto">
              <a:xfrm>
                <a:off x="0" y="0"/>
                <a:ext cx="1068388" cy="708025"/>
              </a:xfrm>
              <a:custGeom>
                <a:avLst/>
                <a:gdLst>
                  <a:gd name="T0" fmla="*/ 1019136 w 282"/>
                  <a:gd name="T1" fmla="*/ 551955 h 186"/>
                  <a:gd name="T2" fmla="*/ 931998 w 282"/>
                  <a:gd name="T3" fmla="*/ 521502 h 186"/>
                  <a:gd name="T4" fmla="*/ 996404 w 282"/>
                  <a:gd name="T5" fmla="*/ 137037 h 186"/>
                  <a:gd name="T6" fmla="*/ 178065 w 282"/>
                  <a:gd name="T7" fmla="*/ 0 h 186"/>
                  <a:gd name="T8" fmla="*/ 49252 w 282"/>
                  <a:gd name="T9" fmla="*/ 137037 h 186"/>
                  <a:gd name="T10" fmla="*/ 117447 w 282"/>
                  <a:gd name="T11" fmla="*/ 521502 h 186"/>
                  <a:gd name="T12" fmla="*/ 7577 w 282"/>
                  <a:gd name="T13" fmla="*/ 677572 h 186"/>
                  <a:gd name="T14" fmla="*/ 988827 w 282"/>
                  <a:gd name="T15" fmla="*/ 708025 h 186"/>
                  <a:gd name="T16" fmla="*/ 291723 w 282"/>
                  <a:gd name="T17" fmla="*/ 612860 h 186"/>
                  <a:gd name="T18" fmla="*/ 386438 w 282"/>
                  <a:gd name="T19" fmla="*/ 612860 h 186"/>
                  <a:gd name="T20" fmla="*/ 291723 w 282"/>
                  <a:gd name="T21" fmla="*/ 612860 h 186"/>
                  <a:gd name="T22" fmla="*/ 242471 w 282"/>
                  <a:gd name="T23" fmla="*/ 563375 h 186"/>
                  <a:gd name="T24" fmla="*/ 329609 w 282"/>
                  <a:gd name="T25" fmla="*/ 563375 h 186"/>
                  <a:gd name="T26" fmla="*/ 367495 w 282"/>
                  <a:gd name="T27" fmla="*/ 563375 h 186"/>
                  <a:gd name="T28" fmla="*/ 454633 w 282"/>
                  <a:gd name="T29" fmla="*/ 563375 h 186"/>
                  <a:gd name="T30" fmla="*/ 367495 w 282"/>
                  <a:gd name="T31" fmla="*/ 563375 h 186"/>
                  <a:gd name="T32" fmla="*/ 515251 w 282"/>
                  <a:gd name="T33" fmla="*/ 612860 h 186"/>
                  <a:gd name="T34" fmla="*/ 424324 w 282"/>
                  <a:gd name="T35" fmla="*/ 612860 h 186"/>
                  <a:gd name="T36" fmla="*/ 488731 w 282"/>
                  <a:gd name="T37" fmla="*/ 563375 h 186"/>
                  <a:gd name="T38" fmla="*/ 579657 w 282"/>
                  <a:gd name="T39" fmla="*/ 563375 h 186"/>
                  <a:gd name="T40" fmla="*/ 488731 w 282"/>
                  <a:gd name="T41" fmla="*/ 563375 h 186"/>
                  <a:gd name="T42" fmla="*/ 644064 w 282"/>
                  <a:gd name="T43" fmla="*/ 612860 h 186"/>
                  <a:gd name="T44" fmla="*/ 553137 w 282"/>
                  <a:gd name="T45" fmla="*/ 612860 h 186"/>
                  <a:gd name="T46" fmla="*/ 613755 w 282"/>
                  <a:gd name="T47" fmla="*/ 563375 h 186"/>
                  <a:gd name="T48" fmla="*/ 704681 w 282"/>
                  <a:gd name="T49" fmla="*/ 563375 h 186"/>
                  <a:gd name="T50" fmla="*/ 613755 w 282"/>
                  <a:gd name="T51" fmla="*/ 563375 h 186"/>
                  <a:gd name="T52" fmla="*/ 772876 w 282"/>
                  <a:gd name="T53" fmla="*/ 612860 h 186"/>
                  <a:gd name="T54" fmla="*/ 681950 w 282"/>
                  <a:gd name="T55" fmla="*/ 612860 h 186"/>
                  <a:gd name="T56" fmla="*/ 738779 w 282"/>
                  <a:gd name="T57" fmla="*/ 563375 h 186"/>
                  <a:gd name="T58" fmla="*/ 829706 w 282"/>
                  <a:gd name="T59" fmla="*/ 563375 h 186"/>
                  <a:gd name="T60" fmla="*/ 738779 w 282"/>
                  <a:gd name="T61" fmla="*/ 563375 h 186"/>
                  <a:gd name="T62" fmla="*/ 68195 w 282"/>
                  <a:gd name="T63" fmla="*/ 137037 h 186"/>
                  <a:gd name="T64" fmla="*/ 178065 w 282"/>
                  <a:gd name="T65" fmla="*/ 19033 h 186"/>
                  <a:gd name="T66" fmla="*/ 977461 w 282"/>
                  <a:gd name="T67" fmla="*/ 137037 h 186"/>
                  <a:gd name="T68" fmla="*/ 867592 w 282"/>
                  <a:gd name="T69" fmla="*/ 521502 h 186"/>
                  <a:gd name="T70" fmla="*/ 68195 w 282"/>
                  <a:gd name="T71" fmla="*/ 403498 h 186"/>
                  <a:gd name="T72" fmla="*/ 166699 w 282"/>
                  <a:gd name="T73" fmla="*/ 544342 h 186"/>
                  <a:gd name="T74" fmla="*/ 155333 w 282"/>
                  <a:gd name="T75" fmla="*/ 582408 h 186"/>
                  <a:gd name="T76" fmla="*/ 162910 w 282"/>
                  <a:gd name="T77" fmla="*/ 612860 h 186"/>
                  <a:gd name="T78" fmla="*/ 257625 w 282"/>
                  <a:gd name="T79" fmla="*/ 612860 h 186"/>
                  <a:gd name="T80" fmla="*/ 162910 w 282"/>
                  <a:gd name="T81" fmla="*/ 612860 h 186"/>
                  <a:gd name="T82" fmla="*/ 265203 w 282"/>
                  <a:gd name="T83" fmla="*/ 685185 h 186"/>
                  <a:gd name="T84" fmla="*/ 268991 w 282"/>
                  <a:gd name="T85" fmla="*/ 654733 h 186"/>
                  <a:gd name="T86" fmla="*/ 844860 w 282"/>
                  <a:gd name="T87" fmla="*/ 669959 h 186"/>
                  <a:gd name="T88" fmla="*/ 860014 w 282"/>
                  <a:gd name="T89" fmla="*/ 628087 h 186"/>
                  <a:gd name="T90" fmla="*/ 852437 w 282"/>
                  <a:gd name="T91" fmla="*/ 593827 h 186"/>
                  <a:gd name="T92" fmla="*/ 860014 w 282"/>
                  <a:gd name="T93" fmla="*/ 628087 h 186"/>
                  <a:gd name="T94" fmla="*/ 863803 w 282"/>
                  <a:gd name="T95" fmla="*/ 563375 h 186"/>
                  <a:gd name="T96" fmla="*/ 954730 w 282"/>
                  <a:gd name="T97" fmla="*/ 563375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
                  <a:gd name="T148" fmla="*/ 0 h 186"/>
                  <a:gd name="T149" fmla="*/ 282 w 282"/>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 h="186">
                    <a:moveTo>
                      <a:pt x="281" y="178"/>
                    </a:moveTo>
                    <a:cubicBezTo>
                      <a:pt x="269" y="145"/>
                      <a:pt x="269" y="145"/>
                      <a:pt x="269" y="145"/>
                    </a:cubicBezTo>
                    <a:cubicBezTo>
                      <a:pt x="267" y="141"/>
                      <a:pt x="257" y="137"/>
                      <a:pt x="246" y="137"/>
                    </a:cubicBezTo>
                    <a:cubicBezTo>
                      <a:pt x="246" y="137"/>
                      <a:pt x="246" y="137"/>
                      <a:pt x="246" y="137"/>
                    </a:cubicBezTo>
                    <a:cubicBezTo>
                      <a:pt x="256" y="131"/>
                      <a:pt x="263" y="119"/>
                      <a:pt x="263" y="106"/>
                    </a:cubicBezTo>
                    <a:cubicBezTo>
                      <a:pt x="263" y="36"/>
                      <a:pt x="263" y="36"/>
                      <a:pt x="263" y="36"/>
                    </a:cubicBezTo>
                    <a:cubicBezTo>
                      <a:pt x="263" y="16"/>
                      <a:pt x="248" y="0"/>
                      <a:pt x="229" y="0"/>
                    </a:cubicBezTo>
                    <a:cubicBezTo>
                      <a:pt x="47" y="0"/>
                      <a:pt x="47" y="0"/>
                      <a:pt x="47" y="0"/>
                    </a:cubicBezTo>
                    <a:cubicBezTo>
                      <a:pt x="38" y="0"/>
                      <a:pt x="30" y="4"/>
                      <a:pt x="23" y="11"/>
                    </a:cubicBezTo>
                    <a:cubicBezTo>
                      <a:pt x="17" y="18"/>
                      <a:pt x="13" y="27"/>
                      <a:pt x="13" y="36"/>
                    </a:cubicBezTo>
                    <a:cubicBezTo>
                      <a:pt x="13" y="106"/>
                      <a:pt x="13" y="106"/>
                      <a:pt x="13" y="106"/>
                    </a:cubicBezTo>
                    <a:cubicBezTo>
                      <a:pt x="13" y="120"/>
                      <a:pt x="20" y="131"/>
                      <a:pt x="31" y="137"/>
                    </a:cubicBezTo>
                    <a:cubicBezTo>
                      <a:pt x="22" y="138"/>
                      <a:pt x="15" y="142"/>
                      <a:pt x="14" y="145"/>
                    </a:cubicBezTo>
                    <a:cubicBezTo>
                      <a:pt x="2" y="178"/>
                      <a:pt x="2" y="178"/>
                      <a:pt x="2" y="178"/>
                    </a:cubicBezTo>
                    <a:cubicBezTo>
                      <a:pt x="0" y="182"/>
                      <a:pt x="9" y="186"/>
                      <a:pt x="22" y="186"/>
                    </a:cubicBezTo>
                    <a:cubicBezTo>
                      <a:pt x="261" y="186"/>
                      <a:pt x="261" y="186"/>
                      <a:pt x="261" y="186"/>
                    </a:cubicBezTo>
                    <a:cubicBezTo>
                      <a:pt x="274" y="186"/>
                      <a:pt x="282" y="182"/>
                      <a:pt x="281" y="178"/>
                    </a:cubicBezTo>
                    <a:close/>
                    <a:moveTo>
                      <a:pt x="77" y="161"/>
                    </a:moveTo>
                    <a:cubicBezTo>
                      <a:pt x="78" y="158"/>
                      <a:pt x="84" y="156"/>
                      <a:pt x="90" y="156"/>
                    </a:cubicBezTo>
                    <a:cubicBezTo>
                      <a:pt x="97" y="156"/>
                      <a:pt x="102" y="158"/>
                      <a:pt x="102" y="161"/>
                    </a:cubicBezTo>
                    <a:cubicBezTo>
                      <a:pt x="102" y="163"/>
                      <a:pt x="96" y="165"/>
                      <a:pt x="89" y="165"/>
                    </a:cubicBezTo>
                    <a:cubicBezTo>
                      <a:pt x="82" y="165"/>
                      <a:pt x="77" y="163"/>
                      <a:pt x="77" y="161"/>
                    </a:cubicBezTo>
                    <a:close/>
                    <a:moveTo>
                      <a:pt x="75" y="153"/>
                    </a:moveTo>
                    <a:cubicBezTo>
                      <a:pt x="68" y="153"/>
                      <a:pt x="63" y="150"/>
                      <a:pt x="64" y="148"/>
                    </a:cubicBezTo>
                    <a:cubicBezTo>
                      <a:pt x="64" y="145"/>
                      <a:pt x="70" y="143"/>
                      <a:pt x="76" y="143"/>
                    </a:cubicBezTo>
                    <a:cubicBezTo>
                      <a:pt x="83" y="143"/>
                      <a:pt x="88" y="145"/>
                      <a:pt x="87" y="148"/>
                    </a:cubicBezTo>
                    <a:cubicBezTo>
                      <a:pt x="87" y="150"/>
                      <a:pt x="81" y="153"/>
                      <a:pt x="75" y="153"/>
                    </a:cubicBezTo>
                    <a:close/>
                    <a:moveTo>
                      <a:pt x="97" y="148"/>
                    </a:moveTo>
                    <a:cubicBezTo>
                      <a:pt x="97" y="145"/>
                      <a:pt x="102" y="143"/>
                      <a:pt x="109" y="143"/>
                    </a:cubicBezTo>
                    <a:cubicBezTo>
                      <a:pt x="115" y="143"/>
                      <a:pt x="120" y="145"/>
                      <a:pt x="120" y="148"/>
                    </a:cubicBezTo>
                    <a:cubicBezTo>
                      <a:pt x="120" y="150"/>
                      <a:pt x="115" y="153"/>
                      <a:pt x="108" y="153"/>
                    </a:cubicBezTo>
                    <a:cubicBezTo>
                      <a:pt x="101" y="153"/>
                      <a:pt x="96" y="150"/>
                      <a:pt x="97" y="148"/>
                    </a:cubicBezTo>
                    <a:close/>
                    <a:moveTo>
                      <a:pt x="124" y="156"/>
                    </a:moveTo>
                    <a:cubicBezTo>
                      <a:pt x="131" y="156"/>
                      <a:pt x="136" y="158"/>
                      <a:pt x="136" y="161"/>
                    </a:cubicBezTo>
                    <a:cubicBezTo>
                      <a:pt x="136" y="163"/>
                      <a:pt x="130" y="165"/>
                      <a:pt x="124" y="165"/>
                    </a:cubicBezTo>
                    <a:cubicBezTo>
                      <a:pt x="117" y="165"/>
                      <a:pt x="111" y="163"/>
                      <a:pt x="112" y="161"/>
                    </a:cubicBezTo>
                    <a:cubicBezTo>
                      <a:pt x="112" y="158"/>
                      <a:pt x="117" y="156"/>
                      <a:pt x="124" y="156"/>
                    </a:cubicBezTo>
                    <a:close/>
                    <a:moveTo>
                      <a:pt x="129" y="148"/>
                    </a:moveTo>
                    <a:cubicBezTo>
                      <a:pt x="130" y="145"/>
                      <a:pt x="135" y="143"/>
                      <a:pt x="141" y="143"/>
                    </a:cubicBezTo>
                    <a:cubicBezTo>
                      <a:pt x="148" y="143"/>
                      <a:pt x="153" y="145"/>
                      <a:pt x="153" y="148"/>
                    </a:cubicBezTo>
                    <a:cubicBezTo>
                      <a:pt x="153" y="150"/>
                      <a:pt x="148" y="153"/>
                      <a:pt x="141" y="153"/>
                    </a:cubicBezTo>
                    <a:cubicBezTo>
                      <a:pt x="135" y="153"/>
                      <a:pt x="129" y="150"/>
                      <a:pt x="129" y="148"/>
                    </a:cubicBezTo>
                    <a:close/>
                    <a:moveTo>
                      <a:pt x="158" y="156"/>
                    </a:moveTo>
                    <a:cubicBezTo>
                      <a:pt x="164" y="156"/>
                      <a:pt x="170" y="158"/>
                      <a:pt x="170" y="161"/>
                    </a:cubicBezTo>
                    <a:cubicBezTo>
                      <a:pt x="170" y="163"/>
                      <a:pt x="165" y="165"/>
                      <a:pt x="158" y="165"/>
                    </a:cubicBezTo>
                    <a:cubicBezTo>
                      <a:pt x="151" y="165"/>
                      <a:pt x="146" y="163"/>
                      <a:pt x="146" y="161"/>
                    </a:cubicBezTo>
                    <a:cubicBezTo>
                      <a:pt x="146" y="158"/>
                      <a:pt x="151" y="156"/>
                      <a:pt x="158" y="156"/>
                    </a:cubicBezTo>
                    <a:close/>
                    <a:moveTo>
                      <a:pt x="162" y="148"/>
                    </a:moveTo>
                    <a:cubicBezTo>
                      <a:pt x="162" y="145"/>
                      <a:pt x="167" y="143"/>
                      <a:pt x="174" y="143"/>
                    </a:cubicBezTo>
                    <a:cubicBezTo>
                      <a:pt x="180" y="143"/>
                      <a:pt x="186" y="145"/>
                      <a:pt x="186" y="148"/>
                    </a:cubicBezTo>
                    <a:cubicBezTo>
                      <a:pt x="186" y="150"/>
                      <a:pt x="181" y="153"/>
                      <a:pt x="175" y="153"/>
                    </a:cubicBezTo>
                    <a:cubicBezTo>
                      <a:pt x="168" y="153"/>
                      <a:pt x="163" y="150"/>
                      <a:pt x="162" y="148"/>
                    </a:cubicBezTo>
                    <a:close/>
                    <a:moveTo>
                      <a:pt x="191" y="156"/>
                    </a:moveTo>
                    <a:cubicBezTo>
                      <a:pt x="198" y="156"/>
                      <a:pt x="204" y="158"/>
                      <a:pt x="204" y="161"/>
                    </a:cubicBezTo>
                    <a:cubicBezTo>
                      <a:pt x="205" y="163"/>
                      <a:pt x="200" y="165"/>
                      <a:pt x="193" y="165"/>
                    </a:cubicBezTo>
                    <a:cubicBezTo>
                      <a:pt x="186" y="165"/>
                      <a:pt x="180" y="163"/>
                      <a:pt x="180" y="161"/>
                    </a:cubicBezTo>
                    <a:cubicBezTo>
                      <a:pt x="179" y="158"/>
                      <a:pt x="185" y="156"/>
                      <a:pt x="191" y="156"/>
                    </a:cubicBezTo>
                    <a:close/>
                    <a:moveTo>
                      <a:pt x="195" y="148"/>
                    </a:moveTo>
                    <a:cubicBezTo>
                      <a:pt x="195" y="145"/>
                      <a:pt x="200" y="143"/>
                      <a:pt x="206" y="143"/>
                    </a:cubicBezTo>
                    <a:cubicBezTo>
                      <a:pt x="213" y="143"/>
                      <a:pt x="218" y="145"/>
                      <a:pt x="219" y="148"/>
                    </a:cubicBezTo>
                    <a:cubicBezTo>
                      <a:pt x="220" y="150"/>
                      <a:pt x="215" y="153"/>
                      <a:pt x="208" y="153"/>
                    </a:cubicBezTo>
                    <a:cubicBezTo>
                      <a:pt x="201" y="153"/>
                      <a:pt x="196" y="150"/>
                      <a:pt x="195" y="148"/>
                    </a:cubicBezTo>
                    <a:close/>
                    <a:moveTo>
                      <a:pt x="18" y="106"/>
                    </a:moveTo>
                    <a:cubicBezTo>
                      <a:pt x="18" y="36"/>
                      <a:pt x="18" y="36"/>
                      <a:pt x="18" y="36"/>
                    </a:cubicBezTo>
                    <a:cubicBezTo>
                      <a:pt x="18" y="28"/>
                      <a:pt x="21" y="20"/>
                      <a:pt x="26" y="14"/>
                    </a:cubicBezTo>
                    <a:cubicBezTo>
                      <a:pt x="32" y="8"/>
                      <a:pt x="39" y="5"/>
                      <a:pt x="47" y="5"/>
                    </a:cubicBezTo>
                    <a:cubicBezTo>
                      <a:pt x="229" y="5"/>
                      <a:pt x="229" y="5"/>
                      <a:pt x="229" y="5"/>
                    </a:cubicBezTo>
                    <a:cubicBezTo>
                      <a:pt x="245" y="5"/>
                      <a:pt x="258" y="19"/>
                      <a:pt x="258" y="36"/>
                    </a:cubicBezTo>
                    <a:cubicBezTo>
                      <a:pt x="258" y="106"/>
                      <a:pt x="258" y="106"/>
                      <a:pt x="258" y="106"/>
                    </a:cubicBezTo>
                    <a:cubicBezTo>
                      <a:pt x="258" y="123"/>
                      <a:pt x="245" y="137"/>
                      <a:pt x="229" y="137"/>
                    </a:cubicBezTo>
                    <a:cubicBezTo>
                      <a:pt x="47" y="137"/>
                      <a:pt x="47" y="137"/>
                      <a:pt x="47" y="137"/>
                    </a:cubicBezTo>
                    <a:cubicBezTo>
                      <a:pt x="31" y="137"/>
                      <a:pt x="18" y="123"/>
                      <a:pt x="18" y="106"/>
                    </a:cubicBezTo>
                    <a:close/>
                    <a:moveTo>
                      <a:pt x="31" y="148"/>
                    </a:moveTo>
                    <a:cubicBezTo>
                      <a:pt x="32" y="145"/>
                      <a:pt x="37" y="143"/>
                      <a:pt x="44" y="143"/>
                    </a:cubicBezTo>
                    <a:cubicBezTo>
                      <a:pt x="50" y="143"/>
                      <a:pt x="55" y="145"/>
                      <a:pt x="54" y="148"/>
                    </a:cubicBezTo>
                    <a:cubicBezTo>
                      <a:pt x="54" y="150"/>
                      <a:pt x="48" y="153"/>
                      <a:pt x="41" y="153"/>
                    </a:cubicBezTo>
                    <a:cubicBezTo>
                      <a:pt x="35" y="153"/>
                      <a:pt x="30" y="150"/>
                      <a:pt x="31" y="148"/>
                    </a:cubicBezTo>
                    <a:close/>
                    <a:moveTo>
                      <a:pt x="43" y="161"/>
                    </a:moveTo>
                    <a:cubicBezTo>
                      <a:pt x="44" y="158"/>
                      <a:pt x="50" y="156"/>
                      <a:pt x="57" y="156"/>
                    </a:cubicBezTo>
                    <a:cubicBezTo>
                      <a:pt x="63" y="156"/>
                      <a:pt x="68" y="158"/>
                      <a:pt x="68" y="161"/>
                    </a:cubicBezTo>
                    <a:cubicBezTo>
                      <a:pt x="67" y="163"/>
                      <a:pt x="61" y="165"/>
                      <a:pt x="54" y="165"/>
                    </a:cubicBezTo>
                    <a:cubicBezTo>
                      <a:pt x="48" y="165"/>
                      <a:pt x="43" y="163"/>
                      <a:pt x="43" y="161"/>
                    </a:cubicBezTo>
                    <a:close/>
                    <a:moveTo>
                      <a:pt x="213" y="180"/>
                    </a:moveTo>
                    <a:cubicBezTo>
                      <a:pt x="70" y="180"/>
                      <a:pt x="70" y="180"/>
                      <a:pt x="70" y="180"/>
                    </a:cubicBezTo>
                    <a:cubicBezTo>
                      <a:pt x="64" y="180"/>
                      <a:pt x="59" y="178"/>
                      <a:pt x="59" y="176"/>
                    </a:cubicBezTo>
                    <a:cubicBezTo>
                      <a:pt x="60" y="174"/>
                      <a:pt x="65" y="172"/>
                      <a:pt x="71" y="172"/>
                    </a:cubicBezTo>
                    <a:cubicBezTo>
                      <a:pt x="211" y="172"/>
                      <a:pt x="211" y="172"/>
                      <a:pt x="211" y="172"/>
                    </a:cubicBezTo>
                    <a:cubicBezTo>
                      <a:pt x="217" y="172"/>
                      <a:pt x="223" y="174"/>
                      <a:pt x="223" y="176"/>
                    </a:cubicBezTo>
                    <a:cubicBezTo>
                      <a:pt x="224" y="178"/>
                      <a:pt x="219" y="180"/>
                      <a:pt x="213" y="180"/>
                    </a:cubicBezTo>
                    <a:close/>
                    <a:moveTo>
                      <a:pt x="227" y="165"/>
                    </a:moveTo>
                    <a:cubicBezTo>
                      <a:pt x="220" y="165"/>
                      <a:pt x="214" y="163"/>
                      <a:pt x="214" y="161"/>
                    </a:cubicBezTo>
                    <a:cubicBezTo>
                      <a:pt x="213" y="158"/>
                      <a:pt x="218" y="156"/>
                      <a:pt x="225" y="156"/>
                    </a:cubicBezTo>
                    <a:cubicBezTo>
                      <a:pt x="232" y="156"/>
                      <a:pt x="238" y="158"/>
                      <a:pt x="238" y="161"/>
                    </a:cubicBezTo>
                    <a:cubicBezTo>
                      <a:pt x="239" y="163"/>
                      <a:pt x="234" y="165"/>
                      <a:pt x="227" y="165"/>
                    </a:cubicBezTo>
                    <a:close/>
                    <a:moveTo>
                      <a:pt x="241" y="153"/>
                    </a:moveTo>
                    <a:cubicBezTo>
                      <a:pt x="235" y="153"/>
                      <a:pt x="229" y="150"/>
                      <a:pt x="228" y="148"/>
                    </a:cubicBezTo>
                    <a:cubicBezTo>
                      <a:pt x="228" y="145"/>
                      <a:pt x="232" y="143"/>
                      <a:pt x="239" y="143"/>
                    </a:cubicBezTo>
                    <a:cubicBezTo>
                      <a:pt x="245" y="143"/>
                      <a:pt x="251" y="145"/>
                      <a:pt x="252" y="148"/>
                    </a:cubicBezTo>
                    <a:cubicBezTo>
                      <a:pt x="253" y="150"/>
                      <a:pt x="248" y="153"/>
                      <a:pt x="241" y="1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3319" name="组合 30"/>
          <p:cNvGrpSpPr/>
          <p:nvPr/>
        </p:nvGrpSpPr>
        <p:grpSpPr bwMode="auto">
          <a:xfrm>
            <a:off x="3686175" y="1736725"/>
            <a:ext cx="1987550" cy="1987550"/>
            <a:chOff x="0" y="0"/>
            <a:chExt cx="1987088" cy="1987088"/>
          </a:xfrm>
        </p:grpSpPr>
        <p:sp>
          <p:nvSpPr>
            <p:cNvPr id="13358" name="椭圆 10"/>
            <p:cNvSpPr>
              <a:spLocks noChangeArrowheads="1"/>
            </p:cNvSpPr>
            <p:nvPr/>
          </p:nvSpPr>
          <p:spPr bwMode="auto">
            <a:xfrm>
              <a:off x="0" y="0"/>
              <a:ext cx="1987088" cy="1987088"/>
            </a:xfrm>
            <a:prstGeom prst="ellipse">
              <a:avLst/>
            </a:prstGeom>
            <a:solidFill>
              <a:srgbClr val="305862"/>
            </a:solidFill>
            <a:ln w="41275">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3359" name="组合 11"/>
            <p:cNvGrpSpPr/>
            <p:nvPr/>
          </p:nvGrpSpPr>
          <p:grpSpPr bwMode="auto">
            <a:xfrm>
              <a:off x="800663" y="430716"/>
              <a:ext cx="385762" cy="1001713"/>
              <a:chOff x="0" y="0"/>
              <a:chExt cx="385762" cy="1001713"/>
            </a:xfrm>
          </p:grpSpPr>
          <p:sp>
            <p:nvSpPr>
              <p:cNvPr id="13360" name="Freeform 5"/>
              <p:cNvSpPr>
                <a:spLocks noChangeArrowheads="1"/>
              </p:cNvSpPr>
              <p:nvPr/>
            </p:nvSpPr>
            <p:spPr bwMode="auto">
              <a:xfrm>
                <a:off x="146050" y="0"/>
                <a:ext cx="239712" cy="395288"/>
              </a:xfrm>
              <a:custGeom>
                <a:avLst/>
                <a:gdLst>
                  <a:gd name="T0" fmla="*/ 181717 w 62"/>
                  <a:gd name="T1" fmla="*/ 34208 h 104"/>
                  <a:gd name="T2" fmla="*/ 181717 w 62"/>
                  <a:gd name="T3" fmla="*/ 106424 h 104"/>
                  <a:gd name="T4" fmla="*/ 143054 w 62"/>
                  <a:gd name="T5" fmla="*/ 163436 h 104"/>
                  <a:gd name="T6" fmla="*/ 77326 w 62"/>
                  <a:gd name="T7" fmla="*/ 178640 h 104"/>
                  <a:gd name="T8" fmla="*/ 3866 w 62"/>
                  <a:gd name="T9" fmla="*/ 361080 h 104"/>
                  <a:gd name="T10" fmla="*/ 57995 w 62"/>
                  <a:gd name="T11" fmla="*/ 361080 h 104"/>
                  <a:gd name="T12" fmla="*/ 57995 w 62"/>
                  <a:gd name="T13" fmla="*/ 288864 h 104"/>
                  <a:gd name="T14" fmla="*/ 96658 w 62"/>
                  <a:gd name="T15" fmla="*/ 231852 h 104"/>
                  <a:gd name="T16" fmla="*/ 162386 w 62"/>
                  <a:gd name="T17" fmla="*/ 216648 h 104"/>
                  <a:gd name="T18" fmla="*/ 235846 w 62"/>
                  <a:gd name="T19" fmla="*/ 34208 h 104"/>
                  <a:gd name="T20" fmla="*/ 181717 w 62"/>
                  <a:gd name="T21" fmla="*/ 34208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04"/>
                  <a:gd name="T35" fmla="*/ 62 w 62"/>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04">
                    <a:moveTo>
                      <a:pt x="47" y="9"/>
                    </a:moveTo>
                    <a:cubicBezTo>
                      <a:pt x="47" y="15"/>
                      <a:pt x="47" y="22"/>
                      <a:pt x="47" y="28"/>
                    </a:cubicBezTo>
                    <a:cubicBezTo>
                      <a:pt x="47" y="35"/>
                      <a:pt x="43" y="40"/>
                      <a:pt x="37" y="43"/>
                    </a:cubicBezTo>
                    <a:cubicBezTo>
                      <a:pt x="32" y="46"/>
                      <a:pt x="25" y="45"/>
                      <a:pt x="20" y="47"/>
                    </a:cubicBezTo>
                    <a:cubicBezTo>
                      <a:pt x="0" y="56"/>
                      <a:pt x="1" y="76"/>
                      <a:pt x="1" y="95"/>
                    </a:cubicBezTo>
                    <a:cubicBezTo>
                      <a:pt x="1" y="104"/>
                      <a:pt x="15" y="104"/>
                      <a:pt x="15" y="95"/>
                    </a:cubicBezTo>
                    <a:cubicBezTo>
                      <a:pt x="15" y="89"/>
                      <a:pt x="15" y="82"/>
                      <a:pt x="15" y="76"/>
                    </a:cubicBezTo>
                    <a:cubicBezTo>
                      <a:pt x="15" y="69"/>
                      <a:pt x="19" y="64"/>
                      <a:pt x="25" y="61"/>
                    </a:cubicBezTo>
                    <a:cubicBezTo>
                      <a:pt x="30" y="58"/>
                      <a:pt x="37" y="59"/>
                      <a:pt x="42" y="57"/>
                    </a:cubicBezTo>
                    <a:cubicBezTo>
                      <a:pt x="62" y="48"/>
                      <a:pt x="61" y="28"/>
                      <a:pt x="61" y="9"/>
                    </a:cubicBezTo>
                    <a:cubicBezTo>
                      <a:pt x="61" y="0"/>
                      <a:pt x="47" y="0"/>
                      <a:pt x="47"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61" name="Freeform 6"/>
              <p:cNvSpPr>
                <a:spLocks noEditPoints="1" noChangeArrowheads="1"/>
              </p:cNvSpPr>
              <p:nvPr/>
            </p:nvSpPr>
            <p:spPr bwMode="auto">
              <a:xfrm>
                <a:off x="0" y="431800"/>
                <a:ext cx="363537" cy="569913"/>
              </a:xfrm>
              <a:custGeom>
                <a:avLst/>
                <a:gdLst>
                  <a:gd name="T0" fmla="*/ 150829 w 94"/>
                  <a:gd name="T1" fmla="*/ 0 h 150"/>
                  <a:gd name="T2" fmla="*/ 104420 w 94"/>
                  <a:gd name="T3" fmla="*/ 0 h 150"/>
                  <a:gd name="T4" fmla="*/ 0 w 94"/>
                  <a:gd name="T5" fmla="*/ 106384 h 150"/>
                  <a:gd name="T6" fmla="*/ 0 w 94"/>
                  <a:gd name="T7" fmla="*/ 151977 h 150"/>
                  <a:gd name="T8" fmla="*/ 150829 w 94"/>
                  <a:gd name="T9" fmla="*/ 151977 h 150"/>
                  <a:gd name="T10" fmla="*/ 150829 w 94"/>
                  <a:gd name="T11" fmla="*/ 0 h 150"/>
                  <a:gd name="T12" fmla="*/ 255249 w 94"/>
                  <a:gd name="T13" fmla="*/ 0 h 150"/>
                  <a:gd name="T14" fmla="*/ 212708 w 94"/>
                  <a:gd name="T15" fmla="*/ 0 h 150"/>
                  <a:gd name="T16" fmla="*/ 212708 w 94"/>
                  <a:gd name="T17" fmla="*/ 151977 h 150"/>
                  <a:gd name="T18" fmla="*/ 363537 w 94"/>
                  <a:gd name="T19" fmla="*/ 151977 h 150"/>
                  <a:gd name="T20" fmla="*/ 363537 w 94"/>
                  <a:gd name="T21" fmla="*/ 106384 h 150"/>
                  <a:gd name="T22" fmla="*/ 255249 w 94"/>
                  <a:gd name="T23" fmla="*/ 0 h 150"/>
                  <a:gd name="T24" fmla="*/ 0 w 94"/>
                  <a:gd name="T25" fmla="*/ 459730 h 150"/>
                  <a:gd name="T26" fmla="*/ 104420 w 94"/>
                  <a:gd name="T27" fmla="*/ 569913 h 150"/>
                  <a:gd name="T28" fmla="*/ 255249 w 94"/>
                  <a:gd name="T29" fmla="*/ 569913 h 150"/>
                  <a:gd name="T30" fmla="*/ 363537 w 94"/>
                  <a:gd name="T31" fmla="*/ 459730 h 150"/>
                  <a:gd name="T32" fmla="*/ 363537 w 94"/>
                  <a:gd name="T33" fmla="*/ 216567 h 150"/>
                  <a:gd name="T34" fmla="*/ 0 w 94"/>
                  <a:gd name="T35" fmla="*/ 216567 h 150"/>
                  <a:gd name="T36" fmla="*/ 0 w 94"/>
                  <a:gd name="T37" fmla="*/ 45973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150"/>
                  <a:gd name="T59" fmla="*/ 94 w 94"/>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150">
                    <a:moveTo>
                      <a:pt x="39" y="0"/>
                    </a:moveTo>
                    <a:cubicBezTo>
                      <a:pt x="27" y="0"/>
                      <a:pt x="27" y="0"/>
                      <a:pt x="27" y="0"/>
                    </a:cubicBezTo>
                    <a:cubicBezTo>
                      <a:pt x="12" y="0"/>
                      <a:pt x="0" y="13"/>
                      <a:pt x="0" y="28"/>
                    </a:cubicBezTo>
                    <a:cubicBezTo>
                      <a:pt x="0" y="40"/>
                      <a:pt x="0" y="40"/>
                      <a:pt x="0" y="40"/>
                    </a:cubicBezTo>
                    <a:cubicBezTo>
                      <a:pt x="39" y="40"/>
                      <a:pt x="39" y="40"/>
                      <a:pt x="39" y="40"/>
                    </a:cubicBezTo>
                    <a:lnTo>
                      <a:pt x="39" y="0"/>
                    </a:lnTo>
                    <a:close/>
                    <a:moveTo>
                      <a:pt x="66" y="0"/>
                    </a:moveTo>
                    <a:cubicBezTo>
                      <a:pt x="55" y="0"/>
                      <a:pt x="55" y="0"/>
                      <a:pt x="55" y="0"/>
                    </a:cubicBezTo>
                    <a:cubicBezTo>
                      <a:pt x="55" y="40"/>
                      <a:pt x="55" y="40"/>
                      <a:pt x="55" y="40"/>
                    </a:cubicBezTo>
                    <a:cubicBezTo>
                      <a:pt x="94" y="40"/>
                      <a:pt x="94" y="40"/>
                      <a:pt x="94" y="40"/>
                    </a:cubicBezTo>
                    <a:cubicBezTo>
                      <a:pt x="94" y="28"/>
                      <a:pt x="94" y="28"/>
                      <a:pt x="94" y="28"/>
                    </a:cubicBezTo>
                    <a:cubicBezTo>
                      <a:pt x="94" y="13"/>
                      <a:pt x="81" y="0"/>
                      <a:pt x="66" y="0"/>
                    </a:cubicBezTo>
                    <a:close/>
                    <a:moveTo>
                      <a:pt x="0" y="121"/>
                    </a:moveTo>
                    <a:cubicBezTo>
                      <a:pt x="0" y="137"/>
                      <a:pt x="12" y="150"/>
                      <a:pt x="27" y="150"/>
                    </a:cubicBezTo>
                    <a:cubicBezTo>
                      <a:pt x="66" y="150"/>
                      <a:pt x="66" y="150"/>
                      <a:pt x="66" y="150"/>
                    </a:cubicBezTo>
                    <a:cubicBezTo>
                      <a:pt x="81" y="150"/>
                      <a:pt x="94" y="137"/>
                      <a:pt x="94" y="121"/>
                    </a:cubicBezTo>
                    <a:cubicBezTo>
                      <a:pt x="94" y="57"/>
                      <a:pt x="94" y="57"/>
                      <a:pt x="94" y="57"/>
                    </a:cubicBezTo>
                    <a:cubicBezTo>
                      <a:pt x="0" y="57"/>
                      <a:pt x="0" y="57"/>
                      <a:pt x="0" y="57"/>
                    </a:cubicBezTo>
                    <a:lnTo>
                      <a:pt x="0" y="12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3320" name="组合 31"/>
          <p:cNvGrpSpPr/>
          <p:nvPr/>
        </p:nvGrpSpPr>
        <p:grpSpPr bwMode="auto">
          <a:xfrm>
            <a:off x="6472238" y="1755775"/>
            <a:ext cx="1987550" cy="1987550"/>
            <a:chOff x="0" y="0"/>
            <a:chExt cx="1987088" cy="1987088"/>
          </a:xfrm>
        </p:grpSpPr>
        <p:sp>
          <p:nvSpPr>
            <p:cNvPr id="13351" name="椭圆 14"/>
            <p:cNvSpPr>
              <a:spLocks noChangeArrowheads="1"/>
            </p:cNvSpPr>
            <p:nvPr/>
          </p:nvSpPr>
          <p:spPr bwMode="auto">
            <a:xfrm>
              <a:off x="0" y="0"/>
              <a:ext cx="1987088" cy="1987088"/>
            </a:xfrm>
            <a:prstGeom prst="ellipse">
              <a:avLst/>
            </a:prstGeom>
            <a:solidFill>
              <a:srgbClr val="DA5946"/>
            </a:solidFill>
            <a:ln w="41275">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3352" name="组合 15"/>
            <p:cNvGrpSpPr/>
            <p:nvPr/>
          </p:nvGrpSpPr>
          <p:grpSpPr bwMode="auto">
            <a:xfrm>
              <a:off x="563332" y="618100"/>
              <a:ext cx="860424" cy="750888"/>
              <a:chOff x="0" y="0"/>
              <a:chExt cx="860424" cy="750888"/>
            </a:xfrm>
          </p:grpSpPr>
          <p:sp>
            <p:nvSpPr>
              <p:cNvPr id="13353" name="Freeform 10"/>
              <p:cNvSpPr>
                <a:spLocks noChangeArrowheads="1"/>
              </p:cNvSpPr>
              <p:nvPr/>
            </p:nvSpPr>
            <p:spPr bwMode="auto">
              <a:xfrm>
                <a:off x="0" y="260350"/>
                <a:ext cx="754062" cy="160338"/>
              </a:xfrm>
              <a:custGeom>
                <a:avLst/>
                <a:gdLst>
                  <a:gd name="T0" fmla="*/ 26659 w 198"/>
                  <a:gd name="T1" fmla="*/ 30541 h 42"/>
                  <a:gd name="T2" fmla="*/ 7617 w 198"/>
                  <a:gd name="T3" fmla="*/ 72534 h 42"/>
                  <a:gd name="T4" fmla="*/ 49509 w 198"/>
                  <a:gd name="T5" fmla="*/ 91622 h 42"/>
                  <a:gd name="T6" fmla="*/ 152336 w 198"/>
                  <a:gd name="T7" fmla="*/ 64899 h 42"/>
                  <a:gd name="T8" fmla="*/ 220887 w 198"/>
                  <a:gd name="T9" fmla="*/ 145068 h 42"/>
                  <a:gd name="T10" fmla="*/ 228504 w 198"/>
                  <a:gd name="T11" fmla="*/ 160338 h 42"/>
                  <a:gd name="T12" fmla="*/ 247546 w 198"/>
                  <a:gd name="T13" fmla="*/ 160338 h 42"/>
                  <a:gd name="T14" fmla="*/ 719786 w 198"/>
                  <a:gd name="T15" fmla="*/ 160338 h 42"/>
                  <a:gd name="T16" fmla="*/ 754062 w 198"/>
                  <a:gd name="T17" fmla="*/ 129797 h 42"/>
                  <a:gd name="T18" fmla="*/ 719786 w 198"/>
                  <a:gd name="T19" fmla="*/ 95439 h 42"/>
                  <a:gd name="T20" fmla="*/ 270396 w 198"/>
                  <a:gd name="T21" fmla="*/ 95439 h 42"/>
                  <a:gd name="T22" fmla="*/ 152336 w 198"/>
                  <a:gd name="T23" fmla="*/ 0 h 42"/>
                  <a:gd name="T24" fmla="*/ 26659 w 198"/>
                  <a:gd name="T25" fmla="*/ 3054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42"/>
                  <a:gd name="T41" fmla="*/ 198 w 198"/>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42">
                    <a:moveTo>
                      <a:pt x="7" y="8"/>
                    </a:moveTo>
                    <a:cubicBezTo>
                      <a:pt x="2" y="9"/>
                      <a:pt x="0" y="14"/>
                      <a:pt x="2" y="19"/>
                    </a:cubicBezTo>
                    <a:cubicBezTo>
                      <a:pt x="4" y="23"/>
                      <a:pt x="9" y="26"/>
                      <a:pt x="13" y="24"/>
                    </a:cubicBezTo>
                    <a:cubicBezTo>
                      <a:pt x="18" y="22"/>
                      <a:pt x="32" y="17"/>
                      <a:pt x="40" y="17"/>
                    </a:cubicBezTo>
                    <a:cubicBezTo>
                      <a:pt x="43" y="17"/>
                      <a:pt x="52" y="27"/>
                      <a:pt x="58" y="38"/>
                    </a:cubicBezTo>
                    <a:cubicBezTo>
                      <a:pt x="60" y="42"/>
                      <a:pt x="60" y="42"/>
                      <a:pt x="60" y="42"/>
                    </a:cubicBezTo>
                    <a:cubicBezTo>
                      <a:pt x="65" y="42"/>
                      <a:pt x="65" y="42"/>
                      <a:pt x="65" y="42"/>
                    </a:cubicBezTo>
                    <a:cubicBezTo>
                      <a:pt x="189" y="42"/>
                      <a:pt x="189" y="42"/>
                      <a:pt x="189" y="42"/>
                    </a:cubicBezTo>
                    <a:cubicBezTo>
                      <a:pt x="194" y="42"/>
                      <a:pt x="198" y="39"/>
                      <a:pt x="198" y="34"/>
                    </a:cubicBezTo>
                    <a:cubicBezTo>
                      <a:pt x="198" y="29"/>
                      <a:pt x="194" y="25"/>
                      <a:pt x="189" y="25"/>
                    </a:cubicBezTo>
                    <a:cubicBezTo>
                      <a:pt x="189" y="25"/>
                      <a:pt x="80" y="25"/>
                      <a:pt x="71" y="25"/>
                    </a:cubicBezTo>
                    <a:cubicBezTo>
                      <a:pt x="65" y="16"/>
                      <a:pt x="54" y="0"/>
                      <a:pt x="40" y="0"/>
                    </a:cubicBezTo>
                    <a:cubicBezTo>
                      <a:pt x="27" y="0"/>
                      <a:pt x="9" y="7"/>
                      <a:pt x="7"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54" name="Freeform 11"/>
              <p:cNvSpPr>
                <a:spLocks noChangeArrowheads="1"/>
              </p:cNvSpPr>
              <p:nvPr/>
            </p:nvSpPr>
            <p:spPr bwMode="auto">
              <a:xfrm>
                <a:off x="217487" y="496888"/>
                <a:ext cx="460375" cy="68263"/>
              </a:xfrm>
              <a:custGeom>
                <a:avLst/>
                <a:gdLst>
                  <a:gd name="T0" fmla="*/ 30438 w 121"/>
                  <a:gd name="T1" fmla="*/ 0 h 18"/>
                  <a:gd name="T2" fmla="*/ 0 w 121"/>
                  <a:gd name="T3" fmla="*/ 34132 h 18"/>
                  <a:gd name="T4" fmla="*/ 30438 w 121"/>
                  <a:gd name="T5" fmla="*/ 68263 h 18"/>
                  <a:gd name="T6" fmla="*/ 429937 w 121"/>
                  <a:gd name="T7" fmla="*/ 68263 h 18"/>
                  <a:gd name="T8" fmla="*/ 460375 w 121"/>
                  <a:gd name="T9" fmla="*/ 34132 h 18"/>
                  <a:gd name="T10" fmla="*/ 429937 w 121"/>
                  <a:gd name="T11" fmla="*/ 0 h 18"/>
                  <a:gd name="T12" fmla="*/ 30438 w 121"/>
                  <a:gd name="T13" fmla="*/ 0 h 18"/>
                  <a:gd name="T14" fmla="*/ 0 60000 65536"/>
                  <a:gd name="T15" fmla="*/ 0 60000 65536"/>
                  <a:gd name="T16" fmla="*/ 0 60000 65536"/>
                  <a:gd name="T17" fmla="*/ 0 60000 65536"/>
                  <a:gd name="T18" fmla="*/ 0 60000 65536"/>
                  <a:gd name="T19" fmla="*/ 0 60000 65536"/>
                  <a:gd name="T20" fmla="*/ 0 60000 65536"/>
                  <a:gd name="T21" fmla="*/ 0 w 121"/>
                  <a:gd name="T22" fmla="*/ 0 h 18"/>
                  <a:gd name="T23" fmla="*/ 121 w 12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8">
                    <a:moveTo>
                      <a:pt x="8" y="0"/>
                    </a:moveTo>
                    <a:cubicBezTo>
                      <a:pt x="4" y="0"/>
                      <a:pt x="0" y="4"/>
                      <a:pt x="0" y="9"/>
                    </a:cubicBezTo>
                    <a:cubicBezTo>
                      <a:pt x="0" y="14"/>
                      <a:pt x="4" y="18"/>
                      <a:pt x="8" y="18"/>
                    </a:cubicBezTo>
                    <a:cubicBezTo>
                      <a:pt x="113" y="18"/>
                      <a:pt x="113" y="18"/>
                      <a:pt x="113" y="18"/>
                    </a:cubicBezTo>
                    <a:cubicBezTo>
                      <a:pt x="118" y="18"/>
                      <a:pt x="121" y="14"/>
                      <a:pt x="121" y="9"/>
                    </a:cubicBezTo>
                    <a:cubicBezTo>
                      <a:pt x="121" y="4"/>
                      <a:pt x="118" y="0"/>
                      <a:pt x="113" y="0"/>
                    </a:cubicBezTo>
                    <a:lnTo>
                      <a:pt x="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55" name="Oval 12"/>
              <p:cNvSpPr>
                <a:spLocks noChangeArrowheads="1"/>
              </p:cNvSpPr>
              <p:nvPr/>
            </p:nvSpPr>
            <p:spPr bwMode="auto">
              <a:xfrm>
                <a:off x="247649" y="625475"/>
                <a:ext cx="125412" cy="125413"/>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Calibri" panose="020F0502020204030204" pitchFamily="34" charset="0"/>
                </a:endParaRPr>
              </a:p>
            </p:txBody>
          </p:sp>
          <p:sp>
            <p:nvSpPr>
              <p:cNvPr id="13356" name="Oval 13"/>
              <p:cNvSpPr>
                <a:spLocks noChangeArrowheads="1"/>
              </p:cNvSpPr>
              <p:nvPr/>
            </p:nvSpPr>
            <p:spPr bwMode="auto">
              <a:xfrm>
                <a:off x="533399" y="625475"/>
                <a:ext cx="125412" cy="125413"/>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Calibri" panose="020F0502020204030204" pitchFamily="34" charset="0"/>
                </a:endParaRPr>
              </a:p>
            </p:txBody>
          </p:sp>
          <p:sp>
            <p:nvSpPr>
              <p:cNvPr id="13357" name="Freeform 14"/>
              <p:cNvSpPr>
                <a:spLocks noChangeArrowheads="1"/>
              </p:cNvSpPr>
              <p:nvPr/>
            </p:nvSpPr>
            <p:spPr bwMode="auto">
              <a:xfrm>
                <a:off x="323849" y="0"/>
                <a:ext cx="536575" cy="309563"/>
              </a:xfrm>
              <a:custGeom>
                <a:avLst/>
                <a:gdLst>
                  <a:gd name="T0" fmla="*/ 361522 w 141"/>
                  <a:gd name="T1" fmla="*/ 84079 h 81"/>
                  <a:gd name="T2" fmla="*/ 247357 w 141"/>
                  <a:gd name="T3" fmla="*/ 107009 h 81"/>
                  <a:gd name="T4" fmla="*/ 194080 w 141"/>
                  <a:gd name="T5" fmla="*/ 0 h 81"/>
                  <a:gd name="T6" fmla="*/ 0 w 141"/>
                  <a:gd name="T7" fmla="*/ 278989 h 81"/>
                  <a:gd name="T8" fmla="*/ 338689 w 141"/>
                  <a:gd name="T9" fmla="*/ 309563 h 81"/>
                  <a:gd name="T10" fmla="*/ 289218 w 141"/>
                  <a:gd name="T11" fmla="*/ 202554 h 81"/>
                  <a:gd name="T12" fmla="*/ 437632 w 141"/>
                  <a:gd name="T13" fmla="*/ 137584 h 81"/>
                  <a:gd name="T14" fmla="*/ 536575 w 141"/>
                  <a:gd name="T15" fmla="*/ 122296 h 81"/>
                  <a:gd name="T16" fmla="*/ 361522 w 141"/>
                  <a:gd name="T17" fmla="*/ 84079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81"/>
                  <a:gd name="T29" fmla="*/ 141 w 141"/>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81">
                    <a:moveTo>
                      <a:pt x="95" y="22"/>
                    </a:moveTo>
                    <a:cubicBezTo>
                      <a:pt x="85" y="23"/>
                      <a:pt x="73" y="26"/>
                      <a:pt x="65" y="28"/>
                    </a:cubicBezTo>
                    <a:cubicBezTo>
                      <a:pt x="51" y="0"/>
                      <a:pt x="51" y="0"/>
                      <a:pt x="51" y="0"/>
                    </a:cubicBezTo>
                    <a:cubicBezTo>
                      <a:pt x="0" y="73"/>
                      <a:pt x="0" y="73"/>
                      <a:pt x="0" y="73"/>
                    </a:cubicBezTo>
                    <a:cubicBezTo>
                      <a:pt x="89" y="81"/>
                      <a:pt x="89" y="81"/>
                      <a:pt x="89" y="81"/>
                    </a:cubicBezTo>
                    <a:cubicBezTo>
                      <a:pt x="76" y="53"/>
                      <a:pt x="76" y="53"/>
                      <a:pt x="76" y="53"/>
                    </a:cubicBezTo>
                    <a:cubicBezTo>
                      <a:pt x="87" y="47"/>
                      <a:pt x="103" y="39"/>
                      <a:pt x="115" y="36"/>
                    </a:cubicBezTo>
                    <a:cubicBezTo>
                      <a:pt x="135" y="31"/>
                      <a:pt x="141" y="32"/>
                      <a:pt x="141" y="32"/>
                    </a:cubicBezTo>
                    <a:cubicBezTo>
                      <a:pt x="141" y="32"/>
                      <a:pt x="115" y="20"/>
                      <a:pt x="95"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13321" name="组合 32"/>
          <p:cNvGrpSpPr/>
          <p:nvPr/>
        </p:nvGrpSpPr>
        <p:grpSpPr bwMode="auto">
          <a:xfrm>
            <a:off x="9266238" y="1690688"/>
            <a:ext cx="1987550" cy="1987550"/>
            <a:chOff x="0" y="0"/>
            <a:chExt cx="1987088" cy="1987088"/>
          </a:xfrm>
        </p:grpSpPr>
        <p:sp>
          <p:nvSpPr>
            <p:cNvPr id="13344" name="椭圆 21"/>
            <p:cNvSpPr>
              <a:spLocks noChangeArrowheads="1"/>
            </p:cNvSpPr>
            <p:nvPr/>
          </p:nvSpPr>
          <p:spPr bwMode="auto">
            <a:xfrm>
              <a:off x="0" y="0"/>
              <a:ext cx="1987088" cy="1987088"/>
            </a:xfrm>
            <a:prstGeom prst="ellipse">
              <a:avLst/>
            </a:prstGeom>
            <a:solidFill>
              <a:srgbClr val="AAC2AC"/>
            </a:solidFill>
            <a:ln w="41275">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3345" name="组合 22"/>
            <p:cNvGrpSpPr/>
            <p:nvPr/>
          </p:nvGrpSpPr>
          <p:grpSpPr bwMode="auto">
            <a:xfrm>
              <a:off x="603813" y="706206"/>
              <a:ext cx="779463" cy="574676"/>
              <a:chOff x="0" y="0"/>
              <a:chExt cx="779463" cy="574676"/>
            </a:xfrm>
          </p:grpSpPr>
          <p:sp>
            <p:nvSpPr>
              <p:cNvPr id="13346" name="Freeform 18"/>
              <p:cNvSpPr>
                <a:spLocks noEditPoints="1" noChangeArrowheads="1"/>
              </p:cNvSpPr>
              <p:nvPr/>
            </p:nvSpPr>
            <p:spPr bwMode="auto">
              <a:xfrm>
                <a:off x="0" y="0"/>
                <a:ext cx="779463" cy="574676"/>
              </a:xfrm>
              <a:custGeom>
                <a:avLst/>
                <a:gdLst>
                  <a:gd name="T0" fmla="*/ 692011 w 205"/>
                  <a:gd name="T1" fmla="*/ 0 h 150"/>
                  <a:gd name="T2" fmla="*/ 87452 w 205"/>
                  <a:gd name="T3" fmla="*/ 0 h 150"/>
                  <a:gd name="T4" fmla="*/ 0 w 205"/>
                  <a:gd name="T5" fmla="*/ 88117 h 150"/>
                  <a:gd name="T6" fmla="*/ 0 w 205"/>
                  <a:gd name="T7" fmla="*/ 386949 h 150"/>
                  <a:gd name="T8" fmla="*/ 87452 w 205"/>
                  <a:gd name="T9" fmla="*/ 475065 h 150"/>
                  <a:gd name="T10" fmla="*/ 501898 w 205"/>
                  <a:gd name="T11" fmla="*/ 475065 h 150"/>
                  <a:gd name="T12" fmla="*/ 653988 w 205"/>
                  <a:gd name="T13" fmla="*/ 574676 h 150"/>
                  <a:gd name="T14" fmla="*/ 612164 w 205"/>
                  <a:gd name="T15" fmla="*/ 475065 h 150"/>
                  <a:gd name="T16" fmla="*/ 692011 w 205"/>
                  <a:gd name="T17" fmla="*/ 475065 h 150"/>
                  <a:gd name="T18" fmla="*/ 779463 w 205"/>
                  <a:gd name="T19" fmla="*/ 386949 h 150"/>
                  <a:gd name="T20" fmla="*/ 779463 w 205"/>
                  <a:gd name="T21" fmla="*/ 88117 h 150"/>
                  <a:gd name="T22" fmla="*/ 692011 w 205"/>
                  <a:gd name="T23" fmla="*/ 0 h 150"/>
                  <a:gd name="T24" fmla="*/ 730034 w 205"/>
                  <a:gd name="T25" fmla="*/ 386949 h 150"/>
                  <a:gd name="T26" fmla="*/ 692011 w 205"/>
                  <a:gd name="T27" fmla="*/ 421429 h 150"/>
                  <a:gd name="T28" fmla="*/ 87452 w 205"/>
                  <a:gd name="T29" fmla="*/ 421429 h 150"/>
                  <a:gd name="T30" fmla="*/ 49429 w 205"/>
                  <a:gd name="T31" fmla="*/ 386949 h 150"/>
                  <a:gd name="T32" fmla="*/ 49429 w 205"/>
                  <a:gd name="T33" fmla="*/ 88117 h 150"/>
                  <a:gd name="T34" fmla="*/ 87452 w 205"/>
                  <a:gd name="T35" fmla="*/ 49805 h 150"/>
                  <a:gd name="T36" fmla="*/ 692011 w 205"/>
                  <a:gd name="T37" fmla="*/ 49805 h 150"/>
                  <a:gd name="T38" fmla="*/ 730034 w 205"/>
                  <a:gd name="T39" fmla="*/ 88117 h 150"/>
                  <a:gd name="T40" fmla="*/ 730034 w 205"/>
                  <a:gd name="T41" fmla="*/ 386949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5"/>
                  <a:gd name="T64" fmla="*/ 0 h 150"/>
                  <a:gd name="T65" fmla="*/ 205 w 20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5" h="150">
                    <a:moveTo>
                      <a:pt x="182" y="0"/>
                    </a:moveTo>
                    <a:cubicBezTo>
                      <a:pt x="23" y="0"/>
                      <a:pt x="23" y="0"/>
                      <a:pt x="23" y="0"/>
                    </a:cubicBezTo>
                    <a:cubicBezTo>
                      <a:pt x="10" y="0"/>
                      <a:pt x="0" y="10"/>
                      <a:pt x="0" y="23"/>
                    </a:cubicBezTo>
                    <a:cubicBezTo>
                      <a:pt x="0" y="101"/>
                      <a:pt x="0" y="101"/>
                      <a:pt x="0" y="101"/>
                    </a:cubicBezTo>
                    <a:cubicBezTo>
                      <a:pt x="0" y="113"/>
                      <a:pt x="10" y="124"/>
                      <a:pt x="23" y="124"/>
                    </a:cubicBezTo>
                    <a:cubicBezTo>
                      <a:pt x="132" y="124"/>
                      <a:pt x="132" y="124"/>
                      <a:pt x="132" y="124"/>
                    </a:cubicBezTo>
                    <a:cubicBezTo>
                      <a:pt x="172" y="150"/>
                      <a:pt x="172" y="150"/>
                      <a:pt x="172" y="150"/>
                    </a:cubicBezTo>
                    <a:cubicBezTo>
                      <a:pt x="161" y="124"/>
                      <a:pt x="161" y="124"/>
                      <a:pt x="161" y="124"/>
                    </a:cubicBezTo>
                    <a:cubicBezTo>
                      <a:pt x="182" y="124"/>
                      <a:pt x="182" y="124"/>
                      <a:pt x="182" y="124"/>
                    </a:cubicBezTo>
                    <a:cubicBezTo>
                      <a:pt x="195" y="124"/>
                      <a:pt x="205" y="113"/>
                      <a:pt x="205" y="101"/>
                    </a:cubicBezTo>
                    <a:cubicBezTo>
                      <a:pt x="205" y="23"/>
                      <a:pt x="205" y="23"/>
                      <a:pt x="205" y="23"/>
                    </a:cubicBezTo>
                    <a:cubicBezTo>
                      <a:pt x="205" y="10"/>
                      <a:pt x="195" y="0"/>
                      <a:pt x="182" y="0"/>
                    </a:cubicBezTo>
                    <a:close/>
                    <a:moveTo>
                      <a:pt x="192" y="101"/>
                    </a:moveTo>
                    <a:cubicBezTo>
                      <a:pt x="192" y="106"/>
                      <a:pt x="188" y="110"/>
                      <a:pt x="182" y="110"/>
                    </a:cubicBezTo>
                    <a:cubicBezTo>
                      <a:pt x="23" y="110"/>
                      <a:pt x="23" y="110"/>
                      <a:pt x="23" y="110"/>
                    </a:cubicBezTo>
                    <a:cubicBezTo>
                      <a:pt x="18" y="110"/>
                      <a:pt x="13" y="106"/>
                      <a:pt x="13" y="101"/>
                    </a:cubicBezTo>
                    <a:cubicBezTo>
                      <a:pt x="13" y="23"/>
                      <a:pt x="13" y="23"/>
                      <a:pt x="13" y="23"/>
                    </a:cubicBezTo>
                    <a:cubicBezTo>
                      <a:pt x="13" y="17"/>
                      <a:pt x="18" y="13"/>
                      <a:pt x="23" y="13"/>
                    </a:cubicBezTo>
                    <a:cubicBezTo>
                      <a:pt x="182" y="13"/>
                      <a:pt x="182" y="13"/>
                      <a:pt x="182" y="13"/>
                    </a:cubicBezTo>
                    <a:cubicBezTo>
                      <a:pt x="188" y="13"/>
                      <a:pt x="192" y="17"/>
                      <a:pt x="192" y="23"/>
                    </a:cubicBezTo>
                    <a:lnTo>
                      <a:pt x="192" y="10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47" name="Oval 19"/>
              <p:cNvSpPr>
                <a:spLocks noChangeArrowheads="1"/>
              </p:cNvSpPr>
              <p:nvPr/>
            </p:nvSpPr>
            <p:spPr bwMode="auto">
              <a:xfrm>
                <a:off x="414338" y="180976"/>
                <a:ext cx="114300" cy="10953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Calibri" panose="020F0502020204030204" pitchFamily="34" charset="0"/>
                </a:endParaRPr>
              </a:p>
            </p:txBody>
          </p:sp>
          <p:sp>
            <p:nvSpPr>
              <p:cNvPr id="13348" name="Oval 20"/>
              <p:cNvSpPr>
                <a:spLocks noChangeArrowheads="1"/>
              </p:cNvSpPr>
              <p:nvPr/>
            </p:nvSpPr>
            <p:spPr bwMode="auto">
              <a:xfrm>
                <a:off x="261938" y="180976"/>
                <a:ext cx="109538" cy="10953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Calibri" panose="020F0502020204030204" pitchFamily="34" charset="0"/>
                </a:endParaRPr>
              </a:p>
            </p:txBody>
          </p:sp>
          <p:sp>
            <p:nvSpPr>
              <p:cNvPr id="13349" name="Oval 21"/>
              <p:cNvSpPr>
                <a:spLocks noChangeArrowheads="1"/>
              </p:cNvSpPr>
              <p:nvPr/>
            </p:nvSpPr>
            <p:spPr bwMode="auto">
              <a:xfrm>
                <a:off x="109538" y="180976"/>
                <a:ext cx="111125" cy="10953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Calibri" panose="020F0502020204030204" pitchFamily="34" charset="0"/>
                </a:endParaRPr>
              </a:p>
            </p:txBody>
          </p:sp>
          <p:sp>
            <p:nvSpPr>
              <p:cNvPr id="13350" name="Oval 22"/>
              <p:cNvSpPr>
                <a:spLocks noChangeArrowheads="1"/>
              </p:cNvSpPr>
              <p:nvPr/>
            </p:nvSpPr>
            <p:spPr bwMode="auto">
              <a:xfrm>
                <a:off x="569913" y="180976"/>
                <a:ext cx="111125" cy="10953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Calibri" panose="020F0502020204030204" pitchFamily="34" charset="0"/>
                </a:endParaRPr>
              </a:p>
            </p:txBody>
          </p:sp>
        </p:grpSp>
      </p:grpSp>
      <p:sp>
        <p:nvSpPr>
          <p:cNvPr id="13322" name="矩形 28"/>
          <p:cNvSpPr>
            <a:spLocks noChangeArrowheads="1"/>
          </p:cNvSpPr>
          <p:nvPr/>
        </p:nvSpPr>
        <p:spPr bwMode="auto">
          <a:xfrm>
            <a:off x="928688" y="39846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3323" name="矩形 34"/>
          <p:cNvSpPr>
            <a:spLocks noChangeArrowheads="1"/>
          </p:cNvSpPr>
          <p:nvPr/>
        </p:nvSpPr>
        <p:spPr bwMode="auto">
          <a:xfrm>
            <a:off x="876300" y="4443413"/>
            <a:ext cx="2341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矩形 35"/>
          <p:cNvSpPr>
            <a:spLocks noChangeArrowheads="1"/>
          </p:cNvSpPr>
          <p:nvPr/>
        </p:nvSpPr>
        <p:spPr bwMode="auto">
          <a:xfrm>
            <a:off x="3622675" y="4456113"/>
            <a:ext cx="2416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5" name="矩形 36"/>
          <p:cNvSpPr>
            <a:spLocks noChangeArrowheads="1"/>
          </p:cNvSpPr>
          <p:nvPr/>
        </p:nvSpPr>
        <p:spPr bwMode="auto">
          <a:xfrm>
            <a:off x="6424613" y="4456113"/>
            <a:ext cx="2381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6" name="矩形 37"/>
          <p:cNvSpPr>
            <a:spLocks noChangeArrowheads="1"/>
          </p:cNvSpPr>
          <p:nvPr/>
        </p:nvSpPr>
        <p:spPr bwMode="auto">
          <a:xfrm>
            <a:off x="9196388" y="4456113"/>
            <a:ext cx="2390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7" name="矩形 38"/>
          <p:cNvSpPr>
            <a:spLocks noChangeArrowheads="1"/>
          </p:cNvSpPr>
          <p:nvPr/>
        </p:nvSpPr>
        <p:spPr bwMode="auto">
          <a:xfrm>
            <a:off x="3652838" y="39846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3328" name="矩形 39"/>
          <p:cNvSpPr>
            <a:spLocks noChangeArrowheads="1"/>
          </p:cNvSpPr>
          <p:nvPr/>
        </p:nvSpPr>
        <p:spPr bwMode="auto">
          <a:xfrm>
            <a:off x="6392863" y="39846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3329" name="矩形 40"/>
          <p:cNvSpPr>
            <a:spLocks noChangeArrowheads="1"/>
          </p:cNvSpPr>
          <p:nvPr/>
        </p:nvSpPr>
        <p:spPr bwMode="auto">
          <a:xfrm>
            <a:off x="9326563" y="3984625"/>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grpSp>
        <p:nvGrpSpPr>
          <p:cNvPr id="13330" name="组合 61"/>
          <p:cNvGrpSpPr/>
          <p:nvPr/>
        </p:nvGrpSpPr>
        <p:grpSpPr bwMode="auto">
          <a:xfrm>
            <a:off x="49213" y="201613"/>
            <a:ext cx="5791200" cy="827087"/>
            <a:chOff x="0" y="0"/>
            <a:chExt cx="6508750" cy="1311275"/>
          </a:xfrm>
        </p:grpSpPr>
        <p:sp>
          <p:nvSpPr>
            <p:cNvPr id="1334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4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4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3331" name="矩形 65"/>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3332" name="组合 66"/>
          <p:cNvGrpSpPr/>
          <p:nvPr/>
        </p:nvGrpSpPr>
        <p:grpSpPr bwMode="auto">
          <a:xfrm>
            <a:off x="185738" y="25400"/>
            <a:ext cx="1122362" cy="1128713"/>
            <a:chOff x="0" y="0"/>
            <a:chExt cx="3184525" cy="3200400"/>
          </a:xfrm>
        </p:grpSpPr>
        <p:sp>
          <p:nvSpPr>
            <p:cNvPr id="1333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3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333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3338" name="组合 71"/>
            <p:cNvGrpSpPr/>
            <p:nvPr/>
          </p:nvGrpSpPr>
          <p:grpSpPr bwMode="auto">
            <a:xfrm>
              <a:off x="374268" y="428729"/>
              <a:ext cx="2467358" cy="2338363"/>
              <a:chOff x="0" y="0"/>
              <a:chExt cx="1427163" cy="1352550"/>
            </a:xfrm>
          </p:grpSpPr>
          <p:sp>
            <p:nvSpPr>
              <p:cNvPr id="1333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4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3333" name="文本框 74"/>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6"/>
          <p:cNvSpPr>
            <a:spLocks noChangeArrowheads="1"/>
          </p:cNvSpPr>
          <p:nvPr/>
        </p:nvSpPr>
        <p:spPr bwMode="auto">
          <a:xfrm>
            <a:off x="2047875" y="1130300"/>
            <a:ext cx="1203325" cy="1050925"/>
          </a:xfrm>
          <a:custGeom>
            <a:avLst/>
            <a:gdLst>
              <a:gd name="T0" fmla="*/ 0 w 714"/>
              <a:gd name="T1" fmla="*/ 1050925 h 617"/>
              <a:gd name="T2" fmla="*/ 598292 w 714"/>
              <a:gd name="T3" fmla="*/ 0 h 617"/>
              <a:gd name="T4" fmla="*/ 1203325 w 714"/>
              <a:gd name="T5" fmla="*/ 1050925 h 617"/>
              <a:gd name="T6" fmla="*/ 0 w 714"/>
              <a:gd name="T7" fmla="*/ 1050925 h 617"/>
              <a:gd name="T8" fmla="*/ 0 w 714"/>
              <a:gd name="T9" fmla="*/ 1050925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tIns="18000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latin typeface="Arial" panose="020B0604020202020204" pitchFamily="34" charset="0"/>
            </a:endParaRPr>
          </a:p>
        </p:txBody>
      </p:sp>
      <p:sp>
        <p:nvSpPr>
          <p:cNvPr id="14339" name="Freeform 7"/>
          <p:cNvSpPr>
            <a:spLocks noChangeArrowheads="1"/>
          </p:cNvSpPr>
          <p:nvPr/>
        </p:nvSpPr>
        <p:spPr bwMode="auto">
          <a:xfrm>
            <a:off x="2717800" y="2349500"/>
            <a:ext cx="1193800" cy="1035050"/>
          </a:xfrm>
          <a:custGeom>
            <a:avLst/>
            <a:gdLst>
              <a:gd name="T0" fmla="*/ 0 w 709"/>
              <a:gd name="T1" fmla="*/ 2147483646 h 614"/>
              <a:gd name="T2" fmla="*/ 2147483646 w 709"/>
              <a:gd name="T3" fmla="*/ 0 h 614"/>
              <a:gd name="T4" fmla="*/ 2147483646 w 709"/>
              <a:gd name="T5" fmla="*/ 2147483646 h 614"/>
              <a:gd name="T6" fmla="*/ 0 w 709"/>
              <a:gd name="T7" fmla="*/ 2147483646 h 614"/>
              <a:gd name="T8" fmla="*/ 0 w 709"/>
              <a:gd name="T9" fmla="*/ 2147483646 h 614"/>
              <a:gd name="T10" fmla="*/ 0 60000 65536"/>
              <a:gd name="T11" fmla="*/ 0 60000 65536"/>
              <a:gd name="T12" fmla="*/ 0 60000 65536"/>
              <a:gd name="T13" fmla="*/ 0 60000 65536"/>
              <a:gd name="T14" fmla="*/ 0 60000 65536"/>
              <a:gd name="T15" fmla="*/ 0 w 709"/>
              <a:gd name="T16" fmla="*/ 0 h 614"/>
              <a:gd name="T17" fmla="*/ 709 w 709"/>
              <a:gd name="T18" fmla="*/ 614 h 614"/>
            </a:gdLst>
            <a:ahLst/>
            <a:cxnLst>
              <a:cxn ang="T10">
                <a:pos x="T0" y="T1"/>
              </a:cxn>
              <a:cxn ang="T11">
                <a:pos x="T2" y="T3"/>
              </a:cxn>
              <a:cxn ang="T12">
                <a:pos x="T4" y="T5"/>
              </a:cxn>
              <a:cxn ang="T13">
                <a:pos x="T6" y="T7"/>
              </a:cxn>
              <a:cxn ang="T14">
                <a:pos x="T8" y="T9"/>
              </a:cxn>
            </a:cxnLst>
            <a:rect l="T15" t="T16" r="T17" b="T18"/>
            <a:pathLst>
              <a:path w="709" h="614">
                <a:moveTo>
                  <a:pt x="0" y="614"/>
                </a:moveTo>
                <a:lnTo>
                  <a:pt x="355" y="0"/>
                </a:lnTo>
                <a:lnTo>
                  <a:pt x="709" y="614"/>
                </a:lnTo>
                <a:lnTo>
                  <a:pt x="0" y="614"/>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nchor="ctr" anchorCtr="1"/>
          <a:lstStyle/>
          <a:p>
            <a:endParaRPr lang="zh-CN" altLang="en-US"/>
          </a:p>
        </p:txBody>
      </p:sp>
      <p:sp>
        <p:nvSpPr>
          <p:cNvPr id="14340" name="Freeform 8"/>
          <p:cNvSpPr>
            <a:spLocks noChangeArrowheads="1"/>
          </p:cNvSpPr>
          <p:nvPr/>
        </p:nvSpPr>
        <p:spPr bwMode="auto">
          <a:xfrm>
            <a:off x="677863" y="3549650"/>
            <a:ext cx="1790700" cy="1035050"/>
          </a:xfrm>
          <a:custGeom>
            <a:avLst/>
            <a:gdLst>
              <a:gd name="T0" fmla="*/ 2147483646 w 1063"/>
              <a:gd name="T1" fmla="*/ 0 h 615"/>
              <a:gd name="T2" fmla="*/ 0 w 1063"/>
              <a:gd name="T3" fmla="*/ 2147483646 h 615"/>
              <a:gd name="T4" fmla="*/ 2147483646 w 1063"/>
              <a:gd name="T5" fmla="*/ 2147483646 h 615"/>
              <a:gd name="T6" fmla="*/ 2147483646 w 1063"/>
              <a:gd name="T7" fmla="*/ 0 h 615"/>
              <a:gd name="T8" fmla="*/ 2147483646 w 1063"/>
              <a:gd name="T9" fmla="*/ 0 h 615"/>
              <a:gd name="T10" fmla="*/ 0 60000 65536"/>
              <a:gd name="T11" fmla="*/ 0 60000 65536"/>
              <a:gd name="T12" fmla="*/ 0 60000 65536"/>
              <a:gd name="T13" fmla="*/ 0 60000 65536"/>
              <a:gd name="T14" fmla="*/ 0 60000 65536"/>
              <a:gd name="T15" fmla="*/ 0 w 1063"/>
              <a:gd name="T16" fmla="*/ 0 h 615"/>
              <a:gd name="T17" fmla="*/ 1063 w 1063"/>
              <a:gd name="T18" fmla="*/ 615 h 615"/>
            </a:gdLst>
            <a:ahLst/>
            <a:cxnLst>
              <a:cxn ang="T10">
                <a:pos x="T0" y="T1"/>
              </a:cxn>
              <a:cxn ang="T11">
                <a:pos x="T2" y="T3"/>
              </a:cxn>
              <a:cxn ang="T12">
                <a:pos x="T4" y="T5"/>
              </a:cxn>
              <a:cxn ang="T13">
                <a:pos x="T6" y="T7"/>
              </a:cxn>
              <a:cxn ang="T14">
                <a:pos x="T8" y="T9"/>
              </a:cxn>
            </a:cxnLst>
            <a:rect l="T15" t="T16" r="T17" b="T18"/>
            <a:pathLst>
              <a:path w="1063" h="615">
                <a:moveTo>
                  <a:pt x="354" y="0"/>
                </a:moveTo>
                <a:lnTo>
                  <a:pt x="0" y="615"/>
                </a:lnTo>
                <a:lnTo>
                  <a:pt x="708" y="615"/>
                </a:lnTo>
                <a:lnTo>
                  <a:pt x="1063" y="0"/>
                </a:lnTo>
                <a:lnTo>
                  <a:pt x="354" y="0"/>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latin typeface="Arial" panose="020B0604020202020204" pitchFamily="34" charset="0"/>
            </a:endParaRPr>
          </a:p>
        </p:txBody>
      </p:sp>
      <p:sp>
        <p:nvSpPr>
          <p:cNvPr id="14341" name="Freeform 9"/>
          <p:cNvSpPr>
            <a:spLocks noChangeArrowheads="1"/>
          </p:cNvSpPr>
          <p:nvPr/>
        </p:nvSpPr>
        <p:spPr bwMode="auto">
          <a:xfrm>
            <a:off x="1360488" y="2349500"/>
            <a:ext cx="1785937" cy="1035050"/>
          </a:xfrm>
          <a:custGeom>
            <a:avLst/>
            <a:gdLst>
              <a:gd name="T0" fmla="*/ 2147483646 w 1060"/>
              <a:gd name="T1" fmla="*/ 0 h 614"/>
              <a:gd name="T2" fmla="*/ 2147483646 w 1060"/>
              <a:gd name="T3" fmla="*/ 0 h 614"/>
              <a:gd name="T4" fmla="*/ 0 w 1060"/>
              <a:gd name="T5" fmla="*/ 2147483646 h 614"/>
              <a:gd name="T6" fmla="*/ 2147483646 w 1060"/>
              <a:gd name="T7" fmla="*/ 2147483646 h 614"/>
              <a:gd name="T8" fmla="*/ 2147483646 w 1060"/>
              <a:gd name="T9" fmla="*/ 0 h 614"/>
              <a:gd name="T10" fmla="*/ 0 60000 65536"/>
              <a:gd name="T11" fmla="*/ 0 60000 65536"/>
              <a:gd name="T12" fmla="*/ 0 60000 65536"/>
              <a:gd name="T13" fmla="*/ 0 60000 65536"/>
              <a:gd name="T14" fmla="*/ 0 60000 65536"/>
              <a:gd name="T15" fmla="*/ 0 w 1060"/>
              <a:gd name="T16" fmla="*/ 0 h 614"/>
              <a:gd name="T17" fmla="*/ 1060 w 1060"/>
              <a:gd name="T18" fmla="*/ 614 h 614"/>
            </a:gdLst>
            <a:ahLst/>
            <a:cxnLst>
              <a:cxn ang="T10">
                <a:pos x="T0" y="T1"/>
              </a:cxn>
              <a:cxn ang="T11">
                <a:pos x="T2" y="T3"/>
              </a:cxn>
              <a:cxn ang="T12">
                <a:pos x="T4" y="T5"/>
              </a:cxn>
              <a:cxn ang="T13">
                <a:pos x="T6" y="T7"/>
              </a:cxn>
              <a:cxn ang="T14">
                <a:pos x="T8" y="T9"/>
              </a:cxn>
            </a:cxnLst>
            <a:rect l="T15" t="T16" r="T17" b="T18"/>
            <a:pathLst>
              <a:path w="1060" h="614">
                <a:moveTo>
                  <a:pt x="1060" y="0"/>
                </a:moveTo>
                <a:lnTo>
                  <a:pt x="352" y="0"/>
                </a:lnTo>
                <a:lnTo>
                  <a:pt x="0" y="614"/>
                </a:lnTo>
                <a:lnTo>
                  <a:pt x="708" y="614"/>
                </a:lnTo>
                <a:lnTo>
                  <a:pt x="1060" y="0"/>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t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latin typeface="Arial" panose="020B0604020202020204" pitchFamily="34" charset="0"/>
            </a:endParaRPr>
          </a:p>
        </p:txBody>
      </p:sp>
      <p:sp>
        <p:nvSpPr>
          <p:cNvPr id="14342" name="Freeform 10"/>
          <p:cNvSpPr>
            <a:spLocks noChangeArrowheads="1"/>
          </p:cNvSpPr>
          <p:nvPr/>
        </p:nvSpPr>
        <p:spPr bwMode="auto">
          <a:xfrm>
            <a:off x="2047875" y="3549650"/>
            <a:ext cx="2508250" cy="1039813"/>
          </a:xfrm>
          <a:custGeom>
            <a:avLst/>
            <a:gdLst>
              <a:gd name="T0" fmla="*/ 2147483646 w 1489"/>
              <a:gd name="T1" fmla="*/ 0 h 617"/>
              <a:gd name="T2" fmla="*/ 2147483646 w 1489"/>
              <a:gd name="T3" fmla="*/ 0 h 617"/>
              <a:gd name="T4" fmla="*/ 2147483646 w 1489"/>
              <a:gd name="T5" fmla="*/ 0 h 617"/>
              <a:gd name="T6" fmla="*/ 0 w 1489"/>
              <a:gd name="T7" fmla="*/ 2147483646 h 617"/>
              <a:gd name="T8" fmla="*/ 2147483646 w 1489"/>
              <a:gd name="T9" fmla="*/ 2147483646 h 617"/>
              <a:gd name="T10" fmla="*/ 2147483646 w 1489"/>
              <a:gd name="T11" fmla="*/ 2147483646 h 617"/>
              <a:gd name="T12" fmla="*/ 2147483646 w 1489"/>
              <a:gd name="T13" fmla="*/ 2147483646 h 617"/>
              <a:gd name="T14" fmla="*/ 2147483646 w 1489"/>
              <a:gd name="T15" fmla="*/ 0 h 617"/>
              <a:gd name="T16" fmla="*/ 0 60000 65536"/>
              <a:gd name="T17" fmla="*/ 0 60000 65536"/>
              <a:gd name="T18" fmla="*/ 0 60000 65536"/>
              <a:gd name="T19" fmla="*/ 0 60000 65536"/>
              <a:gd name="T20" fmla="*/ 0 60000 65536"/>
              <a:gd name="T21" fmla="*/ 0 60000 65536"/>
              <a:gd name="T22" fmla="*/ 0 60000 65536"/>
              <a:gd name="T23" fmla="*/ 0 60000 65536"/>
              <a:gd name="T24" fmla="*/ 0 w 1489"/>
              <a:gd name="T25" fmla="*/ 0 h 617"/>
              <a:gd name="T26" fmla="*/ 1489 w 1489"/>
              <a:gd name="T27" fmla="*/ 617 h 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9" h="617">
                <a:moveTo>
                  <a:pt x="1137" y="0"/>
                </a:moveTo>
                <a:lnTo>
                  <a:pt x="360" y="0"/>
                </a:lnTo>
                <a:lnTo>
                  <a:pt x="355" y="0"/>
                </a:lnTo>
                <a:lnTo>
                  <a:pt x="0" y="617"/>
                </a:lnTo>
                <a:lnTo>
                  <a:pt x="709" y="617"/>
                </a:lnTo>
                <a:lnTo>
                  <a:pt x="714" y="617"/>
                </a:lnTo>
                <a:lnTo>
                  <a:pt x="1489" y="617"/>
                </a:lnTo>
                <a:lnTo>
                  <a:pt x="1137" y="0"/>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43" name="文本框 16"/>
          <p:cNvSpPr>
            <a:spLocks noChangeArrowheads="1"/>
          </p:cNvSpPr>
          <p:nvPr/>
        </p:nvSpPr>
        <p:spPr bwMode="auto">
          <a:xfrm>
            <a:off x="3343275" y="1522413"/>
            <a:ext cx="6300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p>
        </p:txBody>
      </p:sp>
      <p:sp>
        <p:nvSpPr>
          <p:cNvPr id="14344" name="矩形 17"/>
          <p:cNvSpPr>
            <a:spLocks noChangeArrowheads="1"/>
          </p:cNvSpPr>
          <p:nvPr/>
        </p:nvSpPr>
        <p:spPr bwMode="auto">
          <a:xfrm>
            <a:off x="3292475" y="1165225"/>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4345" name="文本框 19"/>
          <p:cNvSpPr>
            <a:spLocks noChangeArrowheads="1"/>
          </p:cNvSpPr>
          <p:nvPr/>
        </p:nvSpPr>
        <p:spPr bwMode="auto">
          <a:xfrm>
            <a:off x="4002088" y="2724150"/>
            <a:ext cx="636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14346" name="矩形 20"/>
          <p:cNvSpPr>
            <a:spLocks noChangeArrowheads="1"/>
          </p:cNvSpPr>
          <p:nvPr/>
        </p:nvSpPr>
        <p:spPr bwMode="auto">
          <a:xfrm>
            <a:off x="4002088" y="2371725"/>
            <a:ext cx="177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4347" name="文本框 22"/>
          <p:cNvSpPr>
            <a:spLocks noChangeArrowheads="1"/>
          </p:cNvSpPr>
          <p:nvPr/>
        </p:nvSpPr>
        <p:spPr bwMode="auto">
          <a:xfrm>
            <a:off x="4741863" y="3957638"/>
            <a:ext cx="6278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14348" name="矩形 23"/>
          <p:cNvSpPr>
            <a:spLocks noChangeArrowheads="1"/>
          </p:cNvSpPr>
          <p:nvPr/>
        </p:nvSpPr>
        <p:spPr bwMode="auto">
          <a:xfrm>
            <a:off x="4730750" y="3594100"/>
            <a:ext cx="1771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4349" name="直接连接符 14"/>
          <p:cNvSpPr>
            <a:spLocks noChangeShapeType="1"/>
          </p:cNvSpPr>
          <p:nvPr/>
        </p:nvSpPr>
        <p:spPr bwMode="auto">
          <a:xfrm>
            <a:off x="2092325" y="4579938"/>
            <a:ext cx="9209088" cy="1587"/>
          </a:xfrm>
          <a:prstGeom prst="line">
            <a:avLst/>
          </a:prstGeom>
          <a:noFill/>
          <a:ln w="28575">
            <a:solidFill>
              <a:srgbClr val="AAC2AC"/>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50" name="直接连接符 15"/>
          <p:cNvSpPr>
            <a:spLocks noChangeShapeType="1"/>
          </p:cNvSpPr>
          <p:nvPr/>
        </p:nvSpPr>
        <p:spPr bwMode="auto">
          <a:xfrm>
            <a:off x="2762250" y="3371850"/>
            <a:ext cx="7602538" cy="0"/>
          </a:xfrm>
          <a:prstGeom prst="line">
            <a:avLst/>
          </a:prstGeom>
          <a:noFill/>
          <a:ln w="28575">
            <a:solidFill>
              <a:srgbClr val="DA5946"/>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51" name="直接连接符 16"/>
          <p:cNvSpPr>
            <a:spLocks noChangeShapeType="1"/>
          </p:cNvSpPr>
          <p:nvPr/>
        </p:nvSpPr>
        <p:spPr bwMode="auto">
          <a:xfrm>
            <a:off x="2100263" y="2179637"/>
            <a:ext cx="7543800" cy="1588"/>
          </a:xfrm>
          <a:prstGeom prst="line">
            <a:avLst/>
          </a:prstGeom>
          <a:noFill/>
          <a:ln w="28575">
            <a:solidFill>
              <a:srgbClr val="305862">
                <a:alpha val="79999"/>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52" name="矩形 117"/>
          <p:cNvSpPr>
            <a:spLocks noChangeArrowheads="1"/>
          </p:cNvSpPr>
          <p:nvPr/>
        </p:nvSpPr>
        <p:spPr bwMode="auto">
          <a:xfrm>
            <a:off x="1766888" y="4840288"/>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4353" name="矩形 124"/>
          <p:cNvSpPr>
            <a:spLocks noChangeArrowheads="1"/>
          </p:cNvSpPr>
          <p:nvPr/>
        </p:nvSpPr>
        <p:spPr bwMode="auto">
          <a:xfrm>
            <a:off x="1766888" y="5353050"/>
            <a:ext cx="8542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p>
        </p:txBody>
      </p:sp>
      <p:sp>
        <p:nvSpPr>
          <p:cNvPr id="14354" name="直接连接符 19"/>
          <p:cNvSpPr>
            <a:spLocks noChangeShapeType="1"/>
          </p:cNvSpPr>
          <p:nvPr/>
        </p:nvSpPr>
        <p:spPr bwMode="auto">
          <a:xfrm>
            <a:off x="1876425" y="5314950"/>
            <a:ext cx="2525713"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14355" name="组合 36"/>
          <p:cNvGrpSpPr/>
          <p:nvPr/>
        </p:nvGrpSpPr>
        <p:grpSpPr bwMode="auto">
          <a:xfrm>
            <a:off x="49213" y="201613"/>
            <a:ext cx="5791200" cy="827087"/>
            <a:chOff x="0" y="0"/>
            <a:chExt cx="6508750" cy="1311275"/>
          </a:xfrm>
        </p:grpSpPr>
        <p:sp>
          <p:nvSpPr>
            <p:cNvPr id="14366"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67"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68"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4356" name="矩形 40"/>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4357" name="组合 41"/>
          <p:cNvGrpSpPr/>
          <p:nvPr/>
        </p:nvGrpSpPr>
        <p:grpSpPr bwMode="auto">
          <a:xfrm>
            <a:off x="185738" y="25400"/>
            <a:ext cx="1122362" cy="1128713"/>
            <a:chOff x="0" y="0"/>
            <a:chExt cx="3184525" cy="3200400"/>
          </a:xfrm>
        </p:grpSpPr>
        <p:sp>
          <p:nvSpPr>
            <p:cNvPr id="14359"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60"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61"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4362"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4363" name="组合 46"/>
            <p:cNvGrpSpPr/>
            <p:nvPr/>
          </p:nvGrpSpPr>
          <p:grpSpPr bwMode="auto">
            <a:xfrm>
              <a:off x="374268" y="428729"/>
              <a:ext cx="2467358" cy="2338363"/>
              <a:chOff x="0" y="0"/>
              <a:chExt cx="1427163" cy="1352550"/>
            </a:xfrm>
          </p:grpSpPr>
          <p:sp>
            <p:nvSpPr>
              <p:cNvPr id="14364"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65"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4358" name="文本框 49"/>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2279650" y="3149600"/>
            <a:ext cx="365125" cy="1555750"/>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3" name="矩形 2"/>
          <p:cNvSpPr>
            <a:spLocks noChangeArrowheads="1"/>
          </p:cNvSpPr>
          <p:nvPr/>
        </p:nvSpPr>
        <p:spPr bwMode="auto">
          <a:xfrm>
            <a:off x="0" y="4797425"/>
            <a:ext cx="12192000" cy="2060575"/>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64" name="文本框 260"/>
          <p:cNvSpPr>
            <a:spLocks noChangeArrowheads="1"/>
          </p:cNvSpPr>
          <p:nvPr/>
        </p:nvSpPr>
        <p:spPr bwMode="auto">
          <a:xfrm>
            <a:off x="2212975"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5" name="文本框 261"/>
          <p:cNvSpPr>
            <a:spLocks noChangeArrowheads="1"/>
          </p:cNvSpPr>
          <p:nvPr/>
        </p:nvSpPr>
        <p:spPr bwMode="auto">
          <a:xfrm>
            <a:off x="2878138"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6" name="文本框 262"/>
          <p:cNvSpPr>
            <a:spLocks noChangeArrowheads="1"/>
          </p:cNvSpPr>
          <p:nvPr/>
        </p:nvSpPr>
        <p:spPr bwMode="auto">
          <a:xfrm>
            <a:off x="3543300"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7" name="文本框 263"/>
          <p:cNvSpPr>
            <a:spLocks noChangeArrowheads="1"/>
          </p:cNvSpPr>
          <p:nvPr/>
        </p:nvSpPr>
        <p:spPr bwMode="auto">
          <a:xfrm>
            <a:off x="4208463"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8" name="文本框 264"/>
          <p:cNvSpPr>
            <a:spLocks noChangeArrowheads="1"/>
          </p:cNvSpPr>
          <p:nvPr/>
        </p:nvSpPr>
        <p:spPr bwMode="auto">
          <a:xfrm>
            <a:off x="4873625" y="4835525"/>
            <a:ext cx="500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9" name="文本框 265"/>
          <p:cNvSpPr>
            <a:spLocks noChangeArrowheads="1"/>
          </p:cNvSpPr>
          <p:nvPr/>
        </p:nvSpPr>
        <p:spPr bwMode="auto">
          <a:xfrm>
            <a:off x="5538788" y="4835525"/>
            <a:ext cx="500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0" name="文本框 266"/>
          <p:cNvSpPr>
            <a:spLocks noChangeArrowheads="1"/>
          </p:cNvSpPr>
          <p:nvPr/>
        </p:nvSpPr>
        <p:spPr bwMode="auto">
          <a:xfrm>
            <a:off x="6203950" y="4835525"/>
            <a:ext cx="500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1" name="文本框 267"/>
          <p:cNvSpPr>
            <a:spLocks noChangeArrowheads="1"/>
          </p:cNvSpPr>
          <p:nvPr/>
        </p:nvSpPr>
        <p:spPr bwMode="auto">
          <a:xfrm>
            <a:off x="6869113" y="4835525"/>
            <a:ext cx="500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2" name="文本框 268"/>
          <p:cNvSpPr>
            <a:spLocks noChangeArrowheads="1"/>
          </p:cNvSpPr>
          <p:nvPr/>
        </p:nvSpPr>
        <p:spPr bwMode="auto">
          <a:xfrm>
            <a:off x="7534275" y="4835525"/>
            <a:ext cx="500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3" name="文本框 269"/>
          <p:cNvSpPr>
            <a:spLocks noChangeArrowheads="1"/>
          </p:cNvSpPr>
          <p:nvPr/>
        </p:nvSpPr>
        <p:spPr bwMode="auto">
          <a:xfrm>
            <a:off x="8201025"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4" name="文本框 270"/>
          <p:cNvSpPr>
            <a:spLocks noChangeArrowheads="1"/>
          </p:cNvSpPr>
          <p:nvPr/>
        </p:nvSpPr>
        <p:spPr bwMode="auto">
          <a:xfrm>
            <a:off x="8866188"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11</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5" name="文本框 271"/>
          <p:cNvSpPr>
            <a:spLocks noChangeArrowheads="1"/>
          </p:cNvSpPr>
          <p:nvPr/>
        </p:nvSpPr>
        <p:spPr bwMode="auto">
          <a:xfrm>
            <a:off x="9531350"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12</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6" name="文本框 315"/>
          <p:cNvSpPr>
            <a:spLocks noChangeArrowheads="1"/>
          </p:cNvSpPr>
          <p:nvPr/>
        </p:nvSpPr>
        <p:spPr bwMode="auto">
          <a:xfrm>
            <a:off x="1524000" y="5481638"/>
            <a:ext cx="18526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buFont typeface="Arial" panose="020B0604020202020204" pitchFamily="34" charset="0"/>
              <a:buNone/>
            </a:pPr>
            <a:r>
              <a:rPr lang="en-US" altLang="zh-CN" sz="3600">
                <a:solidFill>
                  <a:srgbClr val="FFFFFF"/>
                </a:solidFill>
                <a:latin typeface="Impact" panose="020B0806030902050204" pitchFamily="34" charset="0"/>
                <a:ea typeface="黑体" panose="02010609060101010101" pitchFamily="49" charset="-122"/>
                <a:sym typeface="Impact" panose="020B0806030902050204" pitchFamily="34" charset="0"/>
              </a:rPr>
              <a:t>TOTAL</a:t>
            </a:r>
            <a:endParaRPr lang="zh-CN" altLang="en-US" sz="3600">
              <a:solidFill>
                <a:srgbClr val="FFFFFF"/>
              </a:solidFill>
              <a:latin typeface="Impact" panose="020B0806030902050204" pitchFamily="34" charset="0"/>
              <a:ea typeface="黑体" panose="02010609060101010101" pitchFamily="49" charset="-122"/>
              <a:sym typeface="Impact" panose="020B0806030902050204" pitchFamily="34" charset="0"/>
            </a:endParaRPr>
          </a:p>
        </p:txBody>
      </p:sp>
      <p:sp>
        <p:nvSpPr>
          <p:cNvPr id="15377" name="文本框 16"/>
          <p:cNvSpPr>
            <a:spLocks noChangeArrowheads="1"/>
          </p:cNvSpPr>
          <p:nvPr/>
        </p:nvSpPr>
        <p:spPr bwMode="auto">
          <a:xfrm>
            <a:off x="3535363" y="5481638"/>
            <a:ext cx="19081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1,920,000</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8" name="文本框 323"/>
          <p:cNvSpPr>
            <a:spLocks noChangeArrowheads="1"/>
          </p:cNvSpPr>
          <p:nvPr/>
        </p:nvSpPr>
        <p:spPr bwMode="auto">
          <a:xfrm>
            <a:off x="5710238" y="5310188"/>
            <a:ext cx="54943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p>
        </p:txBody>
      </p:sp>
      <p:sp>
        <p:nvSpPr>
          <p:cNvPr id="15379" name="直接连接符 18"/>
          <p:cNvSpPr>
            <a:spLocks noChangeShapeType="1"/>
          </p:cNvSpPr>
          <p:nvPr/>
        </p:nvSpPr>
        <p:spPr bwMode="auto">
          <a:xfrm>
            <a:off x="5505450" y="5546725"/>
            <a:ext cx="0" cy="792163"/>
          </a:xfrm>
          <a:prstGeom prst="line">
            <a:avLst/>
          </a:prstGeom>
          <a:noFill/>
          <a:ln w="41275">
            <a:solidFill>
              <a:srgbClr val="FFFFFF">
                <a:alpha val="69019"/>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15380" name="KSO_Shape"/>
          <p:cNvSpPr>
            <a:spLocks noChangeArrowheads="1"/>
          </p:cNvSpPr>
          <p:nvPr/>
        </p:nvSpPr>
        <p:spPr bwMode="auto">
          <a:xfrm>
            <a:off x="8226425" y="3198813"/>
            <a:ext cx="565150" cy="446087"/>
          </a:xfrm>
          <a:prstGeom prst="wedgeEllipseCallout">
            <a:avLst>
              <a:gd name="adj1" fmla="val -25046"/>
              <a:gd name="adj2" fmla="val 65694"/>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5381" name="KSO_Shape"/>
          <p:cNvSpPr>
            <a:spLocks noChangeArrowheads="1"/>
          </p:cNvSpPr>
          <p:nvPr/>
        </p:nvSpPr>
        <p:spPr bwMode="auto">
          <a:xfrm>
            <a:off x="6203950" y="1414463"/>
            <a:ext cx="565150" cy="446087"/>
          </a:xfrm>
          <a:prstGeom prst="wedgeEllipseCallout">
            <a:avLst>
              <a:gd name="adj1" fmla="val -25046"/>
              <a:gd name="adj2" fmla="val 65694"/>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240</a:t>
            </a:r>
            <a:endParaRPr lang="zh-CN" altLang="en-US" sz="1600" b="1">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5382" name="矩形 21"/>
          <p:cNvSpPr>
            <a:spLocks noChangeArrowheads="1"/>
          </p:cNvSpPr>
          <p:nvPr/>
        </p:nvSpPr>
        <p:spPr bwMode="auto">
          <a:xfrm>
            <a:off x="2944813" y="3479800"/>
            <a:ext cx="365125" cy="1225550"/>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3" name="矩形 22"/>
          <p:cNvSpPr>
            <a:spLocks noChangeArrowheads="1"/>
          </p:cNvSpPr>
          <p:nvPr/>
        </p:nvSpPr>
        <p:spPr bwMode="auto">
          <a:xfrm>
            <a:off x="3609975" y="2690813"/>
            <a:ext cx="365125" cy="2014537"/>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4" name="矩形 23"/>
          <p:cNvSpPr>
            <a:spLocks noChangeArrowheads="1"/>
          </p:cNvSpPr>
          <p:nvPr/>
        </p:nvSpPr>
        <p:spPr bwMode="auto">
          <a:xfrm>
            <a:off x="4275138" y="3275013"/>
            <a:ext cx="365125" cy="1430337"/>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5" name="矩形 24"/>
          <p:cNvSpPr>
            <a:spLocks noChangeArrowheads="1"/>
          </p:cNvSpPr>
          <p:nvPr/>
        </p:nvSpPr>
        <p:spPr bwMode="auto">
          <a:xfrm>
            <a:off x="4941888" y="2378075"/>
            <a:ext cx="363537" cy="2327275"/>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6" name="矩形 25"/>
          <p:cNvSpPr>
            <a:spLocks noChangeArrowheads="1"/>
          </p:cNvSpPr>
          <p:nvPr/>
        </p:nvSpPr>
        <p:spPr bwMode="auto">
          <a:xfrm>
            <a:off x="5607050" y="2994025"/>
            <a:ext cx="365125" cy="1711325"/>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7" name="矩形 26"/>
          <p:cNvSpPr>
            <a:spLocks noChangeArrowheads="1"/>
          </p:cNvSpPr>
          <p:nvPr/>
        </p:nvSpPr>
        <p:spPr bwMode="auto">
          <a:xfrm>
            <a:off x="6272213" y="2027238"/>
            <a:ext cx="365125" cy="2678112"/>
          </a:xfrm>
          <a:prstGeom prst="rect">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8" name="矩形 27"/>
          <p:cNvSpPr>
            <a:spLocks noChangeArrowheads="1"/>
          </p:cNvSpPr>
          <p:nvPr/>
        </p:nvSpPr>
        <p:spPr bwMode="auto">
          <a:xfrm>
            <a:off x="6937375" y="2894013"/>
            <a:ext cx="365125" cy="1811337"/>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89" name="矩形 28"/>
          <p:cNvSpPr>
            <a:spLocks noChangeArrowheads="1"/>
          </p:cNvSpPr>
          <p:nvPr/>
        </p:nvSpPr>
        <p:spPr bwMode="auto">
          <a:xfrm>
            <a:off x="7602538" y="2549525"/>
            <a:ext cx="365125" cy="2155825"/>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90" name="矩形 29"/>
          <p:cNvSpPr>
            <a:spLocks noChangeArrowheads="1"/>
          </p:cNvSpPr>
          <p:nvPr/>
        </p:nvSpPr>
        <p:spPr bwMode="auto">
          <a:xfrm>
            <a:off x="8269288" y="3930650"/>
            <a:ext cx="363537" cy="774700"/>
          </a:xfrm>
          <a:prstGeom prst="rect">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91" name="矩形 30"/>
          <p:cNvSpPr>
            <a:spLocks noChangeArrowheads="1"/>
          </p:cNvSpPr>
          <p:nvPr/>
        </p:nvSpPr>
        <p:spPr bwMode="auto">
          <a:xfrm>
            <a:off x="8934450" y="3068638"/>
            <a:ext cx="363538" cy="1636712"/>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5392" name="矩形 31"/>
          <p:cNvSpPr>
            <a:spLocks noChangeArrowheads="1"/>
          </p:cNvSpPr>
          <p:nvPr/>
        </p:nvSpPr>
        <p:spPr bwMode="auto">
          <a:xfrm>
            <a:off x="9599613" y="2668588"/>
            <a:ext cx="365125" cy="2036762"/>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5393" name="组合 50"/>
          <p:cNvGrpSpPr/>
          <p:nvPr/>
        </p:nvGrpSpPr>
        <p:grpSpPr bwMode="auto">
          <a:xfrm>
            <a:off x="49213" y="201613"/>
            <a:ext cx="5791200" cy="827087"/>
            <a:chOff x="0" y="0"/>
            <a:chExt cx="6508750" cy="1311275"/>
          </a:xfrm>
        </p:grpSpPr>
        <p:sp>
          <p:nvSpPr>
            <p:cNvPr id="15404"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5"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6"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5394" name="矩形 54"/>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5395" name="组合 55"/>
          <p:cNvGrpSpPr/>
          <p:nvPr/>
        </p:nvGrpSpPr>
        <p:grpSpPr bwMode="auto">
          <a:xfrm>
            <a:off x="185738" y="25400"/>
            <a:ext cx="1122362" cy="1128713"/>
            <a:chOff x="0" y="0"/>
            <a:chExt cx="3184525" cy="3200400"/>
          </a:xfrm>
        </p:grpSpPr>
        <p:sp>
          <p:nvSpPr>
            <p:cNvPr id="15397"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98"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5399"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5400"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5401" name="组合 60"/>
            <p:cNvGrpSpPr/>
            <p:nvPr/>
          </p:nvGrpSpPr>
          <p:grpSpPr bwMode="auto">
            <a:xfrm>
              <a:off x="374268" y="428729"/>
              <a:ext cx="2467358" cy="2338363"/>
              <a:chOff x="0" y="0"/>
              <a:chExt cx="1427163" cy="1352550"/>
            </a:xfrm>
          </p:grpSpPr>
          <p:sp>
            <p:nvSpPr>
              <p:cNvPr id="15402"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3"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5396" name="文本框 63"/>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3"/>
          <p:cNvGrpSpPr/>
          <p:nvPr/>
        </p:nvGrpSpPr>
        <p:grpSpPr bwMode="auto">
          <a:xfrm>
            <a:off x="314325" y="2589213"/>
            <a:ext cx="11744325" cy="1679575"/>
            <a:chOff x="0" y="0"/>
            <a:chExt cx="6508750" cy="1311275"/>
          </a:xfrm>
        </p:grpSpPr>
        <p:sp>
          <p:nvSpPr>
            <p:cNvPr id="16398"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399"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400"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6387" name="矩形 7"/>
          <p:cNvSpPr>
            <a:spLocks noChangeArrowheads="1"/>
          </p:cNvSpPr>
          <p:nvPr/>
        </p:nvSpPr>
        <p:spPr bwMode="auto">
          <a:xfrm>
            <a:off x="5178425" y="3025775"/>
            <a:ext cx="6083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6388" name="组合 17"/>
          <p:cNvGrpSpPr/>
          <p:nvPr/>
        </p:nvGrpSpPr>
        <p:grpSpPr bwMode="auto">
          <a:xfrm>
            <a:off x="741363" y="1320800"/>
            <a:ext cx="4192587" cy="4213225"/>
            <a:chOff x="0" y="0"/>
            <a:chExt cx="1122362" cy="1127957"/>
          </a:xfrm>
        </p:grpSpPr>
        <p:grpSp>
          <p:nvGrpSpPr>
            <p:cNvPr id="16389" name="组合 8"/>
            <p:cNvGrpSpPr/>
            <p:nvPr/>
          </p:nvGrpSpPr>
          <p:grpSpPr bwMode="auto">
            <a:xfrm>
              <a:off x="0" y="0"/>
              <a:ext cx="1122362" cy="1127957"/>
              <a:chOff x="0" y="0"/>
              <a:chExt cx="3184525" cy="3200400"/>
            </a:xfrm>
          </p:grpSpPr>
          <p:sp>
            <p:nvSpPr>
              <p:cNvPr id="16391"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392"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16393"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16394"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6395" name="组合 13"/>
              <p:cNvGrpSpPr/>
              <p:nvPr/>
            </p:nvGrpSpPr>
            <p:grpSpPr bwMode="auto">
              <a:xfrm>
                <a:off x="374268" y="428729"/>
                <a:ext cx="2467358" cy="2338363"/>
                <a:chOff x="0" y="0"/>
                <a:chExt cx="1427163" cy="1352550"/>
              </a:xfrm>
            </p:grpSpPr>
            <p:sp>
              <p:nvSpPr>
                <p:cNvPr id="16396"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397"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6390" name="文本框 16"/>
            <p:cNvSpPr>
              <a:spLocks noChangeArrowheads="1"/>
            </p:cNvSpPr>
            <p:nvPr/>
          </p:nvSpPr>
          <p:spPr bwMode="auto">
            <a:xfrm>
              <a:off x="283054" y="71165"/>
              <a:ext cx="555339" cy="10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5"/>
          <p:cNvSpPr>
            <a:spLocks noChangeArrowheads="1"/>
          </p:cNvSpPr>
          <p:nvPr/>
        </p:nvSpPr>
        <p:spPr bwMode="auto">
          <a:xfrm rot="10800000">
            <a:off x="6702425" y="2338388"/>
            <a:ext cx="266700" cy="436562"/>
          </a:xfrm>
          <a:prstGeom prst="triangle">
            <a:avLst>
              <a:gd name="adj" fmla="val 50000"/>
            </a:avLst>
          </a:pr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bg1"/>
              </a:solidFill>
              <a:latin typeface="Calibri" panose="020F0502020204030204" pitchFamily="34" charset="0"/>
              <a:sym typeface="Calibri" panose="020F0502020204030204" pitchFamily="34" charset="0"/>
            </a:endParaRPr>
          </a:p>
        </p:txBody>
      </p:sp>
      <p:sp>
        <p:nvSpPr>
          <p:cNvPr id="17411" name="Freeform 6"/>
          <p:cNvSpPr>
            <a:spLocks noChangeArrowheads="1"/>
          </p:cNvSpPr>
          <p:nvPr/>
        </p:nvSpPr>
        <p:spPr bwMode="auto">
          <a:xfrm rot="10800000">
            <a:off x="1658938" y="3127375"/>
            <a:ext cx="276225" cy="425450"/>
          </a:xfrm>
          <a:prstGeom prst="triangle">
            <a:avLst>
              <a:gd name="adj" fmla="val 50000"/>
            </a:avLst>
          </a:pr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endParaRPr>
          </a:p>
        </p:txBody>
      </p:sp>
      <p:sp>
        <p:nvSpPr>
          <p:cNvPr id="17412" name="Freeform 7"/>
          <p:cNvSpPr>
            <a:spLocks noChangeArrowheads="1"/>
          </p:cNvSpPr>
          <p:nvPr/>
        </p:nvSpPr>
        <p:spPr bwMode="auto">
          <a:xfrm rot="10800000">
            <a:off x="3087688" y="2487613"/>
            <a:ext cx="277812" cy="438150"/>
          </a:xfrm>
          <a:prstGeom prst="triangle">
            <a:avLst>
              <a:gd name="adj" fmla="val 50000"/>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endParaRPr>
          </a:p>
        </p:txBody>
      </p:sp>
      <p:sp>
        <p:nvSpPr>
          <p:cNvPr id="17413" name="Freeform 8"/>
          <p:cNvSpPr>
            <a:spLocks noEditPoints="1" noChangeArrowheads="1"/>
          </p:cNvSpPr>
          <p:nvPr/>
        </p:nvSpPr>
        <p:spPr bwMode="auto">
          <a:xfrm>
            <a:off x="3238500" y="4316413"/>
            <a:ext cx="254000" cy="250825"/>
          </a:xfrm>
          <a:custGeom>
            <a:avLst/>
            <a:gdLst>
              <a:gd name="T0" fmla="*/ 127000 w 20"/>
              <a:gd name="T1" fmla="*/ 250825 h 20"/>
              <a:gd name="T2" fmla="*/ 0 w 20"/>
              <a:gd name="T3" fmla="*/ 125413 h 20"/>
              <a:gd name="T4" fmla="*/ 127000 w 20"/>
              <a:gd name="T5" fmla="*/ 0 h 20"/>
              <a:gd name="T6" fmla="*/ 254000 w 20"/>
              <a:gd name="T7" fmla="*/ 125413 h 20"/>
              <a:gd name="T8" fmla="*/ 127000 w 20"/>
              <a:gd name="T9" fmla="*/ 250825 h 20"/>
              <a:gd name="T10" fmla="*/ 127000 w 20"/>
              <a:gd name="T11" fmla="*/ 62706 h 20"/>
              <a:gd name="T12" fmla="*/ 50800 w 20"/>
              <a:gd name="T13" fmla="*/ 125413 h 20"/>
              <a:gd name="T14" fmla="*/ 127000 w 20"/>
              <a:gd name="T15" fmla="*/ 200660 h 20"/>
              <a:gd name="T16" fmla="*/ 203200 w 20"/>
              <a:gd name="T17" fmla="*/ 125413 h 20"/>
              <a:gd name="T18" fmla="*/ 127000 w 20"/>
              <a:gd name="T19" fmla="*/ 6270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4" name="Freeform 9"/>
          <p:cNvSpPr>
            <a:spLocks noEditPoints="1" noChangeArrowheads="1"/>
          </p:cNvSpPr>
          <p:nvPr/>
        </p:nvSpPr>
        <p:spPr bwMode="auto">
          <a:xfrm>
            <a:off x="5640388" y="4191000"/>
            <a:ext cx="254000" cy="250825"/>
          </a:xfrm>
          <a:custGeom>
            <a:avLst/>
            <a:gdLst>
              <a:gd name="T0" fmla="*/ 127000 w 20"/>
              <a:gd name="T1" fmla="*/ 250825 h 20"/>
              <a:gd name="T2" fmla="*/ 0 w 20"/>
              <a:gd name="T3" fmla="*/ 125413 h 20"/>
              <a:gd name="T4" fmla="*/ 127000 w 20"/>
              <a:gd name="T5" fmla="*/ 0 h 20"/>
              <a:gd name="T6" fmla="*/ 254000 w 20"/>
              <a:gd name="T7" fmla="*/ 125413 h 20"/>
              <a:gd name="T8" fmla="*/ 127000 w 20"/>
              <a:gd name="T9" fmla="*/ 250825 h 20"/>
              <a:gd name="T10" fmla="*/ 127000 w 20"/>
              <a:gd name="T11" fmla="*/ 50165 h 20"/>
              <a:gd name="T12" fmla="*/ 50800 w 20"/>
              <a:gd name="T13" fmla="*/ 125413 h 20"/>
              <a:gd name="T14" fmla="*/ 127000 w 20"/>
              <a:gd name="T15" fmla="*/ 200660 h 20"/>
              <a:gd name="T16" fmla="*/ 203200 w 20"/>
              <a:gd name="T17" fmla="*/ 125413 h 20"/>
              <a:gd name="T18" fmla="*/ 127000 w 20"/>
              <a:gd name="T19" fmla="*/ 5016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5" name="Freeform 10"/>
          <p:cNvSpPr>
            <a:spLocks noEditPoints="1" noChangeArrowheads="1"/>
          </p:cNvSpPr>
          <p:nvPr/>
        </p:nvSpPr>
        <p:spPr bwMode="auto">
          <a:xfrm>
            <a:off x="1366838" y="4667250"/>
            <a:ext cx="254000" cy="249238"/>
          </a:xfrm>
          <a:custGeom>
            <a:avLst/>
            <a:gdLst>
              <a:gd name="T0" fmla="*/ 127000 w 20"/>
              <a:gd name="T1" fmla="*/ 249238 h 20"/>
              <a:gd name="T2" fmla="*/ 0 w 20"/>
              <a:gd name="T3" fmla="*/ 124619 h 20"/>
              <a:gd name="T4" fmla="*/ 127000 w 20"/>
              <a:gd name="T5" fmla="*/ 0 h 20"/>
              <a:gd name="T6" fmla="*/ 254000 w 20"/>
              <a:gd name="T7" fmla="*/ 124619 h 20"/>
              <a:gd name="T8" fmla="*/ 127000 w 20"/>
              <a:gd name="T9" fmla="*/ 249238 h 20"/>
              <a:gd name="T10" fmla="*/ 127000 w 20"/>
              <a:gd name="T11" fmla="*/ 49848 h 20"/>
              <a:gd name="T12" fmla="*/ 63500 w 20"/>
              <a:gd name="T13" fmla="*/ 124619 h 20"/>
              <a:gd name="T14" fmla="*/ 127000 w 20"/>
              <a:gd name="T15" fmla="*/ 199390 h 20"/>
              <a:gd name="T16" fmla="*/ 203200 w 20"/>
              <a:gd name="T17" fmla="*/ 124619 h 20"/>
              <a:gd name="T18" fmla="*/ 127000 w 20"/>
              <a:gd name="T19" fmla="*/ 4984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6" name="Freeform 11"/>
          <p:cNvSpPr>
            <a:spLocks noEditPoints="1" noChangeArrowheads="1"/>
          </p:cNvSpPr>
          <p:nvPr/>
        </p:nvSpPr>
        <p:spPr bwMode="auto">
          <a:xfrm>
            <a:off x="2428875" y="3941763"/>
            <a:ext cx="254000" cy="249237"/>
          </a:xfrm>
          <a:custGeom>
            <a:avLst/>
            <a:gdLst>
              <a:gd name="T0" fmla="*/ 127000 w 20"/>
              <a:gd name="T1" fmla="*/ 249237 h 20"/>
              <a:gd name="T2" fmla="*/ 0 w 20"/>
              <a:gd name="T3" fmla="*/ 124619 h 20"/>
              <a:gd name="T4" fmla="*/ 127000 w 20"/>
              <a:gd name="T5" fmla="*/ 0 h 20"/>
              <a:gd name="T6" fmla="*/ 254000 w 20"/>
              <a:gd name="T7" fmla="*/ 124619 h 20"/>
              <a:gd name="T8" fmla="*/ 127000 w 20"/>
              <a:gd name="T9" fmla="*/ 249237 h 20"/>
              <a:gd name="T10" fmla="*/ 127000 w 20"/>
              <a:gd name="T11" fmla="*/ 49847 h 20"/>
              <a:gd name="T12" fmla="*/ 50800 w 20"/>
              <a:gd name="T13" fmla="*/ 124619 h 20"/>
              <a:gd name="T14" fmla="*/ 127000 w 20"/>
              <a:gd name="T15" fmla="*/ 199390 h 20"/>
              <a:gd name="T16" fmla="*/ 203200 w 20"/>
              <a:gd name="T17" fmla="*/ 124619 h 20"/>
              <a:gd name="T18" fmla="*/ 127000 w 20"/>
              <a:gd name="T19" fmla="*/ 498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7" name="Freeform 12"/>
          <p:cNvSpPr>
            <a:spLocks noEditPoints="1" noChangeArrowheads="1"/>
          </p:cNvSpPr>
          <p:nvPr/>
        </p:nvSpPr>
        <p:spPr bwMode="auto">
          <a:xfrm>
            <a:off x="4465638" y="3802063"/>
            <a:ext cx="252412" cy="250825"/>
          </a:xfrm>
          <a:custGeom>
            <a:avLst/>
            <a:gdLst>
              <a:gd name="T0" fmla="*/ 126206 w 20"/>
              <a:gd name="T1" fmla="*/ 250825 h 20"/>
              <a:gd name="T2" fmla="*/ 0 w 20"/>
              <a:gd name="T3" fmla="*/ 125413 h 20"/>
              <a:gd name="T4" fmla="*/ 126206 w 20"/>
              <a:gd name="T5" fmla="*/ 0 h 20"/>
              <a:gd name="T6" fmla="*/ 252412 w 20"/>
              <a:gd name="T7" fmla="*/ 125413 h 20"/>
              <a:gd name="T8" fmla="*/ 126206 w 20"/>
              <a:gd name="T9" fmla="*/ 250825 h 20"/>
              <a:gd name="T10" fmla="*/ 126206 w 20"/>
              <a:gd name="T11" fmla="*/ 50165 h 20"/>
              <a:gd name="T12" fmla="*/ 50482 w 20"/>
              <a:gd name="T13" fmla="*/ 125413 h 20"/>
              <a:gd name="T14" fmla="*/ 126206 w 20"/>
              <a:gd name="T15" fmla="*/ 188119 h 20"/>
              <a:gd name="T16" fmla="*/ 201930 w 20"/>
              <a:gd name="T17" fmla="*/ 125413 h 20"/>
              <a:gd name="T18" fmla="*/ 126206 w 20"/>
              <a:gd name="T19" fmla="*/ 5016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8" name="Freeform 13"/>
          <p:cNvSpPr>
            <a:spLocks noEditPoints="1" noChangeArrowheads="1"/>
          </p:cNvSpPr>
          <p:nvPr/>
        </p:nvSpPr>
        <p:spPr bwMode="auto">
          <a:xfrm>
            <a:off x="6702425" y="2800350"/>
            <a:ext cx="266700" cy="250825"/>
          </a:xfrm>
          <a:custGeom>
            <a:avLst/>
            <a:gdLst>
              <a:gd name="T0" fmla="*/ 139700 w 21"/>
              <a:gd name="T1" fmla="*/ 250825 h 20"/>
              <a:gd name="T2" fmla="*/ 0 w 21"/>
              <a:gd name="T3" fmla="*/ 125413 h 20"/>
              <a:gd name="T4" fmla="*/ 139700 w 21"/>
              <a:gd name="T5" fmla="*/ 0 h 20"/>
              <a:gd name="T6" fmla="*/ 266700 w 21"/>
              <a:gd name="T7" fmla="*/ 125413 h 20"/>
              <a:gd name="T8" fmla="*/ 139700 w 21"/>
              <a:gd name="T9" fmla="*/ 250825 h 20"/>
              <a:gd name="T10" fmla="*/ 139700 w 21"/>
              <a:gd name="T11" fmla="*/ 50165 h 20"/>
              <a:gd name="T12" fmla="*/ 63500 w 21"/>
              <a:gd name="T13" fmla="*/ 125413 h 20"/>
              <a:gd name="T14" fmla="*/ 139700 w 21"/>
              <a:gd name="T15" fmla="*/ 200660 h 20"/>
              <a:gd name="T16" fmla="*/ 203200 w 21"/>
              <a:gd name="T17" fmla="*/ 125413 h 20"/>
              <a:gd name="T18" fmla="*/ 139700 w 21"/>
              <a:gd name="T19" fmla="*/ 5016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11" y="20"/>
                </a:moveTo>
                <a:cubicBezTo>
                  <a:pt x="5" y="20"/>
                  <a:pt x="0" y="16"/>
                  <a:pt x="0" y="10"/>
                </a:cubicBezTo>
                <a:cubicBezTo>
                  <a:pt x="0" y="5"/>
                  <a:pt x="5" y="0"/>
                  <a:pt x="11" y="0"/>
                </a:cubicBezTo>
                <a:cubicBezTo>
                  <a:pt x="16" y="0"/>
                  <a:pt x="21" y="5"/>
                  <a:pt x="21" y="10"/>
                </a:cubicBezTo>
                <a:cubicBezTo>
                  <a:pt x="21" y="16"/>
                  <a:pt x="16" y="20"/>
                  <a:pt x="11" y="20"/>
                </a:cubicBezTo>
                <a:close/>
                <a:moveTo>
                  <a:pt x="11" y="4"/>
                </a:moveTo>
                <a:cubicBezTo>
                  <a:pt x="7" y="4"/>
                  <a:pt x="5" y="7"/>
                  <a:pt x="5" y="10"/>
                </a:cubicBezTo>
                <a:cubicBezTo>
                  <a:pt x="5" y="13"/>
                  <a:pt x="7" y="16"/>
                  <a:pt x="11" y="16"/>
                </a:cubicBezTo>
                <a:cubicBezTo>
                  <a:pt x="14" y="16"/>
                  <a:pt x="16" y="13"/>
                  <a:pt x="16" y="10"/>
                </a:cubicBezTo>
                <a:cubicBezTo>
                  <a:pt x="16" y="7"/>
                  <a:pt x="14" y="4"/>
                  <a:pt x="11" y="4"/>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9" name="Freeform 14"/>
          <p:cNvSpPr>
            <a:spLocks noChangeArrowheads="1"/>
          </p:cNvSpPr>
          <p:nvPr/>
        </p:nvSpPr>
        <p:spPr bwMode="auto">
          <a:xfrm>
            <a:off x="911225" y="4841875"/>
            <a:ext cx="519113" cy="614363"/>
          </a:xfrm>
          <a:custGeom>
            <a:avLst/>
            <a:gdLst>
              <a:gd name="T0" fmla="*/ 25254 w 370"/>
              <a:gd name="T1" fmla="*/ 614363 h 444"/>
              <a:gd name="T2" fmla="*/ 0 w 370"/>
              <a:gd name="T3" fmla="*/ 588073 h 444"/>
              <a:gd name="T4" fmla="*/ 493859 w 370"/>
              <a:gd name="T5" fmla="*/ 0 h 444"/>
              <a:gd name="T6" fmla="*/ 519113 w 370"/>
              <a:gd name="T7" fmla="*/ 24907 h 444"/>
              <a:gd name="T8" fmla="*/ 25254 w 370"/>
              <a:gd name="T9" fmla="*/ 614363 h 444"/>
              <a:gd name="T10" fmla="*/ 0 60000 65536"/>
              <a:gd name="T11" fmla="*/ 0 60000 65536"/>
              <a:gd name="T12" fmla="*/ 0 60000 65536"/>
              <a:gd name="T13" fmla="*/ 0 60000 65536"/>
              <a:gd name="T14" fmla="*/ 0 60000 65536"/>
              <a:gd name="T15" fmla="*/ 0 w 370"/>
              <a:gd name="T16" fmla="*/ 0 h 444"/>
              <a:gd name="T17" fmla="*/ 370 w 370"/>
              <a:gd name="T18" fmla="*/ 444 h 444"/>
            </a:gdLst>
            <a:ahLst/>
            <a:cxnLst>
              <a:cxn ang="T10">
                <a:pos x="T0" y="T1"/>
              </a:cxn>
              <a:cxn ang="T11">
                <a:pos x="T2" y="T3"/>
              </a:cxn>
              <a:cxn ang="T12">
                <a:pos x="T4" y="T5"/>
              </a:cxn>
              <a:cxn ang="T13">
                <a:pos x="T6" y="T7"/>
              </a:cxn>
              <a:cxn ang="T14">
                <a:pos x="T8" y="T9"/>
              </a:cxn>
            </a:cxnLst>
            <a:rect l="T15" t="T16" r="T17" b="T18"/>
            <a:pathLst>
              <a:path w="370" h="444">
                <a:moveTo>
                  <a:pt x="18" y="444"/>
                </a:moveTo>
                <a:lnTo>
                  <a:pt x="0" y="425"/>
                </a:lnTo>
                <a:lnTo>
                  <a:pt x="352" y="0"/>
                </a:lnTo>
                <a:lnTo>
                  <a:pt x="370" y="18"/>
                </a:lnTo>
                <a:lnTo>
                  <a:pt x="18" y="444"/>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0" name="Freeform 15"/>
          <p:cNvSpPr>
            <a:spLocks noChangeArrowheads="1"/>
          </p:cNvSpPr>
          <p:nvPr/>
        </p:nvSpPr>
        <p:spPr bwMode="auto">
          <a:xfrm>
            <a:off x="1570038" y="4090988"/>
            <a:ext cx="898525" cy="638175"/>
          </a:xfrm>
          <a:custGeom>
            <a:avLst/>
            <a:gdLst>
              <a:gd name="T0" fmla="*/ 25232 w 641"/>
              <a:gd name="T1" fmla="*/ 638175 h 462"/>
              <a:gd name="T2" fmla="*/ 0 w 641"/>
              <a:gd name="T3" fmla="*/ 613311 h 462"/>
              <a:gd name="T4" fmla="*/ 884507 w 641"/>
              <a:gd name="T5" fmla="*/ 0 h 462"/>
              <a:gd name="T6" fmla="*/ 898525 w 641"/>
              <a:gd name="T7" fmla="*/ 24864 h 462"/>
              <a:gd name="T8" fmla="*/ 25232 w 641"/>
              <a:gd name="T9" fmla="*/ 638175 h 462"/>
              <a:gd name="T10" fmla="*/ 0 60000 65536"/>
              <a:gd name="T11" fmla="*/ 0 60000 65536"/>
              <a:gd name="T12" fmla="*/ 0 60000 65536"/>
              <a:gd name="T13" fmla="*/ 0 60000 65536"/>
              <a:gd name="T14" fmla="*/ 0 60000 65536"/>
              <a:gd name="T15" fmla="*/ 0 w 641"/>
              <a:gd name="T16" fmla="*/ 0 h 462"/>
              <a:gd name="T17" fmla="*/ 641 w 641"/>
              <a:gd name="T18" fmla="*/ 462 h 462"/>
            </a:gdLst>
            <a:ahLst/>
            <a:cxnLst>
              <a:cxn ang="T10">
                <a:pos x="T0" y="T1"/>
              </a:cxn>
              <a:cxn ang="T11">
                <a:pos x="T2" y="T3"/>
              </a:cxn>
              <a:cxn ang="T12">
                <a:pos x="T4" y="T5"/>
              </a:cxn>
              <a:cxn ang="T13">
                <a:pos x="T6" y="T7"/>
              </a:cxn>
              <a:cxn ang="T14">
                <a:pos x="T8" y="T9"/>
              </a:cxn>
            </a:cxnLst>
            <a:rect l="T15" t="T16" r="T17" b="T18"/>
            <a:pathLst>
              <a:path w="641" h="462">
                <a:moveTo>
                  <a:pt x="18" y="462"/>
                </a:moveTo>
                <a:lnTo>
                  <a:pt x="0" y="444"/>
                </a:lnTo>
                <a:lnTo>
                  <a:pt x="631" y="0"/>
                </a:lnTo>
                <a:lnTo>
                  <a:pt x="641" y="18"/>
                </a:lnTo>
                <a:lnTo>
                  <a:pt x="18" y="462"/>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1" name="Freeform 16"/>
          <p:cNvSpPr>
            <a:spLocks noChangeArrowheads="1"/>
          </p:cNvSpPr>
          <p:nvPr/>
        </p:nvSpPr>
        <p:spPr bwMode="auto">
          <a:xfrm>
            <a:off x="2644775" y="4065588"/>
            <a:ext cx="631825" cy="414337"/>
          </a:xfrm>
          <a:custGeom>
            <a:avLst/>
            <a:gdLst>
              <a:gd name="T0" fmla="*/ 619217 w 451"/>
              <a:gd name="T1" fmla="*/ 414337 h 299"/>
              <a:gd name="T2" fmla="*/ 0 w 451"/>
              <a:gd name="T3" fmla="*/ 37415 h 299"/>
              <a:gd name="T4" fmla="*/ 12608 w 451"/>
              <a:gd name="T5" fmla="*/ 0 h 299"/>
              <a:gd name="T6" fmla="*/ 631825 w 451"/>
              <a:gd name="T7" fmla="*/ 376922 h 299"/>
              <a:gd name="T8" fmla="*/ 619217 w 451"/>
              <a:gd name="T9" fmla="*/ 414337 h 299"/>
              <a:gd name="T10" fmla="*/ 0 60000 65536"/>
              <a:gd name="T11" fmla="*/ 0 60000 65536"/>
              <a:gd name="T12" fmla="*/ 0 60000 65536"/>
              <a:gd name="T13" fmla="*/ 0 60000 65536"/>
              <a:gd name="T14" fmla="*/ 0 60000 65536"/>
              <a:gd name="T15" fmla="*/ 0 w 451"/>
              <a:gd name="T16" fmla="*/ 0 h 299"/>
              <a:gd name="T17" fmla="*/ 451 w 451"/>
              <a:gd name="T18" fmla="*/ 299 h 299"/>
            </a:gdLst>
            <a:ahLst/>
            <a:cxnLst>
              <a:cxn ang="T10">
                <a:pos x="T0" y="T1"/>
              </a:cxn>
              <a:cxn ang="T11">
                <a:pos x="T2" y="T3"/>
              </a:cxn>
              <a:cxn ang="T12">
                <a:pos x="T4" y="T5"/>
              </a:cxn>
              <a:cxn ang="T13">
                <a:pos x="T6" y="T7"/>
              </a:cxn>
              <a:cxn ang="T14">
                <a:pos x="T8" y="T9"/>
              </a:cxn>
            </a:cxnLst>
            <a:rect l="T15" t="T16" r="T17" b="T18"/>
            <a:pathLst>
              <a:path w="451" h="299">
                <a:moveTo>
                  <a:pt x="442" y="299"/>
                </a:moveTo>
                <a:lnTo>
                  <a:pt x="0" y="27"/>
                </a:lnTo>
                <a:lnTo>
                  <a:pt x="9" y="0"/>
                </a:lnTo>
                <a:lnTo>
                  <a:pt x="451" y="272"/>
                </a:lnTo>
                <a:lnTo>
                  <a:pt x="442" y="299"/>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2" name="Freeform 17"/>
          <p:cNvSpPr>
            <a:spLocks noChangeArrowheads="1"/>
          </p:cNvSpPr>
          <p:nvPr/>
        </p:nvSpPr>
        <p:spPr bwMode="auto">
          <a:xfrm>
            <a:off x="3454400" y="3929063"/>
            <a:ext cx="1049338" cy="538162"/>
          </a:xfrm>
          <a:custGeom>
            <a:avLst/>
            <a:gdLst>
              <a:gd name="T0" fmla="*/ 12609 w 749"/>
              <a:gd name="T1" fmla="*/ 538162 h 389"/>
              <a:gd name="T2" fmla="*/ 0 w 749"/>
              <a:gd name="T3" fmla="*/ 500809 h 389"/>
              <a:gd name="T4" fmla="*/ 1036729 w 749"/>
              <a:gd name="T5" fmla="*/ 0 h 389"/>
              <a:gd name="T6" fmla="*/ 1049338 w 749"/>
              <a:gd name="T7" fmla="*/ 37353 h 389"/>
              <a:gd name="T8" fmla="*/ 12609 w 749"/>
              <a:gd name="T9" fmla="*/ 538162 h 389"/>
              <a:gd name="T10" fmla="*/ 0 60000 65536"/>
              <a:gd name="T11" fmla="*/ 0 60000 65536"/>
              <a:gd name="T12" fmla="*/ 0 60000 65536"/>
              <a:gd name="T13" fmla="*/ 0 60000 65536"/>
              <a:gd name="T14" fmla="*/ 0 60000 65536"/>
              <a:gd name="T15" fmla="*/ 0 w 749"/>
              <a:gd name="T16" fmla="*/ 0 h 389"/>
              <a:gd name="T17" fmla="*/ 749 w 749"/>
              <a:gd name="T18" fmla="*/ 389 h 389"/>
            </a:gdLst>
            <a:ahLst/>
            <a:cxnLst>
              <a:cxn ang="T10">
                <a:pos x="T0" y="T1"/>
              </a:cxn>
              <a:cxn ang="T11">
                <a:pos x="T2" y="T3"/>
              </a:cxn>
              <a:cxn ang="T12">
                <a:pos x="T4" y="T5"/>
              </a:cxn>
              <a:cxn ang="T13">
                <a:pos x="T6" y="T7"/>
              </a:cxn>
              <a:cxn ang="T14">
                <a:pos x="T8" y="T9"/>
              </a:cxn>
            </a:cxnLst>
            <a:rect l="T15" t="T16" r="T17" b="T18"/>
            <a:pathLst>
              <a:path w="749" h="389">
                <a:moveTo>
                  <a:pt x="9" y="389"/>
                </a:moveTo>
                <a:lnTo>
                  <a:pt x="0" y="362"/>
                </a:lnTo>
                <a:lnTo>
                  <a:pt x="740" y="0"/>
                </a:lnTo>
                <a:lnTo>
                  <a:pt x="749" y="27"/>
                </a:lnTo>
                <a:lnTo>
                  <a:pt x="9" y="389"/>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3" name="Freeform 18"/>
          <p:cNvSpPr>
            <a:spLocks noChangeArrowheads="1"/>
          </p:cNvSpPr>
          <p:nvPr/>
        </p:nvSpPr>
        <p:spPr bwMode="auto">
          <a:xfrm>
            <a:off x="4679950" y="3929063"/>
            <a:ext cx="998538" cy="436562"/>
          </a:xfrm>
          <a:custGeom>
            <a:avLst/>
            <a:gdLst>
              <a:gd name="T0" fmla="*/ 985934 w 713"/>
              <a:gd name="T1" fmla="*/ 436562 h 316"/>
              <a:gd name="T2" fmla="*/ 0 w 713"/>
              <a:gd name="T3" fmla="*/ 24867 h 316"/>
              <a:gd name="T4" fmla="*/ 12604 w 713"/>
              <a:gd name="T5" fmla="*/ 0 h 316"/>
              <a:gd name="T6" fmla="*/ 998538 w 713"/>
              <a:gd name="T7" fmla="*/ 399261 h 316"/>
              <a:gd name="T8" fmla="*/ 985934 w 713"/>
              <a:gd name="T9" fmla="*/ 436562 h 316"/>
              <a:gd name="T10" fmla="*/ 0 60000 65536"/>
              <a:gd name="T11" fmla="*/ 0 60000 65536"/>
              <a:gd name="T12" fmla="*/ 0 60000 65536"/>
              <a:gd name="T13" fmla="*/ 0 60000 65536"/>
              <a:gd name="T14" fmla="*/ 0 60000 65536"/>
              <a:gd name="T15" fmla="*/ 0 w 713"/>
              <a:gd name="T16" fmla="*/ 0 h 316"/>
              <a:gd name="T17" fmla="*/ 713 w 713"/>
              <a:gd name="T18" fmla="*/ 316 h 316"/>
            </a:gdLst>
            <a:ahLst/>
            <a:cxnLst>
              <a:cxn ang="T10">
                <a:pos x="T0" y="T1"/>
              </a:cxn>
              <a:cxn ang="T11">
                <a:pos x="T2" y="T3"/>
              </a:cxn>
              <a:cxn ang="T12">
                <a:pos x="T4" y="T5"/>
              </a:cxn>
              <a:cxn ang="T13">
                <a:pos x="T6" y="T7"/>
              </a:cxn>
              <a:cxn ang="T14">
                <a:pos x="T8" y="T9"/>
              </a:cxn>
            </a:cxnLst>
            <a:rect l="T15" t="T16" r="T17" b="T18"/>
            <a:pathLst>
              <a:path w="713" h="316">
                <a:moveTo>
                  <a:pt x="704" y="316"/>
                </a:moveTo>
                <a:lnTo>
                  <a:pt x="0" y="18"/>
                </a:lnTo>
                <a:lnTo>
                  <a:pt x="9" y="0"/>
                </a:lnTo>
                <a:lnTo>
                  <a:pt x="713" y="289"/>
                </a:lnTo>
                <a:lnTo>
                  <a:pt x="704" y="316"/>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4" name="Freeform 19"/>
          <p:cNvSpPr>
            <a:spLocks noChangeArrowheads="1"/>
          </p:cNvSpPr>
          <p:nvPr/>
        </p:nvSpPr>
        <p:spPr bwMode="auto">
          <a:xfrm>
            <a:off x="5830888" y="2976563"/>
            <a:ext cx="973137" cy="1314450"/>
          </a:xfrm>
          <a:custGeom>
            <a:avLst/>
            <a:gdLst>
              <a:gd name="T0" fmla="*/ 37805 w 695"/>
              <a:gd name="T1" fmla="*/ 1314450 h 950"/>
              <a:gd name="T2" fmla="*/ 0 w 695"/>
              <a:gd name="T3" fmla="*/ 1301997 h 950"/>
              <a:gd name="T4" fmla="*/ 947933 w 695"/>
              <a:gd name="T5" fmla="*/ 0 h 950"/>
              <a:gd name="T6" fmla="*/ 973137 w 695"/>
              <a:gd name="T7" fmla="*/ 24905 h 950"/>
              <a:gd name="T8" fmla="*/ 37805 w 695"/>
              <a:gd name="T9" fmla="*/ 1314450 h 950"/>
              <a:gd name="T10" fmla="*/ 0 60000 65536"/>
              <a:gd name="T11" fmla="*/ 0 60000 65536"/>
              <a:gd name="T12" fmla="*/ 0 60000 65536"/>
              <a:gd name="T13" fmla="*/ 0 60000 65536"/>
              <a:gd name="T14" fmla="*/ 0 60000 65536"/>
              <a:gd name="T15" fmla="*/ 0 w 695"/>
              <a:gd name="T16" fmla="*/ 0 h 950"/>
              <a:gd name="T17" fmla="*/ 695 w 695"/>
              <a:gd name="T18" fmla="*/ 950 h 950"/>
            </a:gdLst>
            <a:ahLst/>
            <a:cxnLst>
              <a:cxn ang="T10">
                <a:pos x="T0" y="T1"/>
              </a:cxn>
              <a:cxn ang="T11">
                <a:pos x="T2" y="T3"/>
              </a:cxn>
              <a:cxn ang="T12">
                <a:pos x="T4" y="T5"/>
              </a:cxn>
              <a:cxn ang="T13">
                <a:pos x="T6" y="T7"/>
              </a:cxn>
              <a:cxn ang="T14">
                <a:pos x="T8" y="T9"/>
              </a:cxn>
            </a:cxnLst>
            <a:rect l="T15" t="T16" r="T17" b="T18"/>
            <a:pathLst>
              <a:path w="695" h="950">
                <a:moveTo>
                  <a:pt x="27" y="950"/>
                </a:moveTo>
                <a:lnTo>
                  <a:pt x="0" y="941"/>
                </a:lnTo>
                <a:lnTo>
                  <a:pt x="677" y="0"/>
                </a:lnTo>
                <a:lnTo>
                  <a:pt x="695" y="18"/>
                </a:lnTo>
                <a:lnTo>
                  <a:pt x="27" y="950"/>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5" name="Freeform 20"/>
          <p:cNvSpPr>
            <a:spLocks noEditPoints="1" noChangeArrowheads="1"/>
          </p:cNvSpPr>
          <p:nvPr/>
        </p:nvSpPr>
        <p:spPr bwMode="auto">
          <a:xfrm>
            <a:off x="1671638" y="3652838"/>
            <a:ext cx="252412" cy="263525"/>
          </a:xfrm>
          <a:custGeom>
            <a:avLst/>
            <a:gdLst>
              <a:gd name="T0" fmla="*/ 1591142145 w 20"/>
              <a:gd name="T1" fmla="*/ 2147483646 h 21"/>
              <a:gd name="T2" fmla="*/ 0 w 20"/>
              <a:gd name="T3" fmla="*/ 1728535768 h 21"/>
              <a:gd name="T4" fmla="*/ 1591142145 w 20"/>
              <a:gd name="T5" fmla="*/ 0 h 21"/>
              <a:gd name="T6" fmla="*/ 2147483646 w 20"/>
              <a:gd name="T7" fmla="*/ 1728535768 h 21"/>
              <a:gd name="T8" fmla="*/ 1591142145 w 20"/>
              <a:gd name="T9" fmla="*/ 2147483646 h 21"/>
              <a:gd name="T10" fmla="*/ 1591142145 w 20"/>
              <a:gd name="T11" fmla="*/ 785693513 h 21"/>
              <a:gd name="T12" fmla="*/ 636456858 w 20"/>
              <a:gd name="T13" fmla="*/ 1728535768 h 21"/>
              <a:gd name="T14" fmla="*/ 1591142145 w 20"/>
              <a:gd name="T15" fmla="*/ 2147483646 h 21"/>
              <a:gd name="T16" fmla="*/ 2147483646 w 20"/>
              <a:gd name="T17" fmla="*/ 1728535768 h 21"/>
              <a:gd name="T18" fmla="*/ 1591142145 w 20"/>
              <a:gd name="T19" fmla="*/ 785693513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1"/>
              <a:gd name="T32" fmla="*/ 20 w 2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1">
                <a:moveTo>
                  <a:pt x="10" y="21"/>
                </a:moveTo>
                <a:cubicBezTo>
                  <a:pt x="5" y="21"/>
                  <a:pt x="0" y="16"/>
                  <a:pt x="0" y="11"/>
                </a:cubicBezTo>
                <a:cubicBezTo>
                  <a:pt x="0" y="5"/>
                  <a:pt x="5" y="0"/>
                  <a:pt x="10" y="0"/>
                </a:cubicBezTo>
                <a:cubicBezTo>
                  <a:pt x="16" y="0"/>
                  <a:pt x="20" y="5"/>
                  <a:pt x="20" y="11"/>
                </a:cubicBezTo>
                <a:cubicBezTo>
                  <a:pt x="20" y="16"/>
                  <a:pt x="16" y="21"/>
                  <a:pt x="10" y="21"/>
                </a:cubicBezTo>
                <a:close/>
                <a:moveTo>
                  <a:pt x="10" y="5"/>
                </a:moveTo>
                <a:cubicBezTo>
                  <a:pt x="7" y="5"/>
                  <a:pt x="4" y="7"/>
                  <a:pt x="4" y="11"/>
                </a:cubicBezTo>
                <a:cubicBezTo>
                  <a:pt x="4" y="14"/>
                  <a:pt x="7" y="16"/>
                  <a:pt x="10" y="16"/>
                </a:cubicBezTo>
                <a:cubicBezTo>
                  <a:pt x="13" y="16"/>
                  <a:pt x="16" y="14"/>
                  <a:pt x="16" y="11"/>
                </a:cubicBezTo>
                <a:cubicBezTo>
                  <a:pt x="16" y="7"/>
                  <a:pt x="13" y="5"/>
                  <a:pt x="10" y="5"/>
                </a:cubicBez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6" name="Freeform 21"/>
          <p:cNvSpPr>
            <a:spLocks noEditPoints="1" noChangeArrowheads="1"/>
          </p:cNvSpPr>
          <p:nvPr/>
        </p:nvSpPr>
        <p:spPr bwMode="auto">
          <a:xfrm>
            <a:off x="2303463" y="4578350"/>
            <a:ext cx="252412" cy="250825"/>
          </a:xfrm>
          <a:custGeom>
            <a:avLst/>
            <a:gdLst>
              <a:gd name="T0" fmla="*/ 1599989186 w 20"/>
              <a:gd name="T1" fmla="*/ 2147483646 h 20"/>
              <a:gd name="T2" fmla="*/ 0 w 20"/>
              <a:gd name="T3" fmla="*/ 1570866810 h 20"/>
              <a:gd name="T4" fmla="*/ 1599989186 w 20"/>
              <a:gd name="T5" fmla="*/ 0 h 20"/>
              <a:gd name="T6" fmla="*/ 2147483646 w 20"/>
              <a:gd name="T7" fmla="*/ 1570866810 h 20"/>
              <a:gd name="T8" fmla="*/ 1599989186 w 20"/>
              <a:gd name="T9" fmla="*/ 2147483646 h 20"/>
              <a:gd name="T10" fmla="*/ 1599989186 w 20"/>
              <a:gd name="T11" fmla="*/ 628341708 h 20"/>
              <a:gd name="T12" fmla="*/ 639990626 w 20"/>
              <a:gd name="T13" fmla="*/ 1570866810 h 20"/>
              <a:gd name="T14" fmla="*/ 1599989186 w 20"/>
              <a:gd name="T15" fmla="*/ 2147483646 h 20"/>
              <a:gd name="T16" fmla="*/ 2147483646 w 20"/>
              <a:gd name="T17" fmla="*/ 1570866810 h 20"/>
              <a:gd name="T18" fmla="*/ 1599989186 w 20"/>
              <a:gd name="T19" fmla="*/ 62834170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7" name="Freeform 22"/>
          <p:cNvSpPr>
            <a:spLocks noEditPoints="1" noChangeArrowheads="1"/>
          </p:cNvSpPr>
          <p:nvPr/>
        </p:nvSpPr>
        <p:spPr bwMode="auto">
          <a:xfrm>
            <a:off x="3187700" y="3363913"/>
            <a:ext cx="252413" cy="250825"/>
          </a:xfrm>
          <a:custGeom>
            <a:avLst/>
            <a:gdLst>
              <a:gd name="T0" fmla="*/ 1591148449 w 20"/>
              <a:gd name="T1" fmla="*/ 2147483646 h 20"/>
              <a:gd name="T2" fmla="*/ 0 w 20"/>
              <a:gd name="T3" fmla="*/ 1570866810 h 20"/>
              <a:gd name="T4" fmla="*/ 1591148449 w 20"/>
              <a:gd name="T5" fmla="*/ 0 h 20"/>
              <a:gd name="T6" fmla="*/ 2147483646 w 20"/>
              <a:gd name="T7" fmla="*/ 1570866810 h 20"/>
              <a:gd name="T8" fmla="*/ 1591148449 w 20"/>
              <a:gd name="T9" fmla="*/ 2147483646 h 20"/>
              <a:gd name="T10" fmla="*/ 1591148449 w 20"/>
              <a:gd name="T11" fmla="*/ 628341708 h 20"/>
              <a:gd name="T12" fmla="*/ 636459380 w 20"/>
              <a:gd name="T13" fmla="*/ 1570866810 h 20"/>
              <a:gd name="T14" fmla="*/ 1591148449 w 20"/>
              <a:gd name="T15" fmla="*/ 2147483646 h 20"/>
              <a:gd name="T16" fmla="*/ 2147483646 w 20"/>
              <a:gd name="T17" fmla="*/ 1570866810 h 20"/>
              <a:gd name="T18" fmla="*/ 1591148449 w 20"/>
              <a:gd name="T19" fmla="*/ 62834170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8" name="Freeform 23"/>
          <p:cNvSpPr>
            <a:spLocks noEditPoints="1" noChangeArrowheads="1"/>
          </p:cNvSpPr>
          <p:nvPr/>
        </p:nvSpPr>
        <p:spPr bwMode="auto">
          <a:xfrm>
            <a:off x="4124325" y="4179888"/>
            <a:ext cx="252413" cy="249237"/>
          </a:xfrm>
          <a:custGeom>
            <a:avLst/>
            <a:gdLst>
              <a:gd name="T0" fmla="*/ 1591148449 w 20"/>
              <a:gd name="T1" fmla="*/ 2147483646 h 20"/>
              <a:gd name="T2" fmla="*/ 0 w 20"/>
              <a:gd name="T3" fmla="*/ 1560921484 h 20"/>
              <a:gd name="T4" fmla="*/ 1591148449 w 20"/>
              <a:gd name="T5" fmla="*/ 0 h 20"/>
              <a:gd name="T6" fmla="*/ 2147483646 w 20"/>
              <a:gd name="T7" fmla="*/ 1560921484 h 20"/>
              <a:gd name="T8" fmla="*/ 1591148449 w 20"/>
              <a:gd name="T9" fmla="*/ 2147483646 h 20"/>
              <a:gd name="T10" fmla="*/ 1591148449 w 20"/>
              <a:gd name="T11" fmla="*/ 624363609 h 20"/>
              <a:gd name="T12" fmla="*/ 795580535 w 20"/>
              <a:gd name="T13" fmla="*/ 1560921484 h 20"/>
              <a:gd name="T14" fmla="*/ 1591148449 w 20"/>
              <a:gd name="T15" fmla="*/ 2147483646 h 20"/>
              <a:gd name="T16" fmla="*/ 2147483646 w 20"/>
              <a:gd name="T17" fmla="*/ 1560921484 h 20"/>
              <a:gd name="T18" fmla="*/ 1591148449 w 20"/>
              <a:gd name="T19" fmla="*/ 62436360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9" name="Freeform 24"/>
          <p:cNvSpPr>
            <a:spLocks noEditPoints="1" noChangeArrowheads="1"/>
          </p:cNvSpPr>
          <p:nvPr/>
        </p:nvSpPr>
        <p:spPr bwMode="auto">
          <a:xfrm>
            <a:off x="5173663" y="3402013"/>
            <a:ext cx="252412" cy="250825"/>
          </a:xfrm>
          <a:custGeom>
            <a:avLst/>
            <a:gdLst>
              <a:gd name="T0" fmla="*/ 1599989186 w 20"/>
              <a:gd name="T1" fmla="*/ 2147483646 h 20"/>
              <a:gd name="T2" fmla="*/ 0 w 20"/>
              <a:gd name="T3" fmla="*/ 1570866810 h 20"/>
              <a:gd name="T4" fmla="*/ 1599989186 w 20"/>
              <a:gd name="T5" fmla="*/ 0 h 20"/>
              <a:gd name="T6" fmla="*/ 2147483646 w 20"/>
              <a:gd name="T7" fmla="*/ 1570866810 h 20"/>
              <a:gd name="T8" fmla="*/ 1599989186 w 20"/>
              <a:gd name="T9" fmla="*/ 2147483646 h 20"/>
              <a:gd name="T10" fmla="*/ 1599989186 w 20"/>
              <a:gd name="T11" fmla="*/ 785433405 h 20"/>
              <a:gd name="T12" fmla="*/ 799994593 w 20"/>
              <a:gd name="T13" fmla="*/ 1570866810 h 20"/>
              <a:gd name="T14" fmla="*/ 1599989186 w 20"/>
              <a:gd name="T15" fmla="*/ 2147483646 h 20"/>
              <a:gd name="T16" fmla="*/ 2147483646 w 20"/>
              <a:gd name="T17" fmla="*/ 1570866810 h 20"/>
              <a:gd name="T18" fmla="*/ 1599989186 w 20"/>
              <a:gd name="T19" fmla="*/ 78543340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0" name="Freeform 25"/>
          <p:cNvSpPr>
            <a:spLocks noEditPoints="1" noChangeArrowheads="1"/>
          </p:cNvSpPr>
          <p:nvPr/>
        </p:nvSpPr>
        <p:spPr bwMode="auto">
          <a:xfrm>
            <a:off x="6551613" y="3752850"/>
            <a:ext cx="252412" cy="250825"/>
          </a:xfrm>
          <a:custGeom>
            <a:avLst/>
            <a:gdLst>
              <a:gd name="T0" fmla="*/ 1591142145 w 20"/>
              <a:gd name="T1" fmla="*/ 2147483646 h 20"/>
              <a:gd name="T2" fmla="*/ 0 w 20"/>
              <a:gd name="T3" fmla="*/ 1570866810 h 20"/>
              <a:gd name="T4" fmla="*/ 1591142145 w 20"/>
              <a:gd name="T5" fmla="*/ 0 h 20"/>
              <a:gd name="T6" fmla="*/ 2147483646 w 20"/>
              <a:gd name="T7" fmla="*/ 1570866810 h 20"/>
              <a:gd name="T8" fmla="*/ 1591142145 w 20"/>
              <a:gd name="T9" fmla="*/ 2147483646 h 20"/>
              <a:gd name="T10" fmla="*/ 1591142145 w 20"/>
              <a:gd name="T11" fmla="*/ 628341708 h 20"/>
              <a:gd name="T12" fmla="*/ 636456858 w 20"/>
              <a:gd name="T13" fmla="*/ 1570866810 h 20"/>
              <a:gd name="T14" fmla="*/ 1591142145 w 20"/>
              <a:gd name="T15" fmla="*/ 2147483646 h 20"/>
              <a:gd name="T16" fmla="*/ 2147483646 w 20"/>
              <a:gd name="T17" fmla="*/ 1570866810 h 20"/>
              <a:gd name="T18" fmla="*/ 1591142145 w 20"/>
              <a:gd name="T19" fmla="*/ 62834170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1" name="Freeform 26"/>
          <p:cNvSpPr>
            <a:spLocks noChangeArrowheads="1"/>
          </p:cNvSpPr>
          <p:nvPr/>
        </p:nvSpPr>
        <p:spPr bwMode="auto">
          <a:xfrm>
            <a:off x="898525" y="3852863"/>
            <a:ext cx="847725" cy="1127125"/>
          </a:xfrm>
          <a:custGeom>
            <a:avLst/>
            <a:gdLst>
              <a:gd name="T0" fmla="*/ 52997525 w 605"/>
              <a:gd name="T1" fmla="*/ 1559990787 h 815"/>
              <a:gd name="T2" fmla="*/ 0 w 605"/>
              <a:gd name="T3" fmla="*/ 1525536719 h 815"/>
              <a:gd name="T4" fmla="*/ 1152192790 w 605"/>
              <a:gd name="T5" fmla="*/ 0 h 815"/>
              <a:gd name="T6" fmla="*/ 1187524006 w 605"/>
              <a:gd name="T7" fmla="*/ 34454068 h 815"/>
              <a:gd name="T8" fmla="*/ 52997525 w 605"/>
              <a:gd name="T9" fmla="*/ 1559990787 h 815"/>
              <a:gd name="T10" fmla="*/ 0 60000 65536"/>
              <a:gd name="T11" fmla="*/ 0 60000 65536"/>
              <a:gd name="T12" fmla="*/ 0 60000 65536"/>
              <a:gd name="T13" fmla="*/ 0 60000 65536"/>
              <a:gd name="T14" fmla="*/ 0 60000 65536"/>
              <a:gd name="T15" fmla="*/ 0 w 605"/>
              <a:gd name="T16" fmla="*/ 0 h 815"/>
              <a:gd name="T17" fmla="*/ 605 w 605"/>
              <a:gd name="T18" fmla="*/ 815 h 815"/>
            </a:gdLst>
            <a:ahLst/>
            <a:cxnLst>
              <a:cxn ang="T10">
                <a:pos x="T0" y="T1"/>
              </a:cxn>
              <a:cxn ang="T11">
                <a:pos x="T2" y="T3"/>
              </a:cxn>
              <a:cxn ang="T12">
                <a:pos x="T4" y="T5"/>
              </a:cxn>
              <a:cxn ang="T13">
                <a:pos x="T6" y="T7"/>
              </a:cxn>
              <a:cxn ang="T14">
                <a:pos x="T8" y="T9"/>
              </a:cxn>
            </a:cxnLst>
            <a:rect l="T15" t="T16" r="T17" b="T18"/>
            <a:pathLst>
              <a:path w="605" h="815">
                <a:moveTo>
                  <a:pt x="27" y="815"/>
                </a:moveTo>
                <a:lnTo>
                  <a:pt x="0" y="797"/>
                </a:lnTo>
                <a:lnTo>
                  <a:pt x="587" y="0"/>
                </a:lnTo>
                <a:lnTo>
                  <a:pt x="605" y="18"/>
                </a:lnTo>
                <a:lnTo>
                  <a:pt x="27" y="815"/>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2" name="Freeform 27"/>
          <p:cNvSpPr>
            <a:spLocks noChangeArrowheads="1"/>
          </p:cNvSpPr>
          <p:nvPr/>
        </p:nvSpPr>
        <p:spPr bwMode="auto">
          <a:xfrm>
            <a:off x="1873250" y="3814763"/>
            <a:ext cx="504825" cy="827087"/>
          </a:xfrm>
          <a:custGeom>
            <a:avLst/>
            <a:gdLst>
              <a:gd name="T0" fmla="*/ 654285363 w 361"/>
              <a:gd name="T1" fmla="*/ 1144725814 h 597"/>
              <a:gd name="T2" fmla="*/ 0 w 361"/>
              <a:gd name="T3" fmla="*/ 34514604 h 597"/>
              <a:gd name="T4" fmla="*/ 52891956 w 361"/>
              <a:gd name="T5" fmla="*/ 0 h 597"/>
              <a:gd name="T6" fmla="*/ 707177319 w 361"/>
              <a:gd name="T7" fmla="*/ 1127469205 h 597"/>
              <a:gd name="T8" fmla="*/ 654285363 w 361"/>
              <a:gd name="T9" fmla="*/ 1144725814 h 597"/>
              <a:gd name="T10" fmla="*/ 0 60000 65536"/>
              <a:gd name="T11" fmla="*/ 0 60000 65536"/>
              <a:gd name="T12" fmla="*/ 0 60000 65536"/>
              <a:gd name="T13" fmla="*/ 0 60000 65536"/>
              <a:gd name="T14" fmla="*/ 0 60000 65536"/>
              <a:gd name="T15" fmla="*/ 0 w 361"/>
              <a:gd name="T16" fmla="*/ 0 h 597"/>
              <a:gd name="T17" fmla="*/ 361 w 361"/>
              <a:gd name="T18" fmla="*/ 597 h 597"/>
            </a:gdLst>
            <a:ahLst/>
            <a:cxnLst>
              <a:cxn ang="T10">
                <a:pos x="T0" y="T1"/>
              </a:cxn>
              <a:cxn ang="T11">
                <a:pos x="T2" y="T3"/>
              </a:cxn>
              <a:cxn ang="T12">
                <a:pos x="T4" y="T5"/>
              </a:cxn>
              <a:cxn ang="T13">
                <a:pos x="T6" y="T7"/>
              </a:cxn>
              <a:cxn ang="T14">
                <a:pos x="T8" y="T9"/>
              </a:cxn>
            </a:cxnLst>
            <a:rect l="T15" t="T16" r="T17" b="T18"/>
            <a:pathLst>
              <a:path w="361" h="597">
                <a:moveTo>
                  <a:pt x="334" y="597"/>
                </a:moveTo>
                <a:lnTo>
                  <a:pt x="0" y="18"/>
                </a:lnTo>
                <a:lnTo>
                  <a:pt x="27" y="0"/>
                </a:lnTo>
                <a:lnTo>
                  <a:pt x="361" y="588"/>
                </a:lnTo>
                <a:lnTo>
                  <a:pt x="334" y="597"/>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3" name="Freeform 28"/>
          <p:cNvSpPr>
            <a:spLocks noChangeArrowheads="1"/>
          </p:cNvSpPr>
          <p:nvPr/>
        </p:nvSpPr>
        <p:spPr bwMode="auto">
          <a:xfrm>
            <a:off x="2493963" y="3552825"/>
            <a:ext cx="795337" cy="1101725"/>
          </a:xfrm>
          <a:custGeom>
            <a:avLst/>
            <a:gdLst>
              <a:gd name="T0" fmla="*/ 35307082 w 568"/>
              <a:gd name="T1" fmla="*/ 1524835843 h 796"/>
              <a:gd name="T2" fmla="*/ 0 w 568"/>
              <a:gd name="T3" fmla="*/ 1490354342 h 796"/>
              <a:gd name="T4" fmla="*/ 1061175592 w 568"/>
              <a:gd name="T5" fmla="*/ 0 h 796"/>
              <a:gd name="T6" fmla="*/ 1114136915 w 568"/>
              <a:gd name="T7" fmla="*/ 34481501 h 796"/>
              <a:gd name="T8" fmla="*/ 35307082 w 568"/>
              <a:gd name="T9" fmla="*/ 1524835843 h 796"/>
              <a:gd name="T10" fmla="*/ 0 60000 65536"/>
              <a:gd name="T11" fmla="*/ 0 60000 65536"/>
              <a:gd name="T12" fmla="*/ 0 60000 65536"/>
              <a:gd name="T13" fmla="*/ 0 60000 65536"/>
              <a:gd name="T14" fmla="*/ 0 60000 65536"/>
              <a:gd name="T15" fmla="*/ 0 w 568"/>
              <a:gd name="T16" fmla="*/ 0 h 796"/>
              <a:gd name="T17" fmla="*/ 568 w 568"/>
              <a:gd name="T18" fmla="*/ 796 h 796"/>
            </a:gdLst>
            <a:ahLst/>
            <a:cxnLst>
              <a:cxn ang="T10">
                <a:pos x="T0" y="T1"/>
              </a:cxn>
              <a:cxn ang="T11">
                <a:pos x="T2" y="T3"/>
              </a:cxn>
              <a:cxn ang="T12">
                <a:pos x="T4" y="T5"/>
              </a:cxn>
              <a:cxn ang="T13">
                <a:pos x="T6" y="T7"/>
              </a:cxn>
              <a:cxn ang="T14">
                <a:pos x="T8" y="T9"/>
              </a:cxn>
            </a:cxnLst>
            <a:rect l="T15" t="T16" r="T17" b="T18"/>
            <a:pathLst>
              <a:path w="568" h="796">
                <a:moveTo>
                  <a:pt x="18" y="796"/>
                </a:moveTo>
                <a:lnTo>
                  <a:pt x="0" y="778"/>
                </a:lnTo>
                <a:lnTo>
                  <a:pt x="541" y="0"/>
                </a:lnTo>
                <a:lnTo>
                  <a:pt x="568" y="18"/>
                </a:lnTo>
                <a:lnTo>
                  <a:pt x="18" y="796"/>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4" name="Freeform 29"/>
          <p:cNvSpPr>
            <a:spLocks noChangeArrowheads="1"/>
          </p:cNvSpPr>
          <p:nvPr/>
        </p:nvSpPr>
        <p:spPr bwMode="auto">
          <a:xfrm>
            <a:off x="3376613" y="3552825"/>
            <a:ext cx="811212" cy="688975"/>
          </a:xfrm>
          <a:custGeom>
            <a:avLst/>
            <a:gdLst>
              <a:gd name="T0" fmla="*/ 1100985909 w 578"/>
              <a:gd name="T1" fmla="*/ 953571837 h 498"/>
              <a:gd name="T2" fmla="*/ 0 w 578"/>
              <a:gd name="T3" fmla="*/ 34466735 h 498"/>
              <a:gd name="T4" fmla="*/ 35388773 w 578"/>
              <a:gd name="T5" fmla="*/ 0 h 498"/>
              <a:gd name="T6" fmla="*/ 1136374681 w 578"/>
              <a:gd name="T7" fmla="*/ 919105101 h 498"/>
              <a:gd name="T8" fmla="*/ 1100985909 w 578"/>
              <a:gd name="T9" fmla="*/ 953571837 h 498"/>
              <a:gd name="T10" fmla="*/ 0 60000 65536"/>
              <a:gd name="T11" fmla="*/ 0 60000 65536"/>
              <a:gd name="T12" fmla="*/ 0 60000 65536"/>
              <a:gd name="T13" fmla="*/ 0 60000 65536"/>
              <a:gd name="T14" fmla="*/ 0 60000 65536"/>
              <a:gd name="T15" fmla="*/ 0 w 578"/>
              <a:gd name="T16" fmla="*/ 0 h 498"/>
              <a:gd name="T17" fmla="*/ 578 w 578"/>
              <a:gd name="T18" fmla="*/ 498 h 498"/>
            </a:gdLst>
            <a:ahLst/>
            <a:cxnLst>
              <a:cxn ang="T10">
                <a:pos x="T0" y="T1"/>
              </a:cxn>
              <a:cxn ang="T11">
                <a:pos x="T2" y="T3"/>
              </a:cxn>
              <a:cxn ang="T12">
                <a:pos x="T4" y="T5"/>
              </a:cxn>
              <a:cxn ang="T13">
                <a:pos x="T6" y="T7"/>
              </a:cxn>
              <a:cxn ang="T14">
                <a:pos x="T8" y="T9"/>
              </a:cxn>
            </a:cxnLst>
            <a:rect l="T15" t="T16" r="T17" b="T18"/>
            <a:pathLst>
              <a:path w="578" h="498">
                <a:moveTo>
                  <a:pt x="560" y="498"/>
                </a:moveTo>
                <a:lnTo>
                  <a:pt x="0" y="18"/>
                </a:lnTo>
                <a:lnTo>
                  <a:pt x="18" y="0"/>
                </a:lnTo>
                <a:lnTo>
                  <a:pt x="578" y="480"/>
                </a:lnTo>
                <a:lnTo>
                  <a:pt x="560" y="498"/>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5" name="Freeform 30"/>
          <p:cNvSpPr>
            <a:spLocks noChangeArrowheads="1"/>
          </p:cNvSpPr>
          <p:nvPr/>
        </p:nvSpPr>
        <p:spPr bwMode="auto">
          <a:xfrm>
            <a:off x="4338638" y="3589338"/>
            <a:ext cx="909637" cy="714375"/>
          </a:xfrm>
          <a:custGeom>
            <a:avLst/>
            <a:gdLst>
              <a:gd name="T0" fmla="*/ 35286918 w 650"/>
              <a:gd name="T1" fmla="*/ 988726842 h 516"/>
              <a:gd name="T2" fmla="*/ 0 w 650"/>
              <a:gd name="T3" fmla="*/ 936991417 h 516"/>
              <a:gd name="T4" fmla="*/ 1238964778 w 650"/>
              <a:gd name="T5" fmla="*/ 0 h 516"/>
              <a:gd name="T6" fmla="*/ 1274251697 w 650"/>
              <a:gd name="T7" fmla="*/ 51735425 h 516"/>
              <a:gd name="T8" fmla="*/ 35286918 w 650"/>
              <a:gd name="T9" fmla="*/ 988726842 h 516"/>
              <a:gd name="T10" fmla="*/ 0 60000 65536"/>
              <a:gd name="T11" fmla="*/ 0 60000 65536"/>
              <a:gd name="T12" fmla="*/ 0 60000 65536"/>
              <a:gd name="T13" fmla="*/ 0 60000 65536"/>
              <a:gd name="T14" fmla="*/ 0 60000 65536"/>
              <a:gd name="T15" fmla="*/ 0 w 650"/>
              <a:gd name="T16" fmla="*/ 0 h 516"/>
              <a:gd name="T17" fmla="*/ 650 w 650"/>
              <a:gd name="T18" fmla="*/ 516 h 516"/>
            </a:gdLst>
            <a:ahLst/>
            <a:cxnLst>
              <a:cxn ang="T10">
                <a:pos x="T0" y="T1"/>
              </a:cxn>
              <a:cxn ang="T11">
                <a:pos x="T2" y="T3"/>
              </a:cxn>
              <a:cxn ang="T12">
                <a:pos x="T4" y="T5"/>
              </a:cxn>
              <a:cxn ang="T13">
                <a:pos x="T6" y="T7"/>
              </a:cxn>
              <a:cxn ang="T14">
                <a:pos x="T8" y="T9"/>
              </a:cxn>
            </a:cxnLst>
            <a:rect l="T15" t="T16" r="T17" b="T18"/>
            <a:pathLst>
              <a:path w="650" h="516">
                <a:moveTo>
                  <a:pt x="18" y="516"/>
                </a:moveTo>
                <a:lnTo>
                  <a:pt x="0" y="489"/>
                </a:lnTo>
                <a:lnTo>
                  <a:pt x="632" y="0"/>
                </a:lnTo>
                <a:lnTo>
                  <a:pt x="650" y="27"/>
                </a:lnTo>
                <a:lnTo>
                  <a:pt x="18" y="516"/>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6" name="Freeform 31"/>
          <p:cNvSpPr>
            <a:spLocks noChangeArrowheads="1"/>
          </p:cNvSpPr>
          <p:nvPr/>
        </p:nvSpPr>
        <p:spPr bwMode="auto">
          <a:xfrm>
            <a:off x="5402263" y="3527425"/>
            <a:ext cx="1187450" cy="349250"/>
          </a:xfrm>
          <a:custGeom>
            <a:avLst/>
            <a:gdLst>
              <a:gd name="T0" fmla="*/ 1645767892 w 848"/>
              <a:gd name="T1" fmla="*/ 483378565 h 253"/>
              <a:gd name="T2" fmla="*/ 0 w 848"/>
              <a:gd name="T3" fmla="*/ 51585467 h 253"/>
              <a:gd name="T4" fmla="*/ 17654917 w 848"/>
              <a:gd name="T5" fmla="*/ 0 h 253"/>
              <a:gd name="T6" fmla="*/ 1663422809 w 848"/>
              <a:gd name="T7" fmla="*/ 431793098 h 253"/>
              <a:gd name="T8" fmla="*/ 1645767892 w 848"/>
              <a:gd name="T9" fmla="*/ 483378565 h 253"/>
              <a:gd name="T10" fmla="*/ 0 60000 65536"/>
              <a:gd name="T11" fmla="*/ 0 60000 65536"/>
              <a:gd name="T12" fmla="*/ 0 60000 65536"/>
              <a:gd name="T13" fmla="*/ 0 60000 65536"/>
              <a:gd name="T14" fmla="*/ 0 60000 65536"/>
              <a:gd name="T15" fmla="*/ 0 w 848"/>
              <a:gd name="T16" fmla="*/ 0 h 253"/>
              <a:gd name="T17" fmla="*/ 848 w 848"/>
              <a:gd name="T18" fmla="*/ 253 h 253"/>
            </a:gdLst>
            <a:ahLst/>
            <a:cxnLst>
              <a:cxn ang="T10">
                <a:pos x="T0" y="T1"/>
              </a:cxn>
              <a:cxn ang="T11">
                <a:pos x="T2" y="T3"/>
              </a:cxn>
              <a:cxn ang="T12">
                <a:pos x="T4" y="T5"/>
              </a:cxn>
              <a:cxn ang="T13">
                <a:pos x="T6" y="T7"/>
              </a:cxn>
              <a:cxn ang="T14">
                <a:pos x="T8" y="T9"/>
              </a:cxn>
            </a:cxnLst>
            <a:rect l="T15" t="T16" r="T17" b="T18"/>
            <a:pathLst>
              <a:path w="848" h="253">
                <a:moveTo>
                  <a:pt x="839" y="253"/>
                </a:moveTo>
                <a:lnTo>
                  <a:pt x="0" y="27"/>
                </a:lnTo>
                <a:lnTo>
                  <a:pt x="9" y="0"/>
                </a:lnTo>
                <a:lnTo>
                  <a:pt x="848" y="226"/>
                </a:lnTo>
                <a:lnTo>
                  <a:pt x="839" y="253"/>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7" name="Freeform 32"/>
          <p:cNvSpPr>
            <a:spLocks noEditPoints="1" noChangeArrowheads="1"/>
          </p:cNvSpPr>
          <p:nvPr/>
        </p:nvSpPr>
        <p:spPr bwMode="auto">
          <a:xfrm>
            <a:off x="3074988" y="3001963"/>
            <a:ext cx="265112" cy="249237"/>
          </a:xfrm>
          <a:custGeom>
            <a:avLst/>
            <a:gdLst>
              <a:gd name="T0" fmla="*/ 1591618829 w 21"/>
              <a:gd name="T1" fmla="*/ 2147483646 h 20"/>
              <a:gd name="T2" fmla="*/ 0 w 21"/>
              <a:gd name="T3" fmla="*/ 1560921484 h 20"/>
              <a:gd name="T4" fmla="*/ 1591618829 w 21"/>
              <a:gd name="T5" fmla="*/ 0 h 20"/>
              <a:gd name="T6" fmla="*/ 2147483646 w 21"/>
              <a:gd name="T7" fmla="*/ 1560921484 h 20"/>
              <a:gd name="T8" fmla="*/ 1591618829 w 21"/>
              <a:gd name="T9" fmla="*/ 2147483646 h 20"/>
              <a:gd name="T10" fmla="*/ 1591618829 w 21"/>
              <a:gd name="T11" fmla="*/ 624363609 h 20"/>
              <a:gd name="T12" fmla="*/ 795815726 w 21"/>
              <a:gd name="T13" fmla="*/ 1560921484 h 20"/>
              <a:gd name="T14" fmla="*/ 1591618829 w 21"/>
              <a:gd name="T15" fmla="*/ 2147483646 h 20"/>
              <a:gd name="T16" fmla="*/ 2147483646 w 21"/>
              <a:gd name="T17" fmla="*/ 1560921484 h 20"/>
              <a:gd name="T18" fmla="*/ 1591618829 w 21"/>
              <a:gd name="T19" fmla="*/ 62436360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10" y="20"/>
                </a:moveTo>
                <a:cubicBezTo>
                  <a:pt x="5" y="20"/>
                  <a:pt x="0" y="15"/>
                  <a:pt x="0" y="10"/>
                </a:cubicBezTo>
                <a:cubicBezTo>
                  <a:pt x="0" y="4"/>
                  <a:pt x="5" y="0"/>
                  <a:pt x="10" y="0"/>
                </a:cubicBezTo>
                <a:cubicBezTo>
                  <a:pt x="16" y="0"/>
                  <a:pt x="21" y="4"/>
                  <a:pt x="21" y="10"/>
                </a:cubicBezTo>
                <a:cubicBezTo>
                  <a:pt x="21"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8" name="Freeform 33"/>
          <p:cNvSpPr>
            <a:spLocks noEditPoints="1" noChangeArrowheads="1"/>
          </p:cNvSpPr>
          <p:nvPr/>
        </p:nvSpPr>
        <p:spPr bwMode="auto">
          <a:xfrm>
            <a:off x="2138363" y="3678238"/>
            <a:ext cx="252412" cy="250825"/>
          </a:xfrm>
          <a:custGeom>
            <a:avLst/>
            <a:gdLst>
              <a:gd name="T0" fmla="*/ 1591142145 w 20"/>
              <a:gd name="T1" fmla="*/ 2147483646 h 20"/>
              <a:gd name="T2" fmla="*/ 0 w 20"/>
              <a:gd name="T3" fmla="*/ 1570866810 h 20"/>
              <a:gd name="T4" fmla="*/ 1591142145 w 20"/>
              <a:gd name="T5" fmla="*/ 0 h 20"/>
              <a:gd name="T6" fmla="*/ 2147483646 w 20"/>
              <a:gd name="T7" fmla="*/ 1570866810 h 20"/>
              <a:gd name="T8" fmla="*/ 1591142145 w 20"/>
              <a:gd name="T9" fmla="*/ 2147483646 h 20"/>
              <a:gd name="T10" fmla="*/ 1591142145 w 20"/>
              <a:gd name="T11" fmla="*/ 628341708 h 20"/>
              <a:gd name="T12" fmla="*/ 795577383 w 20"/>
              <a:gd name="T13" fmla="*/ 1570866810 h 20"/>
              <a:gd name="T14" fmla="*/ 1591142145 w 20"/>
              <a:gd name="T15" fmla="*/ 2147483646 h 20"/>
              <a:gd name="T16" fmla="*/ 2147483646 w 20"/>
              <a:gd name="T17" fmla="*/ 1570866810 h 20"/>
              <a:gd name="T18" fmla="*/ 1591142145 w 20"/>
              <a:gd name="T19" fmla="*/ 62834170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6"/>
                  <a:pt x="5" y="10"/>
                </a:cubicBezTo>
                <a:cubicBezTo>
                  <a:pt x="5" y="13"/>
                  <a:pt x="7" y="15"/>
                  <a:pt x="10" y="15"/>
                </a:cubicBezTo>
                <a:cubicBezTo>
                  <a:pt x="13" y="15"/>
                  <a:pt x="16" y="13"/>
                  <a:pt x="16" y="10"/>
                </a:cubicBezTo>
                <a:cubicBezTo>
                  <a:pt x="16" y="6"/>
                  <a:pt x="13" y="4"/>
                  <a:pt x="10" y="4"/>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39" name="Freeform 34"/>
          <p:cNvSpPr>
            <a:spLocks noEditPoints="1" noChangeArrowheads="1"/>
          </p:cNvSpPr>
          <p:nvPr/>
        </p:nvSpPr>
        <p:spPr bwMode="auto">
          <a:xfrm>
            <a:off x="3806825" y="3703638"/>
            <a:ext cx="254000" cy="261937"/>
          </a:xfrm>
          <a:custGeom>
            <a:avLst/>
            <a:gdLst>
              <a:gd name="T0" fmla="*/ 1610055200 w 20"/>
              <a:gd name="T1" fmla="*/ 2147483646 h 21"/>
              <a:gd name="T2" fmla="*/ 0 w 20"/>
              <a:gd name="T3" fmla="*/ 1561930331 h 21"/>
              <a:gd name="T4" fmla="*/ 1610055200 w 20"/>
              <a:gd name="T5" fmla="*/ 0 h 21"/>
              <a:gd name="T6" fmla="*/ 2147483646 w 20"/>
              <a:gd name="T7" fmla="*/ 1561930331 h 21"/>
              <a:gd name="T8" fmla="*/ 1610055200 w 20"/>
              <a:gd name="T9" fmla="*/ 2147483646 h 21"/>
              <a:gd name="T10" fmla="*/ 1610055200 w 20"/>
              <a:gd name="T11" fmla="*/ 780958929 h 21"/>
              <a:gd name="T12" fmla="*/ 644017000 w 20"/>
              <a:gd name="T13" fmla="*/ 1561930331 h 21"/>
              <a:gd name="T14" fmla="*/ 1610055200 w 20"/>
              <a:gd name="T15" fmla="*/ 2147483646 h 21"/>
              <a:gd name="T16" fmla="*/ 2147483646 w 20"/>
              <a:gd name="T17" fmla="*/ 1561930331 h 21"/>
              <a:gd name="T18" fmla="*/ 1610055200 w 20"/>
              <a:gd name="T19" fmla="*/ 780958929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1"/>
              <a:gd name="T32" fmla="*/ 20 w 2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1">
                <a:moveTo>
                  <a:pt x="10" y="21"/>
                </a:moveTo>
                <a:cubicBezTo>
                  <a:pt x="4" y="21"/>
                  <a:pt x="0" y="16"/>
                  <a:pt x="0" y="10"/>
                </a:cubicBezTo>
                <a:cubicBezTo>
                  <a:pt x="0" y="5"/>
                  <a:pt x="4" y="0"/>
                  <a:pt x="10" y="0"/>
                </a:cubicBezTo>
                <a:cubicBezTo>
                  <a:pt x="15" y="0"/>
                  <a:pt x="20" y="5"/>
                  <a:pt x="20" y="10"/>
                </a:cubicBezTo>
                <a:cubicBezTo>
                  <a:pt x="20" y="16"/>
                  <a:pt x="15" y="21"/>
                  <a:pt x="10" y="21"/>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0" name="Freeform 35"/>
          <p:cNvSpPr>
            <a:spLocks noEditPoints="1" noChangeArrowheads="1"/>
          </p:cNvSpPr>
          <p:nvPr/>
        </p:nvSpPr>
        <p:spPr bwMode="auto">
          <a:xfrm>
            <a:off x="4830763" y="4140200"/>
            <a:ext cx="254000" cy="250825"/>
          </a:xfrm>
          <a:custGeom>
            <a:avLst/>
            <a:gdLst>
              <a:gd name="T0" fmla="*/ 1610055200 w 20"/>
              <a:gd name="T1" fmla="*/ 2147483646 h 20"/>
              <a:gd name="T2" fmla="*/ 0 w 20"/>
              <a:gd name="T3" fmla="*/ 1570866810 h 20"/>
              <a:gd name="T4" fmla="*/ 1610055200 w 20"/>
              <a:gd name="T5" fmla="*/ 0 h 20"/>
              <a:gd name="T6" fmla="*/ 2147483646 w 20"/>
              <a:gd name="T7" fmla="*/ 1570866810 h 20"/>
              <a:gd name="T8" fmla="*/ 1610055200 w 20"/>
              <a:gd name="T9" fmla="*/ 2147483646 h 20"/>
              <a:gd name="T10" fmla="*/ 1610055200 w 20"/>
              <a:gd name="T11" fmla="*/ 628341708 h 20"/>
              <a:gd name="T12" fmla="*/ 644017000 w 20"/>
              <a:gd name="T13" fmla="*/ 1570866810 h 20"/>
              <a:gd name="T14" fmla="*/ 1610055200 w 20"/>
              <a:gd name="T15" fmla="*/ 2147483646 h 20"/>
              <a:gd name="T16" fmla="*/ 2147483646 w 20"/>
              <a:gd name="T17" fmla="*/ 1570866810 h 20"/>
              <a:gd name="T18" fmla="*/ 1610055200 w 20"/>
              <a:gd name="T19" fmla="*/ 62834170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6" y="13"/>
                  <a:pt x="16" y="10"/>
                </a:cubicBezTo>
                <a:cubicBezTo>
                  <a:pt x="16" y="7"/>
                  <a:pt x="13" y="4"/>
                  <a:pt x="10" y="4"/>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1" name="Freeform 36"/>
          <p:cNvSpPr>
            <a:spLocks noEditPoints="1" noChangeArrowheads="1"/>
          </p:cNvSpPr>
          <p:nvPr/>
        </p:nvSpPr>
        <p:spPr bwMode="auto">
          <a:xfrm>
            <a:off x="5818188" y="3189288"/>
            <a:ext cx="252412" cy="250825"/>
          </a:xfrm>
          <a:custGeom>
            <a:avLst/>
            <a:gdLst>
              <a:gd name="T0" fmla="*/ 1599989186 w 20"/>
              <a:gd name="T1" fmla="*/ 2147483646 h 20"/>
              <a:gd name="T2" fmla="*/ 0 w 20"/>
              <a:gd name="T3" fmla="*/ 1570866810 h 20"/>
              <a:gd name="T4" fmla="*/ 1599989186 w 20"/>
              <a:gd name="T5" fmla="*/ 0 h 20"/>
              <a:gd name="T6" fmla="*/ 2147483646 w 20"/>
              <a:gd name="T7" fmla="*/ 1570866810 h 20"/>
              <a:gd name="T8" fmla="*/ 1599989186 w 20"/>
              <a:gd name="T9" fmla="*/ 2147483646 h 20"/>
              <a:gd name="T10" fmla="*/ 1599989186 w 20"/>
              <a:gd name="T11" fmla="*/ 785433405 h 20"/>
              <a:gd name="T12" fmla="*/ 799994593 w 20"/>
              <a:gd name="T13" fmla="*/ 1570866810 h 20"/>
              <a:gd name="T14" fmla="*/ 1599989186 w 20"/>
              <a:gd name="T15" fmla="*/ 2147483646 h 20"/>
              <a:gd name="T16" fmla="*/ 2147483646 w 20"/>
              <a:gd name="T17" fmla="*/ 1570866810 h 20"/>
              <a:gd name="T18" fmla="*/ 1599989186 w 20"/>
              <a:gd name="T19" fmla="*/ 78543340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2" name="Freeform 37"/>
          <p:cNvSpPr>
            <a:spLocks noEditPoints="1" noChangeArrowheads="1"/>
          </p:cNvSpPr>
          <p:nvPr/>
        </p:nvSpPr>
        <p:spPr bwMode="auto">
          <a:xfrm>
            <a:off x="7221538" y="3189288"/>
            <a:ext cx="254000" cy="250825"/>
          </a:xfrm>
          <a:custGeom>
            <a:avLst/>
            <a:gdLst>
              <a:gd name="T0" fmla="*/ 1610055200 w 20"/>
              <a:gd name="T1" fmla="*/ 2147483646 h 20"/>
              <a:gd name="T2" fmla="*/ 0 w 20"/>
              <a:gd name="T3" fmla="*/ 1570866810 h 20"/>
              <a:gd name="T4" fmla="*/ 1610055200 w 20"/>
              <a:gd name="T5" fmla="*/ 0 h 20"/>
              <a:gd name="T6" fmla="*/ 2147483646 w 20"/>
              <a:gd name="T7" fmla="*/ 1570866810 h 20"/>
              <a:gd name="T8" fmla="*/ 1610055200 w 20"/>
              <a:gd name="T9" fmla="*/ 2147483646 h 20"/>
              <a:gd name="T10" fmla="*/ 1610055200 w 20"/>
              <a:gd name="T11" fmla="*/ 785433405 h 20"/>
              <a:gd name="T12" fmla="*/ 644017000 w 20"/>
              <a:gd name="T13" fmla="*/ 1570866810 h 20"/>
              <a:gd name="T14" fmla="*/ 1610055200 w 20"/>
              <a:gd name="T15" fmla="*/ 2147483646 h 20"/>
              <a:gd name="T16" fmla="*/ 2147483646 w 20"/>
              <a:gd name="T17" fmla="*/ 1570866810 h 20"/>
              <a:gd name="T18" fmla="*/ 1610055200 w 20"/>
              <a:gd name="T19" fmla="*/ 78543340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3" name="Freeform 38"/>
          <p:cNvSpPr>
            <a:spLocks noChangeArrowheads="1"/>
          </p:cNvSpPr>
          <p:nvPr/>
        </p:nvSpPr>
        <p:spPr bwMode="auto">
          <a:xfrm>
            <a:off x="923925" y="3865563"/>
            <a:ext cx="1290638" cy="1314450"/>
          </a:xfrm>
          <a:custGeom>
            <a:avLst/>
            <a:gdLst>
              <a:gd name="T0" fmla="*/ 53003041 w 921"/>
              <a:gd name="T1" fmla="*/ 1819256913 h 950"/>
              <a:gd name="T2" fmla="*/ 0 w 921"/>
              <a:gd name="T3" fmla="*/ 1784786499 h 950"/>
              <a:gd name="T4" fmla="*/ 1772637341 w 921"/>
              <a:gd name="T5" fmla="*/ 0 h 950"/>
              <a:gd name="T6" fmla="*/ 1807972235 w 921"/>
              <a:gd name="T7" fmla="*/ 36385360 h 950"/>
              <a:gd name="T8" fmla="*/ 53003041 w 921"/>
              <a:gd name="T9" fmla="*/ 1819256913 h 950"/>
              <a:gd name="T10" fmla="*/ 0 60000 65536"/>
              <a:gd name="T11" fmla="*/ 0 60000 65536"/>
              <a:gd name="T12" fmla="*/ 0 60000 65536"/>
              <a:gd name="T13" fmla="*/ 0 60000 65536"/>
              <a:gd name="T14" fmla="*/ 0 60000 65536"/>
              <a:gd name="T15" fmla="*/ 0 w 921"/>
              <a:gd name="T16" fmla="*/ 0 h 950"/>
              <a:gd name="T17" fmla="*/ 921 w 921"/>
              <a:gd name="T18" fmla="*/ 950 h 950"/>
            </a:gdLst>
            <a:ahLst/>
            <a:cxnLst>
              <a:cxn ang="T10">
                <a:pos x="T0" y="T1"/>
              </a:cxn>
              <a:cxn ang="T11">
                <a:pos x="T2" y="T3"/>
              </a:cxn>
              <a:cxn ang="T12">
                <a:pos x="T4" y="T5"/>
              </a:cxn>
              <a:cxn ang="T13">
                <a:pos x="T6" y="T7"/>
              </a:cxn>
              <a:cxn ang="T14">
                <a:pos x="T8" y="T9"/>
              </a:cxn>
            </a:cxnLst>
            <a:rect l="T15" t="T16" r="T17" b="T18"/>
            <a:pathLst>
              <a:path w="921" h="950">
                <a:moveTo>
                  <a:pt x="27" y="950"/>
                </a:moveTo>
                <a:lnTo>
                  <a:pt x="0" y="932"/>
                </a:lnTo>
                <a:lnTo>
                  <a:pt x="903" y="0"/>
                </a:lnTo>
                <a:lnTo>
                  <a:pt x="921" y="19"/>
                </a:lnTo>
                <a:lnTo>
                  <a:pt x="27" y="950"/>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4" name="Freeform 39"/>
          <p:cNvSpPr>
            <a:spLocks noChangeArrowheads="1"/>
          </p:cNvSpPr>
          <p:nvPr/>
        </p:nvSpPr>
        <p:spPr bwMode="auto">
          <a:xfrm>
            <a:off x="2328863" y="3152775"/>
            <a:ext cx="796925" cy="587375"/>
          </a:xfrm>
          <a:custGeom>
            <a:avLst/>
            <a:gdLst>
              <a:gd name="T0" fmla="*/ 35315402 w 569"/>
              <a:gd name="T1" fmla="*/ 812953259 h 425"/>
              <a:gd name="T2" fmla="*/ 0 w 569"/>
              <a:gd name="T3" fmla="*/ 778522028 h 425"/>
              <a:gd name="T4" fmla="*/ 1081046270 w 569"/>
              <a:gd name="T5" fmla="*/ 0 h 425"/>
              <a:gd name="T6" fmla="*/ 1116361672 w 569"/>
              <a:gd name="T7" fmla="*/ 34431231 h 425"/>
              <a:gd name="T8" fmla="*/ 35315402 w 569"/>
              <a:gd name="T9" fmla="*/ 812953259 h 425"/>
              <a:gd name="T10" fmla="*/ 0 60000 65536"/>
              <a:gd name="T11" fmla="*/ 0 60000 65536"/>
              <a:gd name="T12" fmla="*/ 0 60000 65536"/>
              <a:gd name="T13" fmla="*/ 0 60000 65536"/>
              <a:gd name="T14" fmla="*/ 0 60000 65536"/>
              <a:gd name="T15" fmla="*/ 0 w 569"/>
              <a:gd name="T16" fmla="*/ 0 h 425"/>
              <a:gd name="T17" fmla="*/ 569 w 569"/>
              <a:gd name="T18" fmla="*/ 425 h 425"/>
            </a:gdLst>
            <a:ahLst/>
            <a:cxnLst>
              <a:cxn ang="T10">
                <a:pos x="T0" y="T1"/>
              </a:cxn>
              <a:cxn ang="T11">
                <a:pos x="T2" y="T3"/>
              </a:cxn>
              <a:cxn ang="T12">
                <a:pos x="T4" y="T5"/>
              </a:cxn>
              <a:cxn ang="T13">
                <a:pos x="T6" y="T7"/>
              </a:cxn>
              <a:cxn ang="T14">
                <a:pos x="T8" y="T9"/>
              </a:cxn>
            </a:cxnLst>
            <a:rect l="T15" t="T16" r="T17" b="T18"/>
            <a:pathLst>
              <a:path w="569" h="425">
                <a:moveTo>
                  <a:pt x="18" y="425"/>
                </a:moveTo>
                <a:lnTo>
                  <a:pt x="0" y="407"/>
                </a:lnTo>
                <a:lnTo>
                  <a:pt x="551" y="0"/>
                </a:lnTo>
                <a:lnTo>
                  <a:pt x="569" y="18"/>
                </a:lnTo>
                <a:lnTo>
                  <a:pt x="18" y="425"/>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5" name="Freeform 40"/>
          <p:cNvSpPr>
            <a:spLocks noChangeArrowheads="1"/>
          </p:cNvSpPr>
          <p:nvPr/>
        </p:nvSpPr>
        <p:spPr bwMode="auto">
          <a:xfrm>
            <a:off x="3289300" y="3152775"/>
            <a:ext cx="581025" cy="625475"/>
          </a:xfrm>
          <a:custGeom>
            <a:avLst/>
            <a:gdLst>
              <a:gd name="T0" fmla="*/ 778618302 w 415"/>
              <a:gd name="T1" fmla="*/ 865685076 h 452"/>
              <a:gd name="T2" fmla="*/ 0 w 415"/>
              <a:gd name="T3" fmla="*/ 51711007 h 452"/>
              <a:gd name="T4" fmla="*/ 35302519 w 415"/>
              <a:gd name="T5" fmla="*/ 0 h 452"/>
              <a:gd name="T6" fmla="*/ 813920821 w 415"/>
              <a:gd name="T7" fmla="*/ 831210610 h 452"/>
              <a:gd name="T8" fmla="*/ 778618302 w 415"/>
              <a:gd name="T9" fmla="*/ 865685076 h 452"/>
              <a:gd name="T10" fmla="*/ 0 60000 65536"/>
              <a:gd name="T11" fmla="*/ 0 60000 65536"/>
              <a:gd name="T12" fmla="*/ 0 60000 65536"/>
              <a:gd name="T13" fmla="*/ 0 60000 65536"/>
              <a:gd name="T14" fmla="*/ 0 60000 65536"/>
              <a:gd name="T15" fmla="*/ 0 w 415"/>
              <a:gd name="T16" fmla="*/ 0 h 452"/>
              <a:gd name="T17" fmla="*/ 415 w 415"/>
              <a:gd name="T18" fmla="*/ 452 h 452"/>
            </a:gdLst>
            <a:ahLst/>
            <a:cxnLst>
              <a:cxn ang="T10">
                <a:pos x="T0" y="T1"/>
              </a:cxn>
              <a:cxn ang="T11">
                <a:pos x="T2" y="T3"/>
              </a:cxn>
              <a:cxn ang="T12">
                <a:pos x="T4" y="T5"/>
              </a:cxn>
              <a:cxn ang="T13">
                <a:pos x="T6" y="T7"/>
              </a:cxn>
              <a:cxn ang="T14">
                <a:pos x="T8" y="T9"/>
              </a:cxn>
            </a:cxnLst>
            <a:rect l="T15" t="T16" r="T17" b="T18"/>
            <a:pathLst>
              <a:path w="415" h="452">
                <a:moveTo>
                  <a:pt x="397" y="452"/>
                </a:moveTo>
                <a:lnTo>
                  <a:pt x="0" y="27"/>
                </a:lnTo>
                <a:lnTo>
                  <a:pt x="18" y="0"/>
                </a:lnTo>
                <a:lnTo>
                  <a:pt x="415" y="434"/>
                </a:lnTo>
                <a:lnTo>
                  <a:pt x="397" y="452"/>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6" name="Freeform 41"/>
          <p:cNvSpPr>
            <a:spLocks noChangeArrowheads="1"/>
          </p:cNvSpPr>
          <p:nvPr/>
        </p:nvSpPr>
        <p:spPr bwMode="auto">
          <a:xfrm>
            <a:off x="4022725" y="3852863"/>
            <a:ext cx="833438" cy="401637"/>
          </a:xfrm>
          <a:custGeom>
            <a:avLst/>
            <a:gdLst>
              <a:gd name="T0" fmla="*/ 1149850285 w 595"/>
              <a:gd name="T1" fmla="*/ 555883612 h 290"/>
              <a:gd name="T2" fmla="*/ 0 w 595"/>
              <a:gd name="T3" fmla="*/ 53671168 h 290"/>
              <a:gd name="T4" fmla="*/ 17660481 w 595"/>
              <a:gd name="T5" fmla="*/ 0 h 290"/>
              <a:gd name="T6" fmla="*/ 1167510767 w 595"/>
              <a:gd name="T7" fmla="*/ 504129223 h 290"/>
              <a:gd name="T8" fmla="*/ 1149850285 w 595"/>
              <a:gd name="T9" fmla="*/ 555883612 h 290"/>
              <a:gd name="T10" fmla="*/ 0 60000 65536"/>
              <a:gd name="T11" fmla="*/ 0 60000 65536"/>
              <a:gd name="T12" fmla="*/ 0 60000 65536"/>
              <a:gd name="T13" fmla="*/ 0 60000 65536"/>
              <a:gd name="T14" fmla="*/ 0 60000 65536"/>
              <a:gd name="T15" fmla="*/ 0 w 595"/>
              <a:gd name="T16" fmla="*/ 0 h 290"/>
              <a:gd name="T17" fmla="*/ 595 w 595"/>
              <a:gd name="T18" fmla="*/ 290 h 290"/>
            </a:gdLst>
            <a:ahLst/>
            <a:cxnLst>
              <a:cxn ang="T10">
                <a:pos x="T0" y="T1"/>
              </a:cxn>
              <a:cxn ang="T11">
                <a:pos x="T2" y="T3"/>
              </a:cxn>
              <a:cxn ang="T12">
                <a:pos x="T4" y="T5"/>
              </a:cxn>
              <a:cxn ang="T13">
                <a:pos x="T6" y="T7"/>
              </a:cxn>
              <a:cxn ang="T14">
                <a:pos x="T8" y="T9"/>
              </a:cxn>
            </a:cxnLst>
            <a:rect l="T15" t="T16" r="T17" b="T18"/>
            <a:pathLst>
              <a:path w="595" h="290">
                <a:moveTo>
                  <a:pt x="586" y="290"/>
                </a:moveTo>
                <a:lnTo>
                  <a:pt x="0" y="28"/>
                </a:lnTo>
                <a:lnTo>
                  <a:pt x="9" y="0"/>
                </a:lnTo>
                <a:lnTo>
                  <a:pt x="595" y="263"/>
                </a:lnTo>
                <a:lnTo>
                  <a:pt x="586" y="290"/>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7" name="Freeform 42"/>
          <p:cNvSpPr>
            <a:spLocks noChangeArrowheads="1"/>
          </p:cNvSpPr>
          <p:nvPr/>
        </p:nvSpPr>
        <p:spPr bwMode="auto">
          <a:xfrm>
            <a:off x="5033963" y="3363913"/>
            <a:ext cx="847725" cy="877887"/>
          </a:xfrm>
          <a:custGeom>
            <a:avLst/>
            <a:gdLst>
              <a:gd name="T0" fmla="*/ 52997525 w 605"/>
              <a:gd name="T1" fmla="*/ 1215034379 h 634"/>
              <a:gd name="T2" fmla="*/ 0 w 605"/>
              <a:gd name="T3" fmla="*/ 1180537851 h 634"/>
              <a:gd name="T4" fmla="*/ 1150229711 w 605"/>
              <a:gd name="T5" fmla="*/ 0 h 634"/>
              <a:gd name="T6" fmla="*/ 1187524006 w 605"/>
              <a:gd name="T7" fmla="*/ 36412925 h 634"/>
              <a:gd name="T8" fmla="*/ 52997525 w 605"/>
              <a:gd name="T9" fmla="*/ 1215034379 h 634"/>
              <a:gd name="T10" fmla="*/ 0 60000 65536"/>
              <a:gd name="T11" fmla="*/ 0 60000 65536"/>
              <a:gd name="T12" fmla="*/ 0 60000 65536"/>
              <a:gd name="T13" fmla="*/ 0 60000 65536"/>
              <a:gd name="T14" fmla="*/ 0 60000 65536"/>
              <a:gd name="T15" fmla="*/ 0 w 605"/>
              <a:gd name="T16" fmla="*/ 0 h 634"/>
              <a:gd name="T17" fmla="*/ 605 w 605"/>
              <a:gd name="T18" fmla="*/ 634 h 634"/>
            </a:gdLst>
            <a:ahLst/>
            <a:cxnLst>
              <a:cxn ang="T10">
                <a:pos x="T0" y="T1"/>
              </a:cxn>
              <a:cxn ang="T11">
                <a:pos x="T2" y="T3"/>
              </a:cxn>
              <a:cxn ang="T12">
                <a:pos x="T4" y="T5"/>
              </a:cxn>
              <a:cxn ang="T13">
                <a:pos x="T6" y="T7"/>
              </a:cxn>
              <a:cxn ang="T14">
                <a:pos x="T8" y="T9"/>
              </a:cxn>
            </a:cxnLst>
            <a:rect l="T15" t="T16" r="T17" b="T18"/>
            <a:pathLst>
              <a:path w="605" h="634">
                <a:moveTo>
                  <a:pt x="27" y="634"/>
                </a:moveTo>
                <a:lnTo>
                  <a:pt x="0" y="616"/>
                </a:lnTo>
                <a:lnTo>
                  <a:pt x="586" y="0"/>
                </a:lnTo>
                <a:lnTo>
                  <a:pt x="605" y="19"/>
                </a:lnTo>
                <a:lnTo>
                  <a:pt x="27" y="634"/>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48" name="Rectangle 43"/>
          <p:cNvSpPr>
            <a:spLocks noChangeArrowheads="1"/>
          </p:cNvSpPr>
          <p:nvPr/>
        </p:nvSpPr>
        <p:spPr bwMode="auto">
          <a:xfrm>
            <a:off x="6045200" y="3302000"/>
            <a:ext cx="1201738" cy="36513"/>
          </a:xfrm>
          <a:prstGeom prst="rect">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endParaRPr>
          </a:p>
        </p:txBody>
      </p:sp>
      <p:sp>
        <p:nvSpPr>
          <p:cNvPr id="17449" name="TextBox 42"/>
          <p:cNvSpPr>
            <a:spLocks noChangeArrowheads="1"/>
          </p:cNvSpPr>
          <p:nvPr/>
        </p:nvSpPr>
        <p:spPr bwMode="auto">
          <a:xfrm>
            <a:off x="1360488" y="2557463"/>
            <a:ext cx="100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a:solidFill>
                  <a:srgbClr val="D10E0C"/>
                </a:solidFill>
              </a:rPr>
              <a:t>34%</a:t>
            </a:r>
            <a:endParaRPr lang="zh-CN" altLang="en-US" sz="3600">
              <a:solidFill>
                <a:srgbClr val="D10E0C"/>
              </a:solidFill>
            </a:endParaRPr>
          </a:p>
        </p:txBody>
      </p:sp>
      <p:sp>
        <p:nvSpPr>
          <p:cNvPr id="17450" name="TextBox 43"/>
          <p:cNvSpPr>
            <a:spLocks noChangeArrowheads="1"/>
          </p:cNvSpPr>
          <p:nvPr/>
        </p:nvSpPr>
        <p:spPr bwMode="auto">
          <a:xfrm>
            <a:off x="6408738" y="17986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a:solidFill>
                  <a:srgbClr val="AAC2AC"/>
                </a:solidFill>
              </a:rPr>
              <a:t>79%</a:t>
            </a:r>
            <a:endParaRPr lang="zh-CN" altLang="en-US" sz="3600">
              <a:solidFill>
                <a:srgbClr val="AAC2AC"/>
              </a:solidFill>
            </a:endParaRPr>
          </a:p>
        </p:txBody>
      </p:sp>
      <p:sp>
        <p:nvSpPr>
          <p:cNvPr id="17451" name="TextBox 44"/>
          <p:cNvSpPr>
            <a:spLocks noChangeArrowheads="1"/>
          </p:cNvSpPr>
          <p:nvPr/>
        </p:nvSpPr>
        <p:spPr bwMode="auto">
          <a:xfrm>
            <a:off x="2782888" y="1939925"/>
            <a:ext cx="101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a:solidFill>
                  <a:srgbClr val="DA5946"/>
                </a:solidFill>
              </a:rPr>
              <a:t>63%</a:t>
            </a:r>
            <a:endParaRPr lang="zh-CN" altLang="en-US" sz="3600">
              <a:solidFill>
                <a:srgbClr val="DA5946"/>
              </a:solidFill>
            </a:endParaRPr>
          </a:p>
        </p:txBody>
      </p:sp>
      <p:sp>
        <p:nvSpPr>
          <p:cNvPr id="17452" name="Straight Connector 45"/>
          <p:cNvSpPr>
            <a:spLocks noChangeShapeType="1"/>
          </p:cNvSpPr>
          <p:nvPr/>
        </p:nvSpPr>
        <p:spPr bwMode="auto">
          <a:xfrm flipH="1">
            <a:off x="911225" y="1798638"/>
            <a:ext cx="12700" cy="3937000"/>
          </a:xfrm>
          <a:prstGeom prst="line">
            <a:avLst/>
          </a:prstGeom>
          <a:noFill/>
          <a:ln w="28575">
            <a:solidFill>
              <a:srgbClr val="14335D"/>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53" name="Straight Connector 46"/>
          <p:cNvSpPr>
            <a:spLocks noChangeShapeType="1"/>
          </p:cNvSpPr>
          <p:nvPr/>
        </p:nvSpPr>
        <p:spPr bwMode="auto">
          <a:xfrm>
            <a:off x="563563" y="5456238"/>
            <a:ext cx="7164387" cy="0"/>
          </a:xfrm>
          <a:prstGeom prst="line">
            <a:avLst/>
          </a:prstGeom>
          <a:noFill/>
          <a:ln w="28575">
            <a:solidFill>
              <a:srgbClr val="14335D"/>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54" name="TextBox 47"/>
          <p:cNvSpPr>
            <a:spLocks noChangeArrowheads="1"/>
          </p:cNvSpPr>
          <p:nvPr/>
        </p:nvSpPr>
        <p:spPr bwMode="auto">
          <a:xfrm>
            <a:off x="750888" y="56642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14335D"/>
                </a:solidFill>
              </a:rPr>
              <a:t>0</a:t>
            </a:r>
            <a:endParaRPr lang="zh-CN" altLang="en-US" sz="2400">
              <a:solidFill>
                <a:srgbClr val="14335D"/>
              </a:solidFill>
            </a:endParaRPr>
          </a:p>
        </p:txBody>
      </p:sp>
      <p:sp>
        <p:nvSpPr>
          <p:cNvPr id="17455" name="Rectangle 51"/>
          <p:cNvSpPr>
            <a:spLocks noChangeArrowheads="1"/>
          </p:cNvSpPr>
          <p:nvPr/>
        </p:nvSpPr>
        <p:spPr bwMode="auto">
          <a:xfrm>
            <a:off x="8267700" y="1770063"/>
            <a:ext cx="3228975" cy="95250"/>
          </a:xfrm>
          <a:prstGeom prst="rect">
            <a:avLst/>
          </a:prstGeom>
          <a:solidFill>
            <a:srgbClr val="14335D"/>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7456" name="Rectangle 52"/>
          <p:cNvSpPr>
            <a:spLocks noChangeArrowheads="1"/>
          </p:cNvSpPr>
          <p:nvPr/>
        </p:nvSpPr>
        <p:spPr bwMode="auto">
          <a:xfrm>
            <a:off x="8281988" y="5605463"/>
            <a:ext cx="3228975" cy="100012"/>
          </a:xfrm>
          <a:prstGeom prst="rect">
            <a:avLst/>
          </a:prstGeom>
          <a:solidFill>
            <a:srgbClr val="14335D"/>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7457" name="TextBox 54"/>
          <p:cNvSpPr>
            <a:spLocks noChangeArrowheads="1"/>
          </p:cNvSpPr>
          <p:nvPr/>
        </p:nvSpPr>
        <p:spPr bwMode="auto">
          <a:xfrm>
            <a:off x="8280400" y="1219200"/>
            <a:ext cx="323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点击此处添加标题</a:t>
            </a:r>
          </a:p>
        </p:txBody>
      </p:sp>
      <p:sp>
        <p:nvSpPr>
          <p:cNvPr id="17458" name="TextBox 53"/>
          <p:cNvSpPr>
            <a:spLocks noChangeArrowheads="1"/>
          </p:cNvSpPr>
          <p:nvPr/>
        </p:nvSpPr>
        <p:spPr bwMode="auto">
          <a:xfrm>
            <a:off x="8296275" y="1892300"/>
            <a:ext cx="32623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替换内容点击替换内容点击替换内容点击替换内容点击替换内容点击替换内容点击替换内容点击替换内容点击替换内容。</a:t>
            </a:r>
          </a:p>
        </p:txBody>
      </p:sp>
      <p:grpSp>
        <p:nvGrpSpPr>
          <p:cNvPr id="17459" name="组合 54"/>
          <p:cNvGrpSpPr/>
          <p:nvPr/>
        </p:nvGrpSpPr>
        <p:grpSpPr bwMode="auto">
          <a:xfrm>
            <a:off x="49213" y="201613"/>
            <a:ext cx="5791200" cy="827087"/>
            <a:chOff x="0" y="0"/>
            <a:chExt cx="6508750" cy="1311275"/>
          </a:xfrm>
        </p:grpSpPr>
        <p:sp>
          <p:nvSpPr>
            <p:cNvPr id="17470"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71"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72"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7460" name="矩形 58"/>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7461" name="组合 59"/>
          <p:cNvGrpSpPr/>
          <p:nvPr/>
        </p:nvGrpSpPr>
        <p:grpSpPr bwMode="auto">
          <a:xfrm>
            <a:off x="185738" y="25400"/>
            <a:ext cx="1122362" cy="1128713"/>
            <a:chOff x="0" y="0"/>
            <a:chExt cx="3184525" cy="3200400"/>
          </a:xfrm>
        </p:grpSpPr>
        <p:sp>
          <p:nvSpPr>
            <p:cNvPr id="17463"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64"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7465"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7466"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7467" name="组合 64"/>
            <p:cNvGrpSpPr/>
            <p:nvPr/>
          </p:nvGrpSpPr>
          <p:grpSpPr bwMode="auto">
            <a:xfrm>
              <a:off x="374268" y="428729"/>
              <a:ext cx="2467358" cy="2338363"/>
              <a:chOff x="0" y="0"/>
              <a:chExt cx="1427163" cy="1352550"/>
            </a:xfrm>
          </p:grpSpPr>
          <p:sp>
            <p:nvSpPr>
              <p:cNvPr id="17468"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69"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7462" name="文本框 67"/>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流程图: 手动输入 4"/>
          <p:cNvSpPr>
            <a:spLocks noChangeArrowheads="1"/>
          </p:cNvSpPr>
          <p:nvPr/>
        </p:nvSpPr>
        <p:spPr bwMode="auto">
          <a:xfrm rot="5400000">
            <a:off x="2969418" y="-1667668"/>
            <a:ext cx="1006475" cy="6980238"/>
          </a:xfrm>
          <a:prstGeom prst="flowChartManualInpu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5" name="流程图: 手动输入 17"/>
          <p:cNvSpPr>
            <a:spLocks noChangeArrowheads="1"/>
          </p:cNvSpPr>
          <p:nvPr/>
        </p:nvSpPr>
        <p:spPr bwMode="auto">
          <a:xfrm rot="-5400000">
            <a:off x="8347075" y="-1516062"/>
            <a:ext cx="1006475" cy="6683375"/>
          </a:xfrm>
          <a:prstGeom prst="flowChartManualInput">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8436" name="矩形 18"/>
          <p:cNvSpPr>
            <a:spLocks noChangeArrowheads="1"/>
          </p:cNvSpPr>
          <p:nvPr/>
        </p:nvSpPr>
        <p:spPr bwMode="auto">
          <a:xfrm>
            <a:off x="284163" y="1387475"/>
            <a:ext cx="465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7" name="KSO_Shape"/>
          <p:cNvSpPr>
            <a:spLocks noChangeArrowheads="1"/>
          </p:cNvSpPr>
          <p:nvPr/>
        </p:nvSpPr>
        <p:spPr bwMode="auto">
          <a:xfrm>
            <a:off x="1800225" y="2997200"/>
            <a:ext cx="906463" cy="1011238"/>
          </a:xfrm>
          <a:custGeom>
            <a:avLst/>
            <a:gdLst>
              <a:gd name="T0" fmla="*/ 161360 w 2960688"/>
              <a:gd name="T1" fmla="*/ 575433 h 3298826"/>
              <a:gd name="T2" fmla="*/ 125358 w 2960688"/>
              <a:gd name="T3" fmla="*/ 613243 h 3298826"/>
              <a:gd name="T4" fmla="*/ 125943 w 2960688"/>
              <a:gd name="T5" fmla="*/ 684575 h 3298826"/>
              <a:gd name="T6" fmla="*/ 107503 w 2960688"/>
              <a:gd name="T7" fmla="*/ 708742 h 3298826"/>
              <a:gd name="T8" fmla="*/ 83696 w 2960688"/>
              <a:gd name="T9" fmla="*/ 651151 h 3298826"/>
              <a:gd name="T10" fmla="*/ 105942 w 2960688"/>
              <a:gd name="T11" fmla="*/ 579818 h 3298826"/>
              <a:gd name="T12" fmla="*/ 274418 w 2960688"/>
              <a:gd name="T13" fmla="*/ 547281 h 3298826"/>
              <a:gd name="T14" fmla="*/ 327202 w 2960688"/>
              <a:gd name="T15" fmla="*/ 618164 h 3298826"/>
              <a:gd name="T16" fmla="*/ 327007 w 2960688"/>
              <a:gd name="T17" fmla="*/ 683206 h 3298826"/>
              <a:gd name="T18" fmla="*/ 293665 w 2960688"/>
              <a:gd name="T19" fmla="*/ 738706 h 3298826"/>
              <a:gd name="T20" fmla="*/ 218523 w 2960688"/>
              <a:gd name="T21" fmla="*/ 772103 h 3298826"/>
              <a:gd name="T22" fmla="*/ 212302 w 2960688"/>
              <a:gd name="T23" fmla="*/ 600054 h 3298826"/>
              <a:gd name="T24" fmla="*/ 195971 w 2960688"/>
              <a:gd name="T25" fmla="*/ 500947 h 3298826"/>
              <a:gd name="T26" fmla="*/ 120149 w 2960688"/>
              <a:gd name="T27" fmla="*/ 530146 h 3298826"/>
              <a:gd name="T28" fmla="*/ 71059 w 2960688"/>
              <a:gd name="T29" fmla="*/ 593214 h 3298826"/>
              <a:gd name="T30" fmla="*/ 61241 w 2960688"/>
              <a:gd name="T31" fmla="*/ 670979 h 3298826"/>
              <a:gd name="T32" fmla="*/ 94195 w 2960688"/>
              <a:gd name="T33" fmla="*/ 745630 h 3298826"/>
              <a:gd name="T34" fmla="*/ 159226 w 2960688"/>
              <a:gd name="T35" fmla="*/ 791277 h 3298826"/>
              <a:gd name="T36" fmla="*/ 237381 w 2960688"/>
              <a:gd name="T37" fmla="*/ 797409 h 3298826"/>
              <a:gd name="T38" fmla="*/ 310482 w 2960688"/>
              <a:gd name="T39" fmla="*/ 760716 h 3298826"/>
              <a:gd name="T40" fmla="*/ 352670 w 2960688"/>
              <a:gd name="T41" fmla="*/ 693754 h 3298826"/>
              <a:gd name="T42" fmla="*/ 355003 w 2960688"/>
              <a:gd name="T43" fmla="*/ 615016 h 3298826"/>
              <a:gd name="T44" fmla="*/ 314662 w 2960688"/>
              <a:gd name="T45" fmla="*/ 543674 h 3298826"/>
              <a:gd name="T46" fmla="*/ 245936 w 2960688"/>
              <a:gd name="T47" fmla="*/ 504938 h 3298826"/>
              <a:gd name="T48" fmla="*/ 482151 w 2960688"/>
              <a:gd name="T49" fmla="*/ 641550 h 3298826"/>
              <a:gd name="T50" fmla="*/ 659458 w 2960688"/>
              <a:gd name="T51" fmla="*/ 458700 h 3298826"/>
              <a:gd name="T52" fmla="*/ 849110 w 2960688"/>
              <a:gd name="T53" fmla="*/ 522892 h 3298826"/>
              <a:gd name="T54" fmla="*/ 897131 w 2960688"/>
              <a:gd name="T55" fmla="*/ 623654 h 3298826"/>
              <a:gd name="T56" fmla="*/ 775913 w 2960688"/>
              <a:gd name="T57" fmla="*/ 715176 h 3298826"/>
              <a:gd name="T58" fmla="*/ 631559 w 2960688"/>
              <a:gd name="T59" fmla="*/ 868166 h 3298826"/>
              <a:gd name="T60" fmla="*/ 426742 w 2960688"/>
              <a:gd name="T61" fmla="*/ 746591 h 3298826"/>
              <a:gd name="T62" fmla="*/ 443851 w 2960688"/>
              <a:gd name="T63" fmla="*/ 610329 h 3298826"/>
              <a:gd name="T64" fmla="*/ 396122 w 2960688"/>
              <a:gd name="T65" fmla="*/ 503538 h 3298826"/>
              <a:gd name="T66" fmla="*/ 250699 w 2960688"/>
              <a:gd name="T67" fmla="*/ 444594 h 3298826"/>
              <a:gd name="T68" fmla="*/ 349365 w 2960688"/>
              <a:gd name="T69" fmla="*/ 494037 h 3298826"/>
              <a:gd name="T70" fmla="*/ 410509 w 2960688"/>
              <a:gd name="T71" fmla="*/ 590976 h 3298826"/>
              <a:gd name="T72" fmla="*/ 412842 w 2960688"/>
              <a:gd name="T73" fmla="*/ 700372 h 3298826"/>
              <a:gd name="T74" fmla="*/ 374444 w 2960688"/>
              <a:gd name="T75" fmla="*/ 779208 h 3298826"/>
              <a:gd name="T76" fmla="*/ 451044 w 2960688"/>
              <a:gd name="T77" fmla="*/ 977368 h 3298826"/>
              <a:gd name="T78" fmla="*/ 431603 w 2960688"/>
              <a:gd name="T79" fmla="*/ 1007637 h 3298826"/>
              <a:gd name="T80" fmla="*/ 396122 w 2960688"/>
              <a:gd name="T81" fmla="*/ 1004912 h 3298826"/>
              <a:gd name="T82" fmla="*/ 238937 w 2960688"/>
              <a:gd name="T83" fmla="*/ 857752 h 3298826"/>
              <a:gd name="T84" fmla="*/ 148728 w 2960688"/>
              <a:gd name="T85" fmla="*/ 850939 h 3298826"/>
              <a:gd name="T86" fmla="*/ 54922 w 2960688"/>
              <a:gd name="T87" fmla="*/ 791763 h 3298826"/>
              <a:gd name="T88" fmla="*/ 3597 w 2960688"/>
              <a:gd name="T89" fmla="*/ 689374 h 3298826"/>
              <a:gd name="T90" fmla="*/ 12151 w 2960688"/>
              <a:gd name="T91" fmla="*/ 579880 h 3298826"/>
              <a:gd name="T92" fmla="*/ 76017 w 2960688"/>
              <a:gd name="T93" fmla="*/ 488489 h 3298826"/>
              <a:gd name="T94" fmla="*/ 180515 w 2960688"/>
              <a:gd name="T95" fmla="*/ 442453 h 3298826"/>
              <a:gd name="T96" fmla="*/ 615263 w 2960688"/>
              <a:gd name="T97" fmla="*/ 13632 h 3298826"/>
              <a:gd name="T98" fmla="*/ 677023 w 2960688"/>
              <a:gd name="T99" fmla="*/ 69816 h 3298826"/>
              <a:gd name="T100" fmla="*/ 706785 w 2960688"/>
              <a:gd name="T101" fmla="*/ 156770 h 3298826"/>
              <a:gd name="T102" fmla="*/ 730419 w 2960688"/>
              <a:gd name="T103" fmla="*/ 209059 h 3298826"/>
              <a:gd name="T104" fmla="*/ 712329 w 2960688"/>
              <a:gd name="T105" fmla="*/ 261835 h 3298826"/>
              <a:gd name="T106" fmla="*/ 655918 w 2960688"/>
              <a:gd name="T107" fmla="*/ 367387 h 3298826"/>
              <a:gd name="T108" fmla="*/ 593963 w 2960688"/>
              <a:gd name="T109" fmla="*/ 417047 h 3298826"/>
              <a:gd name="T110" fmla="*/ 520045 w 2960688"/>
              <a:gd name="T111" fmla="*/ 419286 h 3298826"/>
              <a:gd name="T112" fmla="*/ 460813 w 2960688"/>
              <a:gd name="T113" fmla="*/ 378780 h 3298826"/>
              <a:gd name="T114" fmla="*/ 397593 w 2960688"/>
              <a:gd name="T115" fmla="*/ 267677 h 3298826"/>
              <a:gd name="T116" fmla="*/ 373278 w 2960688"/>
              <a:gd name="T117" fmla="*/ 214707 h 3298826"/>
              <a:gd name="T118" fmla="*/ 400025 w 2960688"/>
              <a:gd name="T119" fmla="*/ 164463 h 3298826"/>
              <a:gd name="T120" fmla="*/ 427063 w 2960688"/>
              <a:gd name="T121" fmla="*/ 76048 h 3298826"/>
              <a:gd name="T122" fmla="*/ 486003 w 2960688"/>
              <a:gd name="T123" fmla="*/ 16846 h 3298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60688"/>
              <a:gd name="T187" fmla="*/ 0 h 3298826"/>
              <a:gd name="T188" fmla="*/ 2960688 w 2960688"/>
              <a:gd name="T189" fmla="*/ 3298826 h 3298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8438" name="KSO_Shape"/>
          <p:cNvSpPr>
            <a:spLocks noChangeArrowheads="1"/>
          </p:cNvSpPr>
          <p:nvPr/>
        </p:nvSpPr>
        <p:spPr bwMode="auto">
          <a:xfrm>
            <a:off x="5591175" y="3032125"/>
            <a:ext cx="1009650" cy="942975"/>
          </a:xfrm>
          <a:custGeom>
            <a:avLst/>
            <a:gdLst>
              <a:gd name="T0" fmla="*/ 618706 w 2063750"/>
              <a:gd name="T1" fmla="*/ 457001 h 1925638"/>
              <a:gd name="T2" fmla="*/ 589528 w 2063750"/>
              <a:gd name="T3" fmla="*/ 480489 h 1925638"/>
              <a:gd name="T4" fmla="*/ 572222 w 2063750"/>
              <a:gd name="T5" fmla="*/ 447405 h 1925638"/>
              <a:gd name="T6" fmla="*/ 911744 w 2063750"/>
              <a:gd name="T7" fmla="*/ 303329 h 1925638"/>
              <a:gd name="T8" fmla="*/ 916346 w 2063750"/>
              <a:gd name="T9" fmla="*/ 326764 h 1925638"/>
              <a:gd name="T10" fmla="*/ 827472 w 2063750"/>
              <a:gd name="T11" fmla="*/ 327764 h 1925638"/>
              <a:gd name="T12" fmla="*/ 829773 w 2063750"/>
              <a:gd name="T13" fmla="*/ 304186 h 1925638"/>
              <a:gd name="T14" fmla="*/ 363040 w 2063750"/>
              <a:gd name="T15" fmla="*/ 308330 h 1925638"/>
              <a:gd name="T16" fmla="*/ 356148 w 2063750"/>
              <a:gd name="T17" fmla="*/ 331050 h 1925638"/>
              <a:gd name="T18" fmla="*/ 269560 w 2063750"/>
              <a:gd name="T19" fmla="*/ 321476 h 1925638"/>
              <a:gd name="T20" fmla="*/ 282770 w 2063750"/>
              <a:gd name="T21" fmla="*/ 301614 h 1925638"/>
              <a:gd name="T22" fmla="*/ 622853 w 2063750"/>
              <a:gd name="T23" fmla="*/ 274255 h 1925638"/>
              <a:gd name="T24" fmla="*/ 585524 w 2063750"/>
              <a:gd name="T25" fmla="*/ 414465 h 1925638"/>
              <a:gd name="T26" fmla="*/ 566358 w 2063750"/>
              <a:gd name="T27" fmla="*/ 269958 h 1925638"/>
              <a:gd name="T28" fmla="*/ 585430 w 2063750"/>
              <a:gd name="T29" fmla="*/ 193412 h 1925638"/>
              <a:gd name="T30" fmla="*/ 491371 w 2063750"/>
              <a:gd name="T31" fmla="*/ 222158 h 1925638"/>
              <a:gd name="T32" fmla="*/ 448213 w 2063750"/>
              <a:gd name="T33" fmla="*/ 302360 h 1925638"/>
              <a:gd name="T34" fmla="*/ 460974 w 2063750"/>
              <a:gd name="T35" fmla="*/ 379831 h 1925638"/>
              <a:gd name="T36" fmla="*/ 521051 w 2063750"/>
              <a:gd name="T37" fmla="*/ 466501 h 1925638"/>
              <a:gd name="T38" fmla="*/ 661566 w 2063750"/>
              <a:gd name="T39" fmla="*/ 494385 h 1925638"/>
              <a:gd name="T40" fmla="*/ 712323 w 2063750"/>
              <a:gd name="T41" fmla="*/ 406996 h 1925638"/>
              <a:gd name="T42" fmla="*/ 741143 w 2063750"/>
              <a:gd name="T43" fmla="*/ 340018 h 1925638"/>
              <a:gd name="T44" fmla="*/ 726375 w 2063750"/>
              <a:gd name="T45" fmla="*/ 248030 h 1925638"/>
              <a:gd name="T46" fmla="*/ 647658 w 2063750"/>
              <a:gd name="T47" fmla="*/ 199736 h 1925638"/>
              <a:gd name="T48" fmla="*/ 624860 w 2063750"/>
              <a:gd name="T49" fmla="*/ 161935 h 1925638"/>
              <a:gd name="T50" fmla="*/ 725801 w 2063750"/>
              <a:gd name="T51" fmla="*/ 200024 h 1925638"/>
              <a:gd name="T52" fmla="*/ 775842 w 2063750"/>
              <a:gd name="T53" fmla="*/ 292874 h 1925638"/>
              <a:gd name="T54" fmla="*/ 761503 w 2063750"/>
              <a:gd name="T55" fmla="*/ 391617 h 1925638"/>
              <a:gd name="T56" fmla="*/ 706732 w 2063750"/>
              <a:gd name="T57" fmla="*/ 467075 h 1925638"/>
              <a:gd name="T58" fmla="*/ 674901 w 2063750"/>
              <a:gd name="T59" fmla="*/ 604770 h 1925638"/>
              <a:gd name="T60" fmla="*/ 599195 w 2063750"/>
              <a:gd name="T61" fmla="*/ 636534 h 1925638"/>
              <a:gd name="T62" fmla="*/ 476246 w 2063750"/>
              <a:gd name="T63" fmla="*/ 637362 h 1925638"/>
              <a:gd name="T64" fmla="*/ 432795 w 2063750"/>
              <a:gd name="T65" fmla="*/ 662473 h 1925638"/>
              <a:gd name="T66" fmla="*/ 573043 w 2063750"/>
              <a:gd name="T67" fmla="*/ 676391 h 1925638"/>
              <a:gd name="T68" fmla="*/ 787576 w 2063750"/>
              <a:gd name="T69" fmla="*/ 590441 h 1925638"/>
              <a:gd name="T70" fmla="*/ 865589 w 2063750"/>
              <a:gd name="T71" fmla="*/ 588718 h 1925638"/>
              <a:gd name="T72" fmla="*/ 830730 w 2063750"/>
              <a:gd name="T73" fmla="*/ 657924 h 1925638"/>
              <a:gd name="T74" fmla="*/ 895703 w 2063750"/>
              <a:gd name="T75" fmla="*/ 641236 h 1925638"/>
              <a:gd name="T76" fmla="*/ 930694 w 2063750"/>
              <a:gd name="T77" fmla="*/ 658311 h 1925638"/>
              <a:gd name="T78" fmla="*/ 883371 w 2063750"/>
              <a:gd name="T79" fmla="*/ 698776 h 1925638"/>
              <a:gd name="T80" fmla="*/ 545940 w 2063750"/>
              <a:gd name="T81" fmla="*/ 861781 h 1925638"/>
              <a:gd name="T82" fmla="*/ 266302 w 2063750"/>
              <a:gd name="T83" fmla="*/ 839253 h 1925638"/>
              <a:gd name="T84" fmla="*/ 24522 w 2063750"/>
              <a:gd name="T85" fmla="*/ 679979 h 1925638"/>
              <a:gd name="T86" fmla="*/ 135804 w 2063750"/>
              <a:gd name="T87" fmla="*/ 668356 h 1925638"/>
              <a:gd name="T88" fmla="*/ 272899 w 2063750"/>
              <a:gd name="T89" fmla="*/ 592306 h 1925638"/>
              <a:gd name="T90" fmla="*/ 500691 w 2063750"/>
              <a:gd name="T91" fmla="*/ 517669 h 1925638"/>
              <a:gd name="T92" fmla="*/ 449647 w 2063750"/>
              <a:gd name="T93" fmla="*/ 423525 h 1925638"/>
              <a:gd name="T94" fmla="*/ 417960 w 2063750"/>
              <a:gd name="T95" fmla="*/ 346629 h 1925638"/>
              <a:gd name="T96" fmla="*/ 434305 w 2063750"/>
              <a:gd name="T97" fmla="*/ 234519 h 1925638"/>
              <a:gd name="T98" fmla="*/ 521051 w 2063750"/>
              <a:gd name="T99" fmla="*/ 171853 h 1925638"/>
              <a:gd name="T100" fmla="*/ 826870 w 2063750"/>
              <a:gd name="T101" fmla="*/ 99486 h 1925638"/>
              <a:gd name="T102" fmla="*/ 831754 w 2063750"/>
              <a:gd name="T103" fmla="*/ 122885 h 1925638"/>
              <a:gd name="T104" fmla="*/ 762228 w 2063750"/>
              <a:gd name="T105" fmla="*/ 170547 h 1925638"/>
              <a:gd name="T106" fmla="*/ 809920 w 2063750"/>
              <a:gd name="T107" fmla="*/ 101065 h 1925638"/>
              <a:gd name="T108" fmla="*/ 442504 w 2063750"/>
              <a:gd name="T109" fmla="*/ 149874 h 1925638"/>
              <a:gd name="T110" fmla="*/ 437950 w 2063750"/>
              <a:gd name="T111" fmla="*/ 173274 h 1925638"/>
              <a:gd name="T112" fmla="*/ 370348 w 2063750"/>
              <a:gd name="T113" fmla="*/ 119010 h 1925638"/>
              <a:gd name="T114" fmla="*/ 381591 w 2063750"/>
              <a:gd name="T115" fmla="*/ 97906 h 1925638"/>
              <a:gd name="T116" fmla="*/ 610809 w 2063750"/>
              <a:gd name="T117" fmla="*/ 13946 h 1925638"/>
              <a:gd name="T118" fmla="*/ 595467 w 2063750"/>
              <a:gd name="T119" fmla="*/ 96902 h 1925638"/>
              <a:gd name="T120" fmla="*/ 579982 w 2063750"/>
              <a:gd name="T121" fmla="*/ 13946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3750"/>
              <a:gd name="T184" fmla="*/ 0 h 1925638"/>
              <a:gd name="T185" fmla="*/ 2063750 w 2063750"/>
              <a:gd name="T186" fmla="*/ 1925638 h 19256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8439" name="KSO_Shape"/>
          <p:cNvSpPr>
            <a:spLocks noChangeArrowheads="1"/>
          </p:cNvSpPr>
          <p:nvPr/>
        </p:nvSpPr>
        <p:spPr bwMode="auto">
          <a:xfrm>
            <a:off x="9274175" y="3149600"/>
            <a:ext cx="1009650" cy="706438"/>
          </a:xfrm>
          <a:custGeom>
            <a:avLst/>
            <a:gdLst>
              <a:gd name="T0" fmla="*/ 843718 w 2074863"/>
              <a:gd name="T1" fmla="*/ 282614 h 1449388"/>
              <a:gd name="T2" fmla="*/ 871949 w 2074863"/>
              <a:gd name="T3" fmla="*/ 292563 h 1449388"/>
              <a:gd name="T4" fmla="*/ 873370 w 2074863"/>
              <a:gd name="T5" fmla="*/ 262539 h 1449388"/>
              <a:gd name="T6" fmla="*/ 248575 w 2074863"/>
              <a:gd name="T7" fmla="*/ 79084 h 1449388"/>
              <a:gd name="T8" fmla="*/ 239847 w 2074863"/>
              <a:gd name="T9" fmla="*/ 108679 h 1449388"/>
              <a:gd name="T10" fmla="*/ 213485 w 2074863"/>
              <a:gd name="T11" fmla="*/ 91868 h 1449388"/>
              <a:gd name="T12" fmla="*/ 777666 w 2074863"/>
              <a:gd name="T13" fmla="*/ 69255 h 1449388"/>
              <a:gd name="T14" fmla="*/ 917405 w 2074863"/>
              <a:gd name="T15" fmla="*/ 267869 h 1449388"/>
              <a:gd name="T16" fmla="*/ 771806 w 2074863"/>
              <a:gd name="T17" fmla="*/ 219370 h 1449388"/>
              <a:gd name="T18" fmla="*/ 236713 w 2074863"/>
              <a:gd name="T19" fmla="*/ 35183 h 1449388"/>
              <a:gd name="T20" fmla="*/ 73585 w 2074863"/>
              <a:gd name="T21" fmla="*/ 174140 h 1449388"/>
              <a:gd name="T22" fmla="*/ 143978 w 2074863"/>
              <a:gd name="T23" fmla="*/ 198662 h 1449388"/>
              <a:gd name="T24" fmla="*/ 236713 w 2074863"/>
              <a:gd name="T25" fmla="*/ 35183 h 1449388"/>
              <a:gd name="T26" fmla="*/ 331753 w 2074863"/>
              <a:gd name="T27" fmla="*/ 102352 h 1449388"/>
              <a:gd name="T28" fmla="*/ 443283 w 2074863"/>
              <a:gd name="T29" fmla="*/ 134337 h 1449388"/>
              <a:gd name="T30" fmla="*/ 576267 w 2074863"/>
              <a:gd name="T31" fmla="*/ 171297 h 1449388"/>
              <a:gd name="T32" fmla="*/ 679463 w 2074863"/>
              <a:gd name="T33" fmla="*/ 162235 h 1449388"/>
              <a:gd name="T34" fmla="*/ 781596 w 2074863"/>
              <a:gd name="T35" fmla="*/ 274182 h 1449388"/>
              <a:gd name="T36" fmla="*/ 798441 w 2074863"/>
              <a:gd name="T37" fmla="*/ 360542 h 1449388"/>
              <a:gd name="T38" fmla="*/ 671307 w 2074863"/>
              <a:gd name="T39" fmla="*/ 411362 h 1449388"/>
              <a:gd name="T40" fmla="*/ 547365 w 2074863"/>
              <a:gd name="T41" fmla="*/ 312564 h 1449388"/>
              <a:gd name="T42" fmla="*/ 350548 w 2074863"/>
              <a:gd name="T43" fmla="*/ 253214 h 1449388"/>
              <a:gd name="T44" fmla="*/ 318100 w 2074863"/>
              <a:gd name="T45" fmla="*/ 151751 h 1449388"/>
              <a:gd name="T46" fmla="*/ 158341 w 2074863"/>
              <a:gd name="T47" fmla="*/ 234379 h 1449388"/>
              <a:gd name="T48" fmla="*/ 211889 w 2074863"/>
              <a:gd name="T49" fmla="*/ 333177 h 1449388"/>
              <a:gd name="T50" fmla="*/ 258168 w 2074863"/>
              <a:gd name="T51" fmla="*/ 387373 h 1449388"/>
              <a:gd name="T52" fmla="*/ 297531 w 2074863"/>
              <a:gd name="T53" fmla="*/ 433929 h 1449388"/>
              <a:gd name="T54" fmla="*/ 335122 w 2074863"/>
              <a:gd name="T55" fmla="*/ 488126 h 1449388"/>
              <a:gd name="T56" fmla="*/ 389380 w 2074863"/>
              <a:gd name="T57" fmla="*/ 599540 h 1449388"/>
              <a:gd name="T58" fmla="*/ 444524 w 2074863"/>
              <a:gd name="T59" fmla="*/ 611979 h 1449388"/>
              <a:gd name="T60" fmla="*/ 373953 w 2074863"/>
              <a:gd name="T61" fmla="*/ 518334 h 1449388"/>
              <a:gd name="T62" fmla="*/ 388670 w 2074863"/>
              <a:gd name="T63" fmla="*/ 498254 h 1449388"/>
              <a:gd name="T64" fmla="*/ 509775 w 2074863"/>
              <a:gd name="T65" fmla="*/ 606826 h 1449388"/>
              <a:gd name="T66" fmla="*/ 541337 w 2074863"/>
              <a:gd name="T67" fmla="*/ 577328 h 1449388"/>
              <a:gd name="T68" fmla="*/ 409593 w 2074863"/>
              <a:gd name="T69" fmla="*/ 436772 h 1449388"/>
              <a:gd name="T70" fmla="*/ 431225 w 2074863"/>
              <a:gd name="T71" fmla="*/ 423090 h 1449388"/>
              <a:gd name="T72" fmla="*/ 586552 w 2074863"/>
              <a:gd name="T73" fmla="*/ 554761 h 1449388"/>
              <a:gd name="T74" fmla="*/ 585133 w 2074863"/>
              <a:gd name="T75" fmla="*/ 500387 h 1449388"/>
              <a:gd name="T76" fmla="*/ 465092 w 2074863"/>
              <a:gd name="T77" fmla="*/ 365162 h 1449388"/>
              <a:gd name="T78" fmla="*/ 489916 w 2074863"/>
              <a:gd name="T79" fmla="*/ 358943 h 1449388"/>
              <a:gd name="T80" fmla="*/ 637972 w 2074863"/>
              <a:gd name="T81" fmla="*/ 488126 h 1449388"/>
              <a:gd name="T82" fmla="*/ 634071 w 2074863"/>
              <a:gd name="T83" fmla="*/ 433929 h 1449388"/>
              <a:gd name="T84" fmla="*/ 637618 w 2074863"/>
              <a:gd name="T85" fmla="*/ 408696 h 1449388"/>
              <a:gd name="T86" fmla="*/ 686024 w 2074863"/>
              <a:gd name="T87" fmla="*/ 447967 h 1449388"/>
              <a:gd name="T88" fmla="*/ 670953 w 2074863"/>
              <a:gd name="T89" fmla="*/ 501097 h 1449388"/>
              <a:gd name="T90" fmla="*/ 635667 w 2074863"/>
              <a:gd name="T91" fmla="*/ 547476 h 1449388"/>
              <a:gd name="T92" fmla="*/ 588857 w 2074863"/>
              <a:gd name="T93" fmla="*/ 587635 h 1449388"/>
              <a:gd name="T94" fmla="*/ 542046 w 2074863"/>
              <a:gd name="T95" fmla="*/ 628860 h 1449388"/>
              <a:gd name="T96" fmla="*/ 494703 w 2074863"/>
              <a:gd name="T97" fmla="*/ 634013 h 1449388"/>
              <a:gd name="T98" fmla="*/ 436722 w 2074863"/>
              <a:gd name="T99" fmla="*/ 646807 h 1449388"/>
              <a:gd name="T100" fmla="*/ 304447 w 2074863"/>
              <a:gd name="T101" fmla="*/ 565778 h 1449388"/>
              <a:gd name="T102" fmla="*/ 239372 w 2074863"/>
              <a:gd name="T103" fmla="*/ 586035 h 1449388"/>
              <a:gd name="T104" fmla="*/ 223237 w 2074863"/>
              <a:gd name="T105" fmla="*/ 552985 h 1449388"/>
              <a:gd name="T106" fmla="*/ 177845 w 2074863"/>
              <a:gd name="T107" fmla="*/ 515313 h 1449388"/>
              <a:gd name="T108" fmla="*/ 154439 w 2074863"/>
              <a:gd name="T109" fmla="*/ 472667 h 1449388"/>
              <a:gd name="T110" fmla="*/ 113480 w 2074863"/>
              <a:gd name="T111" fmla="*/ 421669 h 1449388"/>
              <a:gd name="T112" fmla="*/ 130857 w 2074863"/>
              <a:gd name="T113" fmla="*/ 357521 h 1449388"/>
              <a:gd name="T114" fmla="*/ 90784 w 2074863"/>
              <a:gd name="T115" fmla="*/ 315762 h 1449388"/>
              <a:gd name="T116" fmla="*/ 887 w 2074863"/>
              <a:gd name="T117" fmla="*/ 213766 h 1449388"/>
              <a:gd name="T118" fmla="*/ 132807 w 2074863"/>
              <a:gd name="T119" fmla="*/ 68235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74863"/>
              <a:gd name="T181" fmla="*/ 0 h 1449388"/>
              <a:gd name="T182" fmla="*/ 2074863 w 2074863"/>
              <a:gd name="T183" fmla="*/ 1449388 h 14493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8440" name="矩形 30"/>
          <p:cNvSpPr>
            <a:spLocks noChangeArrowheads="1"/>
          </p:cNvSpPr>
          <p:nvPr/>
        </p:nvSpPr>
        <p:spPr bwMode="auto">
          <a:xfrm>
            <a:off x="1238250" y="4538663"/>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8441" name="矩形 31"/>
          <p:cNvSpPr>
            <a:spLocks noChangeArrowheads="1"/>
          </p:cNvSpPr>
          <p:nvPr/>
        </p:nvSpPr>
        <p:spPr bwMode="auto">
          <a:xfrm>
            <a:off x="5080000" y="453866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8442" name="矩形 32"/>
          <p:cNvSpPr>
            <a:spLocks noChangeArrowheads="1"/>
          </p:cNvSpPr>
          <p:nvPr/>
        </p:nvSpPr>
        <p:spPr bwMode="auto">
          <a:xfrm>
            <a:off x="8764588" y="4537075"/>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18443" name="椭圆 27"/>
          <p:cNvSpPr>
            <a:spLocks noChangeArrowheads="1"/>
          </p:cNvSpPr>
          <p:nvPr/>
        </p:nvSpPr>
        <p:spPr bwMode="auto">
          <a:xfrm>
            <a:off x="1371600" y="2613025"/>
            <a:ext cx="1763713" cy="1763713"/>
          </a:xfrm>
          <a:prstGeom prst="ellipse">
            <a:avLst/>
          </a:prstGeom>
          <a:noFill/>
          <a:ln w="38100">
            <a:solidFill>
              <a:srgbClr val="305862"/>
            </a:solidFill>
            <a:prstDash val="dash"/>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8444" name="椭圆 28"/>
          <p:cNvSpPr>
            <a:spLocks noChangeArrowheads="1"/>
          </p:cNvSpPr>
          <p:nvPr/>
        </p:nvSpPr>
        <p:spPr bwMode="auto">
          <a:xfrm>
            <a:off x="5214938" y="2613025"/>
            <a:ext cx="1763712" cy="1763713"/>
          </a:xfrm>
          <a:prstGeom prst="ellipse">
            <a:avLst/>
          </a:prstGeom>
          <a:noFill/>
          <a:ln w="38100">
            <a:solidFill>
              <a:srgbClr val="305862"/>
            </a:solidFill>
            <a:prstDash val="dash"/>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8445" name="椭圆 29"/>
          <p:cNvSpPr>
            <a:spLocks noChangeArrowheads="1"/>
          </p:cNvSpPr>
          <p:nvPr/>
        </p:nvSpPr>
        <p:spPr bwMode="auto">
          <a:xfrm>
            <a:off x="8897938" y="2613025"/>
            <a:ext cx="1763712" cy="1763713"/>
          </a:xfrm>
          <a:prstGeom prst="ellipse">
            <a:avLst/>
          </a:prstGeom>
          <a:noFill/>
          <a:ln w="38100">
            <a:solidFill>
              <a:srgbClr val="305862"/>
            </a:solidFill>
            <a:prstDash val="dash"/>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8446" name="文本框 30"/>
          <p:cNvSpPr>
            <a:spLocks noChangeArrowheads="1"/>
          </p:cNvSpPr>
          <p:nvPr/>
        </p:nvSpPr>
        <p:spPr bwMode="auto">
          <a:xfrm>
            <a:off x="844550" y="5127625"/>
            <a:ext cx="2819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p>
        </p:txBody>
      </p:sp>
      <p:sp>
        <p:nvSpPr>
          <p:cNvPr id="18447" name="文本框 31"/>
          <p:cNvSpPr>
            <a:spLocks noChangeArrowheads="1"/>
          </p:cNvSpPr>
          <p:nvPr/>
        </p:nvSpPr>
        <p:spPr bwMode="auto">
          <a:xfrm>
            <a:off x="5080000" y="4999038"/>
            <a:ext cx="2819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p>
        </p:txBody>
      </p:sp>
      <p:sp>
        <p:nvSpPr>
          <p:cNvPr id="18448" name="文本框 32"/>
          <p:cNvSpPr>
            <a:spLocks noChangeArrowheads="1"/>
          </p:cNvSpPr>
          <p:nvPr/>
        </p:nvSpPr>
        <p:spPr bwMode="auto">
          <a:xfrm>
            <a:off x="8369300" y="5127625"/>
            <a:ext cx="2819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p>
        </p:txBody>
      </p:sp>
      <p:sp>
        <p:nvSpPr>
          <p:cNvPr id="18449" name="矩形 18"/>
          <p:cNvSpPr>
            <a:spLocks noChangeArrowheads="1"/>
          </p:cNvSpPr>
          <p:nvPr/>
        </p:nvSpPr>
        <p:spPr bwMode="auto">
          <a:xfrm>
            <a:off x="7415213" y="1387475"/>
            <a:ext cx="465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450" name="组合 36"/>
          <p:cNvGrpSpPr/>
          <p:nvPr/>
        </p:nvGrpSpPr>
        <p:grpSpPr bwMode="auto">
          <a:xfrm>
            <a:off x="49213" y="201613"/>
            <a:ext cx="5791200" cy="827087"/>
            <a:chOff x="0" y="0"/>
            <a:chExt cx="6508750" cy="1311275"/>
          </a:xfrm>
        </p:grpSpPr>
        <p:sp>
          <p:nvSpPr>
            <p:cNvPr id="1846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6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6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8451" name="矩形 54"/>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8452" name="组合 55"/>
          <p:cNvGrpSpPr/>
          <p:nvPr/>
        </p:nvGrpSpPr>
        <p:grpSpPr bwMode="auto">
          <a:xfrm>
            <a:off x="185738" y="25400"/>
            <a:ext cx="1122362" cy="1128713"/>
            <a:chOff x="0" y="0"/>
            <a:chExt cx="3184525" cy="3200400"/>
          </a:xfrm>
        </p:grpSpPr>
        <p:sp>
          <p:nvSpPr>
            <p:cNvPr id="1845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5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5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845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8458" name="组合 60"/>
            <p:cNvGrpSpPr/>
            <p:nvPr/>
          </p:nvGrpSpPr>
          <p:grpSpPr bwMode="auto">
            <a:xfrm>
              <a:off x="374268" y="428729"/>
              <a:ext cx="2467358" cy="2338363"/>
              <a:chOff x="0" y="0"/>
              <a:chExt cx="1427163" cy="1352550"/>
            </a:xfrm>
          </p:grpSpPr>
          <p:sp>
            <p:nvSpPr>
              <p:cNvPr id="1845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6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8453" name="文本框 63"/>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右箭头 1"/>
          <p:cNvSpPr>
            <a:spLocks noChangeArrowheads="1"/>
          </p:cNvSpPr>
          <p:nvPr/>
        </p:nvSpPr>
        <p:spPr bwMode="auto">
          <a:xfrm>
            <a:off x="1416050" y="3573463"/>
            <a:ext cx="9566275" cy="493712"/>
          </a:xfrm>
          <a:prstGeom prst="rightArrow">
            <a:avLst>
              <a:gd name="adj1" fmla="val 50000"/>
              <a:gd name="adj2" fmla="val 49966"/>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grpSp>
        <p:nvGrpSpPr>
          <p:cNvPr id="19459" name="组合 2"/>
          <p:cNvGrpSpPr/>
          <p:nvPr/>
        </p:nvGrpSpPr>
        <p:grpSpPr bwMode="auto">
          <a:xfrm>
            <a:off x="1898650" y="3378200"/>
            <a:ext cx="863600" cy="865188"/>
            <a:chOff x="0" y="0"/>
            <a:chExt cx="863600" cy="865187"/>
          </a:xfrm>
        </p:grpSpPr>
        <p:sp>
          <p:nvSpPr>
            <p:cNvPr id="19496" name="椭圆 3"/>
            <p:cNvSpPr>
              <a:spLocks noChangeArrowheads="1"/>
            </p:cNvSpPr>
            <p:nvPr/>
          </p:nvSpPr>
          <p:spPr bwMode="auto">
            <a:xfrm>
              <a:off x="0" y="0"/>
              <a:ext cx="863600" cy="865187"/>
            </a:xfrm>
            <a:prstGeom prst="ellipse">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9497" name="椭圆 4"/>
            <p:cNvSpPr>
              <a:spLocks noChangeArrowheads="1"/>
            </p:cNvSpPr>
            <p:nvPr/>
          </p:nvSpPr>
          <p:spPr bwMode="auto">
            <a:xfrm>
              <a:off x="53975" y="53975"/>
              <a:ext cx="755650" cy="757237"/>
            </a:xfrm>
            <a:prstGeom prst="ellipse">
              <a:avLst/>
            </a:prstGeom>
            <a:solidFill>
              <a:srgbClr val="AAC2AC"/>
            </a:solidFill>
            <a:ln>
              <a:noFill/>
            </a:ln>
            <a:extLst>
              <a:ext uri="{91240B29-F687-4F45-9708-019B960494DF}">
                <a14:hiddenLine xmlns:a14="http://schemas.microsoft.com/office/drawing/2010/main" w="3175">
                  <a:solidFill>
                    <a:srgbClr val="42719B"/>
                  </a:solidFill>
                  <a:bevel/>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2011</a:t>
              </a:r>
              <a:endPar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460" name="组合 5"/>
          <p:cNvGrpSpPr/>
          <p:nvPr/>
        </p:nvGrpSpPr>
        <p:grpSpPr bwMode="auto">
          <a:xfrm>
            <a:off x="3806825" y="3378200"/>
            <a:ext cx="863600" cy="865188"/>
            <a:chOff x="0" y="0"/>
            <a:chExt cx="863600" cy="865187"/>
          </a:xfrm>
        </p:grpSpPr>
        <p:sp>
          <p:nvSpPr>
            <p:cNvPr id="19494" name="椭圆 6"/>
            <p:cNvSpPr>
              <a:spLocks noChangeArrowheads="1"/>
            </p:cNvSpPr>
            <p:nvPr/>
          </p:nvSpPr>
          <p:spPr bwMode="auto">
            <a:xfrm>
              <a:off x="0" y="0"/>
              <a:ext cx="863600" cy="865187"/>
            </a:xfrm>
            <a:prstGeom prst="ellipse">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9495" name="椭圆 7"/>
            <p:cNvSpPr>
              <a:spLocks noChangeArrowheads="1"/>
            </p:cNvSpPr>
            <p:nvPr/>
          </p:nvSpPr>
          <p:spPr bwMode="auto">
            <a:xfrm>
              <a:off x="53975" y="53975"/>
              <a:ext cx="755650" cy="757237"/>
            </a:xfrm>
            <a:prstGeom prst="ellipse">
              <a:avLst/>
            </a:prstGeom>
            <a:solidFill>
              <a:srgbClr val="AAC2AC"/>
            </a:solidFill>
            <a:ln>
              <a:noFill/>
            </a:ln>
            <a:extLst>
              <a:ext uri="{91240B29-F687-4F45-9708-019B960494DF}">
                <a14:hiddenLine xmlns:a14="http://schemas.microsoft.com/office/drawing/2010/main" w="3175">
                  <a:solidFill>
                    <a:srgbClr val="42719B"/>
                  </a:solidFill>
                  <a:bevel/>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2012</a:t>
              </a:r>
              <a:endPar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461" name="组合 8"/>
          <p:cNvGrpSpPr/>
          <p:nvPr/>
        </p:nvGrpSpPr>
        <p:grpSpPr bwMode="auto">
          <a:xfrm>
            <a:off x="5713413" y="3378200"/>
            <a:ext cx="863600" cy="865188"/>
            <a:chOff x="0" y="0"/>
            <a:chExt cx="863600" cy="865187"/>
          </a:xfrm>
        </p:grpSpPr>
        <p:sp>
          <p:nvSpPr>
            <p:cNvPr id="19492" name="椭圆 9"/>
            <p:cNvSpPr>
              <a:spLocks noChangeArrowheads="1"/>
            </p:cNvSpPr>
            <p:nvPr/>
          </p:nvSpPr>
          <p:spPr bwMode="auto">
            <a:xfrm>
              <a:off x="0" y="0"/>
              <a:ext cx="863600" cy="865187"/>
            </a:xfrm>
            <a:prstGeom prst="ellipse">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9493" name="椭圆 10"/>
            <p:cNvSpPr>
              <a:spLocks noChangeArrowheads="1"/>
            </p:cNvSpPr>
            <p:nvPr/>
          </p:nvSpPr>
          <p:spPr bwMode="auto">
            <a:xfrm>
              <a:off x="53975" y="53975"/>
              <a:ext cx="755650" cy="757237"/>
            </a:xfrm>
            <a:prstGeom prst="ellipse">
              <a:avLst/>
            </a:prstGeom>
            <a:solidFill>
              <a:srgbClr val="AAC2AC"/>
            </a:solidFill>
            <a:ln>
              <a:noFill/>
            </a:ln>
            <a:extLst>
              <a:ext uri="{91240B29-F687-4F45-9708-019B960494DF}">
                <a14:hiddenLine xmlns:a14="http://schemas.microsoft.com/office/drawing/2010/main" w="3175">
                  <a:solidFill>
                    <a:srgbClr val="42719B"/>
                  </a:solidFill>
                  <a:bevel/>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2013</a:t>
              </a:r>
              <a:endPar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462" name="组合 11"/>
          <p:cNvGrpSpPr/>
          <p:nvPr/>
        </p:nvGrpSpPr>
        <p:grpSpPr bwMode="auto">
          <a:xfrm>
            <a:off x="7621588" y="3378200"/>
            <a:ext cx="863600" cy="865188"/>
            <a:chOff x="0" y="0"/>
            <a:chExt cx="863600" cy="865187"/>
          </a:xfrm>
        </p:grpSpPr>
        <p:sp>
          <p:nvSpPr>
            <p:cNvPr id="19490" name="椭圆 12"/>
            <p:cNvSpPr>
              <a:spLocks noChangeArrowheads="1"/>
            </p:cNvSpPr>
            <p:nvPr/>
          </p:nvSpPr>
          <p:spPr bwMode="auto">
            <a:xfrm>
              <a:off x="0" y="0"/>
              <a:ext cx="863600" cy="865187"/>
            </a:xfrm>
            <a:prstGeom prst="ellipse">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9491" name="椭圆 13"/>
            <p:cNvSpPr>
              <a:spLocks noChangeArrowheads="1"/>
            </p:cNvSpPr>
            <p:nvPr/>
          </p:nvSpPr>
          <p:spPr bwMode="auto">
            <a:xfrm>
              <a:off x="53975" y="53975"/>
              <a:ext cx="755650" cy="757237"/>
            </a:xfrm>
            <a:prstGeom prst="ellipse">
              <a:avLst/>
            </a:prstGeom>
            <a:solidFill>
              <a:srgbClr val="AAC2AC"/>
            </a:solidFill>
            <a:ln>
              <a:noFill/>
            </a:ln>
            <a:extLst>
              <a:ext uri="{91240B29-F687-4F45-9708-019B960494DF}">
                <a14:hiddenLine xmlns:a14="http://schemas.microsoft.com/office/drawing/2010/main" w="3175">
                  <a:solidFill>
                    <a:srgbClr val="42719B"/>
                  </a:solidFill>
                  <a:bevel/>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2014</a:t>
              </a:r>
              <a:endPar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463" name="组合 14"/>
          <p:cNvGrpSpPr/>
          <p:nvPr/>
        </p:nvGrpSpPr>
        <p:grpSpPr bwMode="auto">
          <a:xfrm>
            <a:off x="9528175" y="3397250"/>
            <a:ext cx="863600" cy="865188"/>
            <a:chOff x="0" y="0"/>
            <a:chExt cx="863600" cy="865187"/>
          </a:xfrm>
        </p:grpSpPr>
        <p:sp>
          <p:nvSpPr>
            <p:cNvPr id="19488" name="椭圆 15"/>
            <p:cNvSpPr>
              <a:spLocks noChangeArrowheads="1"/>
            </p:cNvSpPr>
            <p:nvPr/>
          </p:nvSpPr>
          <p:spPr bwMode="auto">
            <a:xfrm>
              <a:off x="0" y="0"/>
              <a:ext cx="863600" cy="865187"/>
            </a:xfrm>
            <a:prstGeom prst="ellipse">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9489" name="椭圆 16"/>
            <p:cNvSpPr>
              <a:spLocks noChangeArrowheads="1"/>
            </p:cNvSpPr>
            <p:nvPr/>
          </p:nvSpPr>
          <p:spPr bwMode="auto">
            <a:xfrm>
              <a:off x="53975" y="53975"/>
              <a:ext cx="755650" cy="757237"/>
            </a:xfrm>
            <a:prstGeom prst="ellipse">
              <a:avLst/>
            </a:prstGeom>
            <a:solidFill>
              <a:srgbClr val="D10E0C"/>
            </a:solidFill>
            <a:ln>
              <a:noFill/>
            </a:ln>
            <a:extLst>
              <a:ext uri="{91240B29-F687-4F45-9708-019B960494DF}">
                <a14:hiddenLine xmlns:a14="http://schemas.microsoft.com/office/drawing/2010/main" w="3175">
                  <a:solidFill>
                    <a:srgbClr val="42719B"/>
                  </a:solidFill>
                  <a:bevel/>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rPr>
                <a:t>2015</a:t>
              </a:r>
              <a:endPar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9464" name="文本框 71"/>
          <p:cNvSpPr>
            <a:spLocks noChangeArrowheads="1"/>
          </p:cNvSpPr>
          <p:nvPr/>
        </p:nvSpPr>
        <p:spPr bwMode="auto">
          <a:xfrm>
            <a:off x="1676400" y="1208088"/>
            <a:ext cx="162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19465" name="矩形 78"/>
          <p:cNvSpPr>
            <a:spLocks noChangeArrowheads="1"/>
          </p:cNvSpPr>
          <p:nvPr/>
        </p:nvSpPr>
        <p:spPr bwMode="auto">
          <a:xfrm>
            <a:off x="1036638" y="1731963"/>
            <a:ext cx="2901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19466" name="文本框 71"/>
          <p:cNvSpPr>
            <a:spLocks noChangeArrowheads="1"/>
          </p:cNvSpPr>
          <p:nvPr/>
        </p:nvSpPr>
        <p:spPr bwMode="auto">
          <a:xfrm>
            <a:off x="5324475" y="1208088"/>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19467" name="矩形 78"/>
          <p:cNvSpPr>
            <a:spLocks noChangeArrowheads="1"/>
          </p:cNvSpPr>
          <p:nvPr/>
        </p:nvSpPr>
        <p:spPr bwMode="auto">
          <a:xfrm>
            <a:off x="4730750" y="1746250"/>
            <a:ext cx="2803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19468" name="文本框 71"/>
          <p:cNvSpPr>
            <a:spLocks noChangeArrowheads="1"/>
          </p:cNvSpPr>
          <p:nvPr/>
        </p:nvSpPr>
        <p:spPr bwMode="auto">
          <a:xfrm>
            <a:off x="8926513" y="12080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19469" name="矩形 78"/>
          <p:cNvSpPr>
            <a:spLocks noChangeArrowheads="1"/>
          </p:cNvSpPr>
          <p:nvPr/>
        </p:nvSpPr>
        <p:spPr bwMode="auto">
          <a:xfrm>
            <a:off x="8548688" y="1746250"/>
            <a:ext cx="2717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19470" name="文本框 71"/>
          <p:cNvSpPr>
            <a:spLocks noChangeArrowheads="1"/>
          </p:cNvSpPr>
          <p:nvPr/>
        </p:nvSpPr>
        <p:spPr bwMode="auto">
          <a:xfrm>
            <a:off x="3422650" y="438150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19471" name="矩形 78"/>
          <p:cNvSpPr>
            <a:spLocks noChangeArrowheads="1"/>
          </p:cNvSpPr>
          <p:nvPr/>
        </p:nvSpPr>
        <p:spPr bwMode="auto">
          <a:xfrm>
            <a:off x="2882900" y="4894263"/>
            <a:ext cx="27098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19472" name="文本框 71"/>
          <p:cNvSpPr>
            <a:spLocks noChangeArrowheads="1"/>
          </p:cNvSpPr>
          <p:nvPr/>
        </p:nvSpPr>
        <p:spPr bwMode="auto">
          <a:xfrm>
            <a:off x="7261225" y="4381500"/>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19473" name="矩形 78"/>
          <p:cNvSpPr>
            <a:spLocks noChangeArrowheads="1"/>
          </p:cNvSpPr>
          <p:nvPr/>
        </p:nvSpPr>
        <p:spPr bwMode="auto">
          <a:xfrm>
            <a:off x="6686550" y="4894263"/>
            <a:ext cx="28321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grpSp>
        <p:nvGrpSpPr>
          <p:cNvPr id="19474" name="组合 45"/>
          <p:cNvGrpSpPr/>
          <p:nvPr/>
        </p:nvGrpSpPr>
        <p:grpSpPr bwMode="auto">
          <a:xfrm>
            <a:off x="49213" y="201613"/>
            <a:ext cx="5791200" cy="827087"/>
            <a:chOff x="0" y="0"/>
            <a:chExt cx="6508750" cy="1311275"/>
          </a:xfrm>
        </p:grpSpPr>
        <p:sp>
          <p:nvSpPr>
            <p:cNvPr id="19485"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86"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87"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9475" name="矩形 49"/>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9476" name="组合 50"/>
          <p:cNvGrpSpPr/>
          <p:nvPr/>
        </p:nvGrpSpPr>
        <p:grpSpPr bwMode="auto">
          <a:xfrm>
            <a:off x="185738" y="25400"/>
            <a:ext cx="1122362" cy="1128713"/>
            <a:chOff x="0" y="0"/>
            <a:chExt cx="3184525" cy="3200400"/>
          </a:xfrm>
        </p:grpSpPr>
        <p:sp>
          <p:nvSpPr>
            <p:cNvPr id="19478"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79"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80"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9481"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9482" name="组合 55"/>
            <p:cNvGrpSpPr/>
            <p:nvPr/>
          </p:nvGrpSpPr>
          <p:grpSpPr bwMode="auto">
            <a:xfrm>
              <a:off x="374268" y="428729"/>
              <a:ext cx="2467358" cy="2338363"/>
              <a:chOff x="0" y="0"/>
              <a:chExt cx="1427163" cy="1352550"/>
            </a:xfrm>
          </p:grpSpPr>
          <p:sp>
            <p:nvSpPr>
              <p:cNvPr id="19483"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84"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9477" name="文本框 58"/>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2"/>
          <p:cNvGrpSpPr/>
          <p:nvPr/>
        </p:nvGrpSpPr>
        <p:grpSpPr bwMode="auto">
          <a:xfrm>
            <a:off x="1052513" y="1166813"/>
            <a:ext cx="1497012" cy="1497012"/>
            <a:chOff x="0" y="0"/>
            <a:chExt cx="1992312" cy="1990725"/>
          </a:xfrm>
        </p:grpSpPr>
        <p:sp>
          <p:nvSpPr>
            <p:cNvPr id="20541" name="Oval 5"/>
            <p:cNvSpPr>
              <a:spLocks noChangeArrowheads="1"/>
            </p:cNvSpPr>
            <p:nvPr/>
          </p:nvSpPr>
          <p:spPr bwMode="auto">
            <a:xfrm>
              <a:off x="0" y="0"/>
              <a:ext cx="1992312" cy="1990725"/>
            </a:xfrm>
            <a:prstGeom prst="ellipse">
              <a:avLst/>
            </a:pr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42" name="Freeform 6"/>
            <p:cNvSpPr>
              <a:spLocks noChangeArrowheads="1"/>
            </p:cNvSpPr>
            <p:nvPr/>
          </p:nvSpPr>
          <p:spPr bwMode="auto">
            <a:xfrm>
              <a:off x="434975" y="346075"/>
              <a:ext cx="1104900" cy="573088"/>
            </a:xfrm>
            <a:custGeom>
              <a:avLst/>
              <a:gdLst>
                <a:gd name="T0" fmla="*/ 0 w 696"/>
                <a:gd name="T1" fmla="*/ 909777994 h 361"/>
                <a:gd name="T2" fmla="*/ 874495013 w 696"/>
                <a:gd name="T3" fmla="*/ 0 h 361"/>
                <a:gd name="T4" fmla="*/ 1754028750 w 696"/>
                <a:gd name="T5" fmla="*/ 909777994 h 361"/>
                <a:gd name="T6" fmla="*/ 0 w 696"/>
                <a:gd name="T7" fmla="*/ 909777994 h 361"/>
                <a:gd name="T8" fmla="*/ 0 60000 65536"/>
                <a:gd name="T9" fmla="*/ 0 60000 65536"/>
                <a:gd name="T10" fmla="*/ 0 60000 65536"/>
                <a:gd name="T11" fmla="*/ 0 60000 65536"/>
                <a:gd name="T12" fmla="*/ 0 w 696"/>
                <a:gd name="T13" fmla="*/ 0 h 361"/>
                <a:gd name="T14" fmla="*/ 696 w 696"/>
                <a:gd name="T15" fmla="*/ 361 h 361"/>
              </a:gdLst>
              <a:ahLst/>
              <a:cxnLst>
                <a:cxn ang="T8">
                  <a:pos x="T0" y="T1"/>
                </a:cxn>
                <a:cxn ang="T9">
                  <a:pos x="T2" y="T3"/>
                </a:cxn>
                <a:cxn ang="T10">
                  <a:pos x="T4" y="T5"/>
                </a:cxn>
                <a:cxn ang="T11">
                  <a:pos x="T6" y="T7"/>
                </a:cxn>
              </a:cxnLst>
              <a:rect l="T12" t="T13" r="T14" b="T15"/>
              <a:pathLst>
                <a:path w="696" h="361">
                  <a:moveTo>
                    <a:pt x="0" y="361"/>
                  </a:moveTo>
                  <a:lnTo>
                    <a:pt x="347" y="0"/>
                  </a:lnTo>
                  <a:lnTo>
                    <a:pt x="696" y="361"/>
                  </a:lnTo>
                  <a:lnTo>
                    <a:pt x="0" y="36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43" name="Freeform 7"/>
            <p:cNvSpPr>
              <a:spLocks noChangeArrowheads="1"/>
            </p:cNvSpPr>
            <p:nvPr/>
          </p:nvSpPr>
          <p:spPr bwMode="auto">
            <a:xfrm>
              <a:off x="660400" y="512763"/>
              <a:ext cx="635000" cy="301625"/>
            </a:xfrm>
            <a:custGeom>
              <a:avLst/>
              <a:gdLst>
                <a:gd name="T0" fmla="*/ 0 w 400"/>
                <a:gd name="T1" fmla="*/ 478829688 h 190"/>
                <a:gd name="T2" fmla="*/ 504031250 w 400"/>
                <a:gd name="T3" fmla="*/ 0 h 190"/>
                <a:gd name="T4" fmla="*/ 1008062500 w 400"/>
                <a:gd name="T5" fmla="*/ 478829688 h 190"/>
                <a:gd name="T6" fmla="*/ 0 w 400"/>
                <a:gd name="T7" fmla="*/ 478829688 h 190"/>
                <a:gd name="T8" fmla="*/ 0 60000 65536"/>
                <a:gd name="T9" fmla="*/ 0 60000 65536"/>
                <a:gd name="T10" fmla="*/ 0 60000 65536"/>
                <a:gd name="T11" fmla="*/ 0 60000 65536"/>
                <a:gd name="T12" fmla="*/ 0 w 400"/>
                <a:gd name="T13" fmla="*/ 0 h 190"/>
                <a:gd name="T14" fmla="*/ 400 w 400"/>
                <a:gd name="T15" fmla="*/ 190 h 190"/>
              </a:gdLst>
              <a:ahLst/>
              <a:cxnLst>
                <a:cxn ang="T8">
                  <a:pos x="T0" y="T1"/>
                </a:cxn>
                <a:cxn ang="T9">
                  <a:pos x="T2" y="T3"/>
                </a:cxn>
                <a:cxn ang="T10">
                  <a:pos x="T4" y="T5"/>
                </a:cxn>
                <a:cxn ang="T11">
                  <a:pos x="T6" y="T7"/>
                </a:cxn>
              </a:cxnLst>
              <a:rect l="T12" t="T13" r="T14" b="T15"/>
              <a:pathLst>
                <a:path w="400" h="190">
                  <a:moveTo>
                    <a:pt x="0" y="190"/>
                  </a:moveTo>
                  <a:lnTo>
                    <a:pt x="200" y="0"/>
                  </a:lnTo>
                  <a:lnTo>
                    <a:pt x="400" y="190"/>
                  </a:lnTo>
                  <a:lnTo>
                    <a:pt x="0" y="190"/>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44" name="Rectangle 8"/>
            <p:cNvSpPr>
              <a:spLocks noChangeArrowheads="1"/>
            </p:cNvSpPr>
            <p:nvPr/>
          </p:nvSpPr>
          <p:spPr bwMode="auto">
            <a:xfrm>
              <a:off x="484187" y="93821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45" name="Rectangle 9"/>
            <p:cNvSpPr>
              <a:spLocks noChangeArrowheads="1"/>
            </p:cNvSpPr>
            <p:nvPr/>
          </p:nvSpPr>
          <p:spPr bwMode="auto">
            <a:xfrm>
              <a:off x="846137" y="93821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46" name="Rectangle 10"/>
            <p:cNvSpPr>
              <a:spLocks noChangeArrowheads="1"/>
            </p:cNvSpPr>
            <p:nvPr/>
          </p:nvSpPr>
          <p:spPr bwMode="auto">
            <a:xfrm>
              <a:off x="1208087" y="93821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47" name="Rectangle 11"/>
            <p:cNvSpPr>
              <a:spLocks noChangeArrowheads="1"/>
            </p:cNvSpPr>
            <p:nvPr/>
          </p:nvSpPr>
          <p:spPr bwMode="auto">
            <a:xfrm>
              <a:off x="484187" y="9985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48" name="Rectangle 12"/>
            <p:cNvSpPr>
              <a:spLocks noChangeArrowheads="1"/>
            </p:cNvSpPr>
            <p:nvPr/>
          </p:nvSpPr>
          <p:spPr bwMode="auto">
            <a:xfrm>
              <a:off x="846137" y="9985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49" name="Rectangle 13"/>
            <p:cNvSpPr>
              <a:spLocks noChangeArrowheads="1"/>
            </p:cNvSpPr>
            <p:nvPr/>
          </p:nvSpPr>
          <p:spPr bwMode="auto">
            <a:xfrm>
              <a:off x="1208087" y="9985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0" name="Rectangle 14"/>
            <p:cNvSpPr>
              <a:spLocks noChangeArrowheads="1"/>
            </p:cNvSpPr>
            <p:nvPr/>
          </p:nvSpPr>
          <p:spPr bwMode="auto">
            <a:xfrm>
              <a:off x="484187" y="142081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1" name="Rectangle 15"/>
            <p:cNvSpPr>
              <a:spLocks noChangeArrowheads="1"/>
            </p:cNvSpPr>
            <p:nvPr/>
          </p:nvSpPr>
          <p:spPr bwMode="auto">
            <a:xfrm>
              <a:off x="846137" y="142081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2" name="Rectangle 16"/>
            <p:cNvSpPr>
              <a:spLocks noChangeArrowheads="1"/>
            </p:cNvSpPr>
            <p:nvPr/>
          </p:nvSpPr>
          <p:spPr bwMode="auto">
            <a:xfrm>
              <a:off x="1208087" y="142081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3" name="Rectangle 17"/>
            <p:cNvSpPr>
              <a:spLocks noChangeArrowheads="1"/>
            </p:cNvSpPr>
            <p:nvPr/>
          </p:nvSpPr>
          <p:spPr bwMode="auto">
            <a:xfrm>
              <a:off x="484187" y="14811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4" name="Rectangle 18"/>
            <p:cNvSpPr>
              <a:spLocks noChangeArrowheads="1"/>
            </p:cNvSpPr>
            <p:nvPr/>
          </p:nvSpPr>
          <p:spPr bwMode="auto">
            <a:xfrm>
              <a:off x="846137" y="14811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5" name="Rectangle 19"/>
            <p:cNvSpPr>
              <a:spLocks noChangeArrowheads="1"/>
            </p:cNvSpPr>
            <p:nvPr/>
          </p:nvSpPr>
          <p:spPr bwMode="auto">
            <a:xfrm>
              <a:off x="1208087" y="14811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6" name="Rectangle 20"/>
            <p:cNvSpPr>
              <a:spLocks noChangeArrowheads="1"/>
            </p:cNvSpPr>
            <p:nvPr/>
          </p:nvSpPr>
          <p:spPr bwMode="auto">
            <a:xfrm>
              <a:off x="544512" y="1031875"/>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7" name="Rectangle 21"/>
            <p:cNvSpPr>
              <a:spLocks noChangeArrowheads="1"/>
            </p:cNvSpPr>
            <p:nvPr/>
          </p:nvSpPr>
          <p:spPr bwMode="auto">
            <a:xfrm>
              <a:off x="917575" y="1031875"/>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8" name="Rectangle 22"/>
            <p:cNvSpPr>
              <a:spLocks noChangeArrowheads="1"/>
            </p:cNvSpPr>
            <p:nvPr/>
          </p:nvSpPr>
          <p:spPr bwMode="auto">
            <a:xfrm>
              <a:off x="1279525" y="1031875"/>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59" name="Rectangle 23"/>
            <p:cNvSpPr>
              <a:spLocks noChangeArrowheads="1"/>
            </p:cNvSpPr>
            <p:nvPr/>
          </p:nvSpPr>
          <p:spPr bwMode="auto">
            <a:xfrm>
              <a:off x="449262" y="1533525"/>
              <a:ext cx="1052512" cy="34925"/>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60" name="Rectangle 24"/>
            <p:cNvSpPr>
              <a:spLocks noChangeArrowheads="1"/>
            </p:cNvSpPr>
            <p:nvPr/>
          </p:nvSpPr>
          <p:spPr bwMode="auto">
            <a:xfrm>
              <a:off x="434975" y="1582738"/>
              <a:ext cx="1090612" cy="52388"/>
            </a:xfrm>
            <a:prstGeom prst="rect">
              <a:avLst/>
            </a:prstGeom>
            <a:solidFill>
              <a:srgbClr val="FFFB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20483" name="组合 4"/>
          <p:cNvGrpSpPr/>
          <p:nvPr/>
        </p:nvGrpSpPr>
        <p:grpSpPr bwMode="auto">
          <a:xfrm>
            <a:off x="3895725" y="1166813"/>
            <a:ext cx="1497013" cy="1497012"/>
            <a:chOff x="0" y="0"/>
            <a:chExt cx="1992313" cy="1990725"/>
          </a:xfrm>
        </p:grpSpPr>
        <p:sp>
          <p:nvSpPr>
            <p:cNvPr id="20529" name="Oval 42"/>
            <p:cNvSpPr>
              <a:spLocks noChangeArrowheads="1"/>
            </p:cNvSpPr>
            <p:nvPr/>
          </p:nvSpPr>
          <p:spPr bwMode="auto">
            <a:xfrm>
              <a:off x="0" y="0"/>
              <a:ext cx="1992313" cy="1990725"/>
            </a:xfrm>
            <a:prstGeom prst="ellipse">
              <a:avLst/>
            </a:pr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30" name="Freeform 43"/>
            <p:cNvSpPr>
              <a:spLocks noChangeArrowheads="1"/>
            </p:cNvSpPr>
            <p:nvPr/>
          </p:nvSpPr>
          <p:spPr bwMode="auto">
            <a:xfrm>
              <a:off x="1112838" y="720725"/>
              <a:ext cx="490538" cy="595313"/>
            </a:xfrm>
            <a:custGeom>
              <a:avLst/>
              <a:gdLst>
                <a:gd name="T0" fmla="*/ 778729869 w 309"/>
                <a:gd name="T1" fmla="*/ 70564434 h 375"/>
                <a:gd name="T2" fmla="*/ 90725717 w 309"/>
                <a:gd name="T3" fmla="*/ 945060181 h 375"/>
                <a:gd name="T4" fmla="*/ 0 w 309"/>
                <a:gd name="T5" fmla="*/ 874495747 h 375"/>
                <a:gd name="T6" fmla="*/ 688004151 w 309"/>
                <a:gd name="T7" fmla="*/ 0 h 375"/>
                <a:gd name="T8" fmla="*/ 778729869 w 309"/>
                <a:gd name="T9" fmla="*/ 70564434 h 375"/>
                <a:gd name="T10" fmla="*/ 0 60000 65536"/>
                <a:gd name="T11" fmla="*/ 0 60000 65536"/>
                <a:gd name="T12" fmla="*/ 0 60000 65536"/>
                <a:gd name="T13" fmla="*/ 0 60000 65536"/>
                <a:gd name="T14" fmla="*/ 0 60000 65536"/>
                <a:gd name="T15" fmla="*/ 0 w 309"/>
                <a:gd name="T16" fmla="*/ 0 h 375"/>
                <a:gd name="T17" fmla="*/ 309 w 309"/>
                <a:gd name="T18" fmla="*/ 375 h 375"/>
              </a:gdLst>
              <a:ahLst/>
              <a:cxnLst>
                <a:cxn ang="T10">
                  <a:pos x="T0" y="T1"/>
                </a:cxn>
                <a:cxn ang="T11">
                  <a:pos x="T2" y="T3"/>
                </a:cxn>
                <a:cxn ang="T12">
                  <a:pos x="T4" y="T5"/>
                </a:cxn>
                <a:cxn ang="T13">
                  <a:pos x="T6" y="T7"/>
                </a:cxn>
                <a:cxn ang="T14">
                  <a:pos x="T8" y="T9"/>
                </a:cxn>
              </a:cxnLst>
              <a:rect l="T15" t="T16" r="T17" b="T18"/>
              <a:pathLst>
                <a:path w="309" h="375">
                  <a:moveTo>
                    <a:pt x="309" y="28"/>
                  </a:moveTo>
                  <a:lnTo>
                    <a:pt x="36" y="375"/>
                  </a:lnTo>
                  <a:lnTo>
                    <a:pt x="0" y="347"/>
                  </a:lnTo>
                  <a:lnTo>
                    <a:pt x="273" y="0"/>
                  </a:lnTo>
                  <a:lnTo>
                    <a:pt x="309" y="2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31" name="Freeform 44"/>
            <p:cNvSpPr>
              <a:spLocks noChangeArrowheads="1"/>
            </p:cNvSpPr>
            <p:nvPr/>
          </p:nvSpPr>
          <p:spPr bwMode="auto">
            <a:xfrm>
              <a:off x="758825" y="723900"/>
              <a:ext cx="444500" cy="627063"/>
            </a:xfrm>
            <a:custGeom>
              <a:avLst/>
              <a:gdLst>
                <a:gd name="T0" fmla="*/ 609877813 w 280"/>
                <a:gd name="T1" fmla="*/ 995463306 h 395"/>
                <a:gd name="T2" fmla="*/ 0 w 280"/>
                <a:gd name="T3" fmla="*/ 60483798 h 395"/>
                <a:gd name="T4" fmla="*/ 95765938 w 280"/>
                <a:gd name="T5" fmla="*/ 0 h 395"/>
                <a:gd name="T6" fmla="*/ 705643750 w 280"/>
                <a:gd name="T7" fmla="*/ 934979508 h 395"/>
                <a:gd name="T8" fmla="*/ 609877813 w 280"/>
                <a:gd name="T9" fmla="*/ 995463306 h 395"/>
                <a:gd name="T10" fmla="*/ 0 60000 65536"/>
                <a:gd name="T11" fmla="*/ 0 60000 65536"/>
                <a:gd name="T12" fmla="*/ 0 60000 65536"/>
                <a:gd name="T13" fmla="*/ 0 60000 65536"/>
                <a:gd name="T14" fmla="*/ 0 60000 65536"/>
                <a:gd name="T15" fmla="*/ 0 w 280"/>
                <a:gd name="T16" fmla="*/ 0 h 395"/>
                <a:gd name="T17" fmla="*/ 280 w 280"/>
                <a:gd name="T18" fmla="*/ 395 h 395"/>
              </a:gdLst>
              <a:ahLst/>
              <a:cxnLst>
                <a:cxn ang="T10">
                  <a:pos x="T0" y="T1"/>
                </a:cxn>
                <a:cxn ang="T11">
                  <a:pos x="T2" y="T3"/>
                </a:cxn>
                <a:cxn ang="T12">
                  <a:pos x="T4" y="T5"/>
                </a:cxn>
                <a:cxn ang="T13">
                  <a:pos x="T6" y="T7"/>
                </a:cxn>
                <a:cxn ang="T14">
                  <a:pos x="T8" y="T9"/>
                </a:cxn>
              </a:cxnLst>
              <a:rect l="T15" t="T16" r="T17" b="T18"/>
              <a:pathLst>
                <a:path w="280" h="395">
                  <a:moveTo>
                    <a:pt x="242" y="395"/>
                  </a:moveTo>
                  <a:lnTo>
                    <a:pt x="0" y="24"/>
                  </a:lnTo>
                  <a:lnTo>
                    <a:pt x="38" y="0"/>
                  </a:lnTo>
                  <a:lnTo>
                    <a:pt x="280" y="371"/>
                  </a:lnTo>
                  <a:lnTo>
                    <a:pt x="242" y="39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32" name="Freeform 45"/>
            <p:cNvSpPr>
              <a:spLocks noChangeArrowheads="1"/>
            </p:cNvSpPr>
            <p:nvPr/>
          </p:nvSpPr>
          <p:spPr bwMode="auto">
            <a:xfrm>
              <a:off x="290513" y="808038"/>
              <a:ext cx="504825" cy="579438"/>
            </a:xfrm>
            <a:custGeom>
              <a:avLst/>
              <a:gdLst>
                <a:gd name="T0" fmla="*/ 0 w 318"/>
                <a:gd name="T1" fmla="*/ 849294183 h 365"/>
                <a:gd name="T2" fmla="*/ 718245325 w 318"/>
                <a:gd name="T3" fmla="*/ 0 h 365"/>
                <a:gd name="T4" fmla="*/ 801409688 w 318"/>
                <a:gd name="T5" fmla="*/ 70564436 h 365"/>
                <a:gd name="T6" fmla="*/ 83165950 w 318"/>
                <a:gd name="T7" fmla="*/ 919858619 h 365"/>
                <a:gd name="T8" fmla="*/ 0 w 318"/>
                <a:gd name="T9" fmla="*/ 849294183 h 365"/>
                <a:gd name="T10" fmla="*/ 0 60000 65536"/>
                <a:gd name="T11" fmla="*/ 0 60000 65536"/>
                <a:gd name="T12" fmla="*/ 0 60000 65536"/>
                <a:gd name="T13" fmla="*/ 0 60000 65536"/>
                <a:gd name="T14" fmla="*/ 0 60000 65536"/>
                <a:gd name="T15" fmla="*/ 0 w 318"/>
                <a:gd name="T16" fmla="*/ 0 h 365"/>
                <a:gd name="T17" fmla="*/ 318 w 318"/>
                <a:gd name="T18" fmla="*/ 365 h 365"/>
              </a:gdLst>
              <a:ahLst/>
              <a:cxnLst>
                <a:cxn ang="T10">
                  <a:pos x="T0" y="T1"/>
                </a:cxn>
                <a:cxn ang="T11">
                  <a:pos x="T2" y="T3"/>
                </a:cxn>
                <a:cxn ang="T12">
                  <a:pos x="T4" y="T5"/>
                </a:cxn>
                <a:cxn ang="T13">
                  <a:pos x="T6" y="T7"/>
                </a:cxn>
                <a:cxn ang="T14">
                  <a:pos x="T8" y="T9"/>
                </a:cxn>
              </a:cxnLst>
              <a:rect l="T15" t="T16" r="T17" b="T18"/>
              <a:pathLst>
                <a:path w="318" h="365">
                  <a:moveTo>
                    <a:pt x="0" y="337"/>
                  </a:moveTo>
                  <a:lnTo>
                    <a:pt x="285" y="0"/>
                  </a:lnTo>
                  <a:lnTo>
                    <a:pt x="318" y="28"/>
                  </a:lnTo>
                  <a:lnTo>
                    <a:pt x="33" y="365"/>
                  </a:lnTo>
                  <a:lnTo>
                    <a:pt x="0" y="33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33" name="Oval 46"/>
            <p:cNvSpPr>
              <a:spLocks noChangeArrowheads="1"/>
            </p:cNvSpPr>
            <p:nvPr/>
          </p:nvSpPr>
          <p:spPr bwMode="auto">
            <a:xfrm>
              <a:off x="257175" y="1079500"/>
              <a:ext cx="346075" cy="34607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34" name="Oval 47"/>
            <p:cNvSpPr>
              <a:spLocks noChangeArrowheads="1"/>
            </p:cNvSpPr>
            <p:nvPr/>
          </p:nvSpPr>
          <p:spPr bwMode="auto">
            <a:xfrm>
              <a:off x="350838" y="1157288"/>
              <a:ext cx="153988" cy="155575"/>
            </a:xfrm>
            <a:prstGeom prst="ellipse">
              <a:avLst/>
            </a:pr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35" name="Oval 48"/>
            <p:cNvSpPr>
              <a:spLocks noChangeArrowheads="1"/>
            </p:cNvSpPr>
            <p:nvPr/>
          </p:nvSpPr>
          <p:spPr bwMode="auto">
            <a:xfrm>
              <a:off x="633413" y="611188"/>
              <a:ext cx="347663" cy="34766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36" name="Oval 49"/>
            <p:cNvSpPr>
              <a:spLocks noChangeArrowheads="1"/>
            </p:cNvSpPr>
            <p:nvPr/>
          </p:nvSpPr>
          <p:spPr bwMode="auto">
            <a:xfrm>
              <a:off x="995363" y="1109663"/>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37" name="Oval 50"/>
            <p:cNvSpPr>
              <a:spLocks noChangeArrowheads="1"/>
            </p:cNvSpPr>
            <p:nvPr/>
          </p:nvSpPr>
          <p:spPr bwMode="auto">
            <a:xfrm>
              <a:off x="1381125" y="558800"/>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38" name="Oval 51"/>
            <p:cNvSpPr>
              <a:spLocks noChangeArrowheads="1"/>
            </p:cNvSpPr>
            <p:nvPr/>
          </p:nvSpPr>
          <p:spPr bwMode="auto">
            <a:xfrm>
              <a:off x="728663" y="709613"/>
              <a:ext cx="158750" cy="153988"/>
            </a:xfrm>
            <a:prstGeom prst="ellipse">
              <a:avLst/>
            </a:pr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39" name="Oval 52"/>
            <p:cNvSpPr>
              <a:spLocks noChangeArrowheads="1"/>
            </p:cNvSpPr>
            <p:nvPr/>
          </p:nvSpPr>
          <p:spPr bwMode="auto">
            <a:xfrm>
              <a:off x="1090613" y="1203325"/>
              <a:ext cx="158750" cy="153988"/>
            </a:xfrm>
            <a:prstGeom prst="ellipse">
              <a:avLst/>
            </a:pr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40" name="Oval 53"/>
            <p:cNvSpPr>
              <a:spLocks noChangeArrowheads="1"/>
            </p:cNvSpPr>
            <p:nvPr/>
          </p:nvSpPr>
          <p:spPr bwMode="auto">
            <a:xfrm>
              <a:off x="1474788" y="652463"/>
              <a:ext cx="158750" cy="158750"/>
            </a:xfrm>
            <a:prstGeom prst="ellipse">
              <a:avLst/>
            </a:pr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20484" name="组合 6"/>
          <p:cNvGrpSpPr/>
          <p:nvPr/>
        </p:nvGrpSpPr>
        <p:grpSpPr bwMode="auto">
          <a:xfrm>
            <a:off x="9580563" y="1171575"/>
            <a:ext cx="1506537" cy="1508125"/>
            <a:chOff x="0" y="0"/>
            <a:chExt cx="2005012" cy="2006600"/>
          </a:xfrm>
        </p:grpSpPr>
        <p:sp>
          <p:nvSpPr>
            <p:cNvPr id="20518" name="Oval 57"/>
            <p:cNvSpPr>
              <a:spLocks noChangeArrowheads="1"/>
            </p:cNvSpPr>
            <p:nvPr/>
          </p:nvSpPr>
          <p:spPr bwMode="auto">
            <a:xfrm>
              <a:off x="0" y="0"/>
              <a:ext cx="2005012" cy="2006600"/>
            </a:xfrm>
            <a:prstGeom prst="ellipse">
              <a:avLst/>
            </a:pr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19" name="Freeform 58"/>
            <p:cNvSpPr>
              <a:spLocks noChangeArrowheads="1"/>
            </p:cNvSpPr>
            <p:nvPr/>
          </p:nvSpPr>
          <p:spPr bwMode="auto">
            <a:xfrm>
              <a:off x="428625" y="493713"/>
              <a:ext cx="265112" cy="271463"/>
            </a:xfrm>
            <a:custGeom>
              <a:avLst/>
              <a:gdLst>
                <a:gd name="T0" fmla="*/ 420864506 w 167"/>
                <a:gd name="T1" fmla="*/ 330141871 h 171"/>
                <a:gd name="T2" fmla="*/ 269655416 w 167"/>
                <a:gd name="T3" fmla="*/ 312499951 h 171"/>
                <a:gd name="T4" fmla="*/ 173889660 w 167"/>
                <a:gd name="T5" fmla="*/ 430948306 h 171"/>
                <a:gd name="T6" fmla="*/ 143647842 w 167"/>
                <a:gd name="T7" fmla="*/ 282258020 h 171"/>
                <a:gd name="T8" fmla="*/ 0 w 167"/>
                <a:gd name="T9" fmla="*/ 229335435 h 171"/>
                <a:gd name="T10" fmla="*/ 133567236 w 167"/>
                <a:gd name="T11" fmla="*/ 151209654 h 171"/>
                <a:gd name="T12" fmla="*/ 143647842 w 167"/>
                <a:gd name="T13" fmla="*/ 0 h 171"/>
                <a:gd name="T14" fmla="*/ 257055453 w 167"/>
                <a:gd name="T15" fmla="*/ 103327390 h 171"/>
                <a:gd name="T16" fmla="*/ 400703294 w 167"/>
                <a:gd name="T17" fmla="*/ 65524183 h 171"/>
                <a:gd name="T18" fmla="*/ 342740604 w 167"/>
                <a:gd name="T19" fmla="*/ 204133826 h 171"/>
                <a:gd name="T20" fmla="*/ 420864506 w 167"/>
                <a:gd name="T21" fmla="*/ 330141871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71"/>
                <a:gd name="T35" fmla="*/ 167 w 1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71">
                  <a:moveTo>
                    <a:pt x="167" y="131"/>
                  </a:moveTo>
                  <a:lnTo>
                    <a:pt x="107" y="124"/>
                  </a:lnTo>
                  <a:lnTo>
                    <a:pt x="69" y="171"/>
                  </a:lnTo>
                  <a:lnTo>
                    <a:pt x="57" y="112"/>
                  </a:lnTo>
                  <a:lnTo>
                    <a:pt x="0" y="91"/>
                  </a:lnTo>
                  <a:lnTo>
                    <a:pt x="53" y="60"/>
                  </a:lnTo>
                  <a:lnTo>
                    <a:pt x="57" y="0"/>
                  </a:lnTo>
                  <a:lnTo>
                    <a:pt x="102" y="41"/>
                  </a:lnTo>
                  <a:lnTo>
                    <a:pt x="159" y="26"/>
                  </a:lnTo>
                  <a:lnTo>
                    <a:pt x="136" y="81"/>
                  </a:lnTo>
                  <a:lnTo>
                    <a:pt x="167" y="131"/>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0" name="Freeform 59"/>
            <p:cNvSpPr>
              <a:spLocks noChangeArrowheads="1"/>
            </p:cNvSpPr>
            <p:nvPr/>
          </p:nvSpPr>
          <p:spPr bwMode="auto">
            <a:xfrm>
              <a:off x="1349375" y="679450"/>
              <a:ext cx="153987" cy="161925"/>
            </a:xfrm>
            <a:custGeom>
              <a:avLst/>
              <a:gdLst>
                <a:gd name="T0" fmla="*/ 244453569 w 97"/>
                <a:gd name="T1" fmla="*/ 196572188 h 102"/>
                <a:gd name="T2" fmla="*/ 156249180 w 97"/>
                <a:gd name="T3" fmla="*/ 191531875 h 102"/>
                <a:gd name="T4" fmla="*/ 100805923 w 97"/>
                <a:gd name="T5" fmla="*/ 257055938 h 102"/>
                <a:gd name="T6" fmla="*/ 83164092 w 97"/>
                <a:gd name="T7" fmla="*/ 173891575 h 102"/>
                <a:gd name="T8" fmla="*/ 0 w 97"/>
                <a:gd name="T9" fmla="*/ 136088438 h 102"/>
                <a:gd name="T10" fmla="*/ 78123796 w 97"/>
                <a:gd name="T11" fmla="*/ 88206263 h 102"/>
                <a:gd name="T12" fmla="*/ 83164092 w 97"/>
                <a:gd name="T13" fmla="*/ 0 h 102"/>
                <a:gd name="T14" fmla="*/ 148687942 w 97"/>
                <a:gd name="T15" fmla="*/ 57964388 h 102"/>
                <a:gd name="T16" fmla="*/ 231853622 w 97"/>
                <a:gd name="T17" fmla="*/ 40322500 h 102"/>
                <a:gd name="T18" fmla="*/ 196571549 w 97"/>
                <a:gd name="T19" fmla="*/ 126007813 h 102"/>
                <a:gd name="T20" fmla="*/ 244453569 w 97"/>
                <a:gd name="T21" fmla="*/ 196572188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02"/>
                <a:gd name="T35" fmla="*/ 97 w 97"/>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02">
                  <a:moveTo>
                    <a:pt x="97" y="78"/>
                  </a:moveTo>
                  <a:lnTo>
                    <a:pt x="62" y="76"/>
                  </a:lnTo>
                  <a:lnTo>
                    <a:pt x="40" y="102"/>
                  </a:lnTo>
                  <a:lnTo>
                    <a:pt x="33" y="69"/>
                  </a:lnTo>
                  <a:lnTo>
                    <a:pt x="0" y="54"/>
                  </a:lnTo>
                  <a:lnTo>
                    <a:pt x="31" y="35"/>
                  </a:lnTo>
                  <a:lnTo>
                    <a:pt x="33" y="0"/>
                  </a:lnTo>
                  <a:lnTo>
                    <a:pt x="59" y="23"/>
                  </a:lnTo>
                  <a:lnTo>
                    <a:pt x="92" y="16"/>
                  </a:lnTo>
                  <a:lnTo>
                    <a:pt x="78" y="50"/>
                  </a:lnTo>
                  <a:lnTo>
                    <a:pt x="97" y="78"/>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1" name="Freeform 60"/>
            <p:cNvSpPr>
              <a:spLocks noChangeArrowheads="1"/>
            </p:cNvSpPr>
            <p:nvPr/>
          </p:nvSpPr>
          <p:spPr bwMode="auto">
            <a:xfrm>
              <a:off x="1209675" y="561975"/>
              <a:ext cx="87312" cy="90488"/>
            </a:xfrm>
            <a:custGeom>
              <a:avLst/>
              <a:gdLst>
                <a:gd name="T0" fmla="*/ 138607006 w 55"/>
                <a:gd name="T1" fmla="*/ 113408452 h 57"/>
                <a:gd name="T2" fmla="*/ 90725105 w 55"/>
                <a:gd name="T3" fmla="*/ 108368111 h 57"/>
                <a:gd name="T4" fmla="*/ 60483404 w 55"/>
                <a:gd name="T5" fmla="*/ 143650494 h 57"/>
                <a:gd name="T6" fmla="*/ 47881901 w 55"/>
                <a:gd name="T7" fmla="*/ 95766467 h 57"/>
                <a:gd name="T8" fmla="*/ 0 w 55"/>
                <a:gd name="T9" fmla="*/ 78126069 h 57"/>
                <a:gd name="T10" fmla="*/ 42841617 w 55"/>
                <a:gd name="T11" fmla="*/ 52924367 h 57"/>
                <a:gd name="T12" fmla="*/ 47881901 w 55"/>
                <a:gd name="T13" fmla="*/ 0 h 57"/>
                <a:gd name="T14" fmla="*/ 83163886 w 55"/>
                <a:gd name="T15" fmla="*/ 35282382 h 57"/>
                <a:gd name="T16" fmla="*/ 131047375 w 55"/>
                <a:gd name="T17" fmla="*/ 25201702 h 57"/>
                <a:gd name="T18" fmla="*/ 113405588 w 55"/>
                <a:gd name="T19" fmla="*/ 73085729 h 57"/>
                <a:gd name="T20" fmla="*/ 138607006 w 55"/>
                <a:gd name="T21" fmla="*/ 113408452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7"/>
                <a:gd name="T35" fmla="*/ 55 w 5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7">
                  <a:moveTo>
                    <a:pt x="55" y="45"/>
                  </a:moveTo>
                  <a:lnTo>
                    <a:pt x="36" y="43"/>
                  </a:lnTo>
                  <a:lnTo>
                    <a:pt x="24" y="57"/>
                  </a:lnTo>
                  <a:lnTo>
                    <a:pt x="19" y="38"/>
                  </a:lnTo>
                  <a:lnTo>
                    <a:pt x="0" y="31"/>
                  </a:lnTo>
                  <a:lnTo>
                    <a:pt x="17" y="21"/>
                  </a:lnTo>
                  <a:lnTo>
                    <a:pt x="19" y="0"/>
                  </a:lnTo>
                  <a:lnTo>
                    <a:pt x="33" y="14"/>
                  </a:lnTo>
                  <a:lnTo>
                    <a:pt x="52" y="10"/>
                  </a:lnTo>
                  <a:lnTo>
                    <a:pt x="45" y="29"/>
                  </a:lnTo>
                  <a:lnTo>
                    <a:pt x="55" y="45"/>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2" name="Freeform 61"/>
            <p:cNvSpPr>
              <a:spLocks noChangeArrowheads="1"/>
            </p:cNvSpPr>
            <p:nvPr/>
          </p:nvSpPr>
          <p:spPr bwMode="auto">
            <a:xfrm>
              <a:off x="711200" y="414338"/>
              <a:ext cx="155575" cy="158750"/>
            </a:xfrm>
            <a:custGeom>
              <a:avLst/>
              <a:gdLst>
                <a:gd name="T0" fmla="*/ 246975313 w 98"/>
                <a:gd name="T1" fmla="*/ 199093138 h 100"/>
                <a:gd name="T2" fmla="*/ 156249688 w 98"/>
                <a:gd name="T3" fmla="*/ 186491563 h 100"/>
                <a:gd name="T4" fmla="*/ 103327200 w 98"/>
                <a:gd name="T5" fmla="*/ 252015625 h 100"/>
                <a:gd name="T6" fmla="*/ 85685313 w 98"/>
                <a:gd name="T7" fmla="*/ 168851263 h 100"/>
                <a:gd name="T8" fmla="*/ 0 w 98"/>
                <a:gd name="T9" fmla="*/ 133569075 h 100"/>
                <a:gd name="T10" fmla="*/ 78125638 w 98"/>
                <a:gd name="T11" fmla="*/ 90725625 h 100"/>
                <a:gd name="T12" fmla="*/ 85685313 w 98"/>
                <a:gd name="T13" fmla="*/ 0 h 100"/>
                <a:gd name="T14" fmla="*/ 151209375 w 98"/>
                <a:gd name="T15" fmla="*/ 60483750 h 100"/>
                <a:gd name="T16" fmla="*/ 234375325 w 98"/>
                <a:gd name="T17" fmla="*/ 37803138 h 100"/>
                <a:gd name="T18" fmla="*/ 199093138 w 98"/>
                <a:gd name="T19" fmla="*/ 120967500 h 100"/>
                <a:gd name="T20" fmla="*/ 246975313 w 98"/>
                <a:gd name="T21" fmla="*/ 199093138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00"/>
                <a:gd name="T35" fmla="*/ 98 w 98"/>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00">
                  <a:moveTo>
                    <a:pt x="98" y="79"/>
                  </a:moveTo>
                  <a:lnTo>
                    <a:pt x="62" y="74"/>
                  </a:lnTo>
                  <a:lnTo>
                    <a:pt x="41" y="100"/>
                  </a:lnTo>
                  <a:lnTo>
                    <a:pt x="34" y="67"/>
                  </a:lnTo>
                  <a:lnTo>
                    <a:pt x="0" y="53"/>
                  </a:lnTo>
                  <a:lnTo>
                    <a:pt x="31" y="36"/>
                  </a:lnTo>
                  <a:lnTo>
                    <a:pt x="34" y="0"/>
                  </a:lnTo>
                  <a:lnTo>
                    <a:pt x="60" y="24"/>
                  </a:lnTo>
                  <a:lnTo>
                    <a:pt x="93" y="15"/>
                  </a:lnTo>
                  <a:lnTo>
                    <a:pt x="79" y="48"/>
                  </a:lnTo>
                  <a:lnTo>
                    <a:pt x="98" y="79"/>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3" name="Freeform 62"/>
            <p:cNvSpPr>
              <a:spLocks noChangeArrowheads="1"/>
            </p:cNvSpPr>
            <p:nvPr/>
          </p:nvSpPr>
          <p:spPr bwMode="auto">
            <a:xfrm>
              <a:off x="798512" y="668338"/>
              <a:ext cx="419100" cy="165100"/>
            </a:xfrm>
            <a:custGeom>
              <a:avLst/>
              <a:gdLst>
                <a:gd name="T0" fmla="*/ 83165950 w 264"/>
                <a:gd name="T1" fmla="*/ 0 h 104"/>
                <a:gd name="T2" fmla="*/ 574595625 w 264"/>
                <a:gd name="T3" fmla="*/ 0 h 104"/>
                <a:gd name="T4" fmla="*/ 665321250 w 264"/>
                <a:gd name="T5" fmla="*/ 262096250 h 104"/>
                <a:gd name="T6" fmla="*/ 0 w 264"/>
                <a:gd name="T7" fmla="*/ 262096250 h 104"/>
                <a:gd name="T8" fmla="*/ 83165950 w 264"/>
                <a:gd name="T9" fmla="*/ 0 h 104"/>
                <a:gd name="T10" fmla="*/ 0 60000 65536"/>
                <a:gd name="T11" fmla="*/ 0 60000 65536"/>
                <a:gd name="T12" fmla="*/ 0 60000 65536"/>
                <a:gd name="T13" fmla="*/ 0 60000 65536"/>
                <a:gd name="T14" fmla="*/ 0 60000 65536"/>
                <a:gd name="T15" fmla="*/ 0 w 264"/>
                <a:gd name="T16" fmla="*/ 0 h 104"/>
                <a:gd name="T17" fmla="*/ 264 w 264"/>
                <a:gd name="T18" fmla="*/ 104 h 104"/>
              </a:gdLst>
              <a:ahLst/>
              <a:cxnLst>
                <a:cxn ang="T10">
                  <a:pos x="T0" y="T1"/>
                </a:cxn>
                <a:cxn ang="T11">
                  <a:pos x="T2" y="T3"/>
                </a:cxn>
                <a:cxn ang="T12">
                  <a:pos x="T4" y="T5"/>
                </a:cxn>
                <a:cxn ang="T13">
                  <a:pos x="T6" y="T7"/>
                </a:cxn>
                <a:cxn ang="T14">
                  <a:pos x="T8" y="T9"/>
                </a:cxn>
              </a:cxnLst>
              <a:rect l="T15" t="T16" r="T17" b="T18"/>
              <a:pathLst>
                <a:path w="264" h="104">
                  <a:moveTo>
                    <a:pt x="33" y="0"/>
                  </a:moveTo>
                  <a:lnTo>
                    <a:pt x="228" y="0"/>
                  </a:lnTo>
                  <a:lnTo>
                    <a:pt x="264" y="104"/>
                  </a:lnTo>
                  <a:lnTo>
                    <a:pt x="0" y="104"/>
                  </a:lnTo>
                  <a:lnTo>
                    <a:pt x="33" y="0"/>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4" name="Freeform 63"/>
            <p:cNvSpPr>
              <a:spLocks noChangeArrowheads="1"/>
            </p:cNvSpPr>
            <p:nvPr/>
          </p:nvSpPr>
          <p:spPr bwMode="auto">
            <a:xfrm>
              <a:off x="515937" y="879475"/>
              <a:ext cx="474662" cy="165100"/>
            </a:xfrm>
            <a:custGeom>
              <a:avLst/>
              <a:gdLst>
                <a:gd name="T0" fmla="*/ 90725529 w 299"/>
                <a:gd name="T1" fmla="*/ 0 h 104"/>
                <a:gd name="T2" fmla="*/ 652718987 w 299"/>
                <a:gd name="T3" fmla="*/ 0 h 104"/>
                <a:gd name="T4" fmla="*/ 753525131 w 299"/>
                <a:gd name="T5" fmla="*/ 262096250 h 104"/>
                <a:gd name="T6" fmla="*/ 0 w 299"/>
                <a:gd name="T7" fmla="*/ 262096250 h 104"/>
                <a:gd name="T8" fmla="*/ 90725529 w 299"/>
                <a:gd name="T9" fmla="*/ 0 h 104"/>
                <a:gd name="T10" fmla="*/ 0 60000 65536"/>
                <a:gd name="T11" fmla="*/ 0 60000 65536"/>
                <a:gd name="T12" fmla="*/ 0 60000 65536"/>
                <a:gd name="T13" fmla="*/ 0 60000 65536"/>
                <a:gd name="T14" fmla="*/ 0 60000 65536"/>
                <a:gd name="T15" fmla="*/ 0 w 299"/>
                <a:gd name="T16" fmla="*/ 0 h 104"/>
                <a:gd name="T17" fmla="*/ 299 w 299"/>
                <a:gd name="T18" fmla="*/ 104 h 104"/>
              </a:gdLst>
              <a:ahLst/>
              <a:cxnLst>
                <a:cxn ang="T10">
                  <a:pos x="T0" y="T1"/>
                </a:cxn>
                <a:cxn ang="T11">
                  <a:pos x="T2" y="T3"/>
                </a:cxn>
                <a:cxn ang="T12">
                  <a:pos x="T4" y="T5"/>
                </a:cxn>
                <a:cxn ang="T13">
                  <a:pos x="T6" y="T7"/>
                </a:cxn>
                <a:cxn ang="T14">
                  <a:pos x="T8" y="T9"/>
                </a:cxn>
              </a:cxnLst>
              <a:rect l="T15" t="T16" r="T17" b="T18"/>
              <a:pathLst>
                <a:path w="299" h="104">
                  <a:moveTo>
                    <a:pt x="36" y="0"/>
                  </a:moveTo>
                  <a:lnTo>
                    <a:pt x="259" y="0"/>
                  </a:lnTo>
                  <a:lnTo>
                    <a:pt x="299" y="104"/>
                  </a:lnTo>
                  <a:lnTo>
                    <a:pt x="0" y="104"/>
                  </a:lnTo>
                  <a:lnTo>
                    <a:pt x="36" y="0"/>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5" name="Freeform 64"/>
            <p:cNvSpPr>
              <a:spLocks noChangeArrowheads="1"/>
            </p:cNvSpPr>
            <p:nvPr/>
          </p:nvSpPr>
          <p:spPr bwMode="auto">
            <a:xfrm>
              <a:off x="1017587" y="879475"/>
              <a:ext cx="477837" cy="165100"/>
            </a:xfrm>
            <a:custGeom>
              <a:avLst/>
              <a:gdLst>
                <a:gd name="T0" fmla="*/ 95765837 w 301"/>
                <a:gd name="T1" fmla="*/ 0 h 104"/>
                <a:gd name="T2" fmla="*/ 657759299 w 301"/>
                <a:gd name="T3" fmla="*/ 0 h 104"/>
                <a:gd name="T4" fmla="*/ 758565444 w 301"/>
                <a:gd name="T5" fmla="*/ 262096250 h 104"/>
                <a:gd name="T6" fmla="*/ 0 w 301"/>
                <a:gd name="T7" fmla="*/ 262096250 h 104"/>
                <a:gd name="T8" fmla="*/ 95765837 w 301"/>
                <a:gd name="T9" fmla="*/ 0 h 104"/>
                <a:gd name="T10" fmla="*/ 0 60000 65536"/>
                <a:gd name="T11" fmla="*/ 0 60000 65536"/>
                <a:gd name="T12" fmla="*/ 0 60000 65536"/>
                <a:gd name="T13" fmla="*/ 0 60000 65536"/>
                <a:gd name="T14" fmla="*/ 0 60000 65536"/>
                <a:gd name="T15" fmla="*/ 0 w 301"/>
                <a:gd name="T16" fmla="*/ 0 h 104"/>
                <a:gd name="T17" fmla="*/ 301 w 301"/>
                <a:gd name="T18" fmla="*/ 104 h 104"/>
              </a:gdLst>
              <a:ahLst/>
              <a:cxnLst>
                <a:cxn ang="T10">
                  <a:pos x="T0" y="T1"/>
                </a:cxn>
                <a:cxn ang="T11">
                  <a:pos x="T2" y="T3"/>
                </a:cxn>
                <a:cxn ang="T12">
                  <a:pos x="T4" y="T5"/>
                </a:cxn>
                <a:cxn ang="T13">
                  <a:pos x="T6" y="T7"/>
                </a:cxn>
                <a:cxn ang="T14">
                  <a:pos x="T8" y="T9"/>
                </a:cxn>
              </a:cxnLst>
              <a:rect l="T15" t="T16" r="T17" b="T18"/>
              <a:pathLst>
                <a:path w="301" h="104">
                  <a:moveTo>
                    <a:pt x="38" y="0"/>
                  </a:moveTo>
                  <a:lnTo>
                    <a:pt x="261" y="0"/>
                  </a:lnTo>
                  <a:lnTo>
                    <a:pt x="301" y="104"/>
                  </a:lnTo>
                  <a:lnTo>
                    <a:pt x="0" y="104"/>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6" name="Freeform 65"/>
            <p:cNvSpPr>
              <a:spLocks noChangeArrowheads="1"/>
            </p:cNvSpPr>
            <p:nvPr/>
          </p:nvSpPr>
          <p:spPr bwMode="auto">
            <a:xfrm>
              <a:off x="266700" y="1101725"/>
              <a:ext cx="479425" cy="166688"/>
            </a:xfrm>
            <a:custGeom>
              <a:avLst/>
              <a:gdLst>
                <a:gd name="T0" fmla="*/ 95765938 w 302"/>
                <a:gd name="T1" fmla="*/ 0 h 105"/>
                <a:gd name="T2" fmla="*/ 657761575 w 302"/>
                <a:gd name="T3" fmla="*/ 0 h 105"/>
                <a:gd name="T4" fmla="*/ 761087188 w 302"/>
                <a:gd name="T5" fmla="*/ 264617994 h 105"/>
                <a:gd name="T6" fmla="*/ 0 w 302"/>
                <a:gd name="T7" fmla="*/ 264617994 h 105"/>
                <a:gd name="T8" fmla="*/ 95765938 w 302"/>
                <a:gd name="T9" fmla="*/ 0 h 105"/>
                <a:gd name="T10" fmla="*/ 0 60000 65536"/>
                <a:gd name="T11" fmla="*/ 0 60000 65536"/>
                <a:gd name="T12" fmla="*/ 0 60000 65536"/>
                <a:gd name="T13" fmla="*/ 0 60000 65536"/>
                <a:gd name="T14" fmla="*/ 0 60000 65536"/>
                <a:gd name="T15" fmla="*/ 0 w 302"/>
                <a:gd name="T16" fmla="*/ 0 h 105"/>
                <a:gd name="T17" fmla="*/ 302 w 302"/>
                <a:gd name="T18" fmla="*/ 105 h 105"/>
              </a:gdLst>
              <a:ahLst/>
              <a:cxnLst>
                <a:cxn ang="T10">
                  <a:pos x="T0" y="T1"/>
                </a:cxn>
                <a:cxn ang="T11">
                  <a:pos x="T2" y="T3"/>
                </a:cxn>
                <a:cxn ang="T12">
                  <a:pos x="T4" y="T5"/>
                </a:cxn>
                <a:cxn ang="T13">
                  <a:pos x="T6" y="T7"/>
                </a:cxn>
                <a:cxn ang="T14">
                  <a:pos x="T8" y="T9"/>
                </a:cxn>
              </a:cxnLst>
              <a:rect l="T15" t="T16" r="T17" b="T18"/>
              <a:pathLst>
                <a:path w="302" h="105">
                  <a:moveTo>
                    <a:pt x="38" y="0"/>
                  </a:moveTo>
                  <a:lnTo>
                    <a:pt x="261" y="0"/>
                  </a:lnTo>
                  <a:lnTo>
                    <a:pt x="302" y="105"/>
                  </a:lnTo>
                  <a:lnTo>
                    <a:pt x="0" y="105"/>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7" name="Freeform 66"/>
            <p:cNvSpPr>
              <a:spLocks noChangeArrowheads="1"/>
            </p:cNvSpPr>
            <p:nvPr/>
          </p:nvSpPr>
          <p:spPr bwMode="auto">
            <a:xfrm>
              <a:off x="765175" y="1101725"/>
              <a:ext cx="477837" cy="166688"/>
            </a:xfrm>
            <a:custGeom>
              <a:avLst/>
              <a:gdLst>
                <a:gd name="T0" fmla="*/ 95765837 w 301"/>
                <a:gd name="T1" fmla="*/ 0 h 105"/>
                <a:gd name="T2" fmla="*/ 657759299 w 301"/>
                <a:gd name="T3" fmla="*/ 0 h 105"/>
                <a:gd name="T4" fmla="*/ 758565444 w 301"/>
                <a:gd name="T5" fmla="*/ 264617994 h 105"/>
                <a:gd name="T6" fmla="*/ 0 w 301"/>
                <a:gd name="T7" fmla="*/ 264617994 h 105"/>
                <a:gd name="T8" fmla="*/ 95765837 w 301"/>
                <a:gd name="T9" fmla="*/ 0 h 105"/>
                <a:gd name="T10" fmla="*/ 0 60000 65536"/>
                <a:gd name="T11" fmla="*/ 0 60000 65536"/>
                <a:gd name="T12" fmla="*/ 0 60000 65536"/>
                <a:gd name="T13" fmla="*/ 0 60000 65536"/>
                <a:gd name="T14" fmla="*/ 0 60000 65536"/>
                <a:gd name="T15" fmla="*/ 0 w 301"/>
                <a:gd name="T16" fmla="*/ 0 h 105"/>
                <a:gd name="T17" fmla="*/ 301 w 301"/>
                <a:gd name="T18" fmla="*/ 105 h 105"/>
              </a:gdLst>
              <a:ahLst/>
              <a:cxnLst>
                <a:cxn ang="T10">
                  <a:pos x="T0" y="T1"/>
                </a:cxn>
                <a:cxn ang="T11">
                  <a:pos x="T2" y="T3"/>
                </a:cxn>
                <a:cxn ang="T12">
                  <a:pos x="T4" y="T5"/>
                </a:cxn>
                <a:cxn ang="T13">
                  <a:pos x="T6" y="T7"/>
                </a:cxn>
                <a:cxn ang="T14">
                  <a:pos x="T8" y="T9"/>
                </a:cxn>
              </a:cxnLst>
              <a:rect l="T15" t="T16" r="T17" b="T18"/>
              <a:pathLst>
                <a:path w="301" h="105">
                  <a:moveTo>
                    <a:pt x="38" y="0"/>
                  </a:moveTo>
                  <a:lnTo>
                    <a:pt x="261" y="0"/>
                  </a:lnTo>
                  <a:lnTo>
                    <a:pt x="301" y="105"/>
                  </a:lnTo>
                  <a:lnTo>
                    <a:pt x="0" y="105"/>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28" name="Freeform 67"/>
            <p:cNvSpPr>
              <a:spLocks noChangeArrowheads="1"/>
            </p:cNvSpPr>
            <p:nvPr/>
          </p:nvSpPr>
          <p:spPr bwMode="auto">
            <a:xfrm>
              <a:off x="1262062" y="1101725"/>
              <a:ext cx="479425" cy="166688"/>
            </a:xfrm>
            <a:custGeom>
              <a:avLst/>
              <a:gdLst>
                <a:gd name="T0" fmla="*/ 95765938 w 302"/>
                <a:gd name="T1" fmla="*/ 0 h 105"/>
                <a:gd name="T2" fmla="*/ 657761575 w 302"/>
                <a:gd name="T3" fmla="*/ 0 h 105"/>
                <a:gd name="T4" fmla="*/ 761087188 w 302"/>
                <a:gd name="T5" fmla="*/ 264617994 h 105"/>
                <a:gd name="T6" fmla="*/ 0 w 302"/>
                <a:gd name="T7" fmla="*/ 264617994 h 105"/>
                <a:gd name="T8" fmla="*/ 95765938 w 302"/>
                <a:gd name="T9" fmla="*/ 0 h 105"/>
                <a:gd name="T10" fmla="*/ 0 60000 65536"/>
                <a:gd name="T11" fmla="*/ 0 60000 65536"/>
                <a:gd name="T12" fmla="*/ 0 60000 65536"/>
                <a:gd name="T13" fmla="*/ 0 60000 65536"/>
                <a:gd name="T14" fmla="*/ 0 60000 65536"/>
                <a:gd name="T15" fmla="*/ 0 w 302"/>
                <a:gd name="T16" fmla="*/ 0 h 105"/>
                <a:gd name="T17" fmla="*/ 302 w 302"/>
                <a:gd name="T18" fmla="*/ 105 h 105"/>
              </a:gdLst>
              <a:ahLst/>
              <a:cxnLst>
                <a:cxn ang="T10">
                  <a:pos x="T0" y="T1"/>
                </a:cxn>
                <a:cxn ang="T11">
                  <a:pos x="T2" y="T3"/>
                </a:cxn>
                <a:cxn ang="T12">
                  <a:pos x="T4" y="T5"/>
                </a:cxn>
                <a:cxn ang="T13">
                  <a:pos x="T6" y="T7"/>
                </a:cxn>
                <a:cxn ang="T14">
                  <a:pos x="T8" y="T9"/>
                </a:cxn>
              </a:cxnLst>
              <a:rect l="T15" t="T16" r="T17" b="T18"/>
              <a:pathLst>
                <a:path w="302" h="105">
                  <a:moveTo>
                    <a:pt x="38" y="0"/>
                  </a:moveTo>
                  <a:lnTo>
                    <a:pt x="261" y="0"/>
                  </a:lnTo>
                  <a:lnTo>
                    <a:pt x="302" y="105"/>
                  </a:lnTo>
                  <a:lnTo>
                    <a:pt x="0" y="105"/>
                  </a:lnTo>
                  <a:lnTo>
                    <a:pt x="38" y="0"/>
                  </a:lnTo>
                  <a:close/>
                </a:path>
              </a:pathLst>
            </a:cu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0485" name="组合 5"/>
          <p:cNvGrpSpPr/>
          <p:nvPr/>
        </p:nvGrpSpPr>
        <p:grpSpPr bwMode="auto">
          <a:xfrm>
            <a:off x="6737350" y="1166813"/>
            <a:ext cx="1498600" cy="1498600"/>
            <a:chOff x="0" y="0"/>
            <a:chExt cx="1990725" cy="1992313"/>
          </a:xfrm>
        </p:grpSpPr>
        <p:sp>
          <p:nvSpPr>
            <p:cNvPr id="20512" name="Oval 103"/>
            <p:cNvSpPr>
              <a:spLocks noChangeArrowheads="1"/>
            </p:cNvSpPr>
            <p:nvPr/>
          </p:nvSpPr>
          <p:spPr bwMode="auto">
            <a:xfrm>
              <a:off x="0" y="0"/>
              <a:ext cx="1990725" cy="19923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13" name="Rectangle 104"/>
            <p:cNvSpPr>
              <a:spLocks noChangeArrowheads="1"/>
            </p:cNvSpPr>
            <p:nvPr/>
          </p:nvSpPr>
          <p:spPr bwMode="auto">
            <a:xfrm>
              <a:off x="566738" y="1260475"/>
              <a:ext cx="839788" cy="106363"/>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14" name="Rectangle 105"/>
            <p:cNvSpPr>
              <a:spLocks noChangeArrowheads="1"/>
            </p:cNvSpPr>
            <p:nvPr/>
          </p:nvSpPr>
          <p:spPr bwMode="auto">
            <a:xfrm>
              <a:off x="641350" y="914400"/>
              <a:ext cx="106363" cy="301625"/>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15" name="Rectangle 106"/>
            <p:cNvSpPr>
              <a:spLocks noChangeArrowheads="1"/>
            </p:cNvSpPr>
            <p:nvPr/>
          </p:nvSpPr>
          <p:spPr bwMode="auto">
            <a:xfrm>
              <a:off x="838200" y="857250"/>
              <a:ext cx="104775" cy="358775"/>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16" name="Rectangle 107"/>
            <p:cNvSpPr>
              <a:spLocks noChangeArrowheads="1"/>
            </p:cNvSpPr>
            <p:nvPr/>
          </p:nvSpPr>
          <p:spPr bwMode="auto">
            <a:xfrm>
              <a:off x="1019175" y="769938"/>
              <a:ext cx="104775" cy="446088"/>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0517" name="Rectangle 108"/>
            <p:cNvSpPr>
              <a:spLocks noChangeArrowheads="1"/>
            </p:cNvSpPr>
            <p:nvPr/>
          </p:nvSpPr>
          <p:spPr bwMode="auto">
            <a:xfrm>
              <a:off x="1211263" y="676275"/>
              <a:ext cx="104775" cy="539750"/>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grpSp>
      <p:sp>
        <p:nvSpPr>
          <p:cNvPr id="20486" name="矩形 116"/>
          <p:cNvSpPr>
            <a:spLocks noChangeArrowheads="1"/>
          </p:cNvSpPr>
          <p:nvPr/>
        </p:nvSpPr>
        <p:spPr bwMode="auto">
          <a:xfrm>
            <a:off x="0" y="4954588"/>
            <a:ext cx="12215813" cy="1958975"/>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7" name="矩形 117"/>
          <p:cNvSpPr>
            <a:spLocks noChangeArrowheads="1"/>
          </p:cNvSpPr>
          <p:nvPr/>
        </p:nvSpPr>
        <p:spPr bwMode="auto">
          <a:xfrm>
            <a:off x="889000" y="2733675"/>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0488" name="矩形 124"/>
          <p:cNvSpPr>
            <a:spLocks noChangeArrowheads="1"/>
          </p:cNvSpPr>
          <p:nvPr/>
        </p:nvSpPr>
        <p:spPr bwMode="auto">
          <a:xfrm>
            <a:off x="835025" y="3246438"/>
            <a:ext cx="2341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9" name="矩形 125"/>
          <p:cNvSpPr>
            <a:spLocks noChangeArrowheads="1"/>
          </p:cNvSpPr>
          <p:nvPr/>
        </p:nvSpPr>
        <p:spPr bwMode="auto">
          <a:xfrm>
            <a:off x="3581400" y="3259138"/>
            <a:ext cx="24177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0" name="矩形 126"/>
          <p:cNvSpPr>
            <a:spLocks noChangeArrowheads="1"/>
          </p:cNvSpPr>
          <p:nvPr/>
        </p:nvSpPr>
        <p:spPr bwMode="auto">
          <a:xfrm>
            <a:off x="6383338" y="3259138"/>
            <a:ext cx="23828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1" name="矩形 127"/>
          <p:cNvSpPr>
            <a:spLocks noChangeArrowheads="1"/>
          </p:cNvSpPr>
          <p:nvPr/>
        </p:nvSpPr>
        <p:spPr bwMode="auto">
          <a:xfrm>
            <a:off x="9155113" y="3259138"/>
            <a:ext cx="2390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2" name="矩形 128"/>
          <p:cNvSpPr>
            <a:spLocks noChangeArrowheads="1"/>
          </p:cNvSpPr>
          <p:nvPr/>
        </p:nvSpPr>
        <p:spPr bwMode="auto">
          <a:xfrm>
            <a:off x="3611563" y="273367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0493" name="矩形 129"/>
          <p:cNvSpPr>
            <a:spLocks noChangeArrowheads="1"/>
          </p:cNvSpPr>
          <p:nvPr/>
        </p:nvSpPr>
        <p:spPr bwMode="auto">
          <a:xfrm>
            <a:off x="6351588" y="273367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0494" name="矩形 130"/>
          <p:cNvSpPr>
            <a:spLocks noChangeArrowheads="1"/>
          </p:cNvSpPr>
          <p:nvPr/>
        </p:nvSpPr>
        <p:spPr bwMode="auto">
          <a:xfrm>
            <a:off x="9285288" y="2733675"/>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0495" name="矩形 132"/>
          <p:cNvSpPr>
            <a:spLocks noChangeArrowheads="1"/>
          </p:cNvSpPr>
          <p:nvPr/>
        </p:nvSpPr>
        <p:spPr bwMode="auto">
          <a:xfrm>
            <a:off x="1166813" y="5103813"/>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20496" name="矩形 133"/>
          <p:cNvSpPr>
            <a:spLocks noChangeArrowheads="1"/>
          </p:cNvSpPr>
          <p:nvPr/>
        </p:nvSpPr>
        <p:spPr bwMode="auto">
          <a:xfrm>
            <a:off x="1166813" y="5648325"/>
            <a:ext cx="98377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直接连接符 134"/>
          <p:cNvSpPr>
            <a:spLocks noChangeShapeType="1"/>
          </p:cNvSpPr>
          <p:nvPr/>
        </p:nvSpPr>
        <p:spPr bwMode="auto">
          <a:xfrm>
            <a:off x="1227138" y="5581650"/>
            <a:ext cx="2525712"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0498" name="组合 84"/>
          <p:cNvGrpSpPr/>
          <p:nvPr/>
        </p:nvGrpSpPr>
        <p:grpSpPr bwMode="auto">
          <a:xfrm>
            <a:off x="49213" y="201613"/>
            <a:ext cx="5791200" cy="827087"/>
            <a:chOff x="0" y="0"/>
            <a:chExt cx="6508750" cy="1311275"/>
          </a:xfrm>
        </p:grpSpPr>
        <p:sp>
          <p:nvSpPr>
            <p:cNvPr id="20509"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10"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11"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0499" name="矩形 88"/>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20500" name="组合 89"/>
          <p:cNvGrpSpPr/>
          <p:nvPr/>
        </p:nvGrpSpPr>
        <p:grpSpPr bwMode="auto">
          <a:xfrm>
            <a:off x="185738" y="25400"/>
            <a:ext cx="1122362" cy="1128713"/>
            <a:chOff x="0" y="0"/>
            <a:chExt cx="3184525" cy="3200400"/>
          </a:xfrm>
        </p:grpSpPr>
        <p:sp>
          <p:nvSpPr>
            <p:cNvPr id="20502"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03"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504"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505"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0506" name="组合 94"/>
            <p:cNvGrpSpPr/>
            <p:nvPr/>
          </p:nvGrpSpPr>
          <p:grpSpPr bwMode="auto">
            <a:xfrm>
              <a:off x="374268" y="428729"/>
              <a:ext cx="2467358" cy="2338363"/>
              <a:chOff x="0" y="0"/>
              <a:chExt cx="1427163" cy="1352550"/>
            </a:xfrm>
          </p:grpSpPr>
          <p:sp>
            <p:nvSpPr>
              <p:cNvPr id="20507"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08"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0501" name="文本框 97"/>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3"/>
          <p:cNvGrpSpPr/>
          <p:nvPr/>
        </p:nvGrpSpPr>
        <p:grpSpPr bwMode="auto">
          <a:xfrm>
            <a:off x="314325" y="2589213"/>
            <a:ext cx="11744325" cy="1679575"/>
            <a:chOff x="0" y="0"/>
            <a:chExt cx="6508750" cy="1311275"/>
          </a:xfrm>
        </p:grpSpPr>
        <p:sp>
          <p:nvSpPr>
            <p:cNvPr id="21518"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19"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20"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1507" name="矩形 7"/>
          <p:cNvSpPr>
            <a:spLocks noChangeArrowheads="1"/>
          </p:cNvSpPr>
          <p:nvPr/>
        </p:nvSpPr>
        <p:spPr bwMode="auto">
          <a:xfrm>
            <a:off x="5178425" y="3025775"/>
            <a:ext cx="6083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21508" name="组合 17"/>
          <p:cNvGrpSpPr/>
          <p:nvPr/>
        </p:nvGrpSpPr>
        <p:grpSpPr bwMode="auto">
          <a:xfrm>
            <a:off x="741363" y="1320800"/>
            <a:ext cx="4192587" cy="4213225"/>
            <a:chOff x="0" y="0"/>
            <a:chExt cx="1122362" cy="1127957"/>
          </a:xfrm>
        </p:grpSpPr>
        <p:grpSp>
          <p:nvGrpSpPr>
            <p:cNvPr id="21509" name="组合 8"/>
            <p:cNvGrpSpPr/>
            <p:nvPr/>
          </p:nvGrpSpPr>
          <p:grpSpPr bwMode="auto">
            <a:xfrm>
              <a:off x="0" y="0"/>
              <a:ext cx="1122362" cy="1127957"/>
              <a:chOff x="0" y="0"/>
              <a:chExt cx="3184525" cy="3200400"/>
            </a:xfrm>
          </p:grpSpPr>
          <p:sp>
            <p:nvSpPr>
              <p:cNvPr id="21511"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12"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21513"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21514"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1515" name="组合 13"/>
              <p:cNvGrpSpPr/>
              <p:nvPr/>
            </p:nvGrpSpPr>
            <p:grpSpPr bwMode="auto">
              <a:xfrm>
                <a:off x="374268" y="428729"/>
                <a:ext cx="2467358" cy="2338363"/>
                <a:chOff x="0" y="0"/>
                <a:chExt cx="1427163" cy="1352550"/>
              </a:xfrm>
            </p:grpSpPr>
            <p:sp>
              <p:nvSpPr>
                <p:cNvPr id="21516"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17"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1510" name="文本框 16"/>
            <p:cNvSpPr>
              <a:spLocks noChangeArrowheads="1"/>
            </p:cNvSpPr>
            <p:nvPr/>
          </p:nvSpPr>
          <p:spPr bwMode="auto">
            <a:xfrm>
              <a:off x="283054" y="71165"/>
              <a:ext cx="555339" cy="10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29"/>
          <p:cNvSpPr>
            <a:spLocks noChangeArrowheads="1"/>
          </p:cNvSpPr>
          <p:nvPr/>
        </p:nvSpPr>
        <p:spPr bwMode="auto">
          <a:xfrm>
            <a:off x="3402013" y="1506538"/>
            <a:ext cx="2613025" cy="4094162"/>
          </a:xfrm>
          <a:prstGeom prst="rect">
            <a:avLst/>
          </a:prstGeom>
          <a:solidFill>
            <a:srgbClr val="305862"/>
          </a:solidFill>
          <a:ln>
            <a:noFill/>
          </a:ln>
          <a:extLst>
            <a:ext uri="{91240B29-F687-4F45-9708-019B960494DF}">
              <a14:hiddenLine xmlns:a14="http://schemas.microsoft.com/office/drawing/2010/main" w="381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2531" name="文本框 35"/>
          <p:cNvSpPr>
            <a:spLocks noChangeArrowheads="1"/>
          </p:cNvSpPr>
          <p:nvPr/>
        </p:nvSpPr>
        <p:spPr bwMode="auto">
          <a:xfrm>
            <a:off x="3554413" y="3606800"/>
            <a:ext cx="2341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22532" name="矩形 37"/>
          <p:cNvSpPr>
            <a:spLocks noChangeArrowheads="1"/>
          </p:cNvSpPr>
          <p:nvPr/>
        </p:nvSpPr>
        <p:spPr bwMode="auto">
          <a:xfrm>
            <a:off x="3938588" y="2895600"/>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22533" name="直接连接符 32"/>
          <p:cNvSpPr>
            <a:spLocks noChangeShapeType="1"/>
          </p:cNvSpPr>
          <p:nvPr/>
        </p:nvSpPr>
        <p:spPr bwMode="auto">
          <a:xfrm>
            <a:off x="3402013" y="3416300"/>
            <a:ext cx="2613025" cy="0"/>
          </a:xfrm>
          <a:prstGeom prst="line">
            <a:avLst/>
          </a:prstGeom>
          <a:noFill/>
          <a:ln w="28575">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34" name="矩形 33"/>
          <p:cNvSpPr>
            <a:spLocks noChangeArrowheads="1"/>
          </p:cNvSpPr>
          <p:nvPr/>
        </p:nvSpPr>
        <p:spPr bwMode="auto">
          <a:xfrm>
            <a:off x="631825" y="1506538"/>
            <a:ext cx="2613025" cy="4094162"/>
          </a:xfrm>
          <a:prstGeom prst="rect">
            <a:avLst/>
          </a:prstGeom>
          <a:solidFill>
            <a:srgbClr val="D10E0C"/>
          </a:solidFill>
          <a:ln>
            <a:noFill/>
          </a:ln>
          <a:extLst>
            <a:ext uri="{91240B29-F687-4F45-9708-019B960494DF}">
              <a14:hiddenLine xmlns:a14="http://schemas.microsoft.com/office/drawing/2010/main" w="381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2535" name="矩形 34"/>
          <p:cNvSpPr>
            <a:spLocks noChangeArrowheads="1"/>
          </p:cNvSpPr>
          <p:nvPr/>
        </p:nvSpPr>
        <p:spPr bwMode="auto">
          <a:xfrm>
            <a:off x="6176963" y="1506538"/>
            <a:ext cx="2611437" cy="4094162"/>
          </a:xfrm>
          <a:prstGeom prst="rect">
            <a:avLst/>
          </a:prstGeom>
          <a:solidFill>
            <a:srgbClr val="305862"/>
          </a:solidFill>
          <a:ln>
            <a:noFill/>
          </a:ln>
          <a:extLst>
            <a:ext uri="{91240B29-F687-4F45-9708-019B960494DF}">
              <a14:hiddenLine xmlns:a14="http://schemas.microsoft.com/office/drawing/2010/main" w="381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2536" name="矩形 35"/>
          <p:cNvSpPr>
            <a:spLocks noChangeArrowheads="1"/>
          </p:cNvSpPr>
          <p:nvPr/>
        </p:nvSpPr>
        <p:spPr bwMode="auto">
          <a:xfrm>
            <a:off x="8924925" y="1506538"/>
            <a:ext cx="2609850" cy="4094162"/>
          </a:xfrm>
          <a:prstGeom prst="rect">
            <a:avLst/>
          </a:prstGeom>
          <a:solidFill>
            <a:srgbClr val="305862"/>
          </a:solidFill>
          <a:ln>
            <a:noFill/>
          </a:ln>
          <a:extLst>
            <a:ext uri="{91240B29-F687-4F45-9708-019B960494DF}">
              <a14:hiddenLine xmlns:a14="http://schemas.microsoft.com/office/drawing/2010/main" w="381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2537" name="任意多边形 42"/>
          <p:cNvSpPr>
            <a:spLocks noChangeArrowheads="1"/>
          </p:cNvSpPr>
          <p:nvPr/>
        </p:nvSpPr>
        <p:spPr bwMode="auto">
          <a:xfrm>
            <a:off x="1501775" y="1701800"/>
            <a:ext cx="874713" cy="874713"/>
          </a:xfrm>
          <a:custGeom>
            <a:avLst/>
            <a:gdLst>
              <a:gd name="T0" fmla="*/ 429049 w 875300"/>
              <a:gd name="T1" fmla="*/ 166392 h 874712"/>
              <a:gd name="T2" fmla="*/ 761530 w 875300"/>
              <a:gd name="T3" fmla="*/ 560208 h 874712"/>
              <a:gd name="T4" fmla="*/ 761530 w 875300"/>
              <a:gd name="T5" fmla="*/ 839160 h 874712"/>
              <a:gd name="T6" fmla="*/ 720651 w 875300"/>
              <a:gd name="T7" fmla="*/ 874713 h 874712"/>
              <a:gd name="T8" fmla="*/ 505356 w 875300"/>
              <a:gd name="T9" fmla="*/ 874713 h 874712"/>
              <a:gd name="T10" fmla="*/ 505356 w 875300"/>
              <a:gd name="T11" fmla="*/ 623109 h 874712"/>
              <a:gd name="T12" fmla="*/ 355466 w 875300"/>
              <a:gd name="T13" fmla="*/ 623109 h 874712"/>
              <a:gd name="T14" fmla="*/ 355466 w 875300"/>
              <a:gd name="T15" fmla="*/ 874713 h 874712"/>
              <a:gd name="T16" fmla="*/ 137447 w 875300"/>
              <a:gd name="T17" fmla="*/ 874713 h 874712"/>
              <a:gd name="T18" fmla="*/ 93842 w 875300"/>
              <a:gd name="T19" fmla="*/ 839160 h 874712"/>
              <a:gd name="T20" fmla="*/ 93842 w 875300"/>
              <a:gd name="T21" fmla="*/ 590291 h 874712"/>
              <a:gd name="T22" fmla="*/ 429049 w 875300"/>
              <a:gd name="T23" fmla="*/ 166392 h 874712"/>
              <a:gd name="T24" fmla="*/ 426788 w 875300"/>
              <a:gd name="T25" fmla="*/ 0 h 874712"/>
              <a:gd name="T26" fmla="*/ 456792 w 875300"/>
              <a:gd name="T27" fmla="*/ 13668 h 874712"/>
              <a:gd name="T28" fmla="*/ 865937 w 875300"/>
              <a:gd name="T29" fmla="*/ 502986 h 874712"/>
              <a:gd name="T30" fmla="*/ 860482 w 875300"/>
              <a:gd name="T31" fmla="*/ 560391 h 874712"/>
              <a:gd name="T32" fmla="*/ 811384 w 875300"/>
              <a:gd name="T33" fmla="*/ 565859 h 874712"/>
              <a:gd name="T34" fmla="*/ 429516 w 875300"/>
              <a:gd name="T35" fmla="*/ 114812 h 874712"/>
              <a:gd name="T36" fmla="*/ 61286 w 875300"/>
              <a:gd name="T37" fmla="*/ 576793 h 874712"/>
              <a:gd name="T38" fmla="*/ 12189 w 875300"/>
              <a:gd name="T39" fmla="*/ 571326 h 874712"/>
              <a:gd name="T40" fmla="*/ 6732 w 875300"/>
              <a:gd name="T41" fmla="*/ 513920 h 874712"/>
              <a:gd name="T42" fmla="*/ 396785 w 875300"/>
              <a:gd name="T43" fmla="*/ 13668 h 874712"/>
              <a:gd name="T44" fmla="*/ 426788 w 875300"/>
              <a:gd name="T45" fmla="*/ 0 h 874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5300"/>
              <a:gd name="T70" fmla="*/ 0 h 874712"/>
              <a:gd name="T71" fmla="*/ 875300 w 875300"/>
              <a:gd name="T72" fmla="*/ 874712 h 8747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5300" h="874712">
                <a:moveTo>
                  <a:pt x="429913" y="166392"/>
                </a:moveTo>
                <a:cubicBezTo>
                  <a:pt x="429913" y="166392"/>
                  <a:pt x="763064" y="541063"/>
                  <a:pt x="763064" y="560207"/>
                </a:cubicBezTo>
                <a:cubicBezTo>
                  <a:pt x="763064" y="560207"/>
                  <a:pt x="763064" y="560207"/>
                  <a:pt x="763064" y="839159"/>
                </a:cubicBezTo>
                <a:cubicBezTo>
                  <a:pt x="763064" y="858303"/>
                  <a:pt x="743949" y="874712"/>
                  <a:pt x="722103" y="874712"/>
                </a:cubicBezTo>
                <a:cubicBezTo>
                  <a:pt x="722103" y="874712"/>
                  <a:pt x="722103" y="874712"/>
                  <a:pt x="506374" y="874712"/>
                </a:cubicBezTo>
                <a:cubicBezTo>
                  <a:pt x="506374" y="874712"/>
                  <a:pt x="506374" y="874712"/>
                  <a:pt x="506374" y="623108"/>
                </a:cubicBezTo>
                <a:cubicBezTo>
                  <a:pt x="506374" y="623108"/>
                  <a:pt x="506374" y="623108"/>
                  <a:pt x="356183" y="623108"/>
                </a:cubicBezTo>
                <a:cubicBezTo>
                  <a:pt x="356183" y="623108"/>
                  <a:pt x="356183" y="623108"/>
                  <a:pt x="356183" y="874712"/>
                </a:cubicBezTo>
                <a:cubicBezTo>
                  <a:pt x="356183" y="874712"/>
                  <a:pt x="356183" y="874712"/>
                  <a:pt x="137723" y="874712"/>
                </a:cubicBezTo>
                <a:cubicBezTo>
                  <a:pt x="113146" y="874712"/>
                  <a:pt x="94031" y="858303"/>
                  <a:pt x="94031" y="839159"/>
                </a:cubicBezTo>
                <a:cubicBezTo>
                  <a:pt x="94031" y="839159"/>
                  <a:pt x="94031" y="839159"/>
                  <a:pt x="94031" y="590290"/>
                </a:cubicBezTo>
                <a:cubicBezTo>
                  <a:pt x="94031" y="590290"/>
                  <a:pt x="94031" y="590290"/>
                  <a:pt x="429913" y="166392"/>
                </a:cubicBezTo>
                <a:close/>
                <a:moveTo>
                  <a:pt x="427648" y="0"/>
                </a:moveTo>
                <a:cubicBezTo>
                  <a:pt x="438581" y="0"/>
                  <a:pt x="449513" y="2734"/>
                  <a:pt x="457713" y="13668"/>
                </a:cubicBezTo>
                <a:cubicBezTo>
                  <a:pt x="463179" y="19135"/>
                  <a:pt x="867682" y="502985"/>
                  <a:pt x="867682" y="502985"/>
                </a:cubicBezTo>
                <a:cubicBezTo>
                  <a:pt x="878614" y="516653"/>
                  <a:pt x="878614" y="543989"/>
                  <a:pt x="862215" y="560390"/>
                </a:cubicBezTo>
                <a:cubicBezTo>
                  <a:pt x="848550" y="579526"/>
                  <a:pt x="826685" y="582259"/>
                  <a:pt x="813019" y="565858"/>
                </a:cubicBezTo>
                <a:cubicBezTo>
                  <a:pt x="813019" y="565858"/>
                  <a:pt x="813019" y="565858"/>
                  <a:pt x="430381" y="114812"/>
                </a:cubicBezTo>
                <a:cubicBezTo>
                  <a:pt x="430381" y="114812"/>
                  <a:pt x="430381" y="114812"/>
                  <a:pt x="61409" y="576792"/>
                </a:cubicBezTo>
                <a:cubicBezTo>
                  <a:pt x="50477" y="590460"/>
                  <a:pt x="28612" y="587727"/>
                  <a:pt x="12213" y="571325"/>
                </a:cubicBezTo>
                <a:cubicBezTo>
                  <a:pt x="-1453" y="554923"/>
                  <a:pt x="-4186" y="530321"/>
                  <a:pt x="6747" y="513919"/>
                </a:cubicBezTo>
                <a:cubicBezTo>
                  <a:pt x="6747" y="513919"/>
                  <a:pt x="392117" y="21869"/>
                  <a:pt x="397584" y="13668"/>
                </a:cubicBezTo>
                <a:cubicBezTo>
                  <a:pt x="405783" y="2734"/>
                  <a:pt x="416716" y="0"/>
                  <a:pt x="427648"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38" name="文本框 22"/>
          <p:cNvSpPr>
            <a:spLocks noChangeArrowheads="1"/>
          </p:cNvSpPr>
          <p:nvPr/>
        </p:nvSpPr>
        <p:spPr bwMode="auto">
          <a:xfrm>
            <a:off x="784225" y="3606800"/>
            <a:ext cx="2339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22539" name="矩形 6"/>
          <p:cNvSpPr>
            <a:spLocks noChangeArrowheads="1"/>
          </p:cNvSpPr>
          <p:nvPr/>
        </p:nvSpPr>
        <p:spPr bwMode="auto">
          <a:xfrm>
            <a:off x="1168400" y="2895600"/>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22540" name="文本框 31"/>
          <p:cNvSpPr>
            <a:spLocks noChangeArrowheads="1"/>
          </p:cNvSpPr>
          <p:nvPr/>
        </p:nvSpPr>
        <p:spPr bwMode="auto">
          <a:xfrm>
            <a:off x="6399213" y="3606800"/>
            <a:ext cx="2339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22541" name="矩形 32"/>
          <p:cNvSpPr>
            <a:spLocks noChangeArrowheads="1"/>
          </p:cNvSpPr>
          <p:nvPr/>
        </p:nvSpPr>
        <p:spPr bwMode="auto">
          <a:xfrm>
            <a:off x="6707188" y="2895600"/>
            <a:ext cx="1550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22542" name="文本框 38"/>
          <p:cNvSpPr>
            <a:spLocks noChangeArrowheads="1"/>
          </p:cNvSpPr>
          <p:nvPr/>
        </p:nvSpPr>
        <p:spPr bwMode="auto">
          <a:xfrm>
            <a:off x="9115425" y="3606800"/>
            <a:ext cx="2339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sp>
        <p:nvSpPr>
          <p:cNvPr id="22543" name="矩形 40"/>
          <p:cNvSpPr>
            <a:spLocks noChangeArrowheads="1"/>
          </p:cNvSpPr>
          <p:nvPr/>
        </p:nvSpPr>
        <p:spPr bwMode="auto">
          <a:xfrm>
            <a:off x="9469438" y="2895600"/>
            <a:ext cx="1522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grpSp>
        <p:nvGrpSpPr>
          <p:cNvPr id="22544" name="组合 45"/>
          <p:cNvGrpSpPr/>
          <p:nvPr/>
        </p:nvGrpSpPr>
        <p:grpSpPr bwMode="auto">
          <a:xfrm>
            <a:off x="6973888" y="1660525"/>
            <a:ext cx="1019175" cy="957263"/>
            <a:chOff x="0" y="0"/>
            <a:chExt cx="1020304" cy="957907"/>
          </a:xfrm>
        </p:grpSpPr>
        <p:sp>
          <p:nvSpPr>
            <p:cNvPr id="22564" name="Freeform 10"/>
            <p:cNvSpPr>
              <a:spLocks noEditPoints="1" noChangeArrowheads="1"/>
            </p:cNvSpPr>
            <p:nvPr/>
          </p:nvSpPr>
          <p:spPr bwMode="auto">
            <a:xfrm>
              <a:off x="0" y="377847"/>
              <a:ext cx="580059" cy="580060"/>
            </a:xfrm>
            <a:custGeom>
              <a:avLst/>
              <a:gdLst>
                <a:gd name="T0" fmla="*/ 2147483646 w 212"/>
                <a:gd name="T1" fmla="*/ 2147483646 h 212"/>
                <a:gd name="T2" fmla="*/ 2147483646 w 212"/>
                <a:gd name="T3" fmla="*/ 2147483646 h 212"/>
                <a:gd name="T4" fmla="*/ 2147483646 w 212"/>
                <a:gd name="T5" fmla="*/ 2147483646 h 212"/>
                <a:gd name="T6" fmla="*/ 2147483646 w 212"/>
                <a:gd name="T7" fmla="*/ 2147483646 h 212"/>
                <a:gd name="T8" fmla="*/ 2147483646 w 212"/>
                <a:gd name="T9" fmla="*/ 2147483646 h 212"/>
                <a:gd name="T10" fmla="*/ 2147483646 w 212"/>
                <a:gd name="T11" fmla="*/ 2147483646 h 212"/>
                <a:gd name="T12" fmla="*/ 2147483646 w 212"/>
                <a:gd name="T13" fmla="*/ 2147483646 h 212"/>
                <a:gd name="T14" fmla="*/ 2147483646 w 212"/>
                <a:gd name="T15" fmla="*/ 2147483646 h 212"/>
                <a:gd name="T16" fmla="*/ 2147483646 w 212"/>
                <a:gd name="T17" fmla="*/ 2147483646 h 212"/>
                <a:gd name="T18" fmla="*/ 2147483646 w 212"/>
                <a:gd name="T19" fmla="*/ 2147483646 h 212"/>
                <a:gd name="T20" fmla="*/ 2147483646 w 212"/>
                <a:gd name="T21" fmla="*/ 2147483646 h 212"/>
                <a:gd name="T22" fmla="*/ 2147483646 w 212"/>
                <a:gd name="T23" fmla="*/ 2147483646 h 212"/>
                <a:gd name="T24" fmla="*/ 2147483646 w 212"/>
                <a:gd name="T25" fmla="*/ 0 h 212"/>
                <a:gd name="T26" fmla="*/ 2147483646 w 212"/>
                <a:gd name="T27" fmla="*/ 2147483646 h 212"/>
                <a:gd name="T28" fmla="*/ 2147483646 w 212"/>
                <a:gd name="T29" fmla="*/ 2147483646 h 212"/>
                <a:gd name="T30" fmla="*/ 2147483646 w 212"/>
                <a:gd name="T31" fmla="*/ 2147483646 h 212"/>
                <a:gd name="T32" fmla="*/ 2147483646 w 212"/>
                <a:gd name="T33" fmla="*/ 2147483646 h 212"/>
                <a:gd name="T34" fmla="*/ 2147483646 w 212"/>
                <a:gd name="T35" fmla="*/ 2147483646 h 212"/>
                <a:gd name="T36" fmla="*/ 2147483646 w 212"/>
                <a:gd name="T37" fmla="*/ 2147483646 h 212"/>
                <a:gd name="T38" fmla="*/ 2147483646 w 212"/>
                <a:gd name="T39" fmla="*/ 2147483646 h 212"/>
                <a:gd name="T40" fmla="*/ 2147483646 w 212"/>
                <a:gd name="T41" fmla="*/ 2147483646 h 212"/>
                <a:gd name="T42" fmla="*/ 2147483646 w 212"/>
                <a:gd name="T43" fmla="*/ 2147483646 h 212"/>
                <a:gd name="T44" fmla="*/ 2147483646 w 212"/>
                <a:gd name="T45" fmla="*/ 2147483646 h 212"/>
                <a:gd name="T46" fmla="*/ 2147483646 w 212"/>
                <a:gd name="T47" fmla="*/ 2147483646 h 212"/>
                <a:gd name="T48" fmla="*/ 2147483646 w 212"/>
                <a:gd name="T49" fmla="*/ 2147483646 h 212"/>
                <a:gd name="T50" fmla="*/ 2147483646 w 212"/>
                <a:gd name="T51" fmla="*/ 2147483646 h 212"/>
                <a:gd name="T52" fmla="*/ 2147483646 w 212"/>
                <a:gd name="T53" fmla="*/ 2147483646 h 212"/>
                <a:gd name="T54" fmla="*/ 2147483646 w 212"/>
                <a:gd name="T55" fmla="*/ 2147483646 h 212"/>
                <a:gd name="T56" fmla="*/ 2147483646 w 212"/>
                <a:gd name="T57" fmla="*/ 2147483646 h 212"/>
                <a:gd name="T58" fmla="*/ 2147483646 w 212"/>
                <a:gd name="T59" fmla="*/ 2147483646 h 212"/>
                <a:gd name="T60" fmla="*/ 2147483646 w 212"/>
                <a:gd name="T61" fmla="*/ 2147483646 h 212"/>
                <a:gd name="T62" fmla="*/ 2147483646 w 212"/>
                <a:gd name="T63" fmla="*/ 2147483646 h 212"/>
                <a:gd name="T64" fmla="*/ 2147483646 w 212"/>
                <a:gd name="T65" fmla="*/ 2147483646 h 212"/>
                <a:gd name="T66" fmla="*/ 2147483646 w 212"/>
                <a:gd name="T67" fmla="*/ 2147483646 h 212"/>
                <a:gd name="T68" fmla="*/ 2147483646 w 212"/>
                <a:gd name="T69" fmla="*/ 2147483646 h 212"/>
                <a:gd name="T70" fmla="*/ 2147483646 w 212"/>
                <a:gd name="T71" fmla="*/ 2147483646 h 212"/>
                <a:gd name="T72" fmla="*/ 2147483646 w 212"/>
                <a:gd name="T73" fmla="*/ 2147483646 h 212"/>
                <a:gd name="T74" fmla="*/ 2147483646 w 212"/>
                <a:gd name="T75" fmla="*/ 2147483646 h 212"/>
                <a:gd name="T76" fmla="*/ 2147483646 w 212"/>
                <a:gd name="T77" fmla="*/ 2147483646 h 212"/>
                <a:gd name="T78" fmla="*/ 2147483646 w 212"/>
                <a:gd name="T79" fmla="*/ 2147483646 h 212"/>
                <a:gd name="T80" fmla="*/ 2147483646 w 212"/>
                <a:gd name="T81" fmla="*/ 2147483646 h 212"/>
                <a:gd name="T82" fmla="*/ 2147483646 w 212"/>
                <a:gd name="T83" fmla="*/ 2147483646 h 212"/>
                <a:gd name="T84" fmla="*/ 2147483646 w 212"/>
                <a:gd name="T85" fmla="*/ 2147483646 h 212"/>
                <a:gd name="T86" fmla="*/ 2147483646 w 212"/>
                <a:gd name="T87" fmla="*/ 2147483646 h 212"/>
                <a:gd name="T88" fmla="*/ 2147483646 w 212"/>
                <a:gd name="T89" fmla="*/ 2147483646 h 212"/>
                <a:gd name="T90" fmla="*/ 2147483646 w 212"/>
                <a:gd name="T91" fmla="*/ 2147483646 h 212"/>
                <a:gd name="T92" fmla="*/ 2147483646 w 212"/>
                <a:gd name="T93" fmla="*/ 2147483646 h 212"/>
                <a:gd name="T94" fmla="*/ 2147483646 w 212"/>
                <a:gd name="T95" fmla="*/ 2147483646 h 212"/>
                <a:gd name="T96" fmla="*/ 2147483646 w 212"/>
                <a:gd name="T97" fmla="*/ 2147483646 h 212"/>
                <a:gd name="T98" fmla="*/ 2147483646 w 212"/>
                <a:gd name="T99" fmla="*/ 2147483646 h 212"/>
                <a:gd name="T100" fmla="*/ 2147483646 w 212"/>
                <a:gd name="T101" fmla="*/ 2147483646 h 212"/>
                <a:gd name="T102" fmla="*/ 2147483646 w 212"/>
                <a:gd name="T103" fmla="*/ 2147483646 h 212"/>
                <a:gd name="T104" fmla="*/ 2147483646 w 212"/>
                <a:gd name="T105" fmla="*/ 2147483646 h 212"/>
                <a:gd name="T106" fmla="*/ 2147483646 w 212"/>
                <a:gd name="T107" fmla="*/ 2147483646 h 212"/>
                <a:gd name="T108" fmla="*/ 2147483646 w 212"/>
                <a:gd name="T109" fmla="*/ 2147483646 h 212"/>
                <a:gd name="T110" fmla="*/ 2147483646 w 212"/>
                <a:gd name="T111" fmla="*/ 2147483646 h 212"/>
                <a:gd name="T112" fmla="*/ 2147483646 w 212"/>
                <a:gd name="T113" fmla="*/ 2147483646 h 212"/>
                <a:gd name="T114" fmla="*/ 2147483646 w 212"/>
                <a:gd name="T115" fmla="*/ 2147483646 h 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212"/>
                <a:gd name="T176" fmla="*/ 212 w 212"/>
                <a:gd name="T177" fmla="*/ 212 h 2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5" name="Freeform 11"/>
            <p:cNvSpPr>
              <a:spLocks noEditPoints="1" noChangeArrowheads="1"/>
            </p:cNvSpPr>
            <p:nvPr/>
          </p:nvSpPr>
          <p:spPr bwMode="auto">
            <a:xfrm>
              <a:off x="539617" y="323539"/>
              <a:ext cx="480687" cy="480687"/>
            </a:xfrm>
            <a:custGeom>
              <a:avLst/>
              <a:gdLst>
                <a:gd name="T0" fmla="*/ 2147483646 w 176"/>
                <a:gd name="T1" fmla="*/ 2147483646 h 176"/>
                <a:gd name="T2" fmla="*/ 2147483646 w 176"/>
                <a:gd name="T3" fmla="*/ 2147483646 h 176"/>
                <a:gd name="T4" fmla="*/ 2147483646 w 176"/>
                <a:gd name="T5" fmla="*/ 2147483646 h 176"/>
                <a:gd name="T6" fmla="*/ 2147483646 w 176"/>
                <a:gd name="T7" fmla="*/ 2147483646 h 176"/>
                <a:gd name="T8" fmla="*/ 2147483646 w 176"/>
                <a:gd name="T9" fmla="*/ 2147483646 h 176"/>
                <a:gd name="T10" fmla="*/ 2147483646 w 176"/>
                <a:gd name="T11" fmla="*/ 2147483646 h 176"/>
                <a:gd name="T12" fmla="*/ 2147483646 w 176"/>
                <a:gd name="T13" fmla="*/ 2147483646 h 176"/>
                <a:gd name="T14" fmla="*/ 2147483646 w 176"/>
                <a:gd name="T15" fmla="*/ 2147483646 h 176"/>
                <a:gd name="T16" fmla="*/ 2147483646 w 176"/>
                <a:gd name="T17" fmla="*/ 2147483646 h 176"/>
                <a:gd name="T18" fmla="*/ 2147483646 w 176"/>
                <a:gd name="T19" fmla="*/ 2147483646 h 176"/>
                <a:gd name="T20" fmla="*/ 2147483646 w 176"/>
                <a:gd name="T21" fmla="*/ 0 h 176"/>
                <a:gd name="T22" fmla="*/ 2147483646 w 176"/>
                <a:gd name="T23" fmla="*/ 2147483646 h 176"/>
                <a:gd name="T24" fmla="*/ 2147483646 w 176"/>
                <a:gd name="T25" fmla="*/ 2147483646 h 176"/>
                <a:gd name="T26" fmla="*/ 2147483646 w 176"/>
                <a:gd name="T27" fmla="*/ 2147483646 h 176"/>
                <a:gd name="T28" fmla="*/ 2147483646 w 176"/>
                <a:gd name="T29" fmla="*/ 2147483646 h 176"/>
                <a:gd name="T30" fmla="*/ 2147483646 w 176"/>
                <a:gd name="T31" fmla="*/ 2147483646 h 176"/>
                <a:gd name="T32" fmla="*/ 2147483646 w 176"/>
                <a:gd name="T33" fmla="*/ 2147483646 h 176"/>
                <a:gd name="T34" fmla="*/ 2147483646 w 176"/>
                <a:gd name="T35" fmla="*/ 2147483646 h 176"/>
                <a:gd name="T36" fmla="*/ 2147483646 w 176"/>
                <a:gd name="T37" fmla="*/ 2147483646 h 176"/>
                <a:gd name="T38" fmla="*/ 0 w 176"/>
                <a:gd name="T39" fmla="*/ 2147483646 h 176"/>
                <a:gd name="T40" fmla="*/ 2147483646 w 176"/>
                <a:gd name="T41" fmla="*/ 2147483646 h 176"/>
                <a:gd name="T42" fmla="*/ 2147483646 w 176"/>
                <a:gd name="T43" fmla="*/ 2147483646 h 176"/>
                <a:gd name="T44" fmla="*/ 2147483646 w 176"/>
                <a:gd name="T45" fmla="*/ 2147483646 h 176"/>
                <a:gd name="T46" fmla="*/ 2147483646 w 176"/>
                <a:gd name="T47" fmla="*/ 2147483646 h 176"/>
                <a:gd name="T48" fmla="*/ 2147483646 w 176"/>
                <a:gd name="T49" fmla="*/ 2147483646 h 176"/>
                <a:gd name="T50" fmla="*/ 2147483646 w 176"/>
                <a:gd name="T51" fmla="*/ 2147483646 h 176"/>
                <a:gd name="T52" fmla="*/ 2147483646 w 176"/>
                <a:gd name="T53" fmla="*/ 2147483646 h 176"/>
                <a:gd name="T54" fmla="*/ 2147483646 w 176"/>
                <a:gd name="T55" fmla="*/ 2147483646 h 176"/>
                <a:gd name="T56" fmla="*/ 2147483646 w 176"/>
                <a:gd name="T57" fmla="*/ 2147483646 h 176"/>
                <a:gd name="T58" fmla="*/ 2147483646 w 176"/>
                <a:gd name="T59" fmla="*/ 2147483646 h 176"/>
                <a:gd name="T60" fmla="*/ 2147483646 w 176"/>
                <a:gd name="T61" fmla="*/ 2147483646 h 176"/>
                <a:gd name="T62" fmla="*/ 2147483646 w 176"/>
                <a:gd name="T63" fmla="*/ 2147483646 h 176"/>
                <a:gd name="T64" fmla="*/ 2147483646 w 176"/>
                <a:gd name="T65" fmla="*/ 2147483646 h 176"/>
                <a:gd name="T66" fmla="*/ 2147483646 w 176"/>
                <a:gd name="T67" fmla="*/ 2147483646 h 176"/>
                <a:gd name="T68" fmla="*/ 2147483646 w 176"/>
                <a:gd name="T69" fmla="*/ 2147483646 h 176"/>
                <a:gd name="T70" fmla="*/ 2147483646 w 176"/>
                <a:gd name="T71" fmla="*/ 2147483646 h 176"/>
                <a:gd name="T72" fmla="*/ 2147483646 w 176"/>
                <a:gd name="T73" fmla="*/ 2147483646 h 176"/>
                <a:gd name="T74" fmla="*/ 2147483646 w 176"/>
                <a:gd name="T75" fmla="*/ 2147483646 h 176"/>
                <a:gd name="T76" fmla="*/ 2147483646 w 176"/>
                <a:gd name="T77" fmla="*/ 2147483646 h 176"/>
                <a:gd name="T78" fmla="*/ 2147483646 w 176"/>
                <a:gd name="T79" fmla="*/ 2147483646 h 176"/>
                <a:gd name="T80" fmla="*/ 2147483646 w 176"/>
                <a:gd name="T81" fmla="*/ 2147483646 h 176"/>
                <a:gd name="T82" fmla="*/ 2147483646 w 176"/>
                <a:gd name="T83" fmla="*/ 2147483646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6"/>
                <a:gd name="T127" fmla="*/ 0 h 176"/>
                <a:gd name="T128" fmla="*/ 176 w 176"/>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6" name="Freeform 12"/>
            <p:cNvSpPr>
              <a:spLocks noEditPoints="1" noChangeArrowheads="1"/>
            </p:cNvSpPr>
            <p:nvPr/>
          </p:nvSpPr>
          <p:spPr bwMode="auto">
            <a:xfrm>
              <a:off x="517663" y="0"/>
              <a:ext cx="358204" cy="367448"/>
            </a:xfrm>
            <a:custGeom>
              <a:avLst/>
              <a:gdLst>
                <a:gd name="T0" fmla="*/ 2147483646 w 131"/>
                <a:gd name="T1" fmla="*/ 2147483646 h 134"/>
                <a:gd name="T2" fmla="*/ 2147483646 w 131"/>
                <a:gd name="T3" fmla="*/ 2147483646 h 134"/>
                <a:gd name="T4" fmla="*/ 2147483646 w 131"/>
                <a:gd name="T5" fmla="*/ 2147483646 h 134"/>
                <a:gd name="T6" fmla="*/ 2147483646 w 131"/>
                <a:gd name="T7" fmla="*/ 2147483646 h 134"/>
                <a:gd name="T8" fmla="*/ 2147483646 w 131"/>
                <a:gd name="T9" fmla="*/ 2147483646 h 134"/>
                <a:gd name="T10" fmla="*/ 2147483646 w 131"/>
                <a:gd name="T11" fmla="*/ 2147483646 h 134"/>
                <a:gd name="T12" fmla="*/ 2147483646 w 131"/>
                <a:gd name="T13" fmla="*/ 2147483646 h 134"/>
                <a:gd name="T14" fmla="*/ 2147483646 w 131"/>
                <a:gd name="T15" fmla="*/ 2147483646 h 134"/>
                <a:gd name="T16" fmla="*/ 2147483646 w 131"/>
                <a:gd name="T17" fmla="*/ 2147483646 h 134"/>
                <a:gd name="T18" fmla="*/ 2147483646 w 131"/>
                <a:gd name="T19" fmla="*/ 2147483646 h 134"/>
                <a:gd name="T20" fmla="*/ 2147483646 w 131"/>
                <a:gd name="T21" fmla="*/ 2147483646 h 134"/>
                <a:gd name="T22" fmla="*/ 2147483646 w 131"/>
                <a:gd name="T23" fmla="*/ 2147483646 h 134"/>
                <a:gd name="T24" fmla="*/ 2147483646 w 131"/>
                <a:gd name="T25" fmla="*/ 2147483646 h 134"/>
                <a:gd name="T26" fmla="*/ 2147483646 w 131"/>
                <a:gd name="T27" fmla="*/ 2147483646 h 134"/>
                <a:gd name="T28" fmla="*/ 2147483646 w 131"/>
                <a:gd name="T29" fmla="*/ 2147483646 h 134"/>
                <a:gd name="T30" fmla="*/ 2147483646 w 131"/>
                <a:gd name="T31" fmla="*/ 2147483646 h 134"/>
                <a:gd name="T32" fmla="*/ 2147483646 w 131"/>
                <a:gd name="T33" fmla="*/ 2147483646 h 134"/>
                <a:gd name="T34" fmla="*/ 2147483646 w 131"/>
                <a:gd name="T35" fmla="*/ 2147483646 h 134"/>
                <a:gd name="T36" fmla="*/ 2147483646 w 131"/>
                <a:gd name="T37" fmla="*/ 2147483646 h 134"/>
                <a:gd name="T38" fmla="*/ 2147483646 w 131"/>
                <a:gd name="T39" fmla="*/ 2147483646 h 134"/>
                <a:gd name="T40" fmla="*/ 2147483646 w 131"/>
                <a:gd name="T41" fmla="*/ 2147483646 h 134"/>
                <a:gd name="T42" fmla="*/ 2147483646 w 131"/>
                <a:gd name="T43" fmla="*/ 2147483646 h 134"/>
                <a:gd name="T44" fmla="*/ 2147483646 w 131"/>
                <a:gd name="T45" fmla="*/ 2147483646 h 134"/>
                <a:gd name="T46" fmla="*/ 2147483646 w 131"/>
                <a:gd name="T47" fmla="*/ 0 h 134"/>
                <a:gd name="T48" fmla="*/ 2147483646 w 131"/>
                <a:gd name="T49" fmla="*/ 2147483646 h 134"/>
                <a:gd name="T50" fmla="*/ 2147483646 w 131"/>
                <a:gd name="T51" fmla="*/ 2147483646 h 134"/>
                <a:gd name="T52" fmla="*/ 2147483646 w 131"/>
                <a:gd name="T53" fmla="*/ 2147483646 h 134"/>
                <a:gd name="T54" fmla="*/ 2147483646 w 131"/>
                <a:gd name="T55" fmla="*/ 2147483646 h 134"/>
                <a:gd name="T56" fmla="*/ 0 w 131"/>
                <a:gd name="T57" fmla="*/ 2147483646 h 134"/>
                <a:gd name="T58" fmla="*/ 2147483646 w 131"/>
                <a:gd name="T59" fmla="*/ 2147483646 h 134"/>
                <a:gd name="T60" fmla="*/ 2147483646 w 131"/>
                <a:gd name="T61" fmla="*/ 2147483646 h 134"/>
                <a:gd name="T62" fmla="*/ 2147483646 w 131"/>
                <a:gd name="T63" fmla="*/ 2147483646 h 134"/>
                <a:gd name="T64" fmla="*/ 2147483646 w 131"/>
                <a:gd name="T65" fmla="*/ 2147483646 h 134"/>
                <a:gd name="T66" fmla="*/ 2147483646 w 131"/>
                <a:gd name="T67" fmla="*/ 2147483646 h 134"/>
                <a:gd name="T68" fmla="*/ 2147483646 w 131"/>
                <a:gd name="T69" fmla="*/ 2147483646 h 134"/>
                <a:gd name="T70" fmla="*/ 2147483646 w 131"/>
                <a:gd name="T71" fmla="*/ 2147483646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134"/>
                <a:gd name="T110" fmla="*/ 131 w 131"/>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2545" name="任意多边形 44"/>
          <p:cNvSpPr>
            <a:spLocks noChangeArrowheads="1"/>
          </p:cNvSpPr>
          <p:nvPr/>
        </p:nvSpPr>
        <p:spPr bwMode="auto">
          <a:xfrm>
            <a:off x="9752013" y="1644650"/>
            <a:ext cx="955675" cy="990600"/>
          </a:xfrm>
          <a:custGeom>
            <a:avLst/>
            <a:gdLst>
              <a:gd name="T0" fmla="*/ 515634 w 956752"/>
              <a:gd name="T1" fmla="*/ 952781 h 990261"/>
              <a:gd name="T2" fmla="*/ 515634 w 956752"/>
              <a:gd name="T3" fmla="*/ 990939 h 990261"/>
              <a:gd name="T4" fmla="*/ 433489 w 956752"/>
              <a:gd name="T5" fmla="*/ 971860 h 990261"/>
              <a:gd name="T6" fmla="*/ 409052 w 956752"/>
              <a:gd name="T7" fmla="*/ 897279 h 990261"/>
              <a:gd name="T8" fmla="*/ 561462 w 956752"/>
              <a:gd name="T9" fmla="*/ 916937 h 990261"/>
              <a:gd name="T10" fmla="*/ 409052 w 956752"/>
              <a:gd name="T11" fmla="*/ 936593 h 990261"/>
              <a:gd name="T12" fmla="*/ 409052 w 956752"/>
              <a:gd name="T13" fmla="*/ 897279 h 990261"/>
              <a:gd name="T14" fmla="*/ 570065 w 956752"/>
              <a:gd name="T15" fmla="*/ 845246 h 990261"/>
              <a:gd name="T16" fmla="*/ 570065 w 956752"/>
              <a:gd name="T17" fmla="*/ 884561 h 990261"/>
              <a:gd name="T18" fmla="*/ 371233 w 956752"/>
              <a:gd name="T19" fmla="*/ 864904 h 990261"/>
              <a:gd name="T20" fmla="*/ 390299 w 956752"/>
              <a:gd name="T21" fmla="*/ 794370 h 990261"/>
              <a:gd name="T22" fmla="*/ 589130 w 956752"/>
              <a:gd name="T23" fmla="*/ 813448 h 990261"/>
              <a:gd name="T24" fmla="*/ 390299 w 956752"/>
              <a:gd name="T25" fmla="*/ 832528 h 990261"/>
              <a:gd name="T26" fmla="*/ 390299 w 956752"/>
              <a:gd name="T27" fmla="*/ 794370 h 990261"/>
              <a:gd name="T28" fmla="*/ 289561 w 956752"/>
              <a:gd name="T29" fmla="*/ 679230 h 990261"/>
              <a:gd name="T30" fmla="*/ 191260 w 956752"/>
              <a:gd name="T31" fmla="*/ 820886 h 990261"/>
              <a:gd name="T32" fmla="*/ 155762 w 956752"/>
              <a:gd name="T33" fmla="*/ 785473 h 990261"/>
              <a:gd name="T34" fmla="*/ 273177 w 956752"/>
              <a:gd name="T35" fmla="*/ 670718 h 990261"/>
              <a:gd name="T36" fmla="*/ 695198 w 956752"/>
              <a:gd name="T37" fmla="*/ 676507 h 990261"/>
              <a:gd name="T38" fmla="*/ 793770 w 956752"/>
              <a:gd name="T39" fmla="*/ 820886 h 990261"/>
              <a:gd name="T40" fmla="*/ 659602 w 956752"/>
              <a:gd name="T41" fmla="*/ 709197 h 990261"/>
              <a:gd name="T42" fmla="*/ 679796 w 956752"/>
              <a:gd name="T43" fmla="*/ 670377 h 990261"/>
              <a:gd name="T44" fmla="*/ 932776 w 956752"/>
              <a:gd name="T45" fmla="*/ 478704 h 990261"/>
              <a:gd name="T46" fmla="*/ 932776 w 956752"/>
              <a:gd name="T47" fmla="*/ 528425 h 990261"/>
              <a:gd name="T48" fmla="*/ 760912 w 956752"/>
              <a:gd name="T49" fmla="*/ 503563 h 990261"/>
              <a:gd name="T50" fmla="*/ 21823 w 956752"/>
              <a:gd name="T51" fmla="*/ 478704 h 990261"/>
              <a:gd name="T52" fmla="*/ 193687 w 956752"/>
              <a:gd name="T53" fmla="*/ 503563 h 990261"/>
              <a:gd name="T54" fmla="*/ 21823 w 956752"/>
              <a:gd name="T55" fmla="*/ 528425 h 990261"/>
              <a:gd name="T56" fmla="*/ 21823 w 956752"/>
              <a:gd name="T57" fmla="*/ 478704 h 990261"/>
              <a:gd name="T58" fmla="*/ 717103 w 956752"/>
              <a:gd name="T59" fmla="*/ 476206 h 990261"/>
              <a:gd name="T60" fmla="*/ 589111 w 956752"/>
              <a:gd name="T61" fmla="*/ 768931 h 990261"/>
              <a:gd name="T62" fmla="*/ 371254 w 956752"/>
              <a:gd name="T63" fmla="*/ 689595 h 990261"/>
              <a:gd name="T64" fmla="*/ 480182 w 956752"/>
              <a:gd name="T65" fmla="*/ 238195 h 990261"/>
              <a:gd name="T66" fmla="*/ 831877 w 956752"/>
              <a:gd name="T67" fmla="*/ 150836 h 990261"/>
              <a:gd name="T68" fmla="*/ 728393 w 956752"/>
              <a:gd name="T69" fmla="*/ 290128 h 990261"/>
              <a:gd name="T70" fmla="*/ 692991 w 956752"/>
              <a:gd name="T71" fmla="*/ 254622 h 990261"/>
              <a:gd name="T72" fmla="*/ 814516 w 956752"/>
              <a:gd name="T73" fmla="*/ 142301 h 990261"/>
              <a:gd name="T74" fmla="*/ 163474 w 956752"/>
              <a:gd name="T75" fmla="*/ 148105 h 990261"/>
              <a:gd name="T76" fmla="*/ 266957 w 956752"/>
              <a:gd name="T77" fmla="*/ 287396 h 990261"/>
              <a:gd name="T78" fmla="*/ 128072 w 956752"/>
              <a:gd name="T79" fmla="*/ 183611 h 990261"/>
              <a:gd name="T80" fmla="*/ 147134 w 956752"/>
              <a:gd name="T81" fmla="*/ 142301 h 990261"/>
              <a:gd name="T82" fmla="*/ 504970 w 956752"/>
              <a:gd name="T83" fmla="*/ 21887 h 990261"/>
              <a:gd name="T84" fmla="*/ 477665 w 956752"/>
              <a:gd name="T85" fmla="*/ 194255 h 990261"/>
              <a:gd name="T86" fmla="*/ 453089 w 956752"/>
              <a:gd name="T87" fmla="*/ 21887 h 990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6752"/>
              <a:gd name="T133" fmla="*/ 0 h 990261"/>
              <a:gd name="T134" fmla="*/ 956752 w 956752"/>
              <a:gd name="T135" fmla="*/ 990261 h 9902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6752" h="990261">
                <a:moveTo>
                  <a:pt x="442700" y="952129"/>
                </a:moveTo>
                <a:cubicBezTo>
                  <a:pt x="516797" y="952129"/>
                  <a:pt x="516797" y="952129"/>
                  <a:pt x="516797" y="952129"/>
                </a:cubicBezTo>
                <a:cubicBezTo>
                  <a:pt x="519541" y="952129"/>
                  <a:pt x="522285" y="960300"/>
                  <a:pt x="522285" y="971195"/>
                </a:cubicBezTo>
                <a:cubicBezTo>
                  <a:pt x="522285" y="979366"/>
                  <a:pt x="519541" y="990261"/>
                  <a:pt x="516797" y="990261"/>
                </a:cubicBezTo>
                <a:cubicBezTo>
                  <a:pt x="442700" y="990261"/>
                  <a:pt x="442700" y="990261"/>
                  <a:pt x="442700" y="990261"/>
                </a:cubicBezTo>
                <a:cubicBezTo>
                  <a:pt x="439956" y="990261"/>
                  <a:pt x="434467" y="979366"/>
                  <a:pt x="434467" y="971195"/>
                </a:cubicBezTo>
                <a:cubicBezTo>
                  <a:pt x="434467" y="960300"/>
                  <a:pt x="439956" y="952129"/>
                  <a:pt x="442700" y="952129"/>
                </a:cubicBezTo>
                <a:close/>
                <a:moveTo>
                  <a:pt x="409975" y="896665"/>
                </a:moveTo>
                <a:cubicBezTo>
                  <a:pt x="549090" y="896665"/>
                  <a:pt x="549090" y="896665"/>
                  <a:pt x="549090" y="896665"/>
                </a:cubicBezTo>
                <a:cubicBezTo>
                  <a:pt x="557273" y="896665"/>
                  <a:pt x="562728" y="905084"/>
                  <a:pt x="562728" y="916309"/>
                </a:cubicBezTo>
                <a:cubicBezTo>
                  <a:pt x="562728" y="927533"/>
                  <a:pt x="557273" y="935952"/>
                  <a:pt x="549090" y="935952"/>
                </a:cubicBezTo>
                <a:cubicBezTo>
                  <a:pt x="409975" y="935952"/>
                  <a:pt x="409975" y="935952"/>
                  <a:pt x="409975" y="935952"/>
                </a:cubicBezTo>
                <a:cubicBezTo>
                  <a:pt x="401792" y="935952"/>
                  <a:pt x="396336" y="927533"/>
                  <a:pt x="396336" y="916309"/>
                </a:cubicBezTo>
                <a:cubicBezTo>
                  <a:pt x="396336" y="905084"/>
                  <a:pt x="401792" y="896665"/>
                  <a:pt x="409975" y="896665"/>
                </a:cubicBezTo>
                <a:close/>
                <a:moveTo>
                  <a:pt x="391179" y="844668"/>
                </a:moveTo>
                <a:cubicBezTo>
                  <a:pt x="571350" y="844668"/>
                  <a:pt x="571350" y="844668"/>
                  <a:pt x="571350" y="844668"/>
                </a:cubicBezTo>
                <a:cubicBezTo>
                  <a:pt x="582270" y="844668"/>
                  <a:pt x="590459" y="853087"/>
                  <a:pt x="590459" y="864312"/>
                </a:cubicBezTo>
                <a:cubicBezTo>
                  <a:pt x="590459" y="875536"/>
                  <a:pt x="582270" y="883955"/>
                  <a:pt x="571350" y="883955"/>
                </a:cubicBezTo>
                <a:cubicBezTo>
                  <a:pt x="391179" y="883955"/>
                  <a:pt x="391179" y="883955"/>
                  <a:pt x="391179" y="883955"/>
                </a:cubicBezTo>
                <a:cubicBezTo>
                  <a:pt x="380260" y="883955"/>
                  <a:pt x="372070" y="875536"/>
                  <a:pt x="372070" y="864312"/>
                </a:cubicBezTo>
                <a:cubicBezTo>
                  <a:pt x="372070" y="853087"/>
                  <a:pt x="380260" y="844668"/>
                  <a:pt x="391179" y="844668"/>
                </a:cubicBezTo>
                <a:close/>
                <a:moveTo>
                  <a:pt x="391179" y="793826"/>
                </a:moveTo>
                <a:cubicBezTo>
                  <a:pt x="571350" y="793826"/>
                  <a:pt x="571350" y="793826"/>
                  <a:pt x="571350" y="793826"/>
                </a:cubicBezTo>
                <a:cubicBezTo>
                  <a:pt x="582270" y="793826"/>
                  <a:pt x="590459" y="801997"/>
                  <a:pt x="590459" y="812892"/>
                </a:cubicBezTo>
                <a:cubicBezTo>
                  <a:pt x="590459" y="823787"/>
                  <a:pt x="582270" y="831958"/>
                  <a:pt x="571350" y="831958"/>
                </a:cubicBezTo>
                <a:cubicBezTo>
                  <a:pt x="391179" y="831958"/>
                  <a:pt x="391179" y="831958"/>
                  <a:pt x="391179" y="831958"/>
                </a:cubicBezTo>
                <a:cubicBezTo>
                  <a:pt x="380260" y="831958"/>
                  <a:pt x="372070" y="823787"/>
                  <a:pt x="372070" y="812892"/>
                </a:cubicBezTo>
                <a:cubicBezTo>
                  <a:pt x="372070" y="801997"/>
                  <a:pt x="380260" y="793826"/>
                  <a:pt x="391179" y="793826"/>
                </a:cubicBezTo>
                <a:close/>
                <a:moveTo>
                  <a:pt x="273793" y="670259"/>
                </a:moveTo>
                <a:cubicBezTo>
                  <a:pt x="279951" y="670599"/>
                  <a:pt x="286109" y="673322"/>
                  <a:pt x="290214" y="678766"/>
                </a:cubicBezTo>
                <a:cubicBezTo>
                  <a:pt x="301161" y="686933"/>
                  <a:pt x="303897" y="700544"/>
                  <a:pt x="295687" y="711433"/>
                </a:cubicBezTo>
                <a:lnTo>
                  <a:pt x="191692" y="820324"/>
                </a:lnTo>
                <a:cubicBezTo>
                  <a:pt x="183482" y="828491"/>
                  <a:pt x="167061" y="828491"/>
                  <a:pt x="158851" y="817602"/>
                </a:cubicBezTo>
                <a:cubicBezTo>
                  <a:pt x="147904" y="809435"/>
                  <a:pt x="147904" y="793102"/>
                  <a:pt x="156114" y="784935"/>
                </a:cubicBezTo>
                <a:cubicBezTo>
                  <a:pt x="257373" y="676044"/>
                  <a:pt x="257373" y="676044"/>
                  <a:pt x="257373" y="676044"/>
                </a:cubicBezTo>
                <a:cubicBezTo>
                  <a:pt x="261478" y="671960"/>
                  <a:pt x="267636" y="669919"/>
                  <a:pt x="273793" y="670259"/>
                </a:cubicBezTo>
                <a:close/>
                <a:moveTo>
                  <a:pt x="681329" y="669919"/>
                </a:moveTo>
                <a:cubicBezTo>
                  <a:pt x="687160" y="669919"/>
                  <a:pt x="692649" y="671961"/>
                  <a:pt x="696765" y="676044"/>
                </a:cubicBezTo>
                <a:lnTo>
                  <a:pt x="798305" y="784935"/>
                </a:lnTo>
                <a:cubicBezTo>
                  <a:pt x="806538" y="795824"/>
                  <a:pt x="806538" y="809435"/>
                  <a:pt x="795561" y="820324"/>
                </a:cubicBezTo>
                <a:cubicBezTo>
                  <a:pt x="784584" y="828491"/>
                  <a:pt x="770862" y="828491"/>
                  <a:pt x="762629" y="820324"/>
                </a:cubicBezTo>
                <a:cubicBezTo>
                  <a:pt x="661089" y="708711"/>
                  <a:pt x="661089" y="708711"/>
                  <a:pt x="661089" y="708711"/>
                </a:cubicBezTo>
                <a:cubicBezTo>
                  <a:pt x="652856" y="700544"/>
                  <a:pt x="652856" y="686933"/>
                  <a:pt x="663834" y="676044"/>
                </a:cubicBezTo>
                <a:cubicBezTo>
                  <a:pt x="669322" y="671961"/>
                  <a:pt x="675497" y="669919"/>
                  <a:pt x="681329" y="669919"/>
                </a:cubicBezTo>
                <a:close/>
                <a:moveTo>
                  <a:pt x="784501" y="478376"/>
                </a:moveTo>
                <a:cubicBezTo>
                  <a:pt x="934879" y="478376"/>
                  <a:pt x="934879" y="478376"/>
                  <a:pt x="934879" y="478376"/>
                </a:cubicBezTo>
                <a:cubicBezTo>
                  <a:pt x="948550" y="478376"/>
                  <a:pt x="956752" y="489417"/>
                  <a:pt x="956752" y="503219"/>
                </a:cubicBezTo>
                <a:cubicBezTo>
                  <a:pt x="956752" y="517021"/>
                  <a:pt x="948550" y="528063"/>
                  <a:pt x="934879" y="528063"/>
                </a:cubicBezTo>
                <a:lnTo>
                  <a:pt x="784501" y="528063"/>
                </a:lnTo>
                <a:cubicBezTo>
                  <a:pt x="773565" y="528063"/>
                  <a:pt x="762628" y="517021"/>
                  <a:pt x="762628" y="503219"/>
                </a:cubicBezTo>
                <a:cubicBezTo>
                  <a:pt x="762628" y="489417"/>
                  <a:pt x="773565" y="478376"/>
                  <a:pt x="784501" y="478376"/>
                </a:cubicBezTo>
                <a:close/>
                <a:moveTo>
                  <a:pt x="21873" y="478376"/>
                </a:moveTo>
                <a:lnTo>
                  <a:pt x="172251" y="478376"/>
                </a:lnTo>
                <a:cubicBezTo>
                  <a:pt x="185922" y="478376"/>
                  <a:pt x="194124" y="489417"/>
                  <a:pt x="194124" y="503219"/>
                </a:cubicBezTo>
                <a:cubicBezTo>
                  <a:pt x="194124" y="517021"/>
                  <a:pt x="185922" y="528063"/>
                  <a:pt x="172251" y="528063"/>
                </a:cubicBezTo>
                <a:cubicBezTo>
                  <a:pt x="21873" y="528063"/>
                  <a:pt x="21873" y="528063"/>
                  <a:pt x="21873" y="528063"/>
                </a:cubicBezTo>
                <a:cubicBezTo>
                  <a:pt x="10936" y="528063"/>
                  <a:pt x="0" y="517021"/>
                  <a:pt x="0" y="503219"/>
                </a:cubicBezTo>
                <a:cubicBezTo>
                  <a:pt x="0" y="489417"/>
                  <a:pt x="10936" y="478376"/>
                  <a:pt x="21873" y="478376"/>
                </a:cubicBezTo>
                <a:close/>
                <a:moveTo>
                  <a:pt x="481265" y="238032"/>
                </a:moveTo>
                <a:cubicBezTo>
                  <a:pt x="612275" y="238032"/>
                  <a:pt x="718720" y="344653"/>
                  <a:pt x="718720" y="475880"/>
                </a:cubicBezTo>
                <a:cubicBezTo>
                  <a:pt x="718720" y="568832"/>
                  <a:pt x="666862" y="648114"/>
                  <a:pt x="590440" y="689123"/>
                </a:cubicBezTo>
                <a:cubicBezTo>
                  <a:pt x="590440" y="689123"/>
                  <a:pt x="590440" y="689123"/>
                  <a:pt x="590440" y="768405"/>
                </a:cubicBezTo>
                <a:cubicBezTo>
                  <a:pt x="590440" y="768405"/>
                  <a:pt x="590440" y="768405"/>
                  <a:pt x="372091" y="768405"/>
                </a:cubicBezTo>
                <a:cubicBezTo>
                  <a:pt x="372091" y="768405"/>
                  <a:pt x="372091" y="768405"/>
                  <a:pt x="372091" y="689123"/>
                </a:cubicBezTo>
                <a:cubicBezTo>
                  <a:pt x="295668" y="648114"/>
                  <a:pt x="243810" y="568832"/>
                  <a:pt x="243810" y="475880"/>
                </a:cubicBezTo>
                <a:cubicBezTo>
                  <a:pt x="243810" y="344653"/>
                  <a:pt x="350256" y="238032"/>
                  <a:pt x="481265" y="238032"/>
                </a:cubicBezTo>
                <a:close/>
                <a:moveTo>
                  <a:pt x="816353" y="142203"/>
                </a:moveTo>
                <a:cubicBezTo>
                  <a:pt x="822153" y="142544"/>
                  <a:pt x="828294" y="145274"/>
                  <a:pt x="833753" y="150732"/>
                </a:cubicBezTo>
                <a:cubicBezTo>
                  <a:pt x="841941" y="158920"/>
                  <a:pt x="844670" y="175297"/>
                  <a:pt x="836482" y="183485"/>
                </a:cubicBezTo>
                <a:lnTo>
                  <a:pt x="730036" y="289930"/>
                </a:lnTo>
                <a:cubicBezTo>
                  <a:pt x="721848" y="298118"/>
                  <a:pt x="705472" y="295389"/>
                  <a:pt x="697284" y="287200"/>
                </a:cubicBezTo>
                <a:cubicBezTo>
                  <a:pt x="686366" y="276283"/>
                  <a:pt x="686366" y="262636"/>
                  <a:pt x="694554" y="254448"/>
                </a:cubicBezTo>
                <a:cubicBezTo>
                  <a:pt x="801000" y="148003"/>
                  <a:pt x="801000" y="148003"/>
                  <a:pt x="801000" y="148003"/>
                </a:cubicBezTo>
                <a:cubicBezTo>
                  <a:pt x="805094" y="143909"/>
                  <a:pt x="810553" y="141862"/>
                  <a:pt x="816353" y="142203"/>
                </a:cubicBezTo>
                <a:close/>
                <a:moveTo>
                  <a:pt x="147466" y="142203"/>
                </a:moveTo>
                <a:cubicBezTo>
                  <a:pt x="153607" y="141862"/>
                  <a:pt x="159748" y="143909"/>
                  <a:pt x="163842" y="148003"/>
                </a:cubicBezTo>
                <a:lnTo>
                  <a:pt x="270288" y="254448"/>
                </a:lnTo>
                <a:cubicBezTo>
                  <a:pt x="278476" y="262636"/>
                  <a:pt x="278476" y="276283"/>
                  <a:pt x="267559" y="287200"/>
                </a:cubicBezTo>
                <a:cubicBezTo>
                  <a:pt x="256641" y="295389"/>
                  <a:pt x="242994" y="298118"/>
                  <a:pt x="234806" y="289930"/>
                </a:cubicBezTo>
                <a:cubicBezTo>
                  <a:pt x="128360" y="183485"/>
                  <a:pt x="128360" y="183485"/>
                  <a:pt x="128360" y="183485"/>
                </a:cubicBezTo>
                <a:cubicBezTo>
                  <a:pt x="120172" y="175297"/>
                  <a:pt x="120172" y="158920"/>
                  <a:pt x="131089" y="150732"/>
                </a:cubicBezTo>
                <a:cubicBezTo>
                  <a:pt x="135183" y="145274"/>
                  <a:pt x="141324" y="142544"/>
                  <a:pt x="147466" y="142203"/>
                </a:cubicBezTo>
                <a:close/>
                <a:moveTo>
                  <a:pt x="478742" y="0"/>
                </a:moveTo>
                <a:cubicBezTo>
                  <a:pt x="495162" y="0"/>
                  <a:pt x="506109" y="10936"/>
                  <a:pt x="506109" y="21873"/>
                </a:cubicBezTo>
                <a:lnTo>
                  <a:pt x="506109" y="172250"/>
                </a:lnTo>
                <a:cubicBezTo>
                  <a:pt x="506109" y="183186"/>
                  <a:pt x="495162" y="194123"/>
                  <a:pt x="478742" y="194123"/>
                </a:cubicBezTo>
                <a:cubicBezTo>
                  <a:pt x="465058" y="194123"/>
                  <a:pt x="454111" y="183186"/>
                  <a:pt x="454111" y="172250"/>
                </a:cubicBezTo>
                <a:cubicBezTo>
                  <a:pt x="454111" y="21873"/>
                  <a:pt x="454111" y="21873"/>
                  <a:pt x="454111" y="21873"/>
                </a:cubicBezTo>
                <a:cubicBezTo>
                  <a:pt x="454111" y="10936"/>
                  <a:pt x="465058" y="0"/>
                  <a:pt x="478742"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46" name="直接连接符 48"/>
          <p:cNvSpPr>
            <a:spLocks noChangeShapeType="1"/>
          </p:cNvSpPr>
          <p:nvPr/>
        </p:nvSpPr>
        <p:spPr bwMode="auto">
          <a:xfrm>
            <a:off x="631825" y="3416300"/>
            <a:ext cx="2613025" cy="0"/>
          </a:xfrm>
          <a:prstGeom prst="line">
            <a:avLst/>
          </a:prstGeom>
          <a:noFill/>
          <a:ln w="28575">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47" name="直接连接符 49"/>
          <p:cNvSpPr>
            <a:spLocks noChangeShapeType="1"/>
          </p:cNvSpPr>
          <p:nvPr/>
        </p:nvSpPr>
        <p:spPr bwMode="auto">
          <a:xfrm>
            <a:off x="6176963" y="3416300"/>
            <a:ext cx="2611437" cy="0"/>
          </a:xfrm>
          <a:prstGeom prst="line">
            <a:avLst/>
          </a:prstGeom>
          <a:noFill/>
          <a:ln w="28575">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48" name="直接连接符 50"/>
          <p:cNvSpPr>
            <a:spLocks noChangeShapeType="1"/>
          </p:cNvSpPr>
          <p:nvPr/>
        </p:nvSpPr>
        <p:spPr bwMode="auto">
          <a:xfrm>
            <a:off x="8940800" y="3416300"/>
            <a:ext cx="2609850" cy="0"/>
          </a:xfrm>
          <a:prstGeom prst="line">
            <a:avLst/>
          </a:prstGeom>
          <a:noFill/>
          <a:ln w="28575">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2549" name="任意多边形 43"/>
          <p:cNvSpPr>
            <a:spLocks noChangeArrowheads="1"/>
          </p:cNvSpPr>
          <p:nvPr/>
        </p:nvSpPr>
        <p:spPr bwMode="auto">
          <a:xfrm>
            <a:off x="4157663" y="1692275"/>
            <a:ext cx="1069975" cy="893763"/>
          </a:xfrm>
          <a:custGeom>
            <a:avLst/>
            <a:gdLst>
              <a:gd name="T0" fmla="*/ 210749 w 1068881"/>
              <a:gd name="T1" fmla="*/ 598512 h 894355"/>
              <a:gd name="T2" fmla="*/ 345260 w 1068881"/>
              <a:gd name="T3" fmla="*/ 598512 h 894355"/>
              <a:gd name="T4" fmla="*/ 383692 w 1068881"/>
              <a:gd name="T5" fmla="*/ 612126 h 894355"/>
              <a:gd name="T6" fmla="*/ 383692 w 1068881"/>
              <a:gd name="T7" fmla="*/ 878964 h 894355"/>
              <a:gd name="T8" fmla="*/ 345260 w 1068881"/>
              <a:gd name="T9" fmla="*/ 892578 h 894355"/>
              <a:gd name="T10" fmla="*/ 210749 w 1068881"/>
              <a:gd name="T11" fmla="*/ 892578 h 894355"/>
              <a:gd name="T12" fmla="*/ 175064 w 1068881"/>
              <a:gd name="T13" fmla="*/ 878964 h 894355"/>
              <a:gd name="T14" fmla="*/ 175064 w 1068881"/>
              <a:gd name="T15" fmla="*/ 612126 h 894355"/>
              <a:gd name="T16" fmla="*/ 210749 w 1068881"/>
              <a:gd name="T17" fmla="*/ 598512 h 894355"/>
              <a:gd name="T18" fmla="*/ 441202 w 1068881"/>
              <a:gd name="T19" fmla="*/ 445135 h 894355"/>
              <a:gd name="T20" fmla="*/ 574966 w 1068881"/>
              <a:gd name="T21" fmla="*/ 445135 h 894355"/>
              <a:gd name="T22" fmla="*/ 613184 w 1068881"/>
              <a:gd name="T23" fmla="*/ 464235 h 894355"/>
              <a:gd name="T24" fmla="*/ 613184 w 1068881"/>
              <a:gd name="T25" fmla="*/ 870752 h 894355"/>
              <a:gd name="T26" fmla="*/ 574966 w 1068881"/>
              <a:gd name="T27" fmla="*/ 892578 h 894355"/>
              <a:gd name="T28" fmla="*/ 441202 w 1068881"/>
              <a:gd name="T29" fmla="*/ 892578 h 894355"/>
              <a:gd name="T30" fmla="*/ 405714 w 1068881"/>
              <a:gd name="T31" fmla="*/ 870752 h 894355"/>
              <a:gd name="T32" fmla="*/ 405714 w 1068881"/>
              <a:gd name="T33" fmla="*/ 464235 h 894355"/>
              <a:gd name="T34" fmla="*/ 441202 w 1068881"/>
              <a:gd name="T35" fmla="*/ 445135 h 894355"/>
              <a:gd name="T36" fmla="*/ 670966 w 1068881"/>
              <a:gd name="T37" fmla="*/ 265236 h 894355"/>
              <a:gd name="T38" fmla="*/ 805755 w 1068881"/>
              <a:gd name="T39" fmla="*/ 265236 h 894355"/>
              <a:gd name="T40" fmla="*/ 841516 w 1068881"/>
              <a:gd name="T41" fmla="*/ 292512 h 894355"/>
              <a:gd name="T42" fmla="*/ 841516 w 1068881"/>
              <a:gd name="T43" fmla="*/ 862574 h 894355"/>
              <a:gd name="T44" fmla="*/ 805755 w 1068881"/>
              <a:gd name="T45" fmla="*/ 892577 h 894355"/>
              <a:gd name="T46" fmla="*/ 670966 w 1068881"/>
              <a:gd name="T47" fmla="*/ 892577 h 894355"/>
              <a:gd name="T48" fmla="*/ 635205 w 1068881"/>
              <a:gd name="T49" fmla="*/ 862574 h 894355"/>
              <a:gd name="T50" fmla="*/ 635205 w 1068881"/>
              <a:gd name="T51" fmla="*/ 292512 h 894355"/>
              <a:gd name="T52" fmla="*/ 670966 w 1068881"/>
              <a:gd name="T53" fmla="*/ 265236 h 894355"/>
              <a:gd name="T54" fmla="*/ 901617 w 1068881"/>
              <a:gd name="T55" fmla="*/ 125699 h 894355"/>
              <a:gd name="T56" fmla="*/ 1036407 w 1068881"/>
              <a:gd name="T57" fmla="*/ 125699 h 894355"/>
              <a:gd name="T58" fmla="*/ 1072166 w 1068881"/>
              <a:gd name="T59" fmla="*/ 161177 h 894355"/>
              <a:gd name="T60" fmla="*/ 1072166 w 1068881"/>
              <a:gd name="T61" fmla="*/ 857100 h 894355"/>
              <a:gd name="T62" fmla="*/ 1036407 w 1068881"/>
              <a:gd name="T63" fmla="*/ 892578 h 894355"/>
              <a:gd name="T64" fmla="*/ 901617 w 1068881"/>
              <a:gd name="T65" fmla="*/ 892578 h 894355"/>
              <a:gd name="T66" fmla="*/ 865855 w 1068881"/>
              <a:gd name="T67" fmla="*/ 857100 h 894355"/>
              <a:gd name="T68" fmla="*/ 865855 w 1068881"/>
              <a:gd name="T69" fmla="*/ 161177 h 894355"/>
              <a:gd name="T70" fmla="*/ 901617 w 1068881"/>
              <a:gd name="T71" fmla="*/ 125699 h 894355"/>
              <a:gd name="T72" fmla="*/ 841516 w 1068881"/>
              <a:gd name="T73" fmla="*/ 0 h 894355"/>
              <a:gd name="T74" fmla="*/ 787041 w 1068881"/>
              <a:gd name="T75" fmla="*/ 177592 h 894355"/>
              <a:gd name="T76" fmla="*/ 736591 w 1068881"/>
              <a:gd name="T77" fmla="*/ 135061 h 894355"/>
              <a:gd name="T78" fmla="*/ 650723 w 1068881"/>
              <a:gd name="T79" fmla="*/ 208244 h 894355"/>
              <a:gd name="T80" fmla="*/ 430127 w 1068881"/>
              <a:gd name="T81" fmla="*/ 396246 h 894355"/>
              <a:gd name="T82" fmla="*/ 391711 w 1068881"/>
              <a:gd name="T83" fmla="*/ 401694 h 894355"/>
              <a:gd name="T84" fmla="*/ 369758 w 1068881"/>
              <a:gd name="T85" fmla="*/ 374448 h 894355"/>
              <a:gd name="T86" fmla="*/ 369758 w 1068881"/>
              <a:gd name="T87" fmla="*/ 284537 h 894355"/>
              <a:gd name="T88" fmla="*/ 59682 w 1068881"/>
              <a:gd name="T89" fmla="*/ 548822 h 894355"/>
              <a:gd name="T90" fmla="*/ 34987 w 1068881"/>
              <a:gd name="T91" fmla="*/ 556996 h 894355"/>
              <a:gd name="T92" fmla="*/ 10290 w 1068881"/>
              <a:gd name="T93" fmla="*/ 548822 h 894355"/>
              <a:gd name="T94" fmla="*/ 10290 w 1068881"/>
              <a:gd name="T95" fmla="*/ 505229 h 894355"/>
              <a:gd name="T96" fmla="*/ 380734 w 1068881"/>
              <a:gd name="T97" fmla="*/ 186452 h 894355"/>
              <a:gd name="T98" fmla="*/ 419152 w 1068881"/>
              <a:gd name="T99" fmla="*/ 181003 h 894355"/>
              <a:gd name="T100" fmla="*/ 441104 w 1068881"/>
              <a:gd name="T101" fmla="*/ 208249 h 894355"/>
              <a:gd name="T102" fmla="*/ 441104 w 1068881"/>
              <a:gd name="T103" fmla="*/ 300885 h 894355"/>
              <a:gd name="T104" fmla="*/ 674004 w 1068881"/>
              <a:gd name="T105" fmla="*/ 103012 h 894355"/>
              <a:gd name="T106" fmla="*/ 686242 w 1068881"/>
              <a:gd name="T107" fmla="*/ 92614 h 894355"/>
              <a:gd name="T108" fmla="*/ 635205 w 1068881"/>
              <a:gd name="T109" fmla="*/ 49587 h 894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8881"/>
              <a:gd name="T166" fmla="*/ 0 h 894355"/>
              <a:gd name="T167" fmla="*/ 1068881 w 1068881"/>
              <a:gd name="T168" fmla="*/ 894355 h 8943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8881" h="894355">
                <a:moveTo>
                  <a:pt x="210104" y="599703"/>
                </a:moveTo>
                <a:cubicBezTo>
                  <a:pt x="344202" y="599703"/>
                  <a:pt x="344202" y="599703"/>
                  <a:pt x="344202" y="599703"/>
                </a:cubicBezTo>
                <a:cubicBezTo>
                  <a:pt x="366096" y="599703"/>
                  <a:pt x="382516" y="605160"/>
                  <a:pt x="382516" y="613344"/>
                </a:cubicBezTo>
                <a:lnTo>
                  <a:pt x="382516" y="880714"/>
                </a:lnTo>
                <a:cubicBezTo>
                  <a:pt x="382516" y="888899"/>
                  <a:pt x="366096" y="894355"/>
                  <a:pt x="344202" y="894355"/>
                </a:cubicBezTo>
                <a:cubicBezTo>
                  <a:pt x="210104" y="894355"/>
                  <a:pt x="210104" y="894355"/>
                  <a:pt x="210104" y="894355"/>
                </a:cubicBezTo>
                <a:cubicBezTo>
                  <a:pt x="190947" y="894355"/>
                  <a:pt x="174527" y="888899"/>
                  <a:pt x="174527" y="880714"/>
                </a:cubicBezTo>
                <a:cubicBezTo>
                  <a:pt x="174527" y="613344"/>
                  <a:pt x="174527" y="613344"/>
                  <a:pt x="174527" y="613344"/>
                </a:cubicBezTo>
                <a:cubicBezTo>
                  <a:pt x="174527" y="605160"/>
                  <a:pt x="190947" y="599703"/>
                  <a:pt x="210104" y="599703"/>
                </a:cubicBezTo>
                <a:close/>
                <a:moveTo>
                  <a:pt x="439850" y="446022"/>
                </a:moveTo>
                <a:cubicBezTo>
                  <a:pt x="573204" y="446022"/>
                  <a:pt x="573204" y="446022"/>
                  <a:pt x="573204" y="446022"/>
                </a:cubicBezTo>
                <a:cubicBezTo>
                  <a:pt x="594976" y="446022"/>
                  <a:pt x="611305" y="454223"/>
                  <a:pt x="611305" y="465158"/>
                </a:cubicBezTo>
                <a:lnTo>
                  <a:pt x="611305" y="872485"/>
                </a:lnTo>
                <a:cubicBezTo>
                  <a:pt x="611305" y="883420"/>
                  <a:pt x="594976" y="894355"/>
                  <a:pt x="573204" y="894355"/>
                </a:cubicBezTo>
                <a:cubicBezTo>
                  <a:pt x="439850" y="894355"/>
                  <a:pt x="439850" y="894355"/>
                  <a:pt x="439850" y="894355"/>
                </a:cubicBezTo>
                <a:cubicBezTo>
                  <a:pt x="420800" y="894355"/>
                  <a:pt x="404471" y="883420"/>
                  <a:pt x="404471" y="872485"/>
                </a:cubicBezTo>
                <a:cubicBezTo>
                  <a:pt x="404471" y="465158"/>
                  <a:pt x="404471" y="465158"/>
                  <a:pt x="404471" y="465158"/>
                </a:cubicBezTo>
                <a:cubicBezTo>
                  <a:pt x="404471" y="454223"/>
                  <a:pt x="420800" y="446022"/>
                  <a:pt x="439850" y="446022"/>
                </a:cubicBezTo>
                <a:close/>
                <a:moveTo>
                  <a:pt x="668910" y="265764"/>
                </a:moveTo>
                <a:cubicBezTo>
                  <a:pt x="803286" y="265764"/>
                  <a:pt x="803286" y="265764"/>
                  <a:pt x="803286" y="265764"/>
                </a:cubicBezTo>
                <a:cubicBezTo>
                  <a:pt x="825225" y="265764"/>
                  <a:pt x="838937" y="276696"/>
                  <a:pt x="838937" y="293094"/>
                </a:cubicBezTo>
                <a:lnTo>
                  <a:pt x="838937" y="864291"/>
                </a:lnTo>
                <a:cubicBezTo>
                  <a:pt x="838937" y="880689"/>
                  <a:pt x="825225" y="894354"/>
                  <a:pt x="803286" y="894354"/>
                </a:cubicBezTo>
                <a:cubicBezTo>
                  <a:pt x="668910" y="894354"/>
                  <a:pt x="668910" y="894354"/>
                  <a:pt x="668910" y="894354"/>
                </a:cubicBezTo>
                <a:cubicBezTo>
                  <a:pt x="649713" y="894354"/>
                  <a:pt x="633259" y="880689"/>
                  <a:pt x="633259" y="864291"/>
                </a:cubicBezTo>
                <a:cubicBezTo>
                  <a:pt x="633259" y="293094"/>
                  <a:pt x="633259" y="293094"/>
                  <a:pt x="633259" y="293094"/>
                </a:cubicBezTo>
                <a:cubicBezTo>
                  <a:pt x="633259" y="276696"/>
                  <a:pt x="649713" y="265764"/>
                  <a:pt x="668910" y="265764"/>
                </a:cubicBezTo>
                <a:close/>
                <a:moveTo>
                  <a:pt x="898854" y="125949"/>
                </a:moveTo>
                <a:cubicBezTo>
                  <a:pt x="1033230" y="125949"/>
                  <a:pt x="1033230" y="125949"/>
                  <a:pt x="1033230" y="125949"/>
                </a:cubicBezTo>
                <a:cubicBezTo>
                  <a:pt x="1052427" y="125949"/>
                  <a:pt x="1068881" y="142356"/>
                  <a:pt x="1068881" y="161498"/>
                </a:cubicBezTo>
                <a:lnTo>
                  <a:pt x="1068881" y="858806"/>
                </a:lnTo>
                <a:cubicBezTo>
                  <a:pt x="1068881" y="877948"/>
                  <a:pt x="1052427" y="894355"/>
                  <a:pt x="1033230" y="894355"/>
                </a:cubicBezTo>
                <a:cubicBezTo>
                  <a:pt x="898854" y="894355"/>
                  <a:pt x="898854" y="894355"/>
                  <a:pt x="898854" y="894355"/>
                </a:cubicBezTo>
                <a:cubicBezTo>
                  <a:pt x="879657" y="894355"/>
                  <a:pt x="863203" y="877948"/>
                  <a:pt x="863203" y="858806"/>
                </a:cubicBezTo>
                <a:cubicBezTo>
                  <a:pt x="863203" y="161498"/>
                  <a:pt x="863203" y="161498"/>
                  <a:pt x="863203" y="161498"/>
                </a:cubicBezTo>
                <a:cubicBezTo>
                  <a:pt x="863203" y="142356"/>
                  <a:pt x="879657" y="125949"/>
                  <a:pt x="898854" y="125949"/>
                </a:cubicBezTo>
                <a:close/>
                <a:moveTo>
                  <a:pt x="838937" y="0"/>
                </a:moveTo>
                <a:lnTo>
                  <a:pt x="784629" y="177946"/>
                </a:lnTo>
                <a:lnTo>
                  <a:pt x="734334" y="135330"/>
                </a:lnTo>
                <a:lnTo>
                  <a:pt x="648729" y="208658"/>
                </a:lnTo>
                <a:cubicBezTo>
                  <a:pt x="428809" y="397034"/>
                  <a:pt x="428809" y="397034"/>
                  <a:pt x="428809" y="397034"/>
                </a:cubicBezTo>
                <a:cubicBezTo>
                  <a:pt x="417867" y="405224"/>
                  <a:pt x="404189" y="407954"/>
                  <a:pt x="390510" y="402494"/>
                </a:cubicBezTo>
                <a:cubicBezTo>
                  <a:pt x="376832" y="399764"/>
                  <a:pt x="368625" y="388844"/>
                  <a:pt x="368625" y="375194"/>
                </a:cubicBezTo>
                <a:cubicBezTo>
                  <a:pt x="368625" y="285103"/>
                  <a:pt x="368625" y="285103"/>
                  <a:pt x="368625" y="285103"/>
                </a:cubicBezTo>
                <a:cubicBezTo>
                  <a:pt x="59499" y="549915"/>
                  <a:pt x="59499" y="549915"/>
                  <a:pt x="59499" y="549915"/>
                </a:cubicBezTo>
                <a:cubicBezTo>
                  <a:pt x="54028" y="555375"/>
                  <a:pt x="43086" y="558105"/>
                  <a:pt x="34879" y="558105"/>
                </a:cubicBezTo>
                <a:cubicBezTo>
                  <a:pt x="26672" y="558105"/>
                  <a:pt x="15729" y="555375"/>
                  <a:pt x="10258" y="549915"/>
                </a:cubicBezTo>
                <a:cubicBezTo>
                  <a:pt x="-3420" y="536265"/>
                  <a:pt x="-3420" y="517155"/>
                  <a:pt x="10258" y="506235"/>
                </a:cubicBezTo>
                <a:cubicBezTo>
                  <a:pt x="379568" y="186823"/>
                  <a:pt x="379568" y="186823"/>
                  <a:pt x="379568" y="186823"/>
                </a:cubicBezTo>
                <a:cubicBezTo>
                  <a:pt x="387775" y="178633"/>
                  <a:pt x="404189" y="175903"/>
                  <a:pt x="417867" y="181363"/>
                </a:cubicBezTo>
                <a:cubicBezTo>
                  <a:pt x="431545" y="186823"/>
                  <a:pt x="439752" y="197743"/>
                  <a:pt x="439752" y="208663"/>
                </a:cubicBezTo>
                <a:cubicBezTo>
                  <a:pt x="439752" y="301484"/>
                  <a:pt x="439752" y="301484"/>
                  <a:pt x="439752" y="301484"/>
                </a:cubicBezTo>
                <a:cubicBezTo>
                  <a:pt x="572430" y="188188"/>
                  <a:pt x="638769" y="131540"/>
                  <a:pt x="671939" y="103216"/>
                </a:cubicBezTo>
                <a:lnTo>
                  <a:pt x="684139" y="92798"/>
                </a:lnTo>
                <a:lnTo>
                  <a:pt x="633259" y="49686"/>
                </a:lnTo>
                <a:lnTo>
                  <a:pt x="838937"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2550" name="组合 27"/>
          <p:cNvGrpSpPr/>
          <p:nvPr/>
        </p:nvGrpSpPr>
        <p:grpSpPr bwMode="auto">
          <a:xfrm>
            <a:off x="49213" y="201613"/>
            <a:ext cx="5791200" cy="827087"/>
            <a:chOff x="0" y="0"/>
            <a:chExt cx="6508750" cy="1311275"/>
          </a:xfrm>
        </p:grpSpPr>
        <p:sp>
          <p:nvSpPr>
            <p:cNvPr id="2256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2551" name="矩形 55"/>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22552" name="组合 56"/>
          <p:cNvGrpSpPr/>
          <p:nvPr/>
        </p:nvGrpSpPr>
        <p:grpSpPr bwMode="auto">
          <a:xfrm>
            <a:off x="185738" y="25400"/>
            <a:ext cx="1122362" cy="1128713"/>
            <a:chOff x="0" y="0"/>
            <a:chExt cx="3184525" cy="3200400"/>
          </a:xfrm>
        </p:grpSpPr>
        <p:sp>
          <p:nvSpPr>
            <p:cNvPr id="2255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5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55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2558" name="组合 61"/>
            <p:cNvGrpSpPr/>
            <p:nvPr/>
          </p:nvGrpSpPr>
          <p:grpSpPr bwMode="auto">
            <a:xfrm>
              <a:off x="374268" y="428729"/>
              <a:ext cx="2467358" cy="2338363"/>
              <a:chOff x="0" y="0"/>
              <a:chExt cx="1427163" cy="1352550"/>
            </a:xfrm>
          </p:grpSpPr>
          <p:sp>
            <p:nvSpPr>
              <p:cNvPr id="2255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6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2553" name="文本框 64"/>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2165"/>
          <p:cNvGrpSpPr/>
          <p:nvPr/>
        </p:nvGrpSpPr>
        <p:grpSpPr bwMode="auto">
          <a:xfrm>
            <a:off x="847725" y="1373188"/>
            <a:ext cx="3784600" cy="3795712"/>
            <a:chOff x="0" y="0"/>
            <a:chExt cx="4304030" cy="4315137"/>
          </a:xfrm>
        </p:grpSpPr>
        <p:sp>
          <p:nvSpPr>
            <p:cNvPr id="5194" name="Oval 17"/>
            <p:cNvSpPr>
              <a:spLocks noChangeArrowheads="1"/>
            </p:cNvSpPr>
            <p:nvPr/>
          </p:nvSpPr>
          <p:spPr bwMode="auto">
            <a:xfrm>
              <a:off x="0" y="0"/>
              <a:ext cx="4304030" cy="4315137"/>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95" name="Freeform 77"/>
            <p:cNvSpPr>
              <a:spLocks noChangeArrowheads="1"/>
            </p:cNvSpPr>
            <p:nvPr/>
          </p:nvSpPr>
          <p:spPr bwMode="auto">
            <a:xfrm>
              <a:off x="60986" y="74651"/>
              <a:ext cx="4182193" cy="4185970"/>
            </a:xfrm>
            <a:custGeom>
              <a:avLst/>
              <a:gdLst>
                <a:gd name="T0" fmla="*/ 2091097 w 466"/>
                <a:gd name="T1" fmla="*/ 4185970 h 466"/>
                <a:gd name="T2" fmla="*/ 610277 w 466"/>
                <a:gd name="T3" fmla="*/ 3575142 h 466"/>
                <a:gd name="T4" fmla="*/ 0 w 466"/>
                <a:gd name="T5" fmla="*/ 2092985 h 466"/>
                <a:gd name="T6" fmla="*/ 610277 w 466"/>
                <a:gd name="T7" fmla="*/ 610828 h 466"/>
                <a:gd name="T8" fmla="*/ 2091097 w 466"/>
                <a:gd name="T9" fmla="*/ 0 h 466"/>
                <a:gd name="T10" fmla="*/ 3571916 w 466"/>
                <a:gd name="T11" fmla="*/ 619811 h 466"/>
                <a:gd name="T12" fmla="*/ 4182193 w 466"/>
                <a:gd name="T13" fmla="*/ 2092985 h 466"/>
                <a:gd name="T14" fmla="*/ 3562941 w 466"/>
                <a:gd name="T15" fmla="*/ 3575142 h 466"/>
                <a:gd name="T16" fmla="*/ 2091097 w 466"/>
                <a:gd name="T17" fmla="*/ 418597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0" y="466"/>
                    <a:pt x="112" y="442"/>
                    <a:pt x="68" y="398"/>
                  </a:cubicBezTo>
                  <a:cubicBezTo>
                    <a:pt x="24" y="353"/>
                    <a:pt x="0" y="295"/>
                    <a:pt x="0" y="233"/>
                  </a:cubicBezTo>
                  <a:cubicBezTo>
                    <a:pt x="0" y="170"/>
                    <a:pt x="24" y="112"/>
                    <a:pt x="68" y="68"/>
                  </a:cubicBezTo>
                  <a:cubicBezTo>
                    <a:pt x="113" y="24"/>
                    <a:pt x="171" y="0"/>
                    <a:pt x="233" y="0"/>
                  </a:cubicBezTo>
                  <a:cubicBezTo>
                    <a:pt x="296" y="0"/>
                    <a:pt x="354" y="24"/>
                    <a:pt x="398" y="69"/>
                  </a:cubicBezTo>
                  <a:cubicBezTo>
                    <a:pt x="442" y="113"/>
                    <a:pt x="466" y="171"/>
                    <a:pt x="466" y="233"/>
                  </a:cubicBezTo>
                  <a:cubicBezTo>
                    <a:pt x="466" y="296"/>
                    <a:pt x="441" y="354"/>
                    <a:pt x="397" y="398"/>
                  </a:cubicBezTo>
                  <a:cubicBezTo>
                    <a:pt x="353" y="442"/>
                    <a:pt x="295" y="466"/>
                    <a:pt x="233" y="466"/>
                  </a:cubicBez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6" name="Freeform 78"/>
            <p:cNvSpPr>
              <a:spLocks noChangeArrowheads="1"/>
            </p:cNvSpPr>
            <p:nvPr/>
          </p:nvSpPr>
          <p:spPr bwMode="auto">
            <a:xfrm>
              <a:off x="125212" y="138877"/>
              <a:ext cx="4057520" cy="4061299"/>
            </a:xfrm>
            <a:custGeom>
              <a:avLst/>
              <a:gdLst>
                <a:gd name="T0" fmla="*/ 4057520 w 452"/>
                <a:gd name="T1" fmla="*/ 2030650 h 452"/>
                <a:gd name="T2" fmla="*/ 2028760 w 452"/>
                <a:gd name="T3" fmla="*/ 4061299 h 452"/>
                <a:gd name="T4" fmla="*/ 0 w 452"/>
                <a:gd name="T5" fmla="*/ 2030650 h 452"/>
                <a:gd name="T6" fmla="*/ 2028760 w 452"/>
                <a:gd name="T7" fmla="*/ 0 h 452"/>
                <a:gd name="T8" fmla="*/ 4057520 w 452"/>
                <a:gd name="T9" fmla="*/ 2030650 h 452"/>
                <a:gd name="T10" fmla="*/ 0 60000 65536"/>
                <a:gd name="T11" fmla="*/ 0 60000 65536"/>
                <a:gd name="T12" fmla="*/ 0 60000 65536"/>
                <a:gd name="T13" fmla="*/ 0 60000 65536"/>
                <a:gd name="T14" fmla="*/ 0 60000 65536"/>
                <a:gd name="T15" fmla="*/ 0 w 452"/>
                <a:gd name="T16" fmla="*/ 0 h 452"/>
                <a:gd name="T17" fmla="*/ 452 w 452"/>
                <a:gd name="T18" fmla="*/ 452 h 452"/>
              </a:gdLst>
              <a:ahLst/>
              <a:cxnLst>
                <a:cxn ang="T10">
                  <a:pos x="T0" y="T1"/>
                </a:cxn>
                <a:cxn ang="T11">
                  <a:pos x="T2" y="T3"/>
                </a:cxn>
                <a:cxn ang="T12">
                  <a:pos x="T4" y="T5"/>
                </a:cxn>
                <a:cxn ang="T13">
                  <a:pos x="T6" y="T7"/>
                </a:cxn>
                <a:cxn ang="T14">
                  <a:pos x="T8" y="T9"/>
                </a:cxn>
              </a:cxnLst>
              <a:rect l="T15" t="T16" r="T17" b="T18"/>
              <a:pathLst>
                <a:path w="452" h="452">
                  <a:moveTo>
                    <a:pt x="452" y="226"/>
                  </a:moveTo>
                  <a:cubicBezTo>
                    <a:pt x="452" y="351"/>
                    <a:pt x="350" y="452"/>
                    <a:pt x="226" y="452"/>
                  </a:cubicBezTo>
                  <a:cubicBezTo>
                    <a:pt x="101" y="452"/>
                    <a:pt x="0" y="350"/>
                    <a:pt x="0" y="226"/>
                  </a:cubicBezTo>
                  <a:cubicBezTo>
                    <a:pt x="0" y="101"/>
                    <a:pt x="102" y="0"/>
                    <a:pt x="226" y="0"/>
                  </a:cubicBezTo>
                  <a:cubicBezTo>
                    <a:pt x="351" y="0"/>
                    <a:pt x="452" y="102"/>
                    <a:pt x="452" y="22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7" name="Freeform 80"/>
            <p:cNvSpPr>
              <a:spLocks noChangeArrowheads="1"/>
            </p:cNvSpPr>
            <p:nvPr/>
          </p:nvSpPr>
          <p:spPr bwMode="auto">
            <a:xfrm>
              <a:off x="151656" y="165321"/>
              <a:ext cx="4004628" cy="4008408"/>
            </a:xfrm>
            <a:custGeom>
              <a:avLst/>
              <a:gdLst>
                <a:gd name="T0" fmla="*/ 2002314 w 446"/>
                <a:gd name="T1" fmla="*/ 4008408 h 446"/>
                <a:gd name="T2" fmla="*/ 583634 w 446"/>
                <a:gd name="T3" fmla="*/ 3415236 h 446"/>
                <a:gd name="T4" fmla="*/ 0 w 446"/>
                <a:gd name="T5" fmla="*/ 2004204 h 446"/>
                <a:gd name="T6" fmla="*/ 2002314 w 446"/>
                <a:gd name="T7" fmla="*/ 0 h 446"/>
                <a:gd name="T8" fmla="*/ 2002314 w 446"/>
                <a:gd name="T9" fmla="*/ 0 h 446"/>
                <a:gd name="T10" fmla="*/ 3420994 w 446"/>
                <a:gd name="T11" fmla="*/ 593172 h 446"/>
                <a:gd name="T12" fmla="*/ 4004628 w 446"/>
                <a:gd name="T13" fmla="*/ 2004204 h 446"/>
                <a:gd name="T14" fmla="*/ 2002314 w 446"/>
                <a:gd name="T15" fmla="*/ 4008408 h 446"/>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446"/>
                <a:gd name="T26" fmla="*/ 446 w 446"/>
                <a:gd name="T27" fmla="*/ 446 h 4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446">
                  <a:moveTo>
                    <a:pt x="223" y="446"/>
                  </a:moveTo>
                  <a:cubicBezTo>
                    <a:pt x="163" y="446"/>
                    <a:pt x="107" y="423"/>
                    <a:pt x="65" y="380"/>
                  </a:cubicBezTo>
                  <a:cubicBezTo>
                    <a:pt x="23" y="338"/>
                    <a:pt x="0" y="282"/>
                    <a:pt x="0" y="223"/>
                  </a:cubicBezTo>
                  <a:cubicBezTo>
                    <a:pt x="0" y="100"/>
                    <a:pt x="100" y="0"/>
                    <a:pt x="223" y="0"/>
                  </a:cubicBezTo>
                  <a:cubicBezTo>
                    <a:pt x="223" y="0"/>
                    <a:pt x="223" y="0"/>
                    <a:pt x="223" y="0"/>
                  </a:cubicBezTo>
                  <a:cubicBezTo>
                    <a:pt x="283" y="0"/>
                    <a:pt x="339" y="24"/>
                    <a:pt x="381" y="66"/>
                  </a:cubicBezTo>
                  <a:cubicBezTo>
                    <a:pt x="423" y="108"/>
                    <a:pt x="446" y="164"/>
                    <a:pt x="446" y="223"/>
                  </a:cubicBezTo>
                  <a:cubicBezTo>
                    <a:pt x="446" y="346"/>
                    <a:pt x="346" y="446"/>
                    <a:pt x="223" y="446"/>
                  </a:cubicBez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8" name="Freeform 81"/>
            <p:cNvSpPr>
              <a:spLocks noChangeArrowheads="1"/>
            </p:cNvSpPr>
            <p:nvPr/>
          </p:nvSpPr>
          <p:spPr bwMode="auto">
            <a:xfrm>
              <a:off x="178103" y="191768"/>
              <a:ext cx="3947960" cy="3955516"/>
            </a:xfrm>
            <a:custGeom>
              <a:avLst/>
              <a:gdLst>
                <a:gd name="T0" fmla="*/ 1973980 w 440"/>
                <a:gd name="T1" fmla="*/ 3955516 h 440"/>
                <a:gd name="T2" fmla="*/ 574249 w 440"/>
                <a:gd name="T3" fmla="*/ 3371178 h 440"/>
                <a:gd name="T4" fmla="*/ 0 w 440"/>
                <a:gd name="T5" fmla="*/ 1977758 h 440"/>
                <a:gd name="T6" fmla="*/ 1973980 w 440"/>
                <a:gd name="T7" fmla="*/ 0 h 440"/>
                <a:gd name="T8" fmla="*/ 1973980 w 440"/>
                <a:gd name="T9" fmla="*/ 0 h 440"/>
                <a:gd name="T10" fmla="*/ 3373711 w 440"/>
                <a:gd name="T11" fmla="*/ 584338 h 440"/>
                <a:gd name="T12" fmla="*/ 3947960 w 440"/>
                <a:gd name="T13" fmla="*/ 1977758 h 440"/>
                <a:gd name="T14" fmla="*/ 1973980 w 440"/>
                <a:gd name="T15" fmla="*/ 3955516 h 440"/>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440"/>
                <a:gd name="T26" fmla="*/ 440 w 440"/>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440">
                  <a:moveTo>
                    <a:pt x="220" y="440"/>
                  </a:moveTo>
                  <a:cubicBezTo>
                    <a:pt x="161" y="440"/>
                    <a:pt x="106" y="417"/>
                    <a:pt x="64" y="375"/>
                  </a:cubicBezTo>
                  <a:cubicBezTo>
                    <a:pt x="23" y="334"/>
                    <a:pt x="0" y="278"/>
                    <a:pt x="0" y="220"/>
                  </a:cubicBezTo>
                  <a:cubicBezTo>
                    <a:pt x="0" y="99"/>
                    <a:pt x="99" y="0"/>
                    <a:pt x="220" y="0"/>
                  </a:cubicBezTo>
                  <a:cubicBezTo>
                    <a:pt x="220" y="0"/>
                    <a:pt x="220" y="0"/>
                    <a:pt x="220" y="0"/>
                  </a:cubicBezTo>
                  <a:cubicBezTo>
                    <a:pt x="279" y="0"/>
                    <a:pt x="334" y="23"/>
                    <a:pt x="376" y="65"/>
                  </a:cubicBezTo>
                  <a:cubicBezTo>
                    <a:pt x="417" y="106"/>
                    <a:pt x="440" y="162"/>
                    <a:pt x="440" y="220"/>
                  </a:cubicBezTo>
                  <a:cubicBezTo>
                    <a:pt x="440" y="341"/>
                    <a:pt x="341" y="440"/>
                    <a:pt x="220" y="44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9" name="Freeform 82"/>
            <p:cNvSpPr>
              <a:spLocks noChangeArrowheads="1"/>
            </p:cNvSpPr>
            <p:nvPr/>
          </p:nvSpPr>
          <p:spPr bwMode="auto">
            <a:xfrm>
              <a:off x="321665" y="335330"/>
              <a:ext cx="3660836" cy="3664613"/>
            </a:xfrm>
            <a:custGeom>
              <a:avLst/>
              <a:gdLst>
                <a:gd name="T0" fmla="*/ 1830418 w 408"/>
                <a:gd name="T1" fmla="*/ 3664613 h 408"/>
                <a:gd name="T2" fmla="*/ 0 w 408"/>
                <a:gd name="T3" fmla="*/ 1832307 h 408"/>
                <a:gd name="T4" fmla="*/ 1830418 w 408"/>
                <a:gd name="T5" fmla="*/ 0 h 408"/>
                <a:gd name="T6" fmla="*/ 3660836 w 408"/>
                <a:gd name="T7" fmla="*/ 1832307 h 408"/>
                <a:gd name="T8" fmla="*/ 1830418 w 408"/>
                <a:gd name="T9" fmla="*/ 3664613 h 408"/>
                <a:gd name="T10" fmla="*/ 0 60000 65536"/>
                <a:gd name="T11" fmla="*/ 0 60000 65536"/>
                <a:gd name="T12" fmla="*/ 0 60000 65536"/>
                <a:gd name="T13" fmla="*/ 0 60000 65536"/>
                <a:gd name="T14" fmla="*/ 0 60000 65536"/>
                <a:gd name="T15" fmla="*/ 0 w 408"/>
                <a:gd name="T16" fmla="*/ 0 h 408"/>
                <a:gd name="T17" fmla="*/ 408 w 408"/>
                <a:gd name="T18" fmla="*/ 408 h 408"/>
              </a:gdLst>
              <a:ahLst/>
              <a:cxnLst>
                <a:cxn ang="T10">
                  <a:pos x="T0" y="T1"/>
                </a:cxn>
                <a:cxn ang="T11">
                  <a:pos x="T2" y="T3"/>
                </a:cxn>
                <a:cxn ang="T12">
                  <a:pos x="T4" y="T5"/>
                </a:cxn>
                <a:cxn ang="T13">
                  <a:pos x="T6" y="T7"/>
                </a:cxn>
                <a:cxn ang="T14">
                  <a:pos x="T8" y="T9"/>
                </a:cxn>
              </a:cxnLst>
              <a:rect l="T15" t="T16" r="T17" b="T18"/>
              <a:pathLst>
                <a:path w="408" h="408">
                  <a:moveTo>
                    <a:pt x="204" y="408"/>
                  </a:moveTo>
                  <a:cubicBezTo>
                    <a:pt x="91" y="408"/>
                    <a:pt x="0" y="316"/>
                    <a:pt x="0" y="204"/>
                  </a:cubicBezTo>
                  <a:cubicBezTo>
                    <a:pt x="0" y="91"/>
                    <a:pt x="92" y="0"/>
                    <a:pt x="204" y="0"/>
                  </a:cubicBezTo>
                  <a:cubicBezTo>
                    <a:pt x="317" y="0"/>
                    <a:pt x="408" y="92"/>
                    <a:pt x="408" y="204"/>
                  </a:cubicBezTo>
                  <a:cubicBezTo>
                    <a:pt x="408" y="317"/>
                    <a:pt x="316" y="408"/>
                    <a:pt x="204" y="408"/>
                  </a:cubicBez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123" name="Freeform 133"/>
          <p:cNvSpPr>
            <a:spLocks noChangeArrowheads="1"/>
          </p:cNvSpPr>
          <p:nvPr/>
        </p:nvSpPr>
        <p:spPr bwMode="auto">
          <a:xfrm>
            <a:off x="3201988" y="2468563"/>
            <a:ext cx="835025" cy="38100"/>
          </a:xfrm>
          <a:custGeom>
            <a:avLst/>
            <a:gdLst>
              <a:gd name="T0" fmla="*/ 835025 w 221"/>
              <a:gd name="T1" fmla="*/ 19050 h 10"/>
              <a:gd name="T2" fmla="*/ 423180 w 221"/>
              <a:gd name="T3" fmla="*/ 30480 h 10"/>
              <a:gd name="T4" fmla="*/ 0 w 221"/>
              <a:gd name="T5" fmla="*/ 38100 h 10"/>
              <a:gd name="T6" fmla="*/ 0 w 221"/>
              <a:gd name="T7" fmla="*/ 19050 h 10"/>
              <a:gd name="T8" fmla="*/ 0 w 221"/>
              <a:gd name="T9" fmla="*/ 0 h 10"/>
              <a:gd name="T10" fmla="*/ 423180 w 221"/>
              <a:gd name="T11" fmla="*/ 11430 h 10"/>
              <a:gd name="T12" fmla="*/ 835025 w 221"/>
              <a:gd name="T13" fmla="*/ 19050 h 10"/>
              <a:gd name="T14" fmla="*/ 0 60000 65536"/>
              <a:gd name="T15" fmla="*/ 0 60000 65536"/>
              <a:gd name="T16" fmla="*/ 0 60000 65536"/>
              <a:gd name="T17" fmla="*/ 0 60000 65536"/>
              <a:gd name="T18" fmla="*/ 0 60000 65536"/>
              <a:gd name="T19" fmla="*/ 0 60000 65536"/>
              <a:gd name="T20" fmla="*/ 0 60000 65536"/>
              <a:gd name="T21" fmla="*/ 0 w 221"/>
              <a:gd name="T22" fmla="*/ 0 h 10"/>
              <a:gd name="T23" fmla="*/ 221 w 22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0">
                <a:moveTo>
                  <a:pt x="221" y="5"/>
                </a:moveTo>
                <a:lnTo>
                  <a:pt x="112" y="8"/>
                </a:lnTo>
                <a:lnTo>
                  <a:pt x="0" y="10"/>
                </a:lnTo>
                <a:lnTo>
                  <a:pt x="0" y="5"/>
                </a:lnTo>
                <a:lnTo>
                  <a:pt x="0" y="0"/>
                </a:lnTo>
                <a:lnTo>
                  <a:pt x="112" y="3"/>
                </a:lnTo>
                <a:lnTo>
                  <a:pt x="221" y="5"/>
                </a:lnTo>
                <a:close/>
              </a:path>
            </a:pathLst>
          </a:custGeom>
          <a:solidFill>
            <a:srgbClr val="41404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4" name="Freeform 134"/>
          <p:cNvSpPr>
            <a:spLocks noChangeArrowheads="1"/>
          </p:cNvSpPr>
          <p:nvPr/>
        </p:nvSpPr>
        <p:spPr bwMode="auto">
          <a:xfrm>
            <a:off x="1441450" y="2468563"/>
            <a:ext cx="827088" cy="38100"/>
          </a:xfrm>
          <a:custGeom>
            <a:avLst/>
            <a:gdLst>
              <a:gd name="T0" fmla="*/ 0 w 219"/>
              <a:gd name="T1" fmla="*/ 19050 h 10"/>
              <a:gd name="T2" fmla="*/ 415432 w 219"/>
              <a:gd name="T3" fmla="*/ 30480 h 10"/>
              <a:gd name="T4" fmla="*/ 827088 w 219"/>
              <a:gd name="T5" fmla="*/ 38100 h 10"/>
              <a:gd name="T6" fmla="*/ 827088 w 219"/>
              <a:gd name="T7" fmla="*/ 19050 h 10"/>
              <a:gd name="T8" fmla="*/ 827088 w 219"/>
              <a:gd name="T9" fmla="*/ 0 h 10"/>
              <a:gd name="T10" fmla="*/ 415432 w 219"/>
              <a:gd name="T11" fmla="*/ 11430 h 10"/>
              <a:gd name="T12" fmla="*/ 0 w 219"/>
              <a:gd name="T13" fmla="*/ 19050 h 10"/>
              <a:gd name="T14" fmla="*/ 0 60000 65536"/>
              <a:gd name="T15" fmla="*/ 0 60000 65536"/>
              <a:gd name="T16" fmla="*/ 0 60000 65536"/>
              <a:gd name="T17" fmla="*/ 0 60000 65536"/>
              <a:gd name="T18" fmla="*/ 0 60000 65536"/>
              <a:gd name="T19" fmla="*/ 0 60000 65536"/>
              <a:gd name="T20" fmla="*/ 0 60000 65536"/>
              <a:gd name="T21" fmla="*/ 0 w 219"/>
              <a:gd name="T22" fmla="*/ 0 h 10"/>
              <a:gd name="T23" fmla="*/ 219 w 2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10">
                <a:moveTo>
                  <a:pt x="0" y="5"/>
                </a:moveTo>
                <a:lnTo>
                  <a:pt x="110" y="8"/>
                </a:lnTo>
                <a:lnTo>
                  <a:pt x="219" y="10"/>
                </a:lnTo>
                <a:lnTo>
                  <a:pt x="219" y="5"/>
                </a:lnTo>
                <a:lnTo>
                  <a:pt x="219" y="0"/>
                </a:lnTo>
                <a:lnTo>
                  <a:pt x="110" y="3"/>
                </a:lnTo>
                <a:lnTo>
                  <a:pt x="0" y="5"/>
                </a:lnTo>
                <a:close/>
              </a:path>
            </a:pathLst>
          </a:custGeom>
          <a:solidFill>
            <a:srgbClr val="41404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5" name="Freeform 135"/>
          <p:cNvSpPr>
            <a:spLocks noChangeArrowheads="1"/>
          </p:cNvSpPr>
          <p:nvPr/>
        </p:nvSpPr>
        <p:spPr bwMode="auto">
          <a:xfrm>
            <a:off x="2438400" y="2552700"/>
            <a:ext cx="600075" cy="44450"/>
          </a:xfrm>
          <a:custGeom>
            <a:avLst/>
            <a:gdLst>
              <a:gd name="T0" fmla="*/ 600075 w 67"/>
              <a:gd name="T1" fmla="*/ 17780 h 5"/>
              <a:gd name="T2" fmla="*/ 573206 w 67"/>
              <a:gd name="T3" fmla="*/ 0 h 5"/>
              <a:gd name="T4" fmla="*/ 26869 w 67"/>
              <a:gd name="T5" fmla="*/ 0 h 5"/>
              <a:gd name="T6" fmla="*/ 0 w 67"/>
              <a:gd name="T7" fmla="*/ 17780 h 5"/>
              <a:gd name="T8" fmla="*/ 0 w 67"/>
              <a:gd name="T9" fmla="*/ 17780 h 5"/>
              <a:gd name="T10" fmla="*/ 26869 w 67"/>
              <a:gd name="T11" fmla="*/ 44450 h 5"/>
              <a:gd name="T12" fmla="*/ 573206 w 67"/>
              <a:gd name="T13" fmla="*/ 44450 h 5"/>
              <a:gd name="T14" fmla="*/ 600075 w 67"/>
              <a:gd name="T15" fmla="*/ 17780 h 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5"/>
              <a:gd name="T26" fmla="*/ 67 w 6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5">
                <a:moveTo>
                  <a:pt x="67" y="2"/>
                </a:moveTo>
                <a:cubicBezTo>
                  <a:pt x="67" y="1"/>
                  <a:pt x="65" y="0"/>
                  <a:pt x="64" y="0"/>
                </a:cubicBezTo>
                <a:cubicBezTo>
                  <a:pt x="3" y="0"/>
                  <a:pt x="3" y="0"/>
                  <a:pt x="3" y="0"/>
                </a:cubicBezTo>
                <a:cubicBezTo>
                  <a:pt x="1" y="0"/>
                  <a:pt x="0" y="1"/>
                  <a:pt x="0" y="2"/>
                </a:cubicBezTo>
                <a:cubicBezTo>
                  <a:pt x="0" y="2"/>
                  <a:pt x="0" y="2"/>
                  <a:pt x="0" y="2"/>
                </a:cubicBezTo>
                <a:cubicBezTo>
                  <a:pt x="0" y="4"/>
                  <a:pt x="1" y="5"/>
                  <a:pt x="3" y="5"/>
                </a:cubicBezTo>
                <a:cubicBezTo>
                  <a:pt x="64" y="5"/>
                  <a:pt x="64" y="5"/>
                  <a:pt x="64" y="5"/>
                </a:cubicBezTo>
                <a:cubicBezTo>
                  <a:pt x="65" y="5"/>
                  <a:pt x="67" y="4"/>
                  <a:pt x="67" y="2"/>
                </a:cubicBezTo>
                <a:close/>
              </a:path>
            </a:pathLst>
          </a:custGeom>
          <a:solidFill>
            <a:srgbClr val="41404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6" name="Freeform 136"/>
          <p:cNvSpPr>
            <a:spLocks noEditPoints="1" noChangeArrowheads="1"/>
          </p:cNvSpPr>
          <p:nvPr/>
        </p:nvSpPr>
        <p:spPr bwMode="auto">
          <a:xfrm>
            <a:off x="2197100" y="1920875"/>
            <a:ext cx="1076325" cy="612775"/>
          </a:xfrm>
          <a:custGeom>
            <a:avLst/>
            <a:gdLst>
              <a:gd name="T0" fmla="*/ 986631 w 120"/>
              <a:gd name="T1" fmla="*/ 198251 h 68"/>
              <a:gd name="T2" fmla="*/ 896938 w 120"/>
              <a:gd name="T3" fmla="*/ 369467 h 68"/>
              <a:gd name="T4" fmla="*/ 843121 w 120"/>
              <a:gd name="T5" fmla="*/ 414524 h 68"/>
              <a:gd name="T6" fmla="*/ 825183 w 120"/>
              <a:gd name="T7" fmla="*/ 495627 h 68"/>
              <a:gd name="T8" fmla="*/ 753428 w 120"/>
              <a:gd name="T9" fmla="*/ 450570 h 68"/>
              <a:gd name="T10" fmla="*/ 798274 w 120"/>
              <a:gd name="T11" fmla="*/ 396501 h 68"/>
              <a:gd name="T12" fmla="*/ 789305 w 120"/>
              <a:gd name="T13" fmla="*/ 324410 h 68"/>
              <a:gd name="T14" fmla="*/ 843121 w 120"/>
              <a:gd name="T15" fmla="*/ 135171 h 68"/>
              <a:gd name="T16" fmla="*/ 816213 w 120"/>
              <a:gd name="T17" fmla="*/ 36046 h 68"/>
              <a:gd name="T18" fmla="*/ 744458 w 120"/>
              <a:gd name="T19" fmla="*/ 108137 h 68"/>
              <a:gd name="T20" fmla="*/ 699611 w 120"/>
              <a:gd name="T21" fmla="*/ 297376 h 68"/>
              <a:gd name="T22" fmla="*/ 663734 w 120"/>
              <a:gd name="T23" fmla="*/ 351444 h 68"/>
              <a:gd name="T24" fmla="*/ 672703 w 120"/>
              <a:gd name="T25" fmla="*/ 432547 h 68"/>
              <a:gd name="T26" fmla="*/ 583009 w 120"/>
              <a:gd name="T27" fmla="*/ 414524 h 68"/>
              <a:gd name="T28" fmla="*/ 609918 w 120"/>
              <a:gd name="T29" fmla="*/ 342433 h 68"/>
              <a:gd name="T30" fmla="*/ 583009 w 120"/>
              <a:gd name="T31" fmla="*/ 279353 h 68"/>
              <a:gd name="T32" fmla="*/ 591979 w 120"/>
              <a:gd name="T33" fmla="*/ 81103 h 68"/>
              <a:gd name="T34" fmla="*/ 538163 w 120"/>
              <a:gd name="T35" fmla="*/ 0 h 68"/>
              <a:gd name="T36" fmla="*/ 484346 w 120"/>
              <a:gd name="T37" fmla="*/ 81103 h 68"/>
              <a:gd name="T38" fmla="*/ 493316 w 120"/>
              <a:gd name="T39" fmla="*/ 279353 h 68"/>
              <a:gd name="T40" fmla="*/ 466408 w 120"/>
              <a:gd name="T41" fmla="*/ 342433 h 68"/>
              <a:gd name="T42" fmla="*/ 493316 w 120"/>
              <a:gd name="T43" fmla="*/ 414524 h 68"/>
              <a:gd name="T44" fmla="*/ 412591 w 120"/>
              <a:gd name="T45" fmla="*/ 432547 h 68"/>
              <a:gd name="T46" fmla="*/ 421561 w 120"/>
              <a:gd name="T47" fmla="*/ 351444 h 68"/>
              <a:gd name="T48" fmla="*/ 376714 w 120"/>
              <a:gd name="T49" fmla="*/ 297376 h 68"/>
              <a:gd name="T50" fmla="*/ 331867 w 120"/>
              <a:gd name="T51" fmla="*/ 108137 h 68"/>
              <a:gd name="T52" fmla="*/ 260112 w 120"/>
              <a:gd name="T53" fmla="*/ 36046 h 68"/>
              <a:gd name="T54" fmla="*/ 233204 w 120"/>
              <a:gd name="T55" fmla="*/ 135171 h 68"/>
              <a:gd name="T56" fmla="*/ 287020 w 120"/>
              <a:gd name="T57" fmla="*/ 324410 h 68"/>
              <a:gd name="T58" fmla="*/ 287020 w 120"/>
              <a:gd name="T59" fmla="*/ 396501 h 68"/>
              <a:gd name="T60" fmla="*/ 322898 w 120"/>
              <a:gd name="T61" fmla="*/ 450570 h 68"/>
              <a:gd name="T62" fmla="*/ 251143 w 120"/>
              <a:gd name="T63" fmla="*/ 495627 h 68"/>
              <a:gd name="T64" fmla="*/ 242173 w 120"/>
              <a:gd name="T65" fmla="*/ 414524 h 68"/>
              <a:gd name="T66" fmla="*/ 179388 w 120"/>
              <a:gd name="T67" fmla="*/ 369467 h 68"/>
              <a:gd name="T68" fmla="*/ 89694 w 120"/>
              <a:gd name="T69" fmla="*/ 198251 h 68"/>
              <a:gd name="T70" fmla="*/ 0 w 120"/>
              <a:gd name="T71" fmla="*/ 153194 h 68"/>
              <a:gd name="T72" fmla="*/ 152479 w 120"/>
              <a:gd name="T73" fmla="*/ 414524 h 68"/>
              <a:gd name="T74" fmla="*/ 197326 w 120"/>
              <a:gd name="T75" fmla="*/ 432547 h 68"/>
              <a:gd name="T76" fmla="*/ 188357 w 120"/>
              <a:gd name="T77" fmla="*/ 477604 h 68"/>
              <a:gd name="T78" fmla="*/ 242173 w 120"/>
              <a:gd name="T79" fmla="*/ 585741 h 68"/>
              <a:gd name="T80" fmla="*/ 816213 w 120"/>
              <a:gd name="T81" fmla="*/ 612775 h 68"/>
              <a:gd name="T82" fmla="*/ 834152 w 120"/>
              <a:gd name="T83" fmla="*/ 567718 h 68"/>
              <a:gd name="T84" fmla="*/ 887968 w 120"/>
              <a:gd name="T85" fmla="*/ 477604 h 68"/>
              <a:gd name="T86" fmla="*/ 923846 w 120"/>
              <a:gd name="T87" fmla="*/ 414524 h 68"/>
              <a:gd name="T88" fmla="*/ 1076325 w 120"/>
              <a:gd name="T89" fmla="*/ 153194 h 68"/>
              <a:gd name="T90" fmla="*/ 995601 w 120"/>
              <a:gd name="T91" fmla="*/ 252319 h 68"/>
              <a:gd name="T92" fmla="*/ 735489 w 120"/>
              <a:gd name="T93" fmla="*/ 333422 h 68"/>
              <a:gd name="T94" fmla="*/ 726519 w 120"/>
              <a:gd name="T95" fmla="*/ 396501 h 68"/>
              <a:gd name="T96" fmla="*/ 538163 w 120"/>
              <a:gd name="T97" fmla="*/ 306388 h 68"/>
              <a:gd name="T98" fmla="*/ 538163 w 120"/>
              <a:gd name="T99" fmla="*/ 369467 h 68"/>
              <a:gd name="T100" fmla="*/ 538163 w 120"/>
              <a:gd name="T101" fmla="*/ 306388 h 68"/>
              <a:gd name="T102" fmla="*/ 340836 w 120"/>
              <a:gd name="T103" fmla="*/ 333422 h 68"/>
              <a:gd name="T104" fmla="*/ 358775 w 120"/>
              <a:gd name="T105" fmla="*/ 396501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0"/>
              <a:gd name="T160" fmla="*/ 0 h 68"/>
              <a:gd name="T161" fmla="*/ 120 w 120"/>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0" h="68">
                <a:moveTo>
                  <a:pt x="111" y="28"/>
                </a:moveTo>
                <a:cubicBezTo>
                  <a:pt x="110" y="22"/>
                  <a:pt x="110" y="22"/>
                  <a:pt x="110" y="22"/>
                </a:cubicBezTo>
                <a:cubicBezTo>
                  <a:pt x="102" y="40"/>
                  <a:pt x="102" y="40"/>
                  <a:pt x="102" y="40"/>
                </a:cubicBezTo>
                <a:cubicBezTo>
                  <a:pt x="102" y="38"/>
                  <a:pt x="100" y="38"/>
                  <a:pt x="100" y="41"/>
                </a:cubicBezTo>
                <a:cubicBezTo>
                  <a:pt x="98" y="38"/>
                  <a:pt x="93" y="40"/>
                  <a:pt x="95" y="44"/>
                </a:cubicBezTo>
                <a:cubicBezTo>
                  <a:pt x="92" y="43"/>
                  <a:pt x="91" y="45"/>
                  <a:pt x="94" y="46"/>
                </a:cubicBezTo>
                <a:cubicBezTo>
                  <a:pt x="90" y="47"/>
                  <a:pt x="90" y="52"/>
                  <a:pt x="94" y="52"/>
                </a:cubicBezTo>
                <a:cubicBezTo>
                  <a:pt x="92" y="53"/>
                  <a:pt x="92" y="54"/>
                  <a:pt x="92" y="55"/>
                </a:cubicBezTo>
                <a:cubicBezTo>
                  <a:pt x="91" y="56"/>
                  <a:pt x="89" y="56"/>
                  <a:pt x="87" y="57"/>
                </a:cubicBezTo>
                <a:cubicBezTo>
                  <a:pt x="85" y="55"/>
                  <a:pt x="84" y="53"/>
                  <a:pt x="84" y="50"/>
                </a:cubicBezTo>
                <a:cubicBezTo>
                  <a:pt x="85" y="50"/>
                  <a:pt x="85" y="49"/>
                  <a:pt x="85" y="48"/>
                </a:cubicBezTo>
                <a:cubicBezTo>
                  <a:pt x="88" y="50"/>
                  <a:pt x="91" y="47"/>
                  <a:pt x="89" y="44"/>
                </a:cubicBezTo>
                <a:cubicBezTo>
                  <a:pt x="92" y="44"/>
                  <a:pt x="93" y="42"/>
                  <a:pt x="90" y="41"/>
                </a:cubicBezTo>
                <a:cubicBezTo>
                  <a:pt x="93" y="40"/>
                  <a:pt x="92" y="35"/>
                  <a:pt x="88" y="36"/>
                </a:cubicBezTo>
                <a:cubicBezTo>
                  <a:pt x="90" y="33"/>
                  <a:pt x="89" y="32"/>
                  <a:pt x="87" y="33"/>
                </a:cubicBezTo>
                <a:cubicBezTo>
                  <a:pt x="94" y="15"/>
                  <a:pt x="94" y="15"/>
                  <a:pt x="94" y="15"/>
                </a:cubicBezTo>
                <a:cubicBezTo>
                  <a:pt x="89" y="18"/>
                  <a:pt x="89" y="18"/>
                  <a:pt x="89" y="18"/>
                </a:cubicBezTo>
                <a:cubicBezTo>
                  <a:pt x="91" y="4"/>
                  <a:pt x="91" y="4"/>
                  <a:pt x="91" y="4"/>
                </a:cubicBezTo>
                <a:cubicBezTo>
                  <a:pt x="86" y="18"/>
                  <a:pt x="86" y="18"/>
                  <a:pt x="86" y="18"/>
                </a:cubicBezTo>
                <a:cubicBezTo>
                  <a:pt x="83" y="12"/>
                  <a:pt x="83" y="12"/>
                  <a:pt x="83" y="12"/>
                </a:cubicBezTo>
                <a:cubicBezTo>
                  <a:pt x="80" y="31"/>
                  <a:pt x="80" y="31"/>
                  <a:pt x="80" y="31"/>
                </a:cubicBezTo>
                <a:cubicBezTo>
                  <a:pt x="79" y="29"/>
                  <a:pt x="78" y="30"/>
                  <a:pt x="78" y="33"/>
                </a:cubicBezTo>
                <a:cubicBezTo>
                  <a:pt x="75" y="30"/>
                  <a:pt x="72" y="34"/>
                  <a:pt x="74" y="37"/>
                </a:cubicBezTo>
                <a:cubicBezTo>
                  <a:pt x="71" y="36"/>
                  <a:pt x="70" y="38"/>
                  <a:pt x="74" y="39"/>
                </a:cubicBezTo>
                <a:cubicBezTo>
                  <a:pt x="70" y="41"/>
                  <a:pt x="71" y="46"/>
                  <a:pt x="75" y="45"/>
                </a:cubicBezTo>
                <a:cubicBezTo>
                  <a:pt x="74" y="46"/>
                  <a:pt x="74" y="48"/>
                  <a:pt x="75" y="48"/>
                </a:cubicBezTo>
                <a:cubicBezTo>
                  <a:pt x="73" y="49"/>
                  <a:pt x="72" y="50"/>
                  <a:pt x="70" y="51"/>
                </a:cubicBezTo>
                <a:cubicBezTo>
                  <a:pt x="68" y="50"/>
                  <a:pt x="66" y="48"/>
                  <a:pt x="65" y="46"/>
                </a:cubicBezTo>
                <a:cubicBezTo>
                  <a:pt x="66" y="46"/>
                  <a:pt x="66" y="45"/>
                  <a:pt x="65" y="43"/>
                </a:cubicBezTo>
                <a:cubicBezTo>
                  <a:pt x="69" y="45"/>
                  <a:pt x="71" y="41"/>
                  <a:pt x="68" y="38"/>
                </a:cubicBezTo>
                <a:cubicBezTo>
                  <a:pt x="71" y="38"/>
                  <a:pt x="71" y="36"/>
                  <a:pt x="68" y="36"/>
                </a:cubicBezTo>
                <a:cubicBezTo>
                  <a:pt x="71" y="33"/>
                  <a:pt x="69" y="29"/>
                  <a:pt x="65" y="31"/>
                </a:cubicBezTo>
                <a:cubicBezTo>
                  <a:pt x="67" y="28"/>
                  <a:pt x="65" y="27"/>
                  <a:pt x="64" y="29"/>
                </a:cubicBezTo>
                <a:cubicBezTo>
                  <a:pt x="66" y="9"/>
                  <a:pt x="66" y="9"/>
                  <a:pt x="66" y="9"/>
                </a:cubicBezTo>
                <a:cubicBezTo>
                  <a:pt x="62" y="14"/>
                  <a:pt x="62" y="14"/>
                  <a:pt x="62" y="14"/>
                </a:cubicBezTo>
                <a:cubicBezTo>
                  <a:pt x="60" y="0"/>
                  <a:pt x="60" y="0"/>
                  <a:pt x="60" y="0"/>
                </a:cubicBezTo>
                <a:cubicBezTo>
                  <a:pt x="59" y="14"/>
                  <a:pt x="59" y="14"/>
                  <a:pt x="59" y="14"/>
                </a:cubicBezTo>
                <a:cubicBezTo>
                  <a:pt x="54" y="9"/>
                  <a:pt x="54" y="9"/>
                  <a:pt x="54" y="9"/>
                </a:cubicBezTo>
                <a:cubicBezTo>
                  <a:pt x="57" y="29"/>
                  <a:pt x="57" y="29"/>
                  <a:pt x="57" y="29"/>
                </a:cubicBezTo>
                <a:cubicBezTo>
                  <a:pt x="55" y="27"/>
                  <a:pt x="54" y="28"/>
                  <a:pt x="55" y="31"/>
                </a:cubicBezTo>
                <a:cubicBezTo>
                  <a:pt x="51" y="29"/>
                  <a:pt x="49" y="33"/>
                  <a:pt x="52" y="36"/>
                </a:cubicBezTo>
                <a:cubicBezTo>
                  <a:pt x="49" y="36"/>
                  <a:pt x="49" y="38"/>
                  <a:pt x="52" y="38"/>
                </a:cubicBezTo>
                <a:cubicBezTo>
                  <a:pt x="49" y="41"/>
                  <a:pt x="51" y="45"/>
                  <a:pt x="55" y="43"/>
                </a:cubicBezTo>
                <a:cubicBezTo>
                  <a:pt x="54" y="45"/>
                  <a:pt x="55" y="46"/>
                  <a:pt x="55" y="46"/>
                </a:cubicBezTo>
                <a:cubicBezTo>
                  <a:pt x="54" y="48"/>
                  <a:pt x="53" y="50"/>
                  <a:pt x="51" y="51"/>
                </a:cubicBezTo>
                <a:cubicBezTo>
                  <a:pt x="49" y="50"/>
                  <a:pt x="47" y="49"/>
                  <a:pt x="46" y="48"/>
                </a:cubicBezTo>
                <a:cubicBezTo>
                  <a:pt x="47" y="48"/>
                  <a:pt x="47" y="46"/>
                  <a:pt x="45" y="45"/>
                </a:cubicBezTo>
                <a:cubicBezTo>
                  <a:pt x="49" y="46"/>
                  <a:pt x="51" y="41"/>
                  <a:pt x="47" y="39"/>
                </a:cubicBezTo>
                <a:cubicBezTo>
                  <a:pt x="50" y="38"/>
                  <a:pt x="49" y="36"/>
                  <a:pt x="46" y="37"/>
                </a:cubicBezTo>
                <a:cubicBezTo>
                  <a:pt x="49" y="34"/>
                  <a:pt x="45" y="30"/>
                  <a:pt x="42" y="33"/>
                </a:cubicBezTo>
                <a:cubicBezTo>
                  <a:pt x="43" y="30"/>
                  <a:pt x="41" y="29"/>
                  <a:pt x="40" y="31"/>
                </a:cubicBezTo>
                <a:cubicBezTo>
                  <a:pt x="37" y="12"/>
                  <a:pt x="37" y="12"/>
                  <a:pt x="37" y="12"/>
                </a:cubicBezTo>
                <a:cubicBezTo>
                  <a:pt x="34" y="18"/>
                  <a:pt x="34" y="18"/>
                  <a:pt x="34" y="18"/>
                </a:cubicBezTo>
                <a:cubicBezTo>
                  <a:pt x="29" y="4"/>
                  <a:pt x="29" y="4"/>
                  <a:pt x="29" y="4"/>
                </a:cubicBezTo>
                <a:cubicBezTo>
                  <a:pt x="31" y="18"/>
                  <a:pt x="31" y="18"/>
                  <a:pt x="31" y="18"/>
                </a:cubicBezTo>
                <a:cubicBezTo>
                  <a:pt x="26" y="15"/>
                  <a:pt x="26" y="15"/>
                  <a:pt x="26" y="15"/>
                </a:cubicBezTo>
                <a:cubicBezTo>
                  <a:pt x="33" y="33"/>
                  <a:pt x="33" y="33"/>
                  <a:pt x="33" y="33"/>
                </a:cubicBezTo>
                <a:cubicBezTo>
                  <a:pt x="31" y="32"/>
                  <a:pt x="30" y="33"/>
                  <a:pt x="32" y="36"/>
                </a:cubicBezTo>
                <a:cubicBezTo>
                  <a:pt x="28" y="35"/>
                  <a:pt x="27" y="40"/>
                  <a:pt x="31" y="41"/>
                </a:cubicBezTo>
                <a:cubicBezTo>
                  <a:pt x="28" y="42"/>
                  <a:pt x="28" y="44"/>
                  <a:pt x="32" y="44"/>
                </a:cubicBezTo>
                <a:cubicBezTo>
                  <a:pt x="29" y="47"/>
                  <a:pt x="32" y="50"/>
                  <a:pt x="36" y="48"/>
                </a:cubicBezTo>
                <a:cubicBezTo>
                  <a:pt x="35" y="49"/>
                  <a:pt x="36" y="50"/>
                  <a:pt x="36" y="50"/>
                </a:cubicBezTo>
                <a:cubicBezTo>
                  <a:pt x="36" y="53"/>
                  <a:pt x="35" y="55"/>
                  <a:pt x="33" y="57"/>
                </a:cubicBezTo>
                <a:cubicBezTo>
                  <a:pt x="31" y="56"/>
                  <a:pt x="29" y="56"/>
                  <a:pt x="28" y="55"/>
                </a:cubicBezTo>
                <a:cubicBezTo>
                  <a:pt x="29" y="54"/>
                  <a:pt x="28" y="53"/>
                  <a:pt x="27" y="52"/>
                </a:cubicBezTo>
                <a:cubicBezTo>
                  <a:pt x="31" y="52"/>
                  <a:pt x="31" y="47"/>
                  <a:pt x="27" y="46"/>
                </a:cubicBezTo>
                <a:cubicBezTo>
                  <a:pt x="29" y="45"/>
                  <a:pt x="28" y="43"/>
                  <a:pt x="25" y="44"/>
                </a:cubicBezTo>
                <a:cubicBezTo>
                  <a:pt x="27" y="40"/>
                  <a:pt x="23" y="38"/>
                  <a:pt x="20" y="41"/>
                </a:cubicBezTo>
                <a:cubicBezTo>
                  <a:pt x="20" y="38"/>
                  <a:pt x="19" y="38"/>
                  <a:pt x="18" y="40"/>
                </a:cubicBezTo>
                <a:cubicBezTo>
                  <a:pt x="10" y="22"/>
                  <a:pt x="10" y="22"/>
                  <a:pt x="10" y="22"/>
                </a:cubicBezTo>
                <a:cubicBezTo>
                  <a:pt x="9" y="28"/>
                  <a:pt x="9" y="28"/>
                  <a:pt x="9" y="28"/>
                </a:cubicBezTo>
                <a:cubicBezTo>
                  <a:pt x="0" y="17"/>
                  <a:pt x="0" y="17"/>
                  <a:pt x="0" y="17"/>
                </a:cubicBezTo>
                <a:cubicBezTo>
                  <a:pt x="1" y="17"/>
                  <a:pt x="1" y="17"/>
                  <a:pt x="1" y="17"/>
                </a:cubicBezTo>
                <a:cubicBezTo>
                  <a:pt x="17" y="46"/>
                  <a:pt x="17" y="46"/>
                  <a:pt x="17" y="46"/>
                </a:cubicBezTo>
                <a:cubicBezTo>
                  <a:pt x="17" y="46"/>
                  <a:pt x="17" y="46"/>
                  <a:pt x="18" y="46"/>
                </a:cubicBezTo>
                <a:cubicBezTo>
                  <a:pt x="19" y="46"/>
                  <a:pt x="21" y="46"/>
                  <a:pt x="22" y="48"/>
                </a:cubicBezTo>
                <a:cubicBezTo>
                  <a:pt x="23" y="50"/>
                  <a:pt x="23" y="52"/>
                  <a:pt x="21" y="53"/>
                </a:cubicBezTo>
                <a:cubicBezTo>
                  <a:pt x="21" y="53"/>
                  <a:pt x="21" y="53"/>
                  <a:pt x="21" y="53"/>
                </a:cubicBezTo>
                <a:cubicBezTo>
                  <a:pt x="27" y="63"/>
                  <a:pt x="27" y="63"/>
                  <a:pt x="27" y="63"/>
                </a:cubicBezTo>
                <a:cubicBezTo>
                  <a:pt x="27" y="64"/>
                  <a:pt x="27" y="64"/>
                  <a:pt x="27" y="65"/>
                </a:cubicBezTo>
                <a:cubicBezTo>
                  <a:pt x="27" y="67"/>
                  <a:pt x="28" y="68"/>
                  <a:pt x="30" y="68"/>
                </a:cubicBezTo>
                <a:cubicBezTo>
                  <a:pt x="91" y="68"/>
                  <a:pt x="91" y="68"/>
                  <a:pt x="91" y="68"/>
                </a:cubicBezTo>
                <a:cubicBezTo>
                  <a:pt x="92" y="68"/>
                  <a:pt x="94" y="67"/>
                  <a:pt x="94" y="65"/>
                </a:cubicBezTo>
                <a:cubicBezTo>
                  <a:pt x="94" y="64"/>
                  <a:pt x="93" y="64"/>
                  <a:pt x="93" y="63"/>
                </a:cubicBezTo>
                <a:cubicBezTo>
                  <a:pt x="99" y="53"/>
                  <a:pt x="99" y="53"/>
                  <a:pt x="99" y="53"/>
                </a:cubicBezTo>
                <a:cubicBezTo>
                  <a:pt x="99" y="53"/>
                  <a:pt x="99" y="53"/>
                  <a:pt x="99" y="53"/>
                </a:cubicBezTo>
                <a:cubicBezTo>
                  <a:pt x="98" y="52"/>
                  <a:pt x="98" y="50"/>
                  <a:pt x="99" y="48"/>
                </a:cubicBezTo>
                <a:cubicBezTo>
                  <a:pt x="100" y="46"/>
                  <a:pt x="101" y="46"/>
                  <a:pt x="103" y="46"/>
                </a:cubicBezTo>
                <a:cubicBezTo>
                  <a:pt x="103" y="46"/>
                  <a:pt x="103" y="46"/>
                  <a:pt x="103" y="46"/>
                </a:cubicBezTo>
                <a:cubicBezTo>
                  <a:pt x="120" y="17"/>
                  <a:pt x="120" y="17"/>
                  <a:pt x="120" y="17"/>
                </a:cubicBezTo>
                <a:cubicBezTo>
                  <a:pt x="120" y="17"/>
                  <a:pt x="120" y="17"/>
                  <a:pt x="120" y="17"/>
                </a:cubicBezTo>
                <a:lnTo>
                  <a:pt x="111" y="28"/>
                </a:lnTo>
                <a:close/>
                <a:moveTo>
                  <a:pt x="79" y="40"/>
                </a:moveTo>
                <a:cubicBezTo>
                  <a:pt x="79" y="38"/>
                  <a:pt x="81" y="37"/>
                  <a:pt x="82" y="37"/>
                </a:cubicBezTo>
                <a:cubicBezTo>
                  <a:pt x="84" y="37"/>
                  <a:pt x="85" y="39"/>
                  <a:pt x="84" y="41"/>
                </a:cubicBezTo>
                <a:cubicBezTo>
                  <a:pt x="84" y="43"/>
                  <a:pt x="82" y="44"/>
                  <a:pt x="81" y="44"/>
                </a:cubicBezTo>
                <a:cubicBezTo>
                  <a:pt x="79" y="44"/>
                  <a:pt x="78" y="42"/>
                  <a:pt x="79" y="40"/>
                </a:cubicBezTo>
                <a:close/>
                <a:moveTo>
                  <a:pt x="60" y="34"/>
                </a:moveTo>
                <a:cubicBezTo>
                  <a:pt x="62" y="34"/>
                  <a:pt x="63" y="35"/>
                  <a:pt x="63" y="37"/>
                </a:cubicBezTo>
                <a:cubicBezTo>
                  <a:pt x="63" y="39"/>
                  <a:pt x="62" y="41"/>
                  <a:pt x="60" y="41"/>
                </a:cubicBezTo>
                <a:cubicBezTo>
                  <a:pt x="59" y="41"/>
                  <a:pt x="57" y="39"/>
                  <a:pt x="57" y="37"/>
                </a:cubicBezTo>
                <a:cubicBezTo>
                  <a:pt x="57" y="35"/>
                  <a:pt x="59" y="34"/>
                  <a:pt x="60" y="34"/>
                </a:cubicBezTo>
                <a:close/>
                <a:moveTo>
                  <a:pt x="36" y="41"/>
                </a:moveTo>
                <a:cubicBezTo>
                  <a:pt x="36" y="39"/>
                  <a:pt x="36" y="37"/>
                  <a:pt x="38" y="37"/>
                </a:cubicBezTo>
                <a:cubicBezTo>
                  <a:pt x="40" y="37"/>
                  <a:pt x="41" y="38"/>
                  <a:pt x="42" y="40"/>
                </a:cubicBezTo>
                <a:cubicBezTo>
                  <a:pt x="42" y="42"/>
                  <a:pt x="41" y="44"/>
                  <a:pt x="40" y="44"/>
                </a:cubicBezTo>
                <a:cubicBezTo>
                  <a:pt x="38" y="44"/>
                  <a:pt x="37" y="43"/>
                  <a:pt x="36" y="41"/>
                </a:cubicBezTo>
                <a:close/>
              </a:path>
            </a:pathLst>
          </a:custGeom>
          <a:solidFill>
            <a:srgbClr val="41404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7" name="Freeform 137"/>
          <p:cNvSpPr>
            <a:spLocks noChangeArrowheads="1"/>
          </p:cNvSpPr>
          <p:nvPr/>
        </p:nvSpPr>
        <p:spPr bwMode="auto">
          <a:xfrm>
            <a:off x="3201988" y="4006850"/>
            <a:ext cx="827087" cy="26988"/>
          </a:xfrm>
          <a:custGeom>
            <a:avLst/>
            <a:gdLst>
              <a:gd name="T0" fmla="*/ 827087 w 219"/>
              <a:gd name="T1" fmla="*/ 19277 h 7"/>
              <a:gd name="T2" fmla="*/ 411655 w 219"/>
              <a:gd name="T3" fmla="*/ 11566 h 7"/>
              <a:gd name="T4" fmla="*/ 0 w 219"/>
              <a:gd name="T5" fmla="*/ 0 h 7"/>
              <a:gd name="T6" fmla="*/ 0 w 219"/>
              <a:gd name="T7" fmla="*/ 19277 h 7"/>
              <a:gd name="T8" fmla="*/ 0 w 219"/>
              <a:gd name="T9" fmla="*/ 26988 h 7"/>
              <a:gd name="T10" fmla="*/ 411655 w 219"/>
              <a:gd name="T11" fmla="*/ 26988 h 7"/>
              <a:gd name="T12" fmla="*/ 827087 w 219"/>
              <a:gd name="T13" fmla="*/ 19277 h 7"/>
              <a:gd name="T14" fmla="*/ 0 60000 65536"/>
              <a:gd name="T15" fmla="*/ 0 60000 65536"/>
              <a:gd name="T16" fmla="*/ 0 60000 65536"/>
              <a:gd name="T17" fmla="*/ 0 60000 65536"/>
              <a:gd name="T18" fmla="*/ 0 60000 65536"/>
              <a:gd name="T19" fmla="*/ 0 60000 65536"/>
              <a:gd name="T20" fmla="*/ 0 60000 65536"/>
              <a:gd name="T21" fmla="*/ 0 w 219"/>
              <a:gd name="T22" fmla="*/ 0 h 7"/>
              <a:gd name="T23" fmla="*/ 219 w 21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7">
                <a:moveTo>
                  <a:pt x="219" y="5"/>
                </a:moveTo>
                <a:lnTo>
                  <a:pt x="109" y="3"/>
                </a:lnTo>
                <a:lnTo>
                  <a:pt x="0" y="0"/>
                </a:lnTo>
                <a:lnTo>
                  <a:pt x="0" y="5"/>
                </a:lnTo>
                <a:lnTo>
                  <a:pt x="0" y="7"/>
                </a:lnTo>
                <a:lnTo>
                  <a:pt x="109" y="7"/>
                </a:lnTo>
                <a:lnTo>
                  <a:pt x="219" y="5"/>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8" name="Freeform 138"/>
          <p:cNvSpPr>
            <a:spLocks noChangeArrowheads="1"/>
          </p:cNvSpPr>
          <p:nvPr/>
        </p:nvSpPr>
        <p:spPr bwMode="auto">
          <a:xfrm>
            <a:off x="1433513" y="4006850"/>
            <a:ext cx="823912" cy="26988"/>
          </a:xfrm>
          <a:custGeom>
            <a:avLst/>
            <a:gdLst>
              <a:gd name="T0" fmla="*/ 0 w 218"/>
              <a:gd name="T1" fmla="*/ 19277 h 7"/>
              <a:gd name="T2" fmla="*/ 411956 w 218"/>
              <a:gd name="T3" fmla="*/ 11566 h 7"/>
              <a:gd name="T4" fmla="*/ 823912 w 218"/>
              <a:gd name="T5" fmla="*/ 0 h 7"/>
              <a:gd name="T6" fmla="*/ 823912 w 218"/>
              <a:gd name="T7" fmla="*/ 19277 h 7"/>
              <a:gd name="T8" fmla="*/ 823912 w 218"/>
              <a:gd name="T9" fmla="*/ 26988 h 7"/>
              <a:gd name="T10" fmla="*/ 411956 w 218"/>
              <a:gd name="T11" fmla="*/ 26988 h 7"/>
              <a:gd name="T12" fmla="*/ 0 w 218"/>
              <a:gd name="T13" fmla="*/ 19277 h 7"/>
              <a:gd name="T14" fmla="*/ 0 60000 65536"/>
              <a:gd name="T15" fmla="*/ 0 60000 65536"/>
              <a:gd name="T16" fmla="*/ 0 60000 65536"/>
              <a:gd name="T17" fmla="*/ 0 60000 65536"/>
              <a:gd name="T18" fmla="*/ 0 60000 65536"/>
              <a:gd name="T19" fmla="*/ 0 60000 65536"/>
              <a:gd name="T20" fmla="*/ 0 60000 65536"/>
              <a:gd name="T21" fmla="*/ 0 w 218"/>
              <a:gd name="T22" fmla="*/ 0 h 7"/>
              <a:gd name="T23" fmla="*/ 218 w 2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7">
                <a:moveTo>
                  <a:pt x="0" y="5"/>
                </a:moveTo>
                <a:lnTo>
                  <a:pt x="109" y="3"/>
                </a:lnTo>
                <a:lnTo>
                  <a:pt x="218" y="0"/>
                </a:lnTo>
                <a:lnTo>
                  <a:pt x="218" y="5"/>
                </a:lnTo>
                <a:lnTo>
                  <a:pt x="218" y="7"/>
                </a:lnTo>
                <a:lnTo>
                  <a:pt x="109" y="7"/>
                </a:lnTo>
                <a:lnTo>
                  <a:pt x="0" y="5"/>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9" name="Oval 139"/>
          <p:cNvSpPr>
            <a:spLocks noChangeArrowheads="1"/>
          </p:cNvSpPr>
          <p:nvPr/>
        </p:nvSpPr>
        <p:spPr bwMode="auto">
          <a:xfrm>
            <a:off x="2301875" y="3935413"/>
            <a:ext cx="182563" cy="180975"/>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30" name="Oval 140"/>
          <p:cNvSpPr>
            <a:spLocks noChangeArrowheads="1"/>
          </p:cNvSpPr>
          <p:nvPr/>
        </p:nvSpPr>
        <p:spPr bwMode="auto">
          <a:xfrm>
            <a:off x="2646363" y="3946525"/>
            <a:ext cx="169862" cy="177800"/>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31" name="Oval 141"/>
          <p:cNvSpPr>
            <a:spLocks noChangeArrowheads="1"/>
          </p:cNvSpPr>
          <p:nvPr/>
        </p:nvSpPr>
        <p:spPr bwMode="auto">
          <a:xfrm>
            <a:off x="2978150" y="3935413"/>
            <a:ext cx="177800" cy="180975"/>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32" name="Freeform 142"/>
          <p:cNvSpPr>
            <a:spLocks noChangeArrowheads="1"/>
          </p:cNvSpPr>
          <p:nvPr/>
        </p:nvSpPr>
        <p:spPr bwMode="auto">
          <a:xfrm>
            <a:off x="3201988" y="2468563"/>
            <a:ext cx="827087" cy="30162"/>
          </a:xfrm>
          <a:custGeom>
            <a:avLst/>
            <a:gdLst>
              <a:gd name="T0" fmla="*/ 827087 w 219"/>
              <a:gd name="T1" fmla="*/ 11311 h 8"/>
              <a:gd name="T2" fmla="*/ 411655 w 219"/>
              <a:gd name="T3" fmla="*/ 18851 h 8"/>
              <a:gd name="T4" fmla="*/ 0 w 219"/>
              <a:gd name="T5" fmla="*/ 30162 h 8"/>
              <a:gd name="T6" fmla="*/ 0 w 219"/>
              <a:gd name="T7" fmla="*/ 11311 h 8"/>
              <a:gd name="T8" fmla="*/ 0 w 219"/>
              <a:gd name="T9" fmla="*/ 0 h 8"/>
              <a:gd name="T10" fmla="*/ 411655 w 219"/>
              <a:gd name="T11" fmla="*/ 11311 h 8"/>
              <a:gd name="T12" fmla="*/ 827087 w 219"/>
              <a:gd name="T13" fmla="*/ 11311 h 8"/>
              <a:gd name="T14" fmla="*/ 0 60000 65536"/>
              <a:gd name="T15" fmla="*/ 0 60000 65536"/>
              <a:gd name="T16" fmla="*/ 0 60000 65536"/>
              <a:gd name="T17" fmla="*/ 0 60000 65536"/>
              <a:gd name="T18" fmla="*/ 0 60000 65536"/>
              <a:gd name="T19" fmla="*/ 0 60000 65536"/>
              <a:gd name="T20" fmla="*/ 0 60000 65536"/>
              <a:gd name="T21" fmla="*/ 0 w 219"/>
              <a:gd name="T22" fmla="*/ 0 h 8"/>
              <a:gd name="T23" fmla="*/ 219 w 21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8">
                <a:moveTo>
                  <a:pt x="219" y="3"/>
                </a:moveTo>
                <a:lnTo>
                  <a:pt x="109" y="5"/>
                </a:lnTo>
                <a:lnTo>
                  <a:pt x="0" y="8"/>
                </a:lnTo>
                <a:lnTo>
                  <a:pt x="0" y="3"/>
                </a:lnTo>
                <a:lnTo>
                  <a:pt x="0" y="0"/>
                </a:lnTo>
                <a:lnTo>
                  <a:pt x="109" y="3"/>
                </a:lnTo>
                <a:lnTo>
                  <a:pt x="219" y="3"/>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3" name="Freeform 143"/>
          <p:cNvSpPr>
            <a:spLocks noChangeArrowheads="1"/>
          </p:cNvSpPr>
          <p:nvPr/>
        </p:nvSpPr>
        <p:spPr bwMode="auto">
          <a:xfrm>
            <a:off x="1433513" y="2468563"/>
            <a:ext cx="823912" cy="30162"/>
          </a:xfrm>
          <a:custGeom>
            <a:avLst/>
            <a:gdLst>
              <a:gd name="T0" fmla="*/ 0 w 218"/>
              <a:gd name="T1" fmla="*/ 11311 h 8"/>
              <a:gd name="T2" fmla="*/ 411956 w 218"/>
              <a:gd name="T3" fmla="*/ 18851 h 8"/>
              <a:gd name="T4" fmla="*/ 823912 w 218"/>
              <a:gd name="T5" fmla="*/ 30162 h 8"/>
              <a:gd name="T6" fmla="*/ 823912 w 218"/>
              <a:gd name="T7" fmla="*/ 11311 h 8"/>
              <a:gd name="T8" fmla="*/ 823912 w 218"/>
              <a:gd name="T9" fmla="*/ 0 h 8"/>
              <a:gd name="T10" fmla="*/ 411956 w 218"/>
              <a:gd name="T11" fmla="*/ 11311 h 8"/>
              <a:gd name="T12" fmla="*/ 0 w 218"/>
              <a:gd name="T13" fmla="*/ 11311 h 8"/>
              <a:gd name="T14" fmla="*/ 0 60000 65536"/>
              <a:gd name="T15" fmla="*/ 0 60000 65536"/>
              <a:gd name="T16" fmla="*/ 0 60000 65536"/>
              <a:gd name="T17" fmla="*/ 0 60000 65536"/>
              <a:gd name="T18" fmla="*/ 0 60000 65536"/>
              <a:gd name="T19" fmla="*/ 0 60000 65536"/>
              <a:gd name="T20" fmla="*/ 0 60000 65536"/>
              <a:gd name="T21" fmla="*/ 0 w 218"/>
              <a:gd name="T22" fmla="*/ 0 h 8"/>
              <a:gd name="T23" fmla="*/ 218 w 2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8">
                <a:moveTo>
                  <a:pt x="0" y="3"/>
                </a:moveTo>
                <a:lnTo>
                  <a:pt x="109" y="5"/>
                </a:lnTo>
                <a:lnTo>
                  <a:pt x="218" y="8"/>
                </a:lnTo>
                <a:lnTo>
                  <a:pt x="218" y="3"/>
                </a:lnTo>
                <a:lnTo>
                  <a:pt x="218" y="0"/>
                </a:lnTo>
                <a:lnTo>
                  <a:pt x="109" y="3"/>
                </a:lnTo>
                <a:lnTo>
                  <a:pt x="0" y="3"/>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4" name="Freeform 144"/>
          <p:cNvSpPr>
            <a:spLocks noChangeArrowheads="1"/>
          </p:cNvSpPr>
          <p:nvPr/>
        </p:nvSpPr>
        <p:spPr bwMode="auto">
          <a:xfrm>
            <a:off x="2430463" y="2540000"/>
            <a:ext cx="601662" cy="57150"/>
          </a:xfrm>
          <a:custGeom>
            <a:avLst/>
            <a:gdLst>
              <a:gd name="T0" fmla="*/ 601662 w 67"/>
              <a:gd name="T1" fmla="*/ 28575 h 6"/>
              <a:gd name="T2" fmla="*/ 574722 w 67"/>
              <a:gd name="T3" fmla="*/ 0 h 6"/>
              <a:gd name="T4" fmla="*/ 26940 w 67"/>
              <a:gd name="T5" fmla="*/ 0 h 6"/>
              <a:gd name="T6" fmla="*/ 0 w 67"/>
              <a:gd name="T7" fmla="*/ 28575 h 6"/>
              <a:gd name="T8" fmla="*/ 0 w 67"/>
              <a:gd name="T9" fmla="*/ 28575 h 6"/>
              <a:gd name="T10" fmla="*/ 26940 w 67"/>
              <a:gd name="T11" fmla="*/ 57150 h 6"/>
              <a:gd name="T12" fmla="*/ 574722 w 67"/>
              <a:gd name="T13" fmla="*/ 57150 h 6"/>
              <a:gd name="T14" fmla="*/ 601662 w 67"/>
              <a:gd name="T15" fmla="*/ 28575 h 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
              <a:gd name="T26" fmla="*/ 67 w 6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
                <a:moveTo>
                  <a:pt x="67" y="3"/>
                </a:moveTo>
                <a:cubicBezTo>
                  <a:pt x="67" y="1"/>
                  <a:pt x="66" y="0"/>
                  <a:pt x="64" y="0"/>
                </a:cubicBezTo>
                <a:cubicBezTo>
                  <a:pt x="3" y="0"/>
                  <a:pt x="3" y="0"/>
                  <a:pt x="3" y="0"/>
                </a:cubicBezTo>
                <a:cubicBezTo>
                  <a:pt x="1" y="0"/>
                  <a:pt x="0" y="1"/>
                  <a:pt x="0" y="3"/>
                </a:cubicBezTo>
                <a:cubicBezTo>
                  <a:pt x="0" y="3"/>
                  <a:pt x="0" y="3"/>
                  <a:pt x="0" y="3"/>
                </a:cubicBezTo>
                <a:cubicBezTo>
                  <a:pt x="0" y="5"/>
                  <a:pt x="1" y="6"/>
                  <a:pt x="3" y="6"/>
                </a:cubicBezTo>
                <a:cubicBezTo>
                  <a:pt x="64" y="6"/>
                  <a:pt x="64" y="6"/>
                  <a:pt x="64" y="6"/>
                </a:cubicBezTo>
                <a:cubicBezTo>
                  <a:pt x="66" y="6"/>
                  <a:pt x="67" y="5"/>
                  <a:pt x="67" y="3"/>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5" name="Freeform 145"/>
          <p:cNvSpPr>
            <a:spLocks noEditPoints="1" noChangeArrowheads="1"/>
          </p:cNvSpPr>
          <p:nvPr/>
        </p:nvSpPr>
        <p:spPr bwMode="auto">
          <a:xfrm>
            <a:off x="2197100" y="1914525"/>
            <a:ext cx="1068388" cy="619125"/>
          </a:xfrm>
          <a:custGeom>
            <a:avLst/>
            <a:gdLst>
              <a:gd name="T0" fmla="*/ 978607 w 119"/>
              <a:gd name="T1" fmla="*/ 206375 h 69"/>
              <a:gd name="T2" fmla="*/ 888827 w 119"/>
              <a:gd name="T3" fmla="*/ 376859 h 69"/>
              <a:gd name="T4" fmla="*/ 834959 w 119"/>
              <a:gd name="T5" fmla="*/ 421723 h 69"/>
              <a:gd name="T6" fmla="*/ 825981 w 119"/>
              <a:gd name="T7" fmla="*/ 493505 h 69"/>
              <a:gd name="T8" fmla="*/ 745178 w 119"/>
              <a:gd name="T9" fmla="*/ 457614 h 69"/>
              <a:gd name="T10" fmla="*/ 790068 w 119"/>
              <a:gd name="T11" fmla="*/ 394804 h 69"/>
              <a:gd name="T12" fmla="*/ 781090 w 119"/>
              <a:gd name="T13" fmla="*/ 323022 h 69"/>
              <a:gd name="T14" fmla="*/ 843937 w 119"/>
              <a:gd name="T15" fmla="*/ 143565 h 69"/>
              <a:gd name="T16" fmla="*/ 817003 w 119"/>
              <a:gd name="T17" fmla="*/ 44864 h 69"/>
              <a:gd name="T18" fmla="*/ 736200 w 119"/>
              <a:gd name="T19" fmla="*/ 116647 h 69"/>
              <a:gd name="T20" fmla="*/ 700288 w 119"/>
              <a:gd name="T21" fmla="*/ 305076 h 69"/>
              <a:gd name="T22" fmla="*/ 655398 w 119"/>
              <a:gd name="T23" fmla="*/ 358913 h 69"/>
              <a:gd name="T24" fmla="*/ 664376 w 119"/>
              <a:gd name="T25" fmla="*/ 430696 h 69"/>
              <a:gd name="T26" fmla="*/ 574595 w 119"/>
              <a:gd name="T27" fmla="*/ 421723 h 69"/>
              <a:gd name="T28" fmla="*/ 601529 w 119"/>
              <a:gd name="T29" fmla="*/ 349940 h 69"/>
              <a:gd name="T30" fmla="*/ 583573 w 119"/>
              <a:gd name="T31" fmla="*/ 278158 h 69"/>
              <a:gd name="T32" fmla="*/ 583573 w 119"/>
              <a:gd name="T33" fmla="*/ 89728 h 69"/>
              <a:gd name="T34" fmla="*/ 538683 w 119"/>
              <a:gd name="T35" fmla="*/ 0 h 69"/>
              <a:gd name="T36" fmla="*/ 484815 w 119"/>
              <a:gd name="T37" fmla="*/ 89728 h 69"/>
              <a:gd name="T38" fmla="*/ 484815 w 119"/>
              <a:gd name="T39" fmla="*/ 278158 h 69"/>
              <a:gd name="T40" fmla="*/ 466859 w 119"/>
              <a:gd name="T41" fmla="*/ 349940 h 69"/>
              <a:gd name="T42" fmla="*/ 493793 w 119"/>
              <a:gd name="T43" fmla="*/ 421723 h 69"/>
              <a:gd name="T44" fmla="*/ 404012 w 119"/>
              <a:gd name="T45" fmla="*/ 430696 h 69"/>
              <a:gd name="T46" fmla="*/ 412990 w 119"/>
              <a:gd name="T47" fmla="*/ 358913 h 69"/>
              <a:gd name="T48" fmla="*/ 368100 w 119"/>
              <a:gd name="T49" fmla="*/ 305076 h 69"/>
              <a:gd name="T50" fmla="*/ 332188 w 119"/>
              <a:gd name="T51" fmla="*/ 116647 h 69"/>
              <a:gd name="T52" fmla="*/ 251385 w 119"/>
              <a:gd name="T53" fmla="*/ 44864 h 69"/>
              <a:gd name="T54" fmla="*/ 224451 w 119"/>
              <a:gd name="T55" fmla="*/ 143565 h 69"/>
              <a:gd name="T56" fmla="*/ 287298 w 119"/>
              <a:gd name="T57" fmla="*/ 323022 h 69"/>
              <a:gd name="T58" fmla="*/ 278320 w 119"/>
              <a:gd name="T59" fmla="*/ 394804 h 69"/>
              <a:gd name="T60" fmla="*/ 323210 w 119"/>
              <a:gd name="T61" fmla="*/ 457614 h 69"/>
              <a:gd name="T62" fmla="*/ 242407 w 119"/>
              <a:gd name="T63" fmla="*/ 493505 h 69"/>
              <a:gd name="T64" fmla="*/ 233429 w 119"/>
              <a:gd name="T65" fmla="*/ 421723 h 69"/>
              <a:gd name="T66" fmla="*/ 179561 w 119"/>
              <a:gd name="T67" fmla="*/ 376859 h 69"/>
              <a:gd name="T68" fmla="*/ 89781 w 119"/>
              <a:gd name="T69" fmla="*/ 206375 h 69"/>
              <a:gd name="T70" fmla="*/ 0 w 119"/>
              <a:gd name="T71" fmla="*/ 152538 h 69"/>
              <a:gd name="T72" fmla="*/ 152627 w 119"/>
              <a:gd name="T73" fmla="*/ 421723 h 69"/>
              <a:gd name="T74" fmla="*/ 188539 w 119"/>
              <a:gd name="T75" fmla="*/ 439668 h 69"/>
              <a:gd name="T76" fmla="*/ 179561 w 119"/>
              <a:gd name="T77" fmla="*/ 475560 h 69"/>
              <a:gd name="T78" fmla="*/ 233429 w 119"/>
              <a:gd name="T79" fmla="*/ 592207 h 69"/>
              <a:gd name="T80" fmla="*/ 808025 w 119"/>
              <a:gd name="T81" fmla="*/ 619125 h 69"/>
              <a:gd name="T82" fmla="*/ 825981 w 119"/>
              <a:gd name="T83" fmla="*/ 574261 h 69"/>
              <a:gd name="T84" fmla="*/ 888827 w 119"/>
              <a:gd name="T85" fmla="*/ 475560 h 69"/>
              <a:gd name="T86" fmla="*/ 915761 w 119"/>
              <a:gd name="T87" fmla="*/ 421723 h 69"/>
              <a:gd name="T88" fmla="*/ 1068388 w 119"/>
              <a:gd name="T89" fmla="*/ 161511 h 69"/>
              <a:gd name="T90" fmla="*/ 996564 w 119"/>
              <a:gd name="T91" fmla="*/ 260212 h 69"/>
              <a:gd name="T92" fmla="*/ 736200 w 119"/>
              <a:gd name="T93" fmla="*/ 340967 h 69"/>
              <a:gd name="T94" fmla="*/ 718244 w 119"/>
              <a:gd name="T95" fmla="*/ 403777 h 69"/>
              <a:gd name="T96" fmla="*/ 538683 w 119"/>
              <a:gd name="T97" fmla="*/ 305076 h 69"/>
              <a:gd name="T98" fmla="*/ 538683 w 119"/>
              <a:gd name="T99" fmla="*/ 367886 h 69"/>
              <a:gd name="T100" fmla="*/ 538683 w 119"/>
              <a:gd name="T101" fmla="*/ 305076 h 69"/>
              <a:gd name="T102" fmla="*/ 332188 w 119"/>
              <a:gd name="T103" fmla="*/ 340967 h 69"/>
              <a:gd name="T104" fmla="*/ 350144 w 119"/>
              <a:gd name="T105" fmla="*/ 403777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9"/>
              <a:gd name="T160" fmla="*/ 0 h 69"/>
              <a:gd name="T161" fmla="*/ 119 w 119"/>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9" h="69">
                <a:moveTo>
                  <a:pt x="111" y="29"/>
                </a:moveTo>
                <a:cubicBezTo>
                  <a:pt x="109" y="23"/>
                  <a:pt x="109" y="23"/>
                  <a:pt x="109" y="23"/>
                </a:cubicBezTo>
                <a:cubicBezTo>
                  <a:pt x="102" y="41"/>
                  <a:pt x="102" y="41"/>
                  <a:pt x="102" y="41"/>
                </a:cubicBezTo>
                <a:cubicBezTo>
                  <a:pt x="101" y="39"/>
                  <a:pt x="99" y="39"/>
                  <a:pt x="99" y="42"/>
                </a:cubicBezTo>
                <a:cubicBezTo>
                  <a:pt x="97" y="38"/>
                  <a:pt x="93" y="41"/>
                  <a:pt x="94" y="45"/>
                </a:cubicBezTo>
                <a:cubicBezTo>
                  <a:pt x="91" y="43"/>
                  <a:pt x="90" y="45"/>
                  <a:pt x="93" y="47"/>
                </a:cubicBezTo>
                <a:cubicBezTo>
                  <a:pt x="89" y="47"/>
                  <a:pt x="89" y="52"/>
                  <a:pt x="93" y="53"/>
                </a:cubicBezTo>
                <a:cubicBezTo>
                  <a:pt x="91" y="54"/>
                  <a:pt x="91" y="55"/>
                  <a:pt x="92" y="55"/>
                </a:cubicBezTo>
                <a:cubicBezTo>
                  <a:pt x="90" y="56"/>
                  <a:pt x="89" y="57"/>
                  <a:pt x="87" y="57"/>
                </a:cubicBezTo>
                <a:cubicBezTo>
                  <a:pt x="85" y="56"/>
                  <a:pt x="84" y="53"/>
                  <a:pt x="83" y="51"/>
                </a:cubicBezTo>
                <a:cubicBezTo>
                  <a:pt x="84" y="51"/>
                  <a:pt x="85" y="50"/>
                  <a:pt x="84" y="48"/>
                </a:cubicBezTo>
                <a:cubicBezTo>
                  <a:pt x="87" y="51"/>
                  <a:pt x="91" y="47"/>
                  <a:pt x="88" y="44"/>
                </a:cubicBezTo>
                <a:cubicBezTo>
                  <a:pt x="91" y="45"/>
                  <a:pt x="92" y="43"/>
                  <a:pt x="89" y="42"/>
                </a:cubicBezTo>
                <a:cubicBezTo>
                  <a:pt x="93" y="40"/>
                  <a:pt x="91" y="35"/>
                  <a:pt x="87" y="36"/>
                </a:cubicBezTo>
                <a:cubicBezTo>
                  <a:pt x="89" y="34"/>
                  <a:pt x="88" y="33"/>
                  <a:pt x="86" y="34"/>
                </a:cubicBezTo>
                <a:cubicBezTo>
                  <a:pt x="94" y="16"/>
                  <a:pt x="94" y="16"/>
                  <a:pt x="94" y="16"/>
                </a:cubicBezTo>
                <a:cubicBezTo>
                  <a:pt x="88" y="19"/>
                  <a:pt x="88" y="19"/>
                  <a:pt x="88" y="19"/>
                </a:cubicBezTo>
                <a:cubicBezTo>
                  <a:pt x="91" y="5"/>
                  <a:pt x="91" y="5"/>
                  <a:pt x="91" y="5"/>
                </a:cubicBezTo>
                <a:cubicBezTo>
                  <a:pt x="85" y="18"/>
                  <a:pt x="85" y="18"/>
                  <a:pt x="85" y="18"/>
                </a:cubicBezTo>
                <a:cubicBezTo>
                  <a:pt x="82" y="13"/>
                  <a:pt x="82" y="13"/>
                  <a:pt x="82" y="13"/>
                </a:cubicBezTo>
                <a:cubicBezTo>
                  <a:pt x="80" y="32"/>
                  <a:pt x="80" y="32"/>
                  <a:pt x="80" y="32"/>
                </a:cubicBezTo>
                <a:cubicBezTo>
                  <a:pt x="79" y="30"/>
                  <a:pt x="77" y="31"/>
                  <a:pt x="78" y="34"/>
                </a:cubicBezTo>
                <a:cubicBezTo>
                  <a:pt x="75" y="31"/>
                  <a:pt x="71" y="34"/>
                  <a:pt x="74" y="37"/>
                </a:cubicBezTo>
                <a:cubicBezTo>
                  <a:pt x="70" y="37"/>
                  <a:pt x="70" y="39"/>
                  <a:pt x="73" y="40"/>
                </a:cubicBezTo>
                <a:cubicBezTo>
                  <a:pt x="69" y="41"/>
                  <a:pt x="70" y="46"/>
                  <a:pt x="74" y="45"/>
                </a:cubicBezTo>
                <a:cubicBezTo>
                  <a:pt x="73" y="47"/>
                  <a:pt x="73" y="48"/>
                  <a:pt x="74" y="48"/>
                </a:cubicBezTo>
                <a:cubicBezTo>
                  <a:pt x="73" y="50"/>
                  <a:pt x="71" y="51"/>
                  <a:pt x="69" y="52"/>
                </a:cubicBezTo>
                <a:cubicBezTo>
                  <a:pt x="67" y="51"/>
                  <a:pt x="65" y="49"/>
                  <a:pt x="64" y="47"/>
                </a:cubicBezTo>
                <a:cubicBezTo>
                  <a:pt x="65" y="47"/>
                  <a:pt x="65" y="45"/>
                  <a:pt x="65" y="44"/>
                </a:cubicBezTo>
                <a:cubicBezTo>
                  <a:pt x="68" y="45"/>
                  <a:pt x="71" y="41"/>
                  <a:pt x="67" y="39"/>
                </a:cubicBezTo>
                <a:cubicBezTo>
                  <a:pt x="71" y="39"/>
                  <a:pt x="71" y="36"/>
                  <a:pt x="67" y="36"/>
                </a:cubicBezTo>
                <a:cubicBezTo>
                  <a:pt x="71" y="34"/>
                  <a:pt x="68" y="30"/>
                  <a:pt x="65" y="31"/>
                </a:cubicBezTo>
                <a:cubicBezTo>
                  <a:pt x="66" y="29"/>
                  <a:pt x="65" y="28"/>
                  <a:pt x="63" y="29"/>
                </a:cubicBezTo>
                <a:cubicBezTo>
                  <a:pt x="65" y="10"/>
                  <a:pt x="65" y="10"/>
                  <a:pt x="65" y="10"/>
                </a:cubicBezTo>
                <a:cubicBezTo>
                  <a:pt x="61" y="14"/>
                  <a:pt x="61" y="14"/>
                  <a:pt x="61" y="14"/>
                </a:cubicBezTo>
                <a:cubicBezTo>
                  <a:pt x="60" y="0"/>
                  <a:pt x="60" y="0"/>
                  <a:pt x="60" y="0"/>
                </a:cubicBezTo>
                <a:cubicBezTo>
                  <a:pt x="58" y="14"/>
                  <a:pt x="58" y="14"/>
                  <a:pt x="58" y="14"/>
                </a:cubicBezTo>
                <a:cubicBezTo>
                  <a:pt x="54" y="10"/>
                  <a:pt x="54" y="10"/>
                  <a:pt x="54" y="10"/>
                </a:cubicBezTo>
                <a:cubicBezTo>
                  <a:pt x="56" y="29"/>
                  <a:pt x="56" y="29"/>
                  <a:pt x="56" y="29"/>
                </a:cubicBezTo>
                <a:cubicBezTo>
                  <a:pt x="54" y="28"/>
                  <a:pt x="53" y="29"/>
                  <a:pt x="54" y="31"/>
                </a:cubicBezTo>
                <a:cubicBezTo>
                  <a:pt x="51" y="30"/>
                  <a:pt x="48" y="34"/>
                  <a:pt x="52" y="36"/>
                </a:cubicBezTo>
                <a:cubicBezTo>
                  <a:pt x="48" y="36"/>
                  <a:pt x="48" y="39"/>
                  <a:pt x="52" y="39"/>
                </a:cubicBezTo>
                <a:cubicBezTo>
                  <a:pt x="48" y="41"/>
                  <a:pt x="51" y="45"/>
                  <a:pt x="54" y="44"/>
                </a:cubicBezTo>
                <a:cubicBezTo>
                  <a:pt x="54" y="45"/>
                  <a:pt x="54" y="47"/>
                  <a:pt x="55" y="47"/>
                </a:cubicBezTo>
                <a:cubicBezTo>
                  <a:pt x="54" y="49"/>
                  <a:pt x="52" y="51"/>
                  <a:pt x="50" y="52"/>
                </a:cubicBezTo>
                <a:cubicBezTo>
                  <a:pt x="48" y="51"/>
                  <a:pt x="47" y="50"/>
                  <a:pt x="45" y="48"/>
                </a:cubicBezTo>
                <a:cubicBezTo>
                  <a:pt x="46" y="48"/>
                  <a:pt x="46" y="47"/>
                  <a:pt x="45" y="45"/>
                </a:cubicBezTo>
                <a:cubicBezTo>
                  <a:pt x="49" y="46"/>
                  <a:pt x="50" y="41"/>
                  <a:pt x="46" y="40"/>
                </a:cubicBezTo>
                <a:cubicBezTo>
                  <a:pt x="49" y="39"/>
                  <a:pt x="49" y="37"/>
                  <a:pt x="45" y="37"/>
                </a:cubicBezTo>
                <a:cubicBezTo>
                  <a:pt x="48" y="34"/>
                  <a:pt x="45" y="31"/>
                  <a:pt x="41" y="34"/>
                </a:cubicBezTo>
                <a:cubicBezTo>
                  <a:pt x="42" y="31"/>
                  <a:pt x="41" y="30"/>
                  <a:pt x="39" y="32"/>
                </a:cubicBezTo>
                <a:cubicBezTo>
                  <a:pt x="37" y="13"/>
                  <a:pt x="37" y="13"/>
                  <a:pt x="37" y="13"/>
                </a:cubicBezTo>
                <a:cubicBezTo>
                  <a:pt x="34" y="18"/>
                  <a:pt x="34" y="18"/>
                  <a:pt x="34" y="18"/>
                </a:cubicBezTo>
                <a:cubicBezTo>
                  <a:pt x="28" y="5"/>
                  <a:pt x="28" y="5"/>
                  <a:pt x="28" y="5"/>
                </a:cubicBezTo>
                <a:cubicBezTo>
                  <a:pt x="31" y="19"/>
                  <a:pt x="31" y="19"/>
                  <a:pt x="31" y="19"/>
                </a:cubicBezTo>
                <a:cubicBezTo>
                  <a:pt x="25" y="16"/>
                  <a:pt x="25" y="16"/>
                  <a:pt x="25" y="16"/>
                </a:cubicBezTo>
                <a:cubicBezTo>
                  <a:pt x="33" y="34"/>
                  <a:pt x="33" y="34"/>
                  <a:pt x="33" y="34"/>
                </a:cubicBezTo>
                <a:cubicBezTo>
                  <a:pt x="31" y="33"/>
                  <a:pt x="30" y="34"/>
                  <a:pt x="32" y="36"/>
                </a:cubicBezTo>
                <a:cubicBezTo>
                  <a:pt x="28" y="35"/>
                  <a:pt x="26" y="40"/>
                  <a:pt x="30" y="42"/>
                </a:cubicBezTo>
                <a:cubicBezTo>
                  <a:pt x="27" y="43"/>
                  <a:pt x="28" y="45"/>
                  <a:pt x="31" y="44"/>
                </a:cubicBezTo>
                <a:cubicBezTo>
                  <a:pt x="28" y="47"/>
                  <a:pt x="32" y="51"/>
                  <a:pt x="35" y="48"/>
                </a:cubicBezTo>
                <a:cubicBezTo>
                  <a:pt x="34" y="50"/>
                  <a:pt x="35" y="51"/>
                  <a:pt x="36" y="51"/>
                </a:cubicBezTo>
                <a:cubicBezTo>
                  <a:pt x="35" y="53"/>
                  <a:pt x="34" y="56"/>
                  <a:pt x="32" y="57"/>
                </a:cubicBezTo>
                <a:cubicBezTo>
                  <a:pt x="31" y="57"/>
                  <a:pt x="29" y="56"/>
                  <a:pt x="27" y="55"/>
                </a:cubicBezTo>
                <a:cubicBezTo>
                  <a:pt x="28" y="55"/>
                  <a:pt x="28" y="54"/>
                  <a:pt x="26" y="53"/>
                </a:cubicBezTo>
                <a:cubicBezTo>
                  <a:pt x="30" y="52"/>
                  <a:pt x="30" y="47"/>
                  <a:pt x="26" y="47"/>
                </a:cubicBezTo>
                <a:cubicBezTo>
                  <a:pt x="29" y="45"/>
                  <a:pt x="28" y="43"/>
                  <a:pt x="25" y="45"/>
                </a:cubicBezTo>
                <a:cubicBezTo>
                  <a:pt x="26" y="41"/>
                  <a:pt x="22" y="38"/>
                  <a:pt x="20" y="42"/>
                </a:cubicBezTo>
                <a:cubicBezTo>
                  <a:pt x="20" y="39"/>
                  <a:pt x="18" y="39"/>
                  <a:pt x="17" y="41"/>
                </a:cubicBezTo>
                <a:cubicBezTo>
                  <a:pt x="10" y="23"/>
                  <a:pt x="10" y="23"/>
                  <a:pt x="10" y="23"/>
                </a:cubicBezTo>
                <a:cubicBezTo>
                  <a:pt x="8" y="29"/>
                  <a:pt x="8" y="29"/>
                  <a:pt x="8" y="29"/>
                </a:cubicBezTo>
                <a:cubicBezTo>
                  <a:pt x="0" y="17"/>
                  <a:pt x="0" y="17"/>
                  <a:pt x="0" y="17"/>
                </a:cubicBezTo>
                <a:cubicBezTo>
                  <a:pt x="0" y="18"/>
                  <a:pt x="0" y="18"/>
                  <a:pt x="0" y="18"/>
                </a:cubicBezTo>
                <a:cubicBezTo>
                  <a:pt x="17" y="47"/>
                  <a:pt x="17" y="47"/>
                  <a:pt x="17" y="47"/>
                </a:cubicBezTo>
                <a:cubicBezTo>
                  <a:pt x="17" y="47"/>
                  <a:pt x="17" y="47"/>
                  <a:pt x="17" y="47"/>
                </a:cubicBezTo>
                <a:cubicBezTo>
                  <a:pt x="18" y="46"/>
                  <a:pt x="20" y="47"/>
                  <a:pt x="21" y="49"/>
                </a:cubicBezTo>
                <a:cubicBezTo>
                  <a:pt x="22" y="50"/>
                  <a:pt x="22" y="52"/>
                  <a:pt x="20" y="53"/>
                </a:cubicBezTo>
                <a:cubicBezTo>
                  <a:pt x="20" y="53"/>
                  <a:pt x="20" y="53"/>
                  <a:pt x="20" y="53"/>
                </a:cubicBezTo>
                <a:cubicBezTo>
                  <a:pt x="27" y="64"/>
                  <a:pt x="27" y="64"/>
                  <a:pt x="27" y="64"/>
                </a:cubicBezTo>
                <a:cubicBezTo>
                  <a:pt x="26" y="64"/>
                  <a:pt x="26" y="65"/>
                  <a:pt x="26" y="66"/>
                </a:cubicBezTo>
                <a:cubicBezTo>
                  <a:pt x="26" y="67"/>
                  <a:pt x="27" y="69"/>
                  <a:pt x="29" y="69"/>
                </a:cubicBezTo>
                <a:cubicBezTo>
                  <a:pt x="90" y="69"/>
                  <a:pt x="90" y="69"/>
                  <a:pt x="90" y="69"/>
                </a:cubicBezTo>
                <a:cubicBezTo>
                  <a:pt x="92" y="69"/>
                  <a:pt x="93" y="67"/>
                  <a:pt x="93" y="66"/>
                </a:cubicBezTo>
                <a:cubicBezTo>
                  <a:pt x="93" y="65"/>
                  <a:pt x="93" y="64"/>
                  <a:pt x="92" y="64"/>
                </a:cubicBezTo>
                <a:cubicBezTo>
                  <a:pt x="99" y="53"/>
                  <a:pt x="99" y="53"/>
                  <a:pt x="99" y="53"/>
                </a:cubicBezTo>
                <a:cubicBezTo>
                  <a:pt x="99" y="53"/>
                  <a:pt x="99" y="53"/>
                  <a:pt x="99" y="53"/>
                </a:cubicBezTo>
                <a:cubicBezTo>
                  <a:pt x="97" y="52"/>
                  <a:pt x="97" y="50"/>
                  <a:pt x="98" y="49"/>
                </a:cubicBezTo>
                <a:cubicBezTo>
                  <a:pt x="99" y="47"/>
                  <a:pt x="101" y="46"/>
                  <a:pt x="102" y="47"/>
                </a:cubicBezTo>
                <a:cubicBezTo>
                  <a:pt x="102" y="47"/>
                  <a:pt x="102" y="47"/>
                  <a:pt x="102" y="47"/>
                </a:cubicBezTo>
                <a:cubicBezTo>
                  <a:pt x="119" y="18"/>
                  <a:pt x="119" y="18"/>
                  <a:pt x="119" y="18"/>
                </a:cubicBezTo>
                <a:cubicBezTo>
                  <a:pt x="119" y="17"/>
                  <a:pt x="119" y="17"/>
                  <a:pt x="119" y="17"/>
                </a:cubicBezTo>
                <a:lnTo>
                  <a:pt x="111" y="29"/>
                </a:lnTo>
                <a:close/>
                <a:moveTo>
                  <a:pt x="78" y="40"/>
                </a:moveTo>
                <a:cubicBezTo>
                  <a:pt x="79" y="38"/>
                  <a:pt x="80" y="37"/>
                  <a:pt x="82" y="38"/>
                </a:cubicBezTo>
                <a:cubicBezTo>
                  <a:pt x="83" y="38"/>
                  <a:pt x="84" y="40"/>
                  <a:pt x="84" y="42"/>
                </a:cubicBezTo>
                <a:cubicBezTo>
                  <a:pt x="83" y="44"/>
                  <a:pt x="81" y="45"/>
                  <a:pt x="80" y="45"/>
                </a:cubicBezTo>
                <a:cubicBezTo>
                  <a:pt x="78" y="44"/>
                  <a:pt x="77" y="42"/>
                  <a:pt x="78" y="40"/>
                </a:cubicBezTo>
                <a:close/>
                <a:moveTo>
                  <a:pt x="60" y="34"/>
                </a:moveTo>
                <a:cubicBezTo>
                  <a:pt x="61" y="34"/>
                  <a:pt x="62" y="36"/>
                  <a:pt x="62" y="38"/>
                </a:cubicBezTo>
                <a:cubicBezTo>
                  <a:pt x="62" y="40"/>
                  <a:pt x="61" y="41"/>
                  <a:pt x="60" y="41"/>
                </a:cubicBezTo>
                <a:cubicBezTo>
                  <a:pt x="58" y="41"/>
                  <a:pt x="57" y="40"/>
                  <a:pt x="57" y="38"/>
                </a:cubicBezTo>
                <a:cubicBezTo>
                  <a:pt x="57" y="36"/>
                  <a:pt x="58" y="34"/>
                  <a:pt x="60" y="34"/>
                </a:cubicBezTo>
                <a:close/>
                <a:moveTo>
                  <a:pt x="35" y="42"/>
                </a:moveTo>
                <a:cubicBezTo>
                  <a:pt x="35" y="40"/>
                  <a:pt x="36" y="38"/>
                  <a:pt x="37" y="38"/>
                </a:cubicBezTo>
                <a:cubicBezTo>
                  <a:pt x="39" y="37"/>
                  <a:pt x="41" y="38"/>
                  <a:pt x="41" y="40"/>
                </a:cubicBezTo>
                <a:cubicBezTo>
                  <a:pt x="42" y="42"/>
                  <a:pt x="41" y="44"/>
                  <a:pt x="39" y="45"/>
                </a:cubicBezTo>
                <a:cubicBezTo>
                  <a:pt x="38" y="45"/>
                  <a:pt x="36" y="44"/>
                  <a:pt x="35" y="42"/>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6" name="文本框 149"/>
          <p:cNvSpPr>
            <a:spLocks noChangeArrowheads="1"/>
          </p:cNvSpPr>
          <p:nvPr/>
        </p:nvSpPr>
        <p:spPr bwMode="auto">
          <a:xfrm>
            <a:off x="1698625" y="2647950"/>
            <a:ext cx="2030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2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目录</a:t>
            </a:r>
          </a:p>
        </p:txBody>
      </p:sp>
      <p:sp>
        <p:nvSpPr>
          <p:cNvPr id="5137" name="矩形 2164"/>
          <p:cNvSpPr>
            <a:spLocks noChangeArrowheads="1"/>
          </p:cNvSpPr>
          <p:nvPr/>
        </p:nvSpPr>
        <p:spPr bwMode="auto">
          <a:xfrm>
            <a:off x="1698625" y="4108450"/>
            <a:ext cx="207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sz="2000">
              <a:solidFill>
                <a:srgbClr val="F2EED8"/>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38" name="组合 2173"/>
          <p:cNvGrpSpPr/>
          <p:nvPr/>
        </p:nvGrpSpPr>
        <p:grpSpPr bwMode="auto">
          <a:xfrm>
            <a:off x="5710238" y="887413"/>
            <a:ext cx="5791200" cy="827087"/>
            <a:chOff x="0" y="0"/>
            <a:chExt cx="6508750" cy="1311275"/>
          </a:xfrm>
        </p:grpSpPr>
        <p:sp>
          <p:nvSpPr>
            <p:cNvPr id="519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139" name="矩形 2174"/>
          <p:cNvSpPr>
            <a:spLocks noChangeArrowheads="1"/>
          </p:cNvSpPr>
          <p:nvPr/>
        </p:nvSpPr>
        <p:spPr bwMode="auto">
          <a:xfrm>
            <a:off x="7019925" y="10318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5140" name="组合 136"/>
          <p:cNvGrpSpPr/>
          <p:nvPr/>
        </p:nvGrpSpPr>
        <p:grpSpPr bwMode="auto">
          <a:xfrm>
            <a:off x="5846763" y="711200"/>
            <a:ext cx="1122362" cy="1128713"/>
            <a:chOff x="0" y="0"/>
            <a:chExt cx="3184525" cy="3200400"/>
          </a:xfrm>
        </p:grpSpPr>
        <p:sp>
          <p:nvSpPr>
            <p:cNvPr id="518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8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8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5188" name="组合 190"/>
            <p:cNvGrpSpPr/>
            <p:nvPr/>
          </p:nvGrpSpPr>
          <p:grpSpPr bwMode="auto">
            <a:xfrm>
              <a:off x="374268" y="428729"/>
              <a:ext cx="2467358" cy="2338363"/>
              <a:chOff x="0" y="0"/>
              <a:chExt cx="1427163" cy="1352550"/>
            </a:xfrm>
          </p:grpSpPr>
          <p:sp>
            <p:nvSpPr>
              <p:cNvPr id="518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5141" name="文本框 196"/>
          <p:cNvSpPr>
            <a:spLocks noChangeArrowheads="1"/>
          </p:cNvSpPr>
          <p:nvPr/>
        </p:nvSpPr>
        <p:spPr bwMode="auto">
          <a:xfrm>
            <a:off x="6078538" y="755650"/>
            <a:ext cx="658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42" name="组合 197"/>
          <p:cNvGrpSpPr/>
          <p:nvPr/>
        </p:nvGrpSpPr>
        <p:grpSpPr bwMode="auto">
          <a:xfrm>
            <a:off x="5710238" y="2225675"/>
            <a:ext cx="5791200" cy="827088"/>
            <a:chOff x="0" y="0"/>
            <a:chExt cx="6508750" cy="1311275"/>
          </a:xfrm>
        </p:grpSpPr>
        <p:sp>
          <p:nvSpPr>
            <p:cNvPr id="518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143" name="矩形 201"/>
          <p:cNvSpPr>
            <a:spLocks noChangeArrowheads="1"/>
          </p:cNvSpPr>
          <p:nvPr/>
        </p:nvSpPr>
        <p:spPr bwMode="auto">
          <a:xfrm>
            <a:off x="7019925" y="2370138"/>
            <a:ext cx="4032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5144" name="组合 202"/>
          <p:cNvGrpSpPr/>
          <p:nvPr/>
        </p:nvGrpSpPr>
        <p:grpSpPr bwMode="auto">
          <a:xfrm>
            <a:off x="5846763" y="2049463"/>
            <a:ext cx="1122362" cy="1128712"/>
            <a:chOff x="0" y="0"/>
            <a:chExt cx="3184525" cy="3200400"/>
          </a:xfrm>
        </p:grpSpPr>
        <p:sp>
          <p:nvSpPr>
            <p:cNvPr id="517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7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7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5178" name="组合 207"/>
            <p:cNvGrpSpPr/>
            <p:nvPr/>
          </p:nvGrpSpPr>
          <p:grpSpPr bwMode="auto">
            <a:xfrm>
              <a:off x="374268" y="428729"/>
              <a:ext cx="2467358" cy="2338363"/>
              <a:chOff x="0" y="0"/>
              <a:chExt cx="1427163" cy="1352550"/>
            </a:xfrm>
          </p:grpSpPr>
          <p:sp>
            <p:nvSpPr>
              <p:cNvPr id="517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5145" name="文本框 210"/>
          <p:cNvSpPr>
            <a:spLocks noChangeArrowheads="1"/>
          </p:cNvSpPr>
          <p:nvPr/>
        </p:nvSpPr>
        <p:spPr bwMode="auto">
          <a:xfrm>
            <a:off x="6078538" y="2093913"/>
            <a:ext cx="6588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46" name="组合 211"/>
          <p:cNvGrpSpPr/>
          <p:nvPr/>
        </p:nvGrpSpPr>
        <p:grpSpPr bwMode="auto">
          <a:xfrm>
            <a:off x="5710238" y="3582988"/>
            <a:ext cx="5791200" cy="828675"/>
            <a:chOff x="0" y="0"/>
            <a:chExt cx="6508750" cy="1311275"/>
          </a:xfrm>
        </p:grpSpPr>
        <p:sp>
          <p:nvSpPr>
            <p:cNvPr id="517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147" name="矩形 215"/>
          <p:cNvSpPr>
            <a:spLocks noChangeArrowheads="1"/>
          </p:cNvSpPr>
          <p:nvPr/>
        </p:nvSpPr>
        <p:spPr bwMode="auto">
          <a:xfrm>
            <a:off x="7019925" y="3727450"/>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5148" name="组合 216"/>
          <p:cNvGrpSpPr/>
          <p:nvPr/>
        </p:nvGrpSpPr>
        <p:grpSpPr bwMode="auto">
          <a:xfrm>
            <a:off x="5846763" y="3408363"/>
            <a:ext cx="1122362" cy="1127125"/>
            <a:chOff x="0" y="0"/>
            <a:chExt cx="3184525" cy="3200400"/>
          </a:xfrm>
        </p:grpSpPr>
        <p:sp>
          <p:nvSpPr>
            <p:cNvPr id="516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6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6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5168" name="组合 221"/>
            <p:cNvGrpSpPr/>
            <p:nvPr/>
          </p:nvGrpSpPr>
          <p:grpSpPr bwMode="auto">
            <a:xfrm>
              <a:off x="374268" y="428729"/>
              <a:ext cx="2467358" cy="2338363"/>
              <a:chOff x="0" y="0"/>
              <a:chExt cx="1427163" cy="1352550"/>
            </a:xfrm>
          </p:grpSpPr>
          <p:sp>
            <p:nvSpPr>
              <p:cNvPr id="516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5149" name="文本框 224"/>
          <p:cNvSpPr>
            <a:spLocks noChangeArrowheads="1"/>
          </p:cNvSpPr>
          <p:nvPr/>
        </p:nvSpPr>
        <p:spPr bwMode="auto">
          <a:xfrm>
            <a:off x="6078538" y="3451225"/>
            <a:ext cx="658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50" name="组合 225"/>
          <p:cNvGrpSpPr/>
          <p:nvPr/>
        </p:nvGrpSpPr>
        <p:grpSpPr bwMode="auto">
          <a:xfrm>
            <a:off x="5710238" y="4987925"/>
            <a:ext cx="5791200" cy="828675"/>
            <a:chOff x="0" y="0"/>
            <a:chExt cx="6508750" cy="1311275"/>
          </a:xfrm>
        </p:grpSpPr>
        <p:sp>
          <p:nvSpPr>
            <p:cNvPr id="516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5151" name="矩形 229"/>
          <p:cNvSpPr>
            <a:spLocks noChangeArrowheads="1"/>
          </p:cNvSpPr>
          <p:nvPr/>
        </p:nvSpPr>
        <p:spPr bwMode="auto">
          <a:xfrm>
            <a:off x="7019925" y="5132388"/>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5152" name="组合 230"/>
          <p:cNvGrpSpPr/>
          <p:nvPr/>
        </p:nvGrpSpPr>
        <p:grpSpPr bwMode="auto">
          <a:xfrm>
            <a:off x="5846763" y="4813300"/>
            <a:ext cx="1122362" cy="1127125"/>
            <a:chOff x="0" y="0"/>
            <a:chExt cx="3184525" cy="3200400"/>
          </a:xfrm>
        </p:grpSpPr>
        <p:sp>
          <p:nvSpPr>
            <p:cNvPr id="515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5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5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5158" name="组合 235"/>
            <p:cNvGrpSpPr/>
            <p:nvPr/>
          </p:nvGrpSpPr>
          <p:grpSpPr bwMode="auto">
            <a:xfrm>
              <a:off x="374268" y="428729"/>
              <a:ext cx="2467358" cy="2338363"/>
              <a:chOff x="0" y="0"/>
              <a:chExt cx="1427163" cy="1352550"/>
            </a:xfrm>
          </p:grpSpPr>
          <p:sp>
            <p:nvSpPr>
              <p:cNvPr id="515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5153" name="文本框 238"/>
          <p:cNvSpPr>
            <a:spLocks noChangeArrowheads="1"/>
          </p:cNvSpPr>
          <p:nvPr/>
        </p:nvSpPr>
        <p:spPr bwMode="auto">
          <a:xfrm>
            <a:off x="6078538" y="4856163"/>
            <a:ext cx="658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316"/>
          <p:cNvGrpSpPr/>
          <p:nvPr/>
        </p:nvGrpSpPr>
        <p:grpSpPr bwMode="auto">
          <a:xfrm>
            <a:off x="8394700" y="5449888"/>
            <a:ext cx="461963" cy="490537"/>
            <a:chOff x="0" y="0"/>
            <a:chExt cx="461963" cy="490538"/>
          </a:xfrm>
        </p:grpSpPr>
        <p:sp>
          <p:nvSpPr>
            <p:cNvPr id="23587" name="Freeform 8"/>
            <p:cNvSpPr>
              <a:spLocks noChangeArrowheads="1"/>
            </p:cNvSpPr>
            <p:nvPr/>
          </p:nvSpPr>
          <p:spPr bwMode="auto">
            <a:xfrm>
              <a:off x="133350" y="0"/>
              <a:ext cx="201613" cy="104775"/>
            </a:xfrm>
            <a:custGeom>
              <a:avLst/>
              <a:gdLst>
                <a:gd name="T0" fmla="*/ 724858472 w 27"/>
                <a:gd name="T1" fmla="*/ 224038886 h 14"/>
                <a:gd name="T2" fmla="*/ 1282437892 w 27"/>
                <a:gd name="T3" fmla="*/ 784128616 h 14"/>
                <a:gd name="T4" fmla="*/ 1505474140 w 27"/>
                <a:gd name="T5" fmla="*/ 784128616 h 14"/>
                <a:gd name="T6" fmla="*/ 724858472 w 27"/>
                <a:gd name="T7" fmla="*/ 0 h 14"/>
                <a:gd name="T8" fmla="*/ 0 w 27"/>
                <a:gd name="T9" fmla="*/ 784128616 h 14"/>
                <a:gd name="T10" fmla="*/ 223036248 w 27"/>
                <a:gd name="T11" fmla="*/ 784128616 h 14"/>
                <a:gd name="T12" fmla="*/ 724858472 w 27"/>
                <a:gd name="T13" fmla="*/ 224038886 h 14"/>
                <a:gd name="T14" fmla="*/ 0 60000 65536"/>
                <a:gd name="T15" fmla="*/ 0 60000 65536"/>
                <a:gd name="T16" fmla="*/ 0 60000 65536"/>
                <a:gd name="T17" fmla="*/ 0 60000 65536"/>
                <a:gd name="T18" fmla="*/ 0 60000 65536"/>
                <a:gd name="T19" fmla="*/ 0 60000 65536"/>
                <a:gd name="T20" fmla="*/ 0 60000 65536"/>
                <a:gd name="T21" fmla="*/ 0 w 27"/>
                <a:gd name="T22" fmla="*/ 0 h 14"/>
                <a:gd name="T23" fmla="*/ 27 w 2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4">
                  <a:moveTo>
                    <a:pt x="13" y="4"/>
                  </a:moveTo>
                  <a:cubicBezTo>
                    <a:pt x="19" y="4"/>
                    <a:pt x="23" y="8"/>
                    <a:pt x="23" y="14"/>
                  </a:cubicBezTo>
                  <a:cubicBezTo>
                    <a:pt x="27" y="14"/>
                    <a:pt x="27" y="14"/>
                    <a:pt x="27" y="14"/>
                  </a:cubicBezTo>
                  <a:cubicBezTo>
                    <a:pt x="27" y="6"/>
                    <a:pt x="21" y="0"/>
                    <a:pt x="13" y="0"/>
                  </a:cubicBezTo>
                  <a:cubicBezTo>
                    <a:pt x="6" y="0"/>
                    <a:pt x="0" y="6"/>
                    <a:pt x="0" y="14"/>
                  </a:cubicBezTo>
                  <a:cubicBezTo>
                    <a:pt x="4" y="14"/>
                    <a:pt x="4" y="14"/>
                    <a:pt x="4" y="14"/>
                  </a:cubicBezTo>
                  <a:cubicBezTo>
                    <a:pt x="4" y="8"/>
                    <a:pt x="8" y="4"/>
                    <a:pt x="13" y="4"/>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8" name="Rectangle 9"/>
            <p:cNvSpPr>
              <a:spLocks noChangeArrowheads="1"/>
            </p:cNvSpPr>
            <p:nvPr/>
          </p:nvSpPr>
          <p:spPr bwMode="auto">
            <a:xfrm>
              <a:off x="0" y="133350"/>
              <a:ext cx="461963" cy="141288"/>
            </a:xfrm>
            <a:prstGeom prst="rect">
              <a:avLst/>
            </a:pr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23589" name="Rectangle 10"/>
            <p:cNvSpPr>
              <a:spLocks noChangeArrowheads="1"/>
            </p:cNvSpPr>
            <p:nvPr/>
          </p:nvSpPr>
          <p:spPr bwMode="auto">
            <a:xfrm>
              <a:off x="0" y="290513"/>
              <a:ext cx="461963" cy="200025"/>
            </a:xfrm>
            <a:prstGeom prst="rect">
              <a:avLst/>
            </a:pr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grpSp>
      <p:sp>
        <p:nvSpPr>
          <p:cNvPr id="23555" name="Freeform 136"/>
          <p:cNvSpPr>
            <a:spLocks noChangeArrowheads="1"/>
          </p:cNvSpPr>
          <p:nvPr/>
        </p:nvSpPr>
        <p:spPr bwMode="auto">
          <a:xfrm>
            <a:off x="8074025" y="4205288"/>
            <a:ext cx="320675" cy="528637"/>
          </a:xfrm>
          <a:custGeom>
            <a:avLst/>
            <a:gdLst>
              <a:gd name="T0" fmla="*/ 2147483646 w 43"/>
              <a:gd name="T1" fmla="*/ 2147483646 h 71"/>
              <a:gd name="T2" fmla="*/ 1890916069 w 43"/>
              <a:gd name="T3" fmla="*/ 1940291375 h 71"/>
              <a:gd name="T4" fmla="*/ 1223531734 w 43"/>
              <a:gd name="T5" fmla="*/ 1718546768 h 71"/>
              <a:gd name="T6" fmla="*/ 611765867 w 43"/>
              <a:gd name="T7" fmla="*/ 1496794715 h 71"/>
              <a:gd name="T8" fmla="*/ 500536387 w 43"/>
              <a:gd name="T9" fmla="*/ 1219610233 h 71"/>
              <a:gd name="T10" fmla="*/ 667384335 w 43"/>
              <a:gd name="T11" fmla="*/ 942425750 h 71"/>
              <a:gd name="T12" fmla="*/ 1167920723 w 43"/>
              <a:gd name="T13" fmla="*/ 776113572 h 71"/>
              <a:gd name="T14" fmla="*/ 1724068121 w 43"/>
              <a:gd name="T15" fmla="*/ 942425750 h 71"/>
              <a:gd name="T16" fmla="*/ 1890916069 w 43"/>
              <a:gd name="T17" fmla="*/ 1385922411 h 71"/>
              <a:gd name="T18" fmla="*/ 2147483646 w 43"/>
              <a:gd name="T19" fmla="*/ 1330489982 h 71"/>
              <a:gd name="T20" fmla="*/ 2147483646 w 43"/>
              <a:gd name="T21" fmla="*/ 886993321 h 71"/>
              <a:gd name="T22" fmla="*/ 1779686590 w 43"/>
              <a:gd name="T23" fmla="*/ 554368964 h 71"/>
              <a:gd name="T24" fmla="*/ 1501609162 w 43"/>
              <a:gd name="T25" fmla="*/ 498929090 h 71"/>
              <a:gd name="T26" fmla="*/ 1501609162 w 43"/>
              <a:gd name="T27" fmla="*/ 0 h 71"/>
              <a:gd name="T28" fmla="*/ 889843295 w 43"/>
              <a:gd name="T29" fmla="*/ 0 h 71"/>
              <a:gd name="T30" fmla="*/ 889843295 w 43"/>
              <a:gd name="T31" fmla="*/ 498929090 h 71"/>
              <a:gd name="T32" fmla="*/ 611765867 w 43"/>
              <a:gd name="T33" fmla="*/ 554368964 h 71"/>
              <a:gd name="T34" fmla="*/ 222458959 w 43"/>
              <a:gd name="T35" fmla="*/ 831553447 h 71"/>
              <a:gd name="T36" fmla="*/ 111229480 w 43"/>
              <a:gd name="T37" fmla="*/ 1275050107 h 71"/>
              <a:gd name="T38" fmla="*/ 222458959 w 43"/>
              <a:gd name="T39" fmla="*/ 1663106893 h 71"/>
              <a:gd name="T40" fmla="*/ 556154856 w 43"/>
              <a:gd name="T41" fmla="*/ 1940291375 h 71"/>
              <a:gd name="T42" fmla="*/ 1112302254 w 43"/>
              <a:gd name="T43" fmla="*/ 2106603554 h 71"/>
              <a:gd name="T44" fmla="*/ 1668457110 w 43"/>
              <a:gd name="T45" fmla="*/ 2147483646 h 71"/>
              <a:gd name="T46" fmla="*/ 1946534538 w 43"/>
              <a:gd name="T47" fmla="*/ 2147483646 h 71"/>
              <a:gd name="T48" fmla="*/ 2002145549 w 43"/>
              <a:gd name="T49" fmla="*/ 2147483646 h 71"/>
              <a:gd name="T50" fmla="*/ 1946534538 w 43"/>
              <a:gd name="T51" fmla="*/ 2147483646 h 71"/>
              <a:gd name="T52" fmla="*/ 1668457110 w 43"/>
              <a:gd name="T53" fmla="*/ 2147483646 h 71"/>
              <a:gd name="T54" fmla="*/ 1279150202 w 43"/>
              <a:gd name="T55" fmla="*/ 2147483646 h 71"/>
              <a:gd name="T56" fmla="*/ 778613815 w 43"/>
              <a:gd name="T57" fmla="*/ 2147483646 h 71"/>
              <a:gd name="T58" fmla="*/ 500536387 w 43"/>
              <a:gd name="T59" fmla="*/ 2147483646 h 71"/>
              <a:gd name="T60" fmla="*/ 389306908 w 43"/>
              <a:gd name="T61" fmla="*/ 2147483646 h 71"/>
              <a:gd name="T62" fmla="*/ 0 w 43"/>
              <a:gd name="T63" fmla="*/ 2147483646 h 71"/>
              <a:gd name="T64" fmla="*/ 166847948 w 43"/>
              <a:gd name="T65" fmla="*/ 2147483646 h 71"/>
              <a:gd name="T66" fmla="*/ 611765867 w 43"/>
              <a:gd name="T67" fmla="*/ 2147483646 h 71"/>
              <a:gd name="T68" fmla="*/ 889843295 w 43"/>
              <a:gd name="T69" fmla="*/ 2147483646 h 71"/>
              <a:gd name="T70" fmla="*/ 889843295 w 43"/>
              <a:gd name="T71" fmla="*/ 2147483646 h 71"/>
              <a:gd name="T72" fmla="*/ 1501609162 w 43"/>
              <a:gd name="T73" fmla="*/ 2147483646 h 71"/>
              <a:gd name="T74" fmla="*/ 1501609162 w 43"/>
              <a:gd name="T75" fmla="*/ 2147483646 h 71"/>
              <a:gd name="T76" fmla="*/ 1835297601 w 43"/>
              <a:gd name="T77" fmla="*/ 2147483646 h 71"/>
              <a:gd name="T78" fmla="*/ 2147483646 w 43"/>
              <a:gd name="T79" fmla="*/ 2147483646 h 71"/>
              <a:gd name="T80" fmla="*/ 2147483646 w 43"/>
              <a:gd name="T81" fmla="*/ 2147483646 h 71"/>
              <a:gd name="T82" fmla="*/ 2147483646 w 43"/>
              <a:gd name="T83" fmla="*/ 2147483646 h 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71"/>
              <a:gd name="T128" fmla="*/ 43 w 43"/>
              <a:gd name="T129" fmla="*/ 71 h 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71">
                <a:moveTo>
                  <a:pt x="41" y="40"/>
                </a:moveTo>
                <a:cubicBezTo>
                  <a:pt x="39" y="38"/>
                  <a:pt x="37" y="36"/>
                  <a:pt x="34" y="35"/>
                </a:cubicBezTo>
                <a:cubicBezTo>
                  <a:pt x="32" y="34"/>
                  <a:pt x="28" y="32"/>
                  <a:pt x="22" y="31"/>
                </a:cubicBezTo>
                <a:cubicBezTo>
                  <a:pt x="16" y="30"/>
                  <a:pt x="12" y="28"/>
                  <a:pt x="11" y="27"/>
                </a:cubicBezTo>
                <a:cubicBezTo>
                  <a:pt x="10" y="26"/>
                  <a:pt x="9" y="24"/>
                  <a:pt x="9" y="22"/>
                </a:cubicBezTo>
                <a:cubicBezTo>
                  <a:pt x="9" y="20"/>
                  <a:pt x="10" y="18"/>
                  <a:pt x="12" y="17"/>
                </a:cubicBezTo>
                <a:cubicBezTo>
                  <a:pt x="14" y="15"/>
                  <a:pt x="17" y="14"/>
                  <a:pt x="21" y="14"/>
                </a:cubicBezTo>
                <a:cubicBezTo>
                  <a:pt x="26" y="14"/>
                  <a:pt x="29" y="15"/>
                  <a:pt x="31" y="17"/>
                </a:cubicBezTo>
                <a:cubicBezTo>
                  <a:pt x="33" y="19"/>
                  <a:pt x="34" y="21"/>
                  <a:pt x="34" y="25"/>
                </a:cubicBezTo>
                <a:cubicBezTo>
                  <a:pt x="41" y="24"/>
                  <a:pt x="41" y="24"/>
                  <a:pt x="41" y="24"/>
                </a:cubicBezTo>
                <a:cubicBezTo>
                  <a:pt x="41" y="21"/>
                  <a:pt x="40" y="18"/>
                  <a:pt x="39" y="16"/>
                </a:cubicBezTo>
                <a:cubicBezTo>
                  <a:pt x="37" y="13"/>
                  <a:pt x="35" y="11"/>
                  <a:pt x="32" y="10"/>
                </a:cubicBezTo>
                <a:cubicBezTo>
                  <a:pt x="30" y="9"/>
                  <a:pt x="29" y="9"/>
                  <a:pt x="27" y="9"/>
                </a:cubicBezTo>
                <a:cubicBezTo>
                  <a:pt x="27" y="0"/>
                  <a:pt x="27" y="0"/>
                  <a:pt x="27" y="0"/>
                </a:cubicBezTo>
                <a:cubicBezTo>
                  <a:pt x="16" y="0"/>
                  <a:pt x="16" y="0"/>
                  <a:pt x="16" y="0"/>
                </a:cubicBezTo>
                <a:cubicBezTo>
                  <a:pt x="16" y="9"/>
                  <a:pt x="16" y="9"/>
                  <a:pt x="16" y="9"/>
                </a:cubicBezTo>
                <a:cubicBezTo>
                  <a:pt x="14" y="9"/>
                  <a:pt x="13" y="9"/>
                  <a:pt x="11" y="10"/>
                </a:cubicBezTo>
                <a:cubicBezTo>
                  <a:pt x="8" y="11"/>
                  <a:pt x="6" y="13"/>
                  <a:pt x="4" y="15"/>
                </a:cubicBezTo>
                <a:cubicBezTo>
                  <a:pt x="3" y="18"/>
                  <a:pt x="2" y="20"/>
                  <a:pt x="2" y="23"/>
                </a:cubicBezTo>
                <a:cubicBezTo>
                  <a:pt x="2" y="25"/>
                  <a:pt x="3" y="28"/>
                  <a:pt x="4" y="30"/>
                </a:cubicBezTo>
                <a:cubicBezTo>
                  <a:pt x="5" y="32"/>
                  <a:pt x="7" y="33"/>
                  <a:pt x="10" y="35"/>
                </a:cubicBezTo>
                <a:cubicBezTo>
                  <a:pt x="12" y="36"/>
                  <a:pt x="15" y="37"/>
                  <a:pt x="20" y="38"/>
                </a:cubicBezTo>
                <a:cubicBezTo>
                  <a:pt x="25" y="39"/>
                  <a:pt x="28" y="40"/>
                  <a:pt x="30" y="41"/>
                </a:cubicBezTo>
                <a:cubicBezTo>
                  <a:pt x="32" y="41"/>
                  <a:pt x="34" y="43"/>
                  <a:pt x="35" y="44"/>
                </a:cubicBezTo>
                <a:cubicBezTo>
                  <a:pt x="36" y="45"/>
                  <a:pt x="36" y="47"/>
                  <a:pt x="36" y="48"/>
                </a:cubicBezTo>
                <a:cubicBezTo>
                  <a:pt x="36" y="50"/>
                  <a:pt x="36" y="51"/>
                  <a:pt x="35" y="53"/>
                </a:cubicBezTo>
                <a:cubicBezTo>
                  <a:pt x="34" y="54"/>
                  <a:pt x="32" y="55"/>
                  <a:pt x="30" y="56"/>
                </a:cubicBezTo>
                <a:cubicBezTo>
                  <a:pt x="28" y="57"/>
                  <a:pt x="25" y="57"/>
                  <a:pt x="23" y="57"/>
                </a:cubicBezTo>
                <a:cubicBezTo>
                  <a:pt x="20" y="57"/>
                  <a:pt x="17" y="57"/>
                  <a:pt x="14" y="56"/>
                </a:cubicBezTo>
                <a:cubicBezTo>
                  <a:pt x="12" y="55"/>
                  <a:pt x="10" y="53"/>
                  <a:pt x="9" y="52"/>
                </a:cubicBezTo>
                <a:cubicBezTo>
                  <a:pt x="8" y="50"/>
                  <a:pt x="7" y="48"/>
                  <a:pt x="7" y="45"/>
                </a:cubicBezTo>
                <a:cubicBezTo>
                  <a:pt x="0" y="46"/>
                  <a:pt x="0" y="46"/>
                  <a:pt x="0" y="46"/>
                </a:cubicBezTo>
                <a:cubicBezTo>
                  <a:pt x="0" y="49"/>
                  <a:pt x="1" y="52"/>
                  <a:pt x="3" y="55"/>
                </a:cubicBezTo>
                <a:cubicBezTo>
                  <a:pt x="5" y="58"/>
                  <a:pt x="7" y="60"/>
                  <a:pt x="11" y="62"/>
                </a:cubicBezTo>
                <a:cubicBezTo>
                  <a:pt x="12" y="62"/>
                  <a:pt x="14" y="63"/>
                  <a:pt x="16" y="63"/>
                </a:cubicBezTo>
                <a:cubicBezTo>
                  <a:pt x="16" y="71"/>
                  <a:pt x="16" y="71"/>
                  <a:pt x="16" y="71"/>
                </a:cubicBezTo>
                <a:cubicBezTo>
                  <a:pt x="27" y="71"/>
                  <a:pt x="27" y="71"/>
                  <a:pt x="27" y="71"/>
                </a:cubicBezTo>
                <a:cubicBezTo>
                  <a:pt x="27" y="63"/>
                  <a:pt x="27" y="63"/>
                  <a:pt x="27" y="63"/>
                </a:cubicBezTo>
                <a:cubicBezTo>
                  <a:pt x="29" y="63"/>
                  <a:pt x="32" y="63"/>
                  <a:pt x="33" y="62"/>
                </a:cubicBezTo>
                <a:cubicBezTo>
                  <a:pt x="36" y="60"/>
                  <a:pt x="39" y="58"/>
                  <a:pt x="40" y="56"/>
                </a:cubicBezTo>
                <a:cubicBezTo>
                  <a:pt x="42" y="53"/>
                  <a:pt x="43" y="51"/>
                  <a:pt x="43" y="48"/>
                </a:cubicBezTo>
                <a:cubicBezTo>
                  <a:pt x="43" y="45"/>
                  <a:pt x="42" y="42"/>
                  <a:pt x="41" y="40"/>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3556" name="组合 313"/>
          <p:cNvGrpSpPr/>
          <p:nvPr/>
        </p:nvGrpSpPr>
        <p:grpSpPr bwMode="auto">
          <a:xfrm>
            <a:off x="7191375" y="1647825"/>
            <a:ext cx="403225" cy="512763"/>
            <a:chOff x="0" y="0"/>
            <a:chExt cx="403225" cy="512763"/>
          </a:xfrm>
        </p:grpSpPr>
        <p:sp>
          <p:nvSpPr>
            <p:cNvPr id="23584" name="Freeform 142"/>
            <p:cNvSpPr>
              <a:spLocks noChangeArrowheads="1"/>
            </p:cNvSpPr>
            <p:nvPr/>
          </p:nvSpPr>
          <p:spPr bwMode="auto">
            <a:xfrm>
              <a:off x="149225" y="0"/>
              <a:ext cx="104775" cy="512763"/>
            </a:xfrm>
            <a:custGeom>
              <a:avLst/>
              <a:gdLst>
                <a:gd name="T0" fmla="*/ 784128616 w 14"/>
                <a:gd name="T1" fmla="*/ 2147483646 h 69"/>
                <a:gd name="T2" fmla="*/ 392068050 w 14"/>
                <a:gd name="T3" fmla="*/ 2147483646 h 69"/>
                <a:gd name="T4" fmla="*/ 0 w 14"/>
                <a:gd name="T5" fmla="*/ 2147483646 h 69"/>
                <a:gd name="T6" fmla="*/ 0 w 14"/>
                <a:gd name="T7" fmla="*/ 386571283 h 69"/>
                <a:gd name="T8" fmla="*/ 392068050 w 14"/>
                <a:gd name="T9" fmla="*/ 0 h 69"/>
                <a:gd name="T10" fmla="*/ 784128616 w 14"/>
                <a:gd name="T11" fmla="*/ 386571283 h 69"/>
                <a:gd name="T12" fmla="*/ 784128616 w 14"/>
                <a:gd name="T13" fmla="*/ 2147483646 h 69"/>
                <a:gd name="T14" fmla="*/ 0 60000 65536"/>
                <a:gd name="T15" fmla="*/ 0 60000 65536"/>
                <a:gd name="T16" fmla="*/ 0 60000 65536"/>
                <a:gd name="T17" fmla="*/ 0 60000 65536"/>
                <a:gd name="T18" fmla="*/ 0 60000 65536"/>
                <a:gd name="T19" fmla="*/ 0 60000 65536"/>
                <a:gd name="T20" fmla="*/ 0 60000 65536"/>
                <a:gd name="T21" fmla="*/ 0 w 14"/>
                <a:gd name="T22" fmla="*/ 0 h 69"/>
                <a:gd name="T23" fmla="*/ 14 w 1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69">
                  <a:moveTo>
                    <a:pt x="14" y="62"/>
                  </a:moveTo>
                  <a:cubicBezTo>
                    <a:pt x="14" y="66"/>
                    <a:pt x="11" y="69"/>
                    <a:pt x="7" y="69"/>
                  </a:cubicBezTo>
                  <a:cubicBezTo>
                    <a:pt x="3" y="69"/>
                    <a:pt x="0" y="66"/>
                    <a:pt x="0" y="62"/>
                  </a:cubicBezTo>
                  <a:cubicBezTo>
                    <a:pt x="0" y="7"/>
                    <a:pt x="0" y="7"/>
                    <a:pt x="0" y="7"/>
                  </a:cubicBezTo>
                  <a:cubicBezTo>
                    <a:pt x="0" y="3"/>
                    <a:pt x="3" y="0"/>
                    <a:pt x="7" y="0"/>
                  </a:cubicBezTo>
                  <a:cubicBezTo>
                    <a:pt x="11" y="0"/>
                    <a:pt x="14" y="3"/>
                    <a:pt x="14" y="7"/>
                  </a:cubicBezTo>
                  <a:lnTo>
                    <a:pt x="14" y="62"/>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5" name="Freeform 143"/>
            <p:cNvSpPr>
              <a:spLocks noChangeArrowheads="1"/>
            </p:cNvSpPr>
            <p:nvPr/>
          </p:nvSpPr>
          <p:spPr bwMode="auto">
            <a:xfrm>
              <a:off x="0" y="312738"/>
              <a:ext cx="104775" cy="200025"/>
            </a:xfrm>
            <a:custGeom>
              <a:avLst/>
              <a:gdLst>
                <a:gd name="T0" fmla="*/ 784128616 w 14"/>
                <a:gd name="T1" fmla="*/ 1097670525 h 27"/>
                <a:gd name="T2" fmla="*/ 392068050 w 14"/>
                <a:gd name="T3" fmla="*/ 1481851875 h 27"/>
                <a:gd name="T4" fmla="*/ 0 w 14"/>
                <a:gd name="T5" fmla="*/ 1097670525 h 27"/>
                <a:gd name="T6" fmla="*/ 0 w 14"/>
                <a:gd name="T7" fmla="*/ 384181350 h 27"/>
                <a:gd name="T8" fmla="*/ 392068050 w 14"/>
                <a:gd name="T9" fmla="*/ 0 h 27"/>
                <a:gd name="T10" fmla="*/ 784128616 w 14"/>
                <a:gd name="T11" fmla="*/ 384181350 h 27"/>
                <a:gd name="T12" fmla="*/ 784128616 w 14"/>
                <a:gd name="T13" fmla="*/ 1097670525 h 27"/>
                <a:gd name="T14" fmla="*/ 0 60000 65536"/>
                <a:gd name="T15" fmla="*/ 0 60000 65536"/>
                <a:gd name="T16" fmla="*/ 0 60000 65536"/>
                <a:gd name="T17" fmla="*/ 0 60000 65536"/>
                <a:gd name="T18" fmla="*/ 0 60000 65536"/>
                <a:gd name="T19" fmla="*/ 0 60000 65536"/>
                <a:gd name="T20" fmla="*/ 0 60000 65536"/>
                <a:gd name="T21" fmla="*/ 0 w 14"/>
                <a:gd name="T22" fmla="*/ 0 h 27"/>
                <a:gd name="T23" fmla="*/ 14 w 1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7">
                  <a:moveTo>
                    <a:pt x="14" y="20"/>
                  </a:moveTo>
                  <a:cubicBezTo>
                    <a:pt x="14" y="24"/>
                    <a:pt x="11" y="27"/>
                    <a:pt x="7" y="27"/>
                  </a:cubicBezTo>
                  <a:cubicBezTo>
                    <a:pt x="3" y="27"/>
                    <a:pt x="0" y="24"/>
                    <a:pt x="0" y="20"/>
                  </a:cubicBezTo>
                  <a:cubicBezTo>
                    <a:pt x="0" y="7"/>
                    <a:pt x="0" y="7"/>
                    <a:pt x="0" y="7"/>
                  </a:cubicBezTo>
                  <a:cubicBezTo>
                    <a:pt x="0" y="3"/>
                    <a:pt x="3" y="0"/>
                    <a:pt x="7" y="0"/>
                  </a:cubicBezTo>
                  <a:cubicBezTo>
                    <a:pt x="11" y="0"/>
                    <a:pt x="14" y="3"/>
                    <a:pt x="14" y="7"/>
                  </a:cubicBezTo>
                  <a:lnTo>
                    <a:pt x="14" y="20"/>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6" name="Freeform 144"/>
            <p:cNvSpPr>
              <a:spLocks noChangeArrowheads="1"/>
            </p:cNvSpPr>
            <p:nvPr/>
          </p:nvSpPr>
          <p:spPr bwMode="auto">
            <a:xfrm>
              <a:off x="298450" y="163513"/>
              <a:ext cx="104775" cy="349250"/>
            </a:xfrm>
            <a:custGeom>
              <a:avLst/>
              <a:gdLst>
                <a:gd name="T0" fmla="*/ 784128616 w 14"/>
                <a:gd name="T1" fmla="*/ 2147483646 h 47"/>
                <a:gd name="T2" fmla="*/ 392068050 w 14"/>
                <a:gd name="T3" fmla="*/ 2147483646 h 47"/>
                <a:gd name="T4" fmla="*/ 0 w 14"/>
                <a:gd name="T5" fmla="*/ 2147483646 h 47"/>
                <a:gd name="T6" fmla="*/ 0 w 14"/>
                <a:gd name="T7" fmla="*/ 386523149 h 47"/>
                <a:gd name="T8" fmla="*/ 392068050 w 14"/>
                <a:gd name="T9" fmla="*/ 0 h 47"/>
                <a:gd name="T10" fmla="*/ 784128616 w 14"/>
                <a:gd name="T11" fmla="*/ 386523149 h 47"/>
                <a:gd name="T12" fmla="*/ 784128616 w 14"/>
                <a:gd name="T13" fmla="*/ 2147483646 h 47"/>
                <a:gd name="T14" fmla="*/ 0 60000 65536"/>
                <a:gd name="T15" fmla="*/ 0 60000 65536"/>
                <a:gd name="T16" fmla="*/ 0 60000 65536"/>
                <a:gd name="T17" fmla="*/ 0 60000 65536"/>
                <a:gd name="T18" fmla="*/ 0 60000 65536"/>
                <a:gd name="T19" fmla="*/ 0 60000 65536"/>
                <a:gd name="T20" fmla="*/ 0 60000 65536"/>
                <a:gd name="T21" fmla="*/ 0 w 14"/>
                <a:gd name="T22" fmla="*/ 0 h 47"/>
                <a:gd name="T23" fmla="*/ 14 w 14"/>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7">
                  <a:moveTo>
                    <a:pt x="14" y="40"/>
                  </a:moveTo>
                  <a:cubicBezTo>
                    <a:pt x="14" y="44"/>
                    <a:pt x="11" y="47"/>
                    <a:pt x="7" y="47"/>
                  </a:cubicBezTo>
                  <a:cubicBezTo>
                    <a:pt x="3" y="47"/>
                    <a:pt x="0" y="44"/>
                    <a:pt x="0" y="40"/>
                  </a:cubicBezTo>
                  <a:cubicBezTo>
                    <a:pt x="0" y="7"/>
                    <a:pt x="0" y="7"/>
                    <a:pt x="0" y="7"/>
                  </a:cubicBezTo>
                  <a:cubicBezTo>
                    <a:pt x="0" y="3"/>
                    <a:pt x="3" y="0"/>
                    <a:pt x="7" y="0"/>
                  </a:cubicBezTo>
                  <a:cubicBezTo>
                    <a:pt x="11" y="0"/>
                    <a:pt x="14" y="3"/>
                    <a:pt x="14" y="7"/>
                  </a:cubicBezTo>
                  <a:lnTo>
                    <a:pt x="14" y="40"/>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3557" name="Freeform 271"/>
          <p:cNvSpPr>
            <a:spLocks noEditPoints="1" noChangeArrowheads="1"/>
          </p:cNvSpPr>
          <p:nvPr/>
        </p:nvSpPr>
        <p:spPr bwMode="auto">
          <a:xfrm>
            <a:off x="7608888" y="2908300"/>
            <a:ext cx="449262" cy="446088"/>
          </a:xfrm>
          <a:custGeom>
            <a:avLst/>
            <a:gdLst>
              <a:gd name="T0" fmla="*/ 2147483646 w 60"/>
              <a:gd name="T1" fmla="*/ 2045224262 h 60"/>
              <a:gd name="T2" fmla="*/ 2147483646 w 60"/>
              <a:gd name="T3" fmla="*/ 1271350800 h 60"/>
              <a:gd name="T4" fmla="*/ 2147483646 w 60"/>
              <a:gd name="T5" fmla="*/ 1271350800 h 60"/>
              <a:gd name="T6" fmla="*/ 2147483646 w 60"/>
              <a:gd name="T7" fmla="*/ 1050247283 h 60"/>
              <a:gd name="T8" fmla="*/ 2147483646 w 60"/>
              <a:gd name="T9" fmla="*/ 718588290 h 60"/>
              <a:gd name="T10" fmla="*/ 2147483646 w 60"/>
              <a:gd name="T11" fmla="*/ 221103517 h 60"/>
              <a:gd name="T12" fmla="*/ 2147483646 w 60"/>
              <a:gd name="T13" fmla="*/ 552762510 h 60"/>
              <a:gd name="T14" fmla="*/ 2018369437 w 60"/>
              <a:gd name="T15" fmla="*/ 497484772 h 60"/>
              <a:gd name="T16" fmla="*/ 2018369437 w 60"/>
              <a:gd name="T17" fmla="*/ 0 h 60"/>
              <a:gd name="T18" fmla="*/ 1681977026 w 60"/>
              <a:gd name="T19" fmla="*/ 0 h 60"/>
              <a:gd name="T20" fmla="*/ 1289509231 w 60"/>
              <a:gd name="T21" fmla="*/ 0 h 60"/>
              <a:gd name="T22" fmla="*/ 1289509231 w 60"/>
              <a:gd name="T23" fmla="*/ 497484772 h 60"/>
              <a:gd name="T24" fmla="*/ 1121313026 w 60"/>
              <a:gd name="T25" fmla="*/ 608040248 h 60"/>
              <a:gd name="T26" fmla="*/ 728852718 w 60"/>
              <a:gd name="T27" fmla="*/ 221103517 h 60"/>
              <a:gd name="T28" fmla="*/ 224264103 w 60"/>
              <a:gd name="T29" fmla="*/ 718588290 h 60"/>
              <a:gd name="T30" fmla="*/ 616724411 w 60"/>
              <a:gd name="T31" fmla="*/ 1160802759 h 60"/>
              <a:gd name="T32" fmla="*/ 560656513 w 60"/>
              <a:gd name="T33" fmla="*/ 1271350800 h 60"/>
              <a:gd name="T34" fmla="*/ 0 w 60"/>
              <a:gd name="T35" fmla="*/ 1271350800 h 60"/>
              <a:gd name="T36" fmla="*/ 0 w 60"/>
              <a:gd name="T37" fmla="*/ 2045224262 h 60"/>
              <a:gd name="T38" fmla="*/ 560656513 w 60"/>
              <a:gd name="T39" fmla="*/ 2045224262 h 60"/>
              <a:gd name="T40" fmla="*/ 616724411 w 60"/>
              <a:gd name="T41" fmla="*/ 2147483646 h 60"/>
              <a:gd name="T42" fmla="*/ 224264103 w 60"/>
              <a:gd name="T43" fmla="*/ 2147483646 h 60"/>
              <a:gd name="T44" fmla="*/ 728852718 w 60"/>
              <a:gd name="T45" fmla="*/ 2147483646 h 60"/>
              <a:gd name="T46" fmla="*/ 1121313026 w 60"/>
              <a:gd name="T47" fmla="*/ 2147483646 h 60"/>
              <a:gd name="T48" fmla="*/ 1289509231 w 60"/>
              <a:gd name="T49" fmla="*/ 2147483646 h 60"/>
              <a:gd name="T50" fmla="*/ 1289509231 w 60"/>
              <a:gd name="T51" fmla="*/ 2147483646 h 60"/>
              <a:gd name="T52" fmla="*/ 1681977026 w 60"/>
              <a:gd name="T53" fmla="*/ 2147483646 h 60"/>
              <a:gd name="T54" fmla="*/ 2018369437 w 60"/>
              <a:gd name="T55" fmla="*/ 2147483646 h 60"/>
              <a:gd name="T56" fmla="*/ 2018369437 w 60"/>
              <a:gd name="T57" fmla="*/ 2147483646 h 60"/>
              <a:gd name="T58" fmla="*/ 2147483646 w 60"/>
              <a:gd name="T59" fmla="*/ 2147483646 h 60"/>
              <a:gd name="T60" fmla="*/ 2147483646 w 60"/>
              <a:gd name="T61" fmla="*/ 2147483646 h 60"/>
              <a:gd name="T62" fmla="*/ 2147483646 w 60"/>
              <a:gd name="T63" fmla="*/ 2147483646 h 60"/>
              <a:gd name="T64" fmla="*/ 2147483646 w 60"/>
              <a:gd name="T65" fmla="*/ 2147483646 h 60"/>
              <a:gd name="T66" fmla="*/ 2147483646 w 60"/>
              <a:gd name="T67" fmla="*/ 2045224262 h 60"/>
              <a:gd name="T68" fmla="*/ 2147483646 w 60"/>
              <a:gd name="T69" fmla="*/ 2045224262 h 60"/>
              <a:gd name="T70" fmla="*/ 1681977026 w 60"/>
              <a:gd name="T71" fmla="*/ 2147483646 h 60"/>
              <a:gd name="T72" fmla="*/ 1681977026 w 60"/>
              <a:gd name="T73" fmla="*/ 2147483646 h 60"/>
              <a:gd name="T74" fmla="*/ 953116821 w 60"/>
              <a:gd name="T75" fmla="*/ 1658287531 h 60"/>
              <a:gd name="T76" fmla="*/ 1681977026 w 60"/>
              <a:gd name="T77" fmla="*/ 994969545 h 60"/>
              <a:gd name="T78" fmla="*/ 2147483646 w 60"/>
              <a:gd name="T79" fmla="*/ 1658287531 h 60"/>
              <a:gd name="T80" fmla="*/ 1681977026 w 60"/>
              <a:gd name="T81" fmla="*/ 2147483646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0"/>
              <a:gd name="T125" fmla="*/ 60 w 6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0">
                <a:moveTo>
                  <a:pt x="60" y="37"/>
                </a:moveTo>
                <a:cubicBezTo>
                  <a:pt x="60" y="23"/>
                  <a:pt x="60" y="23"/>
                  <a:pt x="60" y="23"/>
                </a:cubicBezTo>
                <a:cubicBezTo>
                  <a:pt x="52" y="23"/>
                  <a:pt x="52" y="23"/>
                  <a:pt x="52" y="23"/>
                </a:cubicBezTo>
                <a:cubicBezTo>
                  <a:pt x="52" y="22"/>
                  <a:pt x="51" y="20"/>
                  <a:pt x="50" y="19"/>
                </a:cubicBezTo>
                <a:cubicBezTo>
                  <a:pt x="56" y="13"/>
                  <a:pt x="56" y="13"/>
                  <a:pt x="56" y="13"/>
                </a:cubicBezTo>
                <a:cubicBezTo>
                  <a:pt x="46" y="4"/>
                  <a:pt x="46" y="4"/>
                  <a:pt x="46" y="4"/>
                </a:cubicBezTo>
                <a:cubicBezTo>
                  <a:pt x="41" y="10"/>
                  <a:pt x="41" y="10"/>
                  <a:pt x="41" y="10"/>
                </a:cubicBezTo>
                <a:cubicBezTo>
                  <a:pt x="39" y="9"/>
                  <a:pt x="38" y="9"/>
                  <a:pt x="36" y="9"/>
                </a:cubicBezTo>
                <a:cubicBezTo>
                  <a:pt x="36" y="0"/>
                  <a:pt x="36" y="0"/>
                  <a:pt x="36" y="0"/>
                </a:cubicBezTo>
                <a:cubicBezTo>
                  <a:pt x="30" y="0"/>
                  <a:pt x="30" y="0"/>
                  <a:pt x="30" y="0"/>
                </a:cubicBezTo>
                <a:cubicBezTo>
                  <a:pt x="23" y="0"/>
                  <a:pt x="23" y="0"/>
                  <a:pt x="23" y="0"/>
                </a:cubicBezTo>
                <a:cubicBezTo>
                  <a:pt x="23" y="9"/>
                  <a:pt x="23" y="9"/>
                  <a:pt x="23" y="9"/>
                </a:cubicBezTo>
                <a:cubicBezTo>
                  <a:pt x="22" y="10"/>
                  <a:pt x="21" y="10"/>
                  <a:pt x="20" y="11"/>
                </a:cubicBezTo>
                <a:cubicBezTo>
                  <a:pt x="13" y="4"/>
                  <a:pt x="13" y="4"/>
                  <a:pt x="13" y="4"/>
                </a:cubicBezTo>
                <a:cubicBezTo>
                  <a:pt x="4" y="13"/>
                  <a:pt x="4" y="13"/>
                  <a:pt x="4" y="13"/>
                </a:cubicBezTo>
                <a:cubicBezTo>
                  <a:pt x="11" y="21"/>
                  <a:pt x="11" y="21"/>
                  <a:pt x="11" y="21"/>
                </a:cubicBezTo>
                <a:cubicBezTo>
                  <a:pt x="11" y="21"/>
                  <a:pt x="10" y="22"/>
                  <a:pt x="10" y="23"/>
                </a:cubicBezTo>
                <a:cubicBezTo>
                  <a:pt x="0" y="23"/>
                  <a:pt x="0" y="23"/>
                  <a:pt x="0" y="23"/>
                </a:cubicBezTo>
                <a:cubicBezTo>
                  <a:pt x="0" y="37"/>
                  <a:pt x="0" y="37"/>
                  <a:pt x="0" y="37"/>
                </a:cubicBezTo>
                <a:cubicBezTo>
                  <a:pt x="10" y="37"/>
                  <a:pt x="10" y="37"/>
                  <a:pt x="10" y="37"/>
                </a:cubicBezTo>
                <a:cubicBezTo>
                  <a:pt x="10" y="38"/>
                  <a:pt x="11" y="38"/>
                  <a:pt x="11" y="39"/>
                </a:cubicBezTo>
                <a:cubicBezTo>
                  <a:pt x="4" y="46"/>
                  <a:pt x="4" y="46"/>
                  <a:pt x="4" y="46"/>
                </a:cubicBezTo>
                <a:cubicBezTo>
                  <a:pt x="13" y="56"/>
                  <a:pt x="13" y="56"/>
                  <a:pt x="13" y="56"/>
                </a:cubicBezTo>
                <a:cubicBezTo>
                  <a:pt x="20" y="49"/>
                  <a:pt x="20" y="49"/>
                  <a:pt x="20" y="49"/>
                </a:cubicBezTo>
                <a:cubicBezTo>
                  <a:pt x="21" y="50"/>
                  <a:pt x="22" y="50"/>
                  <a:pt x="23" y="51"/>
                </a:cubicBezTo>
                <a:cubicBezTo>
                  <a:pt x="23" y="60"/>
                  <a:pt x="23" y="60"/>
                  <a:pt x="23" y="60"/>
                </a:cubicBezTo>
                <a:cubicBezTo>
                  <a:pt x="30" y="60"/>
                  <a:pt x="30" y="60"/>
                  <a:pt x="30" y="60"/>
                </a:cubicBezTo>
                <a:cubicBezTo>
                  <a:pt x="36" y="60"/>
                  <a:pt x="36" y="60"/>
                  <a:pt x="36" y="60"/>
                </a:cubicBezTo>
                <a:cubicBezTo>
                  <a:pt x="36" y="51"/>
                  <a:pt x="36" y="51"/>
                  <a:pt x="36" y="51"/>
                </a:cubicBezTo>
                <a:cubicBezTo>
                  <a:pt x="38" y="51"/>
                  <a:pt x="39" y="51"/>
                  <a:pt x="41" y="50"/>
                </a:cubicBezTo>
                <a:cubicBezTo>
                  <a:pt x="46" y="56"/>
                  <a:pt x="46" y="56"/>
                  <a:pt x="46" y="56"/>
                </a:cubicBezTo>
                <a:cubicBezTo>
                  <a:pt x="56" y="46"/>
                  <a:pt x="56" y="46"/>
                  <a:pt x="56" y="46"/>
                </a:cubicBezTo>
                <a:cubicBezTo>
                  <a:pt x="50" y="41"/>
                  <a:pt x="50" y="41"/>
                  <a:pt x="50" y="41"/>
                </a:cubicBezTo>
                <a:cubicBezTo>
                  <a:pt x="51" y="40"/>
                  <a:pt x="52" y="38"/>
                  <a:pt x="52" y="37"/>
                </a:cubicBezTo>
                <a:lnTo>
                  <a:pt x="60" y="37"/>
                </a:lnTo>
                <a:close/>
                <a:moveTo>
                  <a:pt x="30" y="42"/>
                </a:moveTo>
                <a:cubicBezTo>
                  <a:pt x="30" y="42"/>
                  <a:pt x="30" y="42"/>
                  <a:pt x="30" y="42"/>
                </a:cubicBezTo>
                <a:cubicBezTo>
                  <a:pt x="23" y="42"/>
                  <a:pt x="17" y="37"/>
                  <a:pt x="17" y="30"/>
                </a:cubicBezTo>
                <a:cubicBezTo>
                  <a:pt x="17" y="23"/>
                  <a:pt x="23" y="18"/>
                  <a:pt x="30" y="18"/>
                </a:cubicBezTo>
                <a:cubicBezTo>
                  <a:pt x="37" y="18"/>
                  <a:pt x="42" y="23"/>
                  <a:pt x="42" y="30"/>
                </a:cubicBezTo>
                <a:cubicBezTo>
                  <a:pt x="42" y="37"/>
                  <a:pt x="37" y="42"/>
                  <a:pt x="30" y="42"/>
                </a:cubicBez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58" name="五边形 318"/>
          <p:cNvSpPr>
            <a:spLocks noChangeArrowheads="1"/>
          </p:cNvSpPr>
          <p:nvPr/>
        </p:nvSpPr>
        <p:spPr bwMode="auto">
          <a:xfrm>
            <a:off x="0" y="1647825"/>
            <a:ext cx="6111875" cy="754063"/>
          </a:xfrm>
          <a:prstGeom prst="homePlate">
            <a:avLst>
              <a:gd name="adj" fmla="val 64579"/>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59" name="五边形 319"/>
          <p:cNvSpPr>
            <a:spLocks noChangeArrowheads="1"/>
          </p:cNvSpPr>
          <p:nvPr/>
        </p:nvSpPr>
        <p:spPr bwMode="auto">
          <a:xfrm>
            <a:off x="0" y="2874963"/>
            <a:ext cx="6565900" cy="754062"/>
          </a:xfrm>
          <a:prstGeom prst="homePlate">
            <a:avLst>
              <a:gd name="adj" fmla="val 64539"/>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60" name="五边形 320"/>
          <p:cNvSpPr>
            <a:spLocks noChangeArrowheads="1"/>
          </p:cNvSpPr>
          <p:nvPr/>
        </p:nvSpPr>
        <p:spPr bwMode="auto">
          <a:xfrm>
            <a:off x="1588" y="4103688"/>
            <a:ext cx="7186612" cy="754062"/>
          </a:xfrm>
          <a:prstGeom prst="homePlate">
            <a:avLst>
              <a:gd name="adj" fmla="val 64552"/>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61" name="五边形 321"/>
          <p:cNvSpPr>
            <a:spLocks noChangeArrowheads="1"/>
          </p:cNvSpPr>
          <p:nvPr/>
        </p:nvSpPr>
        <p:spPr bwMode="auto">
          <a:xfrm>
            <a:off x="0" y="5330825"/>
            <a:ext cx="7656513" cy="754063"/>
          </a:xfrm>
          <a:prstGeom prst="homePlate">
            <a:avLst>
              <a:gd name="adj" fmla="val 64589"/>
            </a:avLst>
          </a:prstGeom>
          <a:solidFill>
            <a:srgbClr val="AAC2A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3562" name="矩形 322"/>
          <p:cNvSpPr>
            <a:spLocks noChangeArrowheads="1"/>
          </p:cNvSpPr>
          <p:nvPr/>
        </p:nvSpPr>
        <p:spPr bwMode="auto">
          <a:xfrm>
            <a:off x="7807325" y="166687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3563" name="矩形 323"/>
          <p:cNvSpPr>
            <a:spLocks noChangeArrowheads="1"/>
          </p:cNvSpPr>
          <p:nvPr/>
        </p:nvSpPr>
        <p:spPr bwMode="auto">
          <a:xfrm>
            <a:off x="14288" y="1720850"/>
            <a:ext cx="5738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4" name="矩形 327"/>
          <p:cNvSpPr>
            <a:spLocks noChangeArrowheads="1"/>
          </p:cNvSpPr>
          <p:nvPr/>
        </p:nvSpPr>
        <p:spPr bwMode="auto">
          <a:xfrm>
            <a:off x="8272463" y="2914650"/>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3565" name="矩形 328"/>
          <p:cNvSpPr>
            <a:spLocks noChangeArrowheads="1"/>
          </p:cNvSpPr>
          <p:nvPr/>
        </p:nvSpPr>
        <p:spPr bwMode="auto">
          <a:xfrm>
            <a:off x="8677275" y="4249738"/>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3566" name="矩形 329"/>
          <p:cNvSpPr>
            <a:spLocks noChangeArrowheads="1"/>
          </p:cNvSpPr>
          <p:nvPr/>
        </p:nvSpPr>
        <p:spPr bwMode="auto">
          <a:xfrm>
            <a:off x="9185275" y="54864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23567" name="矩形 323"/>
          <p:cNvSpPr>
            <a:spLocks noChangeArrowheads="1"/>
          </p:cNvSpPr>
          <p:nvPr/>
        </p:nvSpPr>
        <p:spPr bwMode="auto">
          <a:xfrm>
            <a:off x="192088" y="2960688"/>
            <a:ext cx="5738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8" name="矩形 323"/>
          <p:cNvSpPr>
            <a:spLocks noChangeArrowheads="1"/>
          </p:cNvSpPr>
          <p:nvPr/>
        </p:nvSpPr>
        <p:spPr bwMode="auto">
          <a:xfrm>
            <a:off x="565150" y="4187825"/>
            <a:ext cx="574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9" name="矩形 323"/>
          <p:cNvSpPr>
            <a:spLocks noChangeArrowheads="1"/>
          </p:cNvSpPr>
          <p:nvPr/>
        </p:nvSpPr>
        <p:spPr bwMode="auto">
          <a:xfrm>
            <a:off x="768350" y="5414963"/>
            <a:ext cx="5738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570" name="组合 44"/>
          <p:cNvGrpSpPr/>
          <p:nvPr/>
        </p:nvGrpSpPr>
        <p:grpSpPr bwMode="auto">
          <a:xfrm>
            <a:off x="49213" y="201613"/>
            <a:ext cx="5791200" cy="827087"/>
            <a:chOff x="0" y="0"/>
            <a:chExt cx="6508750" cy="1311275"/>
          </a:xfrm>
        </p:grpSpPr>
        <p:sp>
          <p:nvSpPr>
            <p:cNvPr id="23581"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2"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3"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3571" name="矩形 48"/>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23572" name="组合 49"/>
          <p:cNvGrpSpPr/>
          <p:nvPr/>
        </p:nvGrpSpPr>
        <p:grpSpPr bwMode="auto">
          <a:xfrm>
            <a:off x="185738" y="25400"/>
            <a:ext cx="1122362" cy="1128713"/>
            <a:chOff x="0" y="0"/>
            <a:chExt cx="3184525" cy="3200400"/>
          </a:xfrm>
        </p:grpSpPr>
        <p:sp>
          <p:nvSpPr>
            <p:cNvPr id="23574"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75"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576"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577"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3578" name="组合 54"/>
            <p:cNvGrpSpPr/>
            <p:nvPr/>
          </p:nvGrpSpPr>
          <p:grpSpPr bwMode="auto">
            <a:xfrm>
              <a:off x="374268" y="428729"/>
              <a:ext cx="2467358" cy="2338363"/>
              <a:chOff x="0" y="0"/>
              <a:chExt cx="1427163" cy="1352550"/>
            </a:xfrm>
          </p:grpSpPr>
          <p:sp>
            <p:nvSpPr>
              <p:cNvPr id="23579"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80"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3573" name="文本框 57"/>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p:cNvSpPr>
            <a:spLocks noChangeArrowheads="1"/>
          </p:cNvSpPr>
          <p:nvPr/>
        </p:nvSpPr>
        <p:spPr bwMode="auto">
          <a:xfrm>
            <a:off x="2754313" y="1449388"/>
            <a:ext cx="2292350" cy="1955800"/>
          </a:xfrm>
          <a:custGeom>
            <a:avLst/>
            <a:gdLst>
              <a:gd name="T0" fmla="*/ 2147483646 w 714"/>
              <a:gd name="T1" fmla="*/ 525756936 h 609"/>
              <a:gd name="T2" fmla="*/ 2147483646 w 714"/>
              <a:gd name="T3" fmla="*/ 608228108 h 609"/>
              <a:gd name="T4" fmla="*/ 2147483646 w 714"/>
              <a:gd name="T5" fmla="*/ 288652315 h 609"/>
              <a:gd name="T6" fmla="*/ 2147483646 w 714"/>
              <a:gd name="T7" fmla="*/ 309270108 h 609"/>
              <a:gd name="T8" fmla="*/ 2147483646 w 714"/>
              <a:gd name="T9" fmla="*/ 113397862 h 609"/>
              <a:gd name="T10" fmla="*/ 2147483646 w 714"/>
              <a:gd name="T11" fmla="*/ 226795724 h 609"/>
              <a:gd name="T12" fmla="*/ 2147483646 w 714"/>
              <a:gd name="T13" fmla="*/ 432976867 h 609"/>
              <a:gd name="T14" fmla="*/ 2147483646 w 714"/>
              <a:gd name="T15" fmla="*/ 1257691802 h 609"/>
              <a:gd name="T16" fmla="*/ 2147483646 w 714"/>
              <a:gd name="T17" fmla="*/ 1618506393 h 609"/>
              <a:gd name="T18" fmla="*/ 2147483646 w 714"/>
              <a:gd name="T19" fmla="*/ 2147483646 h 609"/>
              <a:gd name="T20" fmla="*/ 2147483646 w 714"/>
              <a:gd name="T21" fmla="*/ 2147483646 h 609"/>
              <a:gd name="T22" fmla="*/ 2147483646 w 714"/>
              <a:gd name="T23" fmla="*/ 2147483646 h 609"/>
              <a:gd name="T24" fmla="*/ 2147483646 w 714"/>
              <a:gd name="T25" fmla="*/ 2147483646 h 609"/>
              <a:gd name="T26" fmla="*/ 2147483646 w 714"/>
              <a:gd name="T27" fmla="*/ 2147483646 h 609"/>
              <a:gd name="T28" fmla="*/ 2147483646 w 714"/>
              <a:gd name="T29" fmla="*/ 2147483646 h 609"/>
              <a:gd name="T30" fmla="*/ 2147483646 w 714"/>
              <a:gd name="T31" fmla="*/ 2147483646 h 609"/>
              <a:gd name="T32" fmla="*/ 1041247013 w 714"/>
              <a:gd name="T33" fmla="*/ 2147483646 h 609"/>
              <a:gd name="T34" fmla="*/ 10309154 w 714"/>
              <a:gd name="T35" fmla="*/ 2147483646 h 609"/>
              <a:gd name="T36" fmla="*/ 123713057 w 714"/>
              <a:gd name="T37" fmla="*/ 2147483646 h 609"/>
              <a:gd name="T38" fmla="*/ 237116960 w 714"/>
              <a:gd name="T39" fmla="*/ 2147483646 h 609"/>
              <a:gd name="T40" fmla="*/ 711347669 w 714"/>
              <a:gd name="T41" fmla="*/ 2147483646 h 609"/>
              <a:gd name="T42" fmla="*/ 711347669 w 714"/>
              <a:gd name="T43" fmla="*/ 2147483646 h 609"/>
              <a:gd name="T44" fmla="*/ 979388879 w 714"/>
              <a:gd name="T45" fmla="*/ 2147483646 h 609"/>
              <a:gd name="T46" fmla="*/ 1123720244 w 714"/>
              <a:gd name="T47" fmla="*/ 2147483646 h 609"/>
              <a:gd name="T48" fmla="*/ 1247433301 w 714"/>
              <a:gd name="T49" fmla="*/ 2147483646 h 609"/>
              <a:gd name="T50" fmla="*/ 1855686220 w 714"/>
              <a:gd name="T51" fmla="*/ 2147483646 h 609"/>
              <a:gd name="T52" fmla="*/ 1969090123 w 714"/>
              <a:gd name="T53" fmla="*/ 2147483646 h 609"/>
              <a:gd name="T54" fmla="*/ 1721664010 w 714"/>
              <a:gd name="T55" fmla="*/ 2147483646 h 609"/>
              <a:gd name="T56" fmla="*/ 2147483646 w 714"/>
              <a:gd name="T57" fmla="*/ 2147483646 h 609"/>
              <a:gd name="T58" fmla="*/ 2147483646 w 714"/>
              <a:gd name="T59" fmla="*/ 2147483646 h 609"/>
              <a:gd name="T60" fmla="*/ 2147483646 w 714"/>
              <a:gd name="T61" fmla="*/ 2147483646 h 609"/>
              <a:gd name="T62" fmla="*/ 2147483646 w 714"/>
              <a:gd name="T63" fmla="*/ 2147483646 h 609"/>
              <a:gd name="T64" fmla="*/ 2147483646 w 714"/>
              <a:gd name="T65" fmla="*/ 2147483646 h 609"/>
              <a:gd name="T66" fmla="*/ 2147483646 w 714"/>
              <a:gd name="T67" fmla="*/ 2147483646 h 609"/>
              <a:gd name="T68" fmla="*/ 2147483646 w 714"/>
              <a:gd name="T69" fmla="*/ 2147483646 h 609"/>
              <a:gd name="T70" fmla="*/ 2147483646 w 714"/>
              <a:gd name="T71" fmla="*/ 2147483646 h 609"/>
              <a:gd name="T72" fmla="*/ 2147483646 w 714"/>
              <a:gd name="T73" fmla="*/ 2147483646 h 609"/>
              <a:gd name="T74" fmla="*/ 2147483646 w 714"/>
              <a:gd name="T75" fmla="*/ 2147483646 h 609"/>
              <a:gd name="T76" fmla="*/ 2147483646 w 714"/>
              <a:gd name="T77" fmla="*/ 2147483646 h 609"/>
              <a:gd name="T78" fmla="*/ 2147483646 w 714"/>
              <a:gd name="T79" fmla="*/ 2147483646 h 609"/>
              <a:gd name="T80" fmla="*/ 2147483646 w 714"/>
              <a:gd name="T81" fmla="*/ 2147483646 h 609"/>
              <a:gd name="T82" fmla="*/ 2147483646 w 714"/>
              <a:gd name="T83" fmla="*/ 2147483646 h 609"/>
              <a:gd name="T84" fmla="*/ 2147483646 w 714"/>
              <a:gd name="T85" fmla="*/ 2147483646 h 609"/>
              <a:gd name="T86" fmla="*/ 2147483646 w 714"/>
              <a:gd name="T87" fmla="*/ 2147483646 h 609"/>
              <a:gd name="T88" fmla="*/ 2147483646 w 714"/>
              <a:gd name="T89" fmla="*/ 2147483646 h 609"/>
              <a:gd name="T90" fmla="*/ 2147483646 w 714"/>
              <a:gd name="T91" fmla="*/ 2147483646 h 609"/>
              <a:gd name="T92" fmla="*/ 2147483646 w 714"/>
              <a:gd name="T93" fmla="*/ 2147483646 h 609"/>
              <a:gd name="T94" fmla="*/ 2147483646 w 714"/>
              <a:gd name="T95" fmla="*/ 2147483646 h 609"/>
              <a:gd name="T96" fmla="*/ 2147483646 w 714"/>
              <a:gd name="T97" fmla="*/ 2147483646 h 609"/>
              <a:gd name="T98" fmla="*/ 2147483646 w 714"/>
              <a:gd name="T99" fmla="*/ 2147483646 h 609"/>
              <a:gd name="T100" fmla="*/ 2147483646 w 714"/>
              <a:gd name="T101" fmla="*/ 2147483646 h 609"/>
              <a:gd name="T102" fmla="*/ 2147483646 w 714"/>
              <a:gd name="T103" fmla="*/ 2147483646 h 609"/>
              <a:gd name="T104" fmla="*/ 2147483646 w 714"/>
              <a:gd name="T105" fmla="*/ 2147483646 h 609"/>
              <a:gd name="T106" fmla="*/ 2147483646 w 714"/>
              <a:gd name="T107" fmla="*/ 2147483646 h 609"/>
              <a:gd name="T108" fmla="*/ 2147483646 w 714"/>
              <a:gd name="T109" fmla="*/ 2147483646 h 609"/>
              <a:gd name="T110" fmla="*/ 2147483646 w 714"/>
              <a:gd name="T111" fmla="*/ 2147483646 h 609"/>
              <a:gd name="T112" fmla="*/ 2147483646 w 714"/>
              <a:gd name="T113" fmla="*/ 2147483646 h 609"/>
              <a:gd name="T114" fmla="*/ 2147483646 w 714"/>
              <a:gd name="T115" fmla="*/ 1958703191 h 609"/>
              <a:gd name="T116" fmla="*/ 2147483646 w 714"/>
              <a:gd name="T117" fmla="*/ 1731904255 h 609"/>
              <a:gd name="T118" fmla="*/ 2147483646 w 714"/>
              <a:gd name="T119" fmla="*/ 1680359772 h 609"/>
              <a:gd name="T120" fmla="*/ 2147483646 w 714"/>
              <a:gd name="T121" fmla="*/ 1288618492 h 609"/>
              <a:gd name="T122" fmla="*/ 2147483646 w 714"/>
              <a:gd name="T123" fmla="*/ 865953733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4"/>
              <a:gd name="T187" fmla="*/ 0 h 609"/>
              <a:gd name="T188" fmla="*/ 714 w 714"/>
              <a:gd name="T189" fmla="*/ 609 h 6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79" name="Freeform 6"/>
          <p:cNvSpPr>
            <a:spLocks noChangeArrowheads="1"/>
          </p:cNvSpPr>
          <p:nvPr/>
        </p:nvSpPr>
        <p:spPr bwMode="auto">
          <a:xfrm>
            <a:off x="2312988" y="2773363"/>
            <a:ext cx="1465262" cy="1239837"/>
          </a:xfrm>
          <a:custGeom>
            <a:avLst/>
            <a:gdLst>
              <a:gd name="T0" fmla="*/ 2147483646 w 456"/>
              <a:gd name="T1" fmla="*/ 1588976384 h 386"/>
              <a:gd name="T2" fmla="*/ 2147483646 w 456"/>
              <a:gd name="T3" fmla="*/ 1650884722 h 386"/>
              <a:gd name="T4" fmla="*/ 2147483646 w 456"/>
              <a:gd name="T5" fmla="*/ 1320709062 h 386"/>
              <a:gd name="T6" fmla="*/ 2023607154 w 456"/>
              <a:gd name="T7" fmla="*/ 1104029880 h 386"/>
              <a:gd name="T8" fmla="*/ 2054580094 w 456"/>
              <a:gd name="T9" fmla="*/ 804805178 h 386"/>
              <a:gd name="T10" fmla="*/ 1755168585 w 456"/>
              <a:gd name="T11" fmla="*/ 887350698 h 386"/>
              <a:gd name="T12" fmla="*/ 1528030482 w 456"/>
              <a:gd name="T13" fmla="*/ 598446193 h 386"/>
              <a:gd name="T14" fmla="*/ 1424784137 w 456"/>
              <a:gd name="T15" fmla="*/ 247633351 h 386"/>
              <a:gd name="T16" fmla="*/ 1321537792 w 456"/>
              <a:gd name="T17" fmla="*/ 72225323 h 386"/>
              <a:gd name="T18" fmla="*/ 1084075376 w 456"/>
              <a:gd name="T19" fmla="*/ 154770844 h 386"/>
              <a:gd name="T20" fmla="*/ 918883152 w 456"/>
              <a:gd name="T21" fmla="*/ 330175660 h 386"/>
              <a:gd name="T22" fmla="*/ 505900985 w 456"/>
              <a:gd name="T23" fmla="*/ 453992335 h 386"/>
              <a:gd name="T24" fmla="*/ 258114256 w 456"/>
              <a:gd name="T25" fmla="*/ 753217038 h 386"/>
              <a:gd name="T26" fmla="*/ 20648626 w 456"/>
              <a:gd name="T27" fmla="*/ 949259036 h 386"/>
              <a:gd name="T28" fmla="*/ 340708761 w 456"/>
              <a:gd name="T29" fmla="*/ 1227846556 h 386"/>
              <a:gd name="T30" fmla="*/ 578174391 w 456"/>
              <a:gd name="T31" fmla="*/ 1310388865 h 386"/>
              <a:gd name="T32" fmla="*/ 1156345568 w 456"/>
              <a:gd name="T33" fmla="*/ 1547705230 h 386"/>
              <a:gd name="T34" fmla="*/ 1569327735 w 456"/>
              <a:gd name="T35" fmla="*/ 1465159709 h 386"/>
              <a:gd name="T36" fmla="*/ 1920360809 w 456"/>
              <a:gd name="T37" fmla="*/ 1609613567 h 386"/>
              <a:gd name="T38" fmla="*/ 2147483646 w 456"/>
              <a:gd name="T39" fmla="*/ 1733430243 h 386"/>
              <a:gd name="T40" fmla="*/ 2147483646 w 456"/>
              <a:gd name="T41" fmla="*/ 2094560071 h 386"/>
              <a:gd name="T42" fmla="*/ 2147483646 w 456"/>
              <a:gd name="T43" fmla="*/ 2147483646 h 386"/>
              <a:gd name="T44" fmla="*/ 2147483646 w 456"/>
              <a:gd name="T45" fmla="*/ 2147483646 h 386"/>
              <a:gd name="T46" fmla="*/ 2147483646 w 456"/>
              <a:gd name="T47" fmla="*/ 2147483646 h 386"/>
              <a:gd name="T48" fmla="*/ 2147483646 w 456"/>
              <a:gd name="T49" fmla="*/ 2147483646 h 386"/>
              <a:gd name="T50" fmla="*/ 2147483646 w 456"/>
              <a:gd name="T51" fmla="*/ 2147483646 h 386"/>
              <a:gd name="T52" fmla="*/ 2147483646 w 456"/>
              <a:gd name="T53" fmla="*/ 2147483646 h 386"/>
              <a:gd name="T54" fmla="*/ 2147483646 w 456"/>
              <a:gd name="T55" fmla="*/ 2147483646 h 386"/>
              <a:gd name="T56" fmla="*/ 2147483646 w 456"/>
              <a:gd name="T57" fmla="*/ 2147483646 h 386"/>
              <a:gd name="T58" fmla="*/ 2147483646 w 456"/>
              <a:gd name="T59" fmla="*/ 2147483646 h 386"/>
              <a:gd name="T60" fmla="*/ 2147483646 w 456"/>
              <a:gd name="T61" fmla="*/ 2147483646 h 386"/>
              <a:gd name="T62" fmla="*/ 2147483646 w 456"/>
              <a:gd name="T63" fmla="*/ 2147483646 h 386"/>
              <a:gd name="T64" fmla="*/ 2147483646 w 456"/>
              <a:gd name="T65" fmla="*/ 2147483646 h 386"/>
              <a:gd name="T66" fmla="*/ 2147483646 w 456"/>
              <a:gd name="T67" fmla="*/ 2147483646 h 386"/>
              <a:gd name="T68" fmla="*/ 2147483646 w 456"/>
              <a:gd name="T69" fmla="*/ 2147483646 h 386"/>
              <a:gd name="T70" fmla="*/ 2147483646 w 456"/>
              <a:gd name="T71" fmla="*/ 2147483646 h 386"/>
              <a:gd name="T72" fmla="*/ 2147483646 w 456"/>
              <a:gd name="T73" fmla="*/ 2147483646 h 386"/>
              <a:gd name="T74" fmla="*/ 2147483646 w 456"/>
              <a:gd name="T75" fmla="*/ 2147483646 h 386"/>
              <a:gd name="T76" fmla="*/ 2147483646 w 456"/>
              <a:gd name="T77" fmla="*/ 2147483646 h 386"/>
              <a:gd name="T78" fmla="*/ 2147483646 w 456"/>
              <a:gd name="T79" fmla="*/ 2147483646 h 386"/>
              <a:gd name="T80" fmla="*/ 2147483646 w 456"/>
              <a:gd name="T81" fmla="*/ 2147483646 h 386"/>
              <a:gd name="T82" fmla="*/ 2147483646 w 456"/>
              <a:gd name="T83" fmla="*/ 2147483646 h 386"/>
              <a:gd name="T84" fmla="*/ 2147483646 w 456"/>
              <a:gd name="T85" fmla="*/ 2147483646 h 386"/>
              <a:gd name="T86" fmla="*/ 2147483646 w 456"/>
              <a:gd name="T87" fmla="*/ 2147483646 h 386"/>
              <a:gd name="T88" fmla="*/ 2147483646 w 456"/>
              <a:gd name="T89" fmla="*/ 2147483646 h 386"/>
              <a:gd name="T90" fmla="*/ 2147483646 w 456"/>
              <a:gd name="T91" fmla="*/ 2147483646 h 386"/>
              <a:gd name="T92" fmla="*/ 2147483646 w 456"/>
              <a:gd name="T93" fmla="*/ 2147483646 h 386"/>
              <a:gd name="T94" fmla="*/ 2147483646 w 456"/>
              <a:gd name="T95" fmla="*/ 2147483646 h 386"/>
              <a:gd name="T96" fmla="*/ 2147483646 w 456"/>
              <a:gd name="T97" fmla="*/ 2147483646 h 386"/>
              <a:gd name="T98" fmla="*/ 2147483646 w 456"/>
              <a:gd name="T99" fmla="*/ 2147483646 h 386"/>
              <a:gd name="T100" fmla="*/ 2147483646 w 456"/>
              <a:gd name="T101" fmla="*/ 2146151423 h 386"/>
              <a:gd name="T102" fmla="*/ 2147483646 w 456"/>
              <a:gd name="T103" fmla="*/ 1939789227 h 386"/>
              <a:gd name="T104" fmla="*/ 2147483646 w 456"/>
              <a:gd name="T105" fmla="*/ 1733430243 h 386"/>
              <a:gd name="T106" fmla="*/ 2147483646 w 456"/>
              <a:gd name="T107" fmla="*/ 1465159709 h 386"/>
              <a:gd name="T108" fmla="*/ 2147483646 w 456"/>
              <a:gd name="T109" fmla="*/ 1475479906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6"/>
              <a:gd name="T166" fmla="*/ 0 h 386"/>
              <a:gd name="T167" fmla="*/ 456 w 456"/>
              <a:gd name="T168" fmla="*/ 386 h 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0" name="Freeform 7"/>
          <p:cNvSpPr>
            <a:spLocks noChangeArrowheads="1"/>
          </p:cNvSpPr>
          <p:nvPr/>
        </p:nvSpPr>
        <p:spPr bwMode="auto">
          <a:xfrm>
            <a:off x="3352800" y="3203575"/>
            <a:ext cx="296863" cy="487363"/>
          </a:xfrm>
          <a:custGeom>
            <a:avLst/>
            <a:gdLst>
              <a:gd name="T0" fmla="*/ 477152417 w 92"/>
              <a:gd name="T1" fmla="*/ 298763138 h 152"/>
              <a:gd name="T2" fmla="*/ 477152417 w 92"/>
              <a:gd name="T3" fmla="*/ 442993729 h 152"/>
              <a:gd name="T4" fmla="*/ 435659360 w 92"/>
              <a:gd name="T5" fmla="*/ 556318452 h 152"/>
              <a:gd name="T6" fmla="*/ 394169529 w 92"/>
              <a:gd name="T7" fmla="*/ 638734100 h 152"/>
              <a:gd name="T8" fmla="*/ 383795457 w 92"/>
              <a:gd name="T9" fmla="*/ 628432144 h 152"/>
              <a:gd name="T10" fmla="*/ 228203751 w 92"/>
              <a:gd name="T11" fmla="*/ 669639968 h 152"/>
              <a:gd name="T12" fmla="*/ 62237973 w 92"/>
              <a:gd name="T13" fmla="*/ 690243880 h 152"/>
              <a:gd name="T14" fmla="*/ 41489831 w 92"/>
              <a:gd name="T15" fmla="*/ 721152955 h 152"/>
              <a:gd name="T16" fmla="*/ 197084764 w 92"/>
              <a:gd name="T17" fmla="*/ 741756867 h 152"/>
              <a:gd name="T18" fmla="*/ 207455609 w 92"/>
              <a:gd name="T19" fmla="*/ 741756867 h 152"/>
              <a:gd name="T20" fmla="*/ 248948666 w 92"/>
              <a:gd name="T21" fmla="*/ 834474471 h 152"/>
              <a:gd name="T22" fmla="*/ 311186640 w 92"/>
              <a:gd name="T23" fmla="*/ 947799194 h 152"/>
              <a:gd name="T24" fmla="*/ 363050542 w 92"/>
              <a:gd name="T25" fmla="*/ 1112633697 h 152"/>
              <a:gd name="T26" fmla="*/ 373421386 w 92"/>
              <a:gd name="T27" fmla="*/ 1112633697 h 152"/>
              <a:gd name="T28" fmla="*/ 394169529 w 92"/>
              <a:gd name="T29" fmla="*/ 1195052552 h 152"/>
              <a:gd name="T30" fmla="*/ 373421386 w 92"/>
              <a:gd name="T31" fmla="*/ 1277468200 h 152"/>
              <a:gd name="T32" fmla="*/ 373421386 w 92"/>
              <a:gd name="T33" fmla="*/ 1359887055 h 152"/>
              <a:gd name="T34" fmla="*/ 518642248 w 92"/>
              <a:gd name="T35" fmla="*/ 1442302703 h 152"/>
              <a:gd name="T36" fmla="*/ 601625137 w 92"/>
              <a:gd name="T37" fmla="*/ 1555627426 h 152"/>
              <a:gd name="T38" fmla="*/ 643114968 w 92"/>
              <a:gd name="T39" fmla="*/ 1565929382 h 152"/>
              <a:gd name="T40" fmla="*/ 632744124 w 92"/>
              <a:gd name="T41" fmla="*/ 1432000747 h 152"/>
              <a:gd name="T42" fmla="*/ 726097857 w 92"/>
              <a:gd name="T43" fmla="*/ 1380490967 h 152"/>
              <a:gd name="T44" fmla="*/ 736471928 w 92"/>
              <a:gd name="T45" fmla="*/ 1380490967 h 152"/>
              <a:gd name="T46" fmla="*/ 746845999 w 92"/>
              <a:gd name="T47" fmla="*/ 1380490967 h 152"/>
              <a:gd name="T48" fmla="*/ 809080746 w 92"/>
              <a:gd name="T49" fmla="*/ 1370189011 h 152"/>
              <a:gd name="T50" fmla="*/ 819454817 w 92"/>
              <a:gd name="T51" fmla="*/ 1256864288 h 152"/>
              <a:gd name="T52" fmla="*/ 767590915 w 92"/>
              <a:gd name="T53" fmla="*/ 1195052552 h 152"/>
              <a:gd name="T54" fmla="*/ 715727013 w 92"/>
              <a:gd name="T55" fmla="*/ 1195052552 h 152"/>
              <a:gd name="T56" fmla="*/ 684608026 w 92"/>
              <a:gd name="T57" fmla="*/ 1081727829 h 152"/>
              <a:gd name="T58" fmla="*/ 705352942 w 92"/>
              <a:gd name="T59" fmla="*/ 865383546 h 152"/>
              <a:gd name="T60" fmla="*/ 850573804 w 92"/>
              <a:gd name="T61" fmla="*/ 824172515 h 152"/>
              <a:gd name="T62" fmla="*/ 954301608 w 92"/>
              <a:gd name="T63" fmla="*/ 556318452 h 152"/>
              <a:gd name="T64" fmla="*/ 871318719 w 92"/>
              <a:gd name="T65" fmla="*/ 494503509 h 152"/>
              <a:gd name="T66" fmla="*/ 860944648 w 92"/>
              <a:gd name="T67" fmla="*/ 494503509 h 152"/>
              <a:gd name="T68" fmla="*/ 788335830 w 92"/>
              <a:gd name="T69" fmla="*/ 494503509 h 152"/>
              <a:gd name="T70" fmla="*/ 746845999 w 92"/>
              <a:gd name="T71" fmla="*/ 432691773 h 152"/>
              <a:gd name="T72" fmla="*/ 736471928 w 92"/>
              <a:gd name="T73" fmla="*/ 432691773 h 152"/>
              <a:gd name="T74" fmla="*/ 757216844 w 92"/>
              <a:gd name="T75" fmla="*/ 267857270 h 152"/>
              <a:gd name="T76" fmla="*/ 788335830 w 92"/>
              <a:gd name="T77" fmla="*/ 185438415 h 152"/>
              <a:gd name="T78" fmla="*/ 809080746 w 92"/>
              <a:gd name="T79" fmla="*/ 103022767 h 152"/>
              <a:gd name="T80" fmla="*/ 663863111 w 92"/>
              <a:gd name="T81" fmla="*/ 0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52"/>
              <a:gd name="T125" fmla="*/ 92 w 92"/>
              <a:gd name="T126" fmla="*/ 152 h 1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1" name="Freeform 8"/>
          <p:cNvSpPr>
            <a:spLocks noChangeArrowheads="1"/>
          </p:cNvSpPr>
          <p:nvPr/>
        </p:nvSpPr>
        <p:spPr bwMode="auto">
          <a:xfrm>
            <a:off x="555625" y="1917700"/>
            <a:ext cx="2095500" cy="1584325"/>
          </a:xfrm>
          <a:custGeom>
            <a:avLst/>
            <a:gdLst>
              <a:gd name="T0" fmla="*/ 2147483646 w 652"/>
              <a:gd name="T1" fmla="*/ 2147483646 h 493"/>
              <a:gd name="T2" fmla="*/ 2147483646 w 652"/>
              <a:gd name="T3" fmla="*/ 2105291552 h 493"/>
              <a:gd name="T4" fmla="*/ 2147483646 w 652"/>
              <a:gd name="T5" fmla="*/ 1898889033 h 493"/>
              <a:gd name="T6" fmla="*/ 2147483646 w 652"/>
              <a:gd name="T7" fmla="*/ 1713130944 h 493"/>
              <a:gd name="T8" fmla="*/ 2147483646 w 652"/>
              <a:gd name="T9" fmla="*/ 928806514 h 493"/>
              <a:gd name="T10" fmla="*/ 2147483646 w 652"/>
              <a:gd name="T11" fmla="*/ 258000738 h 493"/>
              <a:gd name="T12" fmla="*/ 2147483646 w 652"/>
              <a:gd name="T13" fmla="*/ 72239435 h 493"/>
              <a:gd name="T14" fmla="*/ 2147483646 w 652"/>
              <a:gd name="T15" fmla="*/ 629523344 h 493"/>
              <a:gd name="T16" fmla="*/ 2147483646 w 652"/>
              <a:gd name="T17" fmla="*/ 1155847035 h 493"/>
              <a:gd name="T18" fmla="*/ 2147483646 w 652"/>
              <a:gd name="T19" fmla="*/ 1186807252 h 493"/>
              <a:gd name="T20" fmla="*/ 2147483646 w 652"/>
              <a:gd name="T21" fmla="*/ 1135205819 h 493"/>
              <a:gd name="T22" fmla="*/ 2147483646 w 652"/>
              <a:gd name="T23" fmla="*/ 1733768946 h 493"/>
              <a:gd name="T24" fmla="*/ 2147483646 w 652"/>
              <a:gd name="T25" fmla="*/ 2043371118 h 493"/>
              <a:gd name="T26" fmla="*/ 2147483646 w 652"/>
              <a:gd name="T27" fmla="*/ 2022729902 h 493"/>
              <a:gd name="T28" fmla="*/ 2085700645 w 652"/>
              <a:gd name="T29" fmla="*/ 2147483646 h 493"/>
              <a:gd name="T30" fmla="*/ 1703667212 w 652"/>
              <a:gd name="T31" fmla="*/ 2147483646 h 493"/>
              <a:gd name="T32" fmla="*/ 949923575 w 652"/>
              <a:gd name="T33" fmla="*/ 2147483646 h 493"/>
              <a:gd name="T34" fmla="*/ 547237254 w 652"/>
              <a:gd name="T35" fmla="*/ 2147483646 h 493"/>
              <a:gd name="T36" fmla="*/ 340734085 w 652"/>
              <a:gd name="T37" fmla="*/ 2147483646 h 493"/>
              <a:gd name="T38" fmla="*/ 51625792 w 652"/>
              <a:gd name="T39" fmla="*/ 2147483646 h 493"/>
              <a:gd name="T40" fmla="*/ 278781849 w 652"/>
              <a:gd name="T41" fmla="*/ 2147483646 h 493"/>
              <a:gd name="T42" fmla="*/ 216829613 w 652"/>
              <a:gd name="T43" fmla="*/ 2147483646 h 493"/>
              <a:gd name="T44" fmla="*/ 216829613 w 652"/>
              <a:gd name="T45" fmla="*/ 2147483646 h 493"/>
              <a:gd name="T46" fmla="*/ 619515934 w 652"/>
              <a:gd name="T47" fmla="*/ 2147483646 h 493"/>
              <a:gd name="T48" fmla="*/ 877644895 w 652"/>
              <a:gd name="T49" fmla="*/ 2147483646 h 493"/>
              <a:gd name="T50" fmla="*/ 1084151278 w 652"/>
              <a:gd name="T51" fmla="*/ 2147483646 h 493"/>
              <a:gd name="T52" fmla="*/ 1342283452 w 652"/>
              <a:gd name="T53" fmla="*/ 2147483646 h 493"/>
              <a:gd name="T54" fmla="*/ 1497160829 w 652"/>
              <a:gd name="T55" fmla="*/ 2147483646 h 493"/>
              <a:gd name="T56" fmla="*/ 1703667212 w 652"/>
              <a:gd name="T57" fmla="*/ 2147483646 h 493"/>
              <a:gd name="T58" fmla="*/ 2147483646 w 652"/>
              <a:gd name="T59" fmla="*/ 2147483646 h 493"/>
              <a:gd name="T60" fmla="*/ 2147483646 w 652"/>
              <a:gd name="T61" fmla="*/ 2147483646 h 493"/>
              <a:gd name="T62" fmla="*/ 2147483646 w 652"/>
              <a:gd name="T63" fmla="*/ 2147483646 h 493"/>
              <a:gd name="T64" fmla="*/ 2147483646 w 652"/>
              <a:gd name="T65" fmla="*/ 2147483646 h 493"/>
              <a:gd name="T66" fmla="*/ 2147483646 w 652"/>
              <a:gd name="T67" fmla="*/ 2147483646 h 493"/>
              <a:gd name="T68" fmla="*/ 2147483646 w 652"/>
              <a:gd name="T69" fmla="*/ 2147483646 h 493"/>
              <a:gd name="T70" fmla="*/ 2147483646 w 652"/>
              <a:gd name="T71" fmla="*/ 2147483646 h 493"/>
              <a:gd name="T72" fmla="*/ 2147483646 w 652"/>
              <a:gd name="T73" fmla="*/ 2147483646 h 493"/>
              <a:gd name="T74" fmla="*/ 2147483646 w 652"/>
              <a:gd name="T75" fmla="*/ 2147483646 h 493"/>
              <a:gd name="T76" fmla="*/ 2147483646 w 652"/>
              <a:gd name="T77" fmla="*/ 2147483646 h 493"/>
              <a:gd name="T78" fmla="*/ 2147483646 w 652"/>
              <a:gd name="T79" fmla="*/ 2147483646 h 493"/>
              <a:gd name="T80" fmla="*/ 2147483646 w 652"/>
              <a:gd name="T81" fmla="*/ 2147483646 h 493"/>
              <a:gd name="T82" fmla="*/ 2147483646 w 652"/>
              <a:gd name="T83" fmla="*/ 2147483646 h 493"/>
              <a:gd name="T84" fmla="*/ 2147483646 w 652"/>
              <a:gd name="T85" fmla="*/ 2147483646 h 493"/>
              <a:gd name="T86" fmla="*/ 2147483646 w 652"/>
              <a:gd name="T87" fmla="*/ 2147483646 h 493"/>
              <a:gd name="T88" fmla="*/ 2147483646 w 652"/>
              <a:gd name="T89" fmla="*/ 2147483646 h 493"/>
              <a:gd name="T90" fmla="*/ 2147483646 w 652"/>
              <a:gd name="T91" fmla="*/ 2147483646 h 493"/>
              <a:gd name="T92" fmla="*/ 2147483646 w 652"/>
              <a:gd name="T93" fmla="*/ 2147483646 h 493"/>
              <a:gd name="T94" fmla="*/ 2147483646 w 652"/>
              <a:gd name="T95" fmla="*/ 2147483646 h 493"/>
              <a:gd name="T96" fmla="*/ 2147483646 w 652"/>
              <a:gd name="T97" fmla="*/ 2147483646 h 493"/>
              <a:gd name="T98" fmla="*/ 2147483646 w 652"/>
              <a:gd name="T99" fmla="*/ 2147483646 h 493"/>
              <a:gd name="T100" fmla="*/ 2147483646 w 652"/>
              <a:gd name="T101" fmla="*/ 2147483646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2"/>
              <a:gd name="T154" fmla="*/ 0 h 493"/>
              <a:gd name="T155" fmla="*/ 652 w 652"/>
              <a:gd name="T156" fmla="*/ 493 h 4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2" name="Freeform 9"/>
          <p:cNvSpPr>
            <a:spLocks noChangeArrowheads="1"/>
          </p:cNvSpPr>
          <p:nvPr/>
        </p:nvSpPr>
        <p:spPr bwMode="auto">
          <a:xfrm>
            <a:off x="1916113" y="3160713"/>
            <a:ext cx="1303337" cy="935037"/>
          </a:xfrm>
          <a:custGeom>
            <a:avLst/>
            <a:gdLst>
              <a:gd name="T0" fmla="*/ 2147483646 w 406"/>
              <a:gd name="T1" fmla="*/ 299308236 h 291"/>
              <a:gd name="T2" fmla="*/ 2147483646 w 406"/>
              <a:gd name="T3" fmla="*/ 433484438 h 291"/>
              <a:gd name="T4" fmla="*/ 1958584861 w 406"/>
              <a:gd name="T5" fmla="*/ 144493742 h 291"/>
              <a:gd name="T6" fmla="*/ 1834886623 w 406"/>
              <a:gd name="T7" fmla="*/ 92889982 h 291"/>
              <a:gd name="T8" fmla="*/ 1484401327 w 406"/>
              <a:gd name="T9" fmla="*/ 20641504 h 291"/>
              <a:gd name="T10" fmla="*/ 1175150917 w 406"/>
              <a:gd name="T11" fmla="*/ 51603760 h 291"/>
              <a:gd name="T12" fmla="*/ 1010217793 w 406"/>
              <a:gd name="T13" fmla="*/ 103210734 h 291"/>
              <a:gd name="T14" fmla="*/ 742202269 w 406"/>
              <a:gd name="T15" fmla="*/ 134172990 h 291"/>
              <a:gd name="T16" fmla="*/ 422640729 w 406"/>
              <a:gd name="T17" fmla="*/ 206421467 h 291"/>
              <a:gd name="T18" fmla="*/ 505110501 w 406"/>
              <a:gd name="T19" fmla="*/ 464446695 h 291"/>
              <a:gd name="T20" fmla="*/ 639116658 w 406"/>
              <a:gd name="T21" fmla="*/ 670868162 h 291"/>
              <a:gd name="T22" fmla="*/ 536034258 w 406"/>
              <a:gd name="T23" fmla="*/ 918572637 h 291"/>
              <a:gd name="T24" fmla="*/ 577265934 w 406"/>
              <a:gd name="T25" fmla="*/ 1052745627 h 291"/>
              <a:gd name="T26" fmla="*/ 309250410 w 406"/>
              <a:gd name="T27" fmla="*/ 1083707883 h 291"/>
              <a:gd name="T28" fmla="*/ 103082400 w 406"/>
              <a:gd name="T29" fmla="*/ 1248843129 h 291"/>
              <a:gd name="T30" fmla="*/ 20615838 w 406"/>
              <a:gd name="T31" fmla="*/ 1403660836 h 291"/>
              <a:gd name="T32" fmla="*/ 51542805 w 406"/>
              <a:gd name="T33" fmla="*/ 1744255293 h 291"/>
              <a:gd name="T34" fmla="*/ 82466562 w 406"/>
              <a:gd name="T35" fmla="*/ 2033242776 h 291"/>
              <a:gd name="T36" fmla="*/ 391716972 w 406"/>
              <a:gd name="T37" fmla="*/ 2147483646 h 291"/>
              <a:gd name="T38" fmla="*/ 515418420 w 406"/>
              <a:gd name="T39" fmla="*/ 2147483646 h 291"/>
              <a:gd name="T40" fmla="*/ 649424577 w 406"/>
              <a:gd name="T41" fmla="*/ 2147483646 h 291"/>
              <a:gd name="T42" fmla="*/ 958674988 w 406"/>
              <a:gd name="T43" fmla="*/ 2147483646 h 291"/>
              <a:gd name="T44" fmla="*/ 1401934765 w 406"/>
              <a:gd name="T45" fmla="*/ 2147483646 h 291"/>
              <a:gd name="T46" fmla="*/ 1628718613 w 406"/>
              <a:gd name="T47" fmla="*/ 2147483646 h 291"/>
              <a:gd name="T48" fmla="*/ 1752420061 w 406"/>
              <a:gd name="T49" fmla="*/ 2147483646 h 291"/>
              <a:gd name="T50" fmla="*/ 1793651737 w 406"/>
              <a:gd name="T51" fmla="*/ 2147483646 h 291"/>
              <a:gd name="T52" fmla="*/ 1886426218 w 406"/>
              <a:gd name="T53" fmla="*/ 2147483646 h 291"/>
              <a:gd name="T54" fmla="*/ 2010127667 w 406"/>
              <a:gd name="T55" fmla="*/ 2147483646 h 291"/>
              <a:gd name="T56" fmla="*/ 2147483646 w 406"/>
              <a:gd name="T57" fmla="*/ 2147483646 h 291"/>
              <a:gd name="T58" fmla="*/ 2147483646 w 406"/>
              <a:gd name="T59" fmla="*/ 2147483646 h 291"/>
              <a:gd name="T60" fmla="*/ 2147483646 w 406"/>
              <a:gd name="T61" fmla="*/ 2147483646 h 291"/>
              <a:gd name="T62" fmla="*/ 2147483646 w 406"/>
              <a:gd name="T63" fmla="*/ 2147483646 h 291"/>
              <a:gd name="T64" fmla="*/ 2147483646 w 406"/>
              <a:gd name="T65" fmla="*/ 2147483646 h 291"/>
              <a:gd name="T66" fmla="*/ 2147483646 w 406"/>
              <a:gd name="T67" fmla="*/ 2095167289 h 291"/>
              <a:gd name="T68" fmla="*/ 2147483646 w 406"/>
              <a:gd name="T69" fmla="*/ 2147483646 h 291"/>
              <a:gd name="T70" fmla="*/ 2147483646 w 406"/>
              <a:gd name="T71" fmla="*/ 2147483646 h 291"/>
              <a:gd name="T72" fmla="*/ 2147483646 w 406"/>
              <a:gd name="T73" fmla="*/ 2147483646 h 291"/>
              <a:gd name="T74" fmla="*/ 2147483646 w 406"/>
              <a:gd name="T75" fmla="*/ 2147483646 h 291"/>
              <a:gd name="T76" fmla="*/ 2147483646 w 406"/>
              <a:gd name="T77" fmla="*/ 2147483646 h 291"/>
              <a:gd name="T78" fmla="*/ 2147483646 w 406"/>
              <a:gd name="T79" fmla="*/ 2147483646 h 291"/>
              <a:gd name="T80" fmla="*/ 2147483646 w 406"/>
              <a:gd name="T81" fmla="*/ 2147483646 h 291"/>
              <a:gd name="T82" fmla="*/ 2147483646 w 406"/>
              <a:gd name="T83" fmla="*/ 2147483646 h 291"/>
              <a:gd name="T84" fmla="*/ 2147483646 w 406"/>
              <a:gd name="T85" fmla="*/ 2095167289 h 291"/>
              <a:gd name="T86" fmla="*/ 2147483646 w 406"/>
              <a:gd name="T87" fmla="*/ 1806179805 h 291"/>
              <a:gd name="T88" fmla="*/ 2147483646 w 406"/>
              <a:gd name="T89" fmla="*/ 1496547604 h 291"/>
              <a:gd name="T90" fmla="*/ 2147483646 w 406"/>
              <a:gd name="T91" fmla="*/ 1310770854 h 291"/>
              <a:gd name="T92" fmla="*/ 2147483646 w 406"/>
              <a:gd name="T93" fmla="*/ 866965664 h 291"/>
              <a:gd name="T94" fmla="*/ 2147483646 w 406"/>
              <a:gd name="T95" fmla="*/ 815361904 h 291"/>
              <a:gd name="T96" fmla="*/ 2147483646 w 406"/>
              <a:gd name="T97" fmla="*/ 516050455 h 291"/>
              <a:gd name="T98" fmla="*/ 2147483646 w 406"/>
              <a:gd name="T99" fmla="*/ 547015924 h 291"/>
              <a:gd name="T100" fmla="*/ 2147483646 w 406"/>
              <a:gd name="T101" fmla="*/ 402518969 h 291"/>
              <a:gd name="T102" fmla="*/ 2147483646 w 406"/>
              <a:gd name="T103" fmla="*/ 258025227 h 291"/>
              <a:gd name="T104" fmla="*/ 2147483646 w 406"/>
              <a:gd name="T105" fmla="*/ 278666731 h 291"/>
              <a:gd name="T106" fmla="*/ 2147483646 w 406"/>
              <a:gd name="T107" fmla="*/ 154814494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6"/>
              <a:gd name="T163" fmla="*/ 0 h 291"/>
              <a:gd name="T164" fmla="*/ 406 w 406"/>
              <a:gd name="T165" fmla="*/ 291 h 2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3" name="Freeform 10"/>
          <p:cNvSpPr>
            <a:spLocks noChangeArrowheads="1"/>
          </p:cNvSpPr>
          <p:nvPr/>
        </p:nvSpPr>
        <p:spPr bwMode="auto">
          <a:xfrm>
            <a:off x="2662238" y="3816350"/>
            <a:ext cx="1128712" cy="990600"/>
          </a:xfrm>
          <a:custGeom>
            <a:avLst/>
            <a:gdLst>
              <a:gd name="T0" fmla="*/ 103281972 w 351"/>
              <a:gd name="T1" fmla="*/ 144778763 h 308"/>
              <a:gd name="T2" fmla="*/ 92956347 w 351"/>
              <a:gd name="T3" fmla="*/ 361951732 h 308"/>
              <a:gd name="T4" fmla="*/ 51640986 w 351"/>
              <a:gd name="T5" fmla="*/ 589461676 h 308"/>
              <a:gd name="T6" fmla="*/ 196238319 w 351"/>
              <a:gd name="T7" fmla="*/ 713560056 h 308"/>
              <a:gd name="T8" fmla="*/ 361493332 w 351"/>
              <a:gd name="T9" fmla="*/ 1003117582 h 308"/>
              <a:gd name="T10" fmla="*/ 382147797 w 351"/>
              <a:gd name="T11" fmla="*/ 1261654533 h 308"/>
              <a:gd name="T12" fmla="*/ 464775303 w 351"/>
              <a:gd name="T13" fmla="*/ 1478824286 h 308"/>
              <a:gd name="T14" fmla="*/ 516416289 w 351"/>
              <a:gd name="T15" fmla="*/ 1809752227 h 308"/>
              <a:gd name="T16" fmla="*/ 485432984 w 351"/>
              <a:gd name="T17" fmla="*/ 2147483646 h 308"/>
              <a:gd name="T18" fmla="*/ 568060491 w 351"/>
              <a:gd name="T19" fmla="*/ 2147483646 h 308"/>
              <a:gd name="T20" fmla="*/ 640355941 w 351"/>
              <a:gd name="T21" fmla="*/ 2147483646 h 308"/>
              <a:gd name="T22" fmla="*/ 805610955 w 351"/>
              <a:gd name="T23" fmla="*/ 2147483646 h 308"/>
              <a:gd name="T24" fmla="*/ 877909621 w 351"/>
              <a:gd name="T25" fmla="*/ 2147483646 h 308"/>
              <a:gd name="T26" fmla="*/ 1053490259 w 351"/>
              <a:gd name="T27" fmla="*/ 2147483646 h 308"/>
              <a:gd name="T28" fmla="*/ 1229074113 w 351"/>
              <a:gd name="T29" fmla="*/ 2147483646 h 308"/>
              <a:gd name="T30" fmla="*/ 1270386258 w 351"/>
              <a:gd name="T31" fmla="*/ 2147483646 h 308"/>
              <a:gd name="T32" fmla="*/ 1353013765 w 351"/>
              <a:gd name="T33" fmla="*/ 2147483646 h 308"/>
              <a:gd name="T34" fmla="*/ 1580235388 w 351"/>
              <a:gd name="T35" fmla="*/ 2147483646 h 308"/>
              <a:gd name="T36" fmla="*/ 1693849416 w 351"/>
              <a:gd name="T37" fmla="*/ 2147483646 h 308"/>
              <a:gd name="T38" fmla="*/ 1786802547 w 351"/>
              <a:gd name="T39" fmla="*/ 2147483646 h 308"/>
              <a:gd name="T40" fmla="*/ 1931399880 w 351"/>
              <a:gd name="T41" fmla="*/ 2147483646 h 308"/>
              <a:gd name="T42" fmla="*/ 2014027387 w 351"/>
              <a:gd name="T43" fmla="*/ 2147483646 h 308"/>
              <a:gd name="T44" fmla="*/ 2147483646 w 351"/>
              <a:gd name="T45" fmla="*/ 2147483646 h 308"/>
              <a:gd name="T46" fmla="*/ 2147483646 w 351"/>
              <a:gd name="T47" fmla="*/ 2147483646 h 308"/>
              <a:gd name="T48" fmla="*/ 2147483646 w 351"/>
              <a:gd name="T49" fmla="*/ 2147483646 h 308"/>
              <a:gd name="T50" fmla="*/ 2147483646 w 351"/>
              <a:gd name="T51" fmla="*/ 2147483646 h 308"/>
              <a:gd name="T52" fmla="*/ 2147483646 w 351"/>
              <a:gd name="T53" fmla="*/ 2147483646 h 308"/>
              <a:gd name="T54" fmla="*/ 2147483646 w 351"/>
              <a:gd name="T55" fmla="*/ 2147483646 h 308"/>
              <a:gd name="T56" fmla="*/ 2147483646 w 351"/>
              <a:gd name="T57" fmla="*/ 2147483646 h 308"/>
              <a:gd name="T58" fmla="*/ 2147483646 w 351"/>
              <a:gd name="T59" fmla="*/ 2147483646 h 308"/>
              <a:gd name="T60" fmla="*/ 2147483646 w 351"/>
              <a:gd name="T61" fmla="*/ 1933847390 h 308"/>
              <a:gd name="T62" fmla="*/ 2147483646 w 351"/>
              <a:gd name="T63" fmla="*/ 1685653847 h 308"/>
              <a:gd name="T64" fmla="*/ 2147483646 w 351"/>
              <a:gd name="T65" fmla="*/ 1478824286 h 308"/>
              <a:gd name="T66" fmla="*/ 2147483646 w 351"/>
              <a:gd name="T67" fmla="*/ 1251314342 h 308"/>
              <a:gd name="T68" fmla="*/ 2147483646 w 351"/>
              <a:gd name="T69" fmla="*/ 1147899561 h 308"/>
              <a:gd name="T70" fmla="*/ 2147483646 w 351"/>
              <a:gd name="T71" fmla="*/ 879022418 h 308"/>
              <a:gd name="T72" fmla="*/ 2147483646 w 351"/>
              <a:gd name="T73" fmla="*/ 806631429 h 308"/>
              <a:gd name="T74" fmla="*/ 2147483646 w 351"/>
              <a:gd name="T75" fmla="*/ 703216648 h 308"/>
              <a:gd name="T76" fmla="*/ 2147483646 w 351"/>
              <a:gd name="T77" fmla="*/ 754924038 h 308"/>
              <a:gd name="T78" fmla="*/ 2147483646 w 351"/>
              <a:gd name="T79" fmla="*/ 651509258 h 308"/>
              <a:gd name="T80" fmla="*/ 2147483646 w 351"/>
              <a:gd name="T81" fmla="*/ 641169066 h 308"/>
              <a:gd name="T82" fmla="*/ 2147483646 w 351"/>
              <a:gd name="T83" fmla="*/ 599801868 h 308"/>
              <a:gd name="T84" fmla="*/ 2147483646 w 351"/>
              <a:gd name="T85" fmla="*/ 610145275 h 308"/>
              <a:gd name="T86" fmla="*/ 2147483646 w 351"/>
              <a:gd name="T87" fmla="*/ 568778077 h 308"/>
              <a:gd name="T88" fmla="*/ 2147483646 w 351"/>
              <a:gd name="T89" fmla="*/ 403315714 h 308"/>
              <a:gd name="T90" fmla="*/ 1859101214 w 351"/>
              <a:gd name="T91" fmla="*/ 165462362 h 308"/>
              <a:gd name="T92" fmla="*/ 1683520576 w 351"/>
              <a:gd name="T93" fmla="*/ 51707390 h 308"/>
              <a:gd name="T94" fmla="*/ 1652534055 w 351"/>
              <a:gd name="T95" fmla="*/ 320584533 h 308"/>
              <a:gd name="T96" fmla="*/ 1445966896 w 351"/>
              <a:gd name="T97" fmla="*/ 341268132 h 308"/>
              <a:gd name="T98" fmla="*/ 1353013765 w 351"/>
              <a:gd name="T99" fmla="*/ 423999314 h 308"/>
              <a:gd name="T100" fmla="*/ 1260057418 w 351"/>
              <a:gd name="T101" fmla="*/ 568778077 h 308"/>
              <a:gd name="T102" fmla="*/ 981191593 w 351"/>
              <a:gd name="T103" fmla="*/ 692876456 h 308"/>
              <a:gd name="T104" fmla="*/ 795282114 w 351"/>
              <a:gd name="T105" fmla="*/ 517070686 h 308"/>
              <a:gd name="T106" fmla="*/ 650684782 w 351"/>
              <a:gd name="T107" fmla="*/ 486046895 h 308"/>
              <a:gd name="T108" fmla="*/ 506087449 w 351"/>
              <a:gd name="T109" fmla="*/ 320584533 h 308"/>
              <a:gd name="T110" fmla="*/ 351164492 w 351"/>
              <a:gd name="T111" fmla="*/ 72390990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1"/>
              <a:gd name="T169" fmla="*/ 0 h 308"/>
              <a:gd name="T170" fmla="*/ 351 w 351"/>
              <a:gd name="T171" fmla="*/ 308 h 3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4" name="Freeform 11"/>
          <p:cNvSpPr>
            <a:spLocks noChangeArrowheads="1"/>
          </p:cNvSpPr>
          <p:nvPr/>
        </p:nvSpPr>
        <p:spPr bwMode="auto">
          <a:xfrm>
            <a:off x="787400" y="3416300"/>
            <a:ext cx="2020888" cy="1225550"/>
          </a:xfrm>
          <a:custGeom>
            <a:avLst/>
            <a:gdLst>
              <a:gd name="T0" fmla="*/ 691307552 w 629"/>
              <a:gd name="T1" fmla="*/ 185398124 h 382"/>
              <a:gd name="T2" fmla="*/ 350812020 w 629"/>
              <a:gd name="T3" fmla="*/ 298697334 h 382"/>
              <a:gd name="T4" fmla="*/ 216678390 w 629"/>
              <a:gd name="T5" fmla="*/ 556194372 h 382"/>
              <a:gd name="T6" fmla="*/ 103180951 w 629"/>
              <a:gd name="T7" fmla="*/ 1081490127 h 382"/>
              <a:gd name="T8" fmla="*/ 92861249 w 629"/>
              <a:gd name="T9" fmla="*/ 1225691163 h 382"/>
              <a:gd name="T10" fmla="*/ 319859341 w 629"/>
              <a:gd name="T11" fmla="*/ 1709786621 h 382"/>
              <a:gd name="T12" fmla="*/ 670671362 w 629"/>
              <a:gd name="T13" fmla="*/ 2101183017 h 382"/>
              <a:gd name="T14" fmla="*/ 949258323 w 629"/>
              <a:gd name="T15" fmla="*/ 2018782425 h 382"/>
              <a:gd name="T16" fmla="*/ 1217525582 w 629"/>
              <a:gd name="T17" fmla="*/ 2147483646 h 382"/>
              <a:gd name="T18" fmla="*/ 1496112543 w 629"/>
              <a:gd name="T19" fmla="*/ 2147483646 h 382"/>
              <a:gd name="T20" fmla="*/ 1619929684 w 629"/>
              <a:gd name="T21" fmla="*/ 2147483646 h 382"/>
              <a:gd name="T22" fmla="*/ 1950105514 w 629"/>
              <a:gd name="T23" fmla="*/ 2147483646 h 382"/>
              <a:gd name="T24" fmla="*/ 2104878547 w 629"/>
              <a:gd name="T25" fmla="*/ 2147483646 h 382"/>
              <a:gd name="T26" fmla="*/ 2147483646 w 629"/>
              <a:gd name="T27" fmla="*/ 2147483646 h 382"/>
              <a:gd name="T28" fmla="*/ 2147483646 w 629"/>
              <a:gd name="T29" fmla="*/ 2147483646 h 382"/>
              <a:gd name="T30" fmla="*/ 2147483646 w 629"/>
              <a:gd name="T31" fmla="*/ 2147483646 h 382"/>
              <a:gd name="T32" fmla="*/ 2147483646 w 629"/>
              <a:gd name="T33" fmla="*/ 2147483646 h 382"/>
              <a:gd name="T34" fmla="*/ 2147483646 w 629"/>
              <a:gd name="T35" fmla="*/ 2147483646 h 382"/>
              <a:gd name="T36" fmla="*/ 2147483646 w 629"/>
              <a:gd name="T37" fmla="*/ 2147483646 h 382"/>
              <a:gd name="T38" fmla="*/ 2147483646 w 629"/>
              <a:gd name="T39" fmla="*/ 2147483646 h 382"/>
              <a:gd name="T40" fmla="*/ 2147483646 w 629"/>
              <a:gd name="T41" fmla="*/ 2147483646 h 382"/>
              <a:gd name="T42" fmla="*/ 2147483646 w 629"/>
              <a:gd name="T43" fmla="*/ 2147483646 h 382"/>
              <a:gd name="T44" fmla="*/ 2147483646 w 629"/>
              <a:gd name="T45" fmla="*/ 2147483646 h 382"/>
              <a:gd name="T46" fmla="*/ 2147483646 w 629"/>
              <a:gd name="T47" fmla="*/ 2147483646 h 382"/>
              <a:gd name="T48" fmla="*/ 2147483646 w 629"/>
              <a:gd name="T49" fmla="*/ 2147483646 h 382"/>
              <a:gd name="T50" fmla="*/ 2147483646 w 629"/>
              <a:gd name="T51" fmla="*/ 2147483646 h 382"/>
              <a:gd name="T52" fmla="*/ 2147483646 w 629"/>
              <a:gd name="T53" fmla="*/ 2132081635 h 382"/>
              <a:gd name="T54" fmla="*/ 2147483646 w 629"/>
              <a:gd name="T55" fmla="*/ 1977582129 h 382"/>
              <a:gd name="T56" fmla="*/ 2147483646 w 629"/>
              <a:gd name="T57" fmla="*/ 2029084103 h 382"/>
              <a:gd name="T58" fmla="*/ 2147483646 w 629"/>
              <a:gd name="T59" fmla="*/ 2090881339 h 382"/>
              <a:gd name="T60" fmla="*/ 2147483646 w 629"/>
              <a:gd name="T61" fmla="*/ 2147483646 h 382"/>
              <a:gd name="T62" fmla="*/ 2147483646 w 629"/>
              <a:gd name="T63" fmla="*/ 1956985189 h 382"/>
              <a:gd name="T64" fmla="*/ 2147483646 w 629"/>
              <a:gd name="T65" fmla="*/ 1771583857 h 382"/>
              <a:gd name="T66" fmla="*/ 2147483646 w 629"/>
              <a:gd name="T67" fmla="*/ 1709786621 h 382"/>
              <a:gd name="T68" fmla="*/ 2147483646 w 629"/>
              <a:gd name="T69" fmla="*/ 1544988645 h 382"/>
              <a:gd name="T70" fmla="*/ 2147483646 w 629"/>
              <a:gd name="T71" fmla="*/ 1380187461 h 382"/>
              <a:gd name="T72" fmla="*/ 2147483646 w 629"/>
              <a:gd name="T73" fmla="*/ 1400787609 h 382"/>
              <a:gd name="T74" fmla="*/ 2147483646 w 629"/>
              <a:gd name="T75" fmla="*/ 1009391213 h 382"/>
              <a:gd name="T76" fmla="*/ 2147483646 w 629"/>
              <a:gd name="T77" fmla="*/ 762192644 h 382"/>
              <a:gd name="T78" fmla="*/ 2147483646 w 629"/>
              <a:gd name="T79" fmla="*/ 411996544 h 382"/>
              <a:gd name="T80" fmla="*/ 2147483646 w 629"/>
              <a:gd name="T81" fmla="*/ 226598420 h 382"/>
              <a:gd name="T82" fmla="*/ 2147483646 w 629"/>
              <a:gd name="T83" fmla="*/ 205998272 h 382"/>
              <a:gd name="T84" fmla="*/ 2147483646 w 629"/>
              <a:gd name="T85" fmla="*/ 154499506 h 382"/>
              <a:gd name="T86" fmla="*/ 2147483646 w 629"/>
              <a:gd name="T87" fmla="*/ 20600148 h 382"/>
              <a:gd name="T88" fmla="*/ 2147483646 w 629"/>
              <a:gd name="T89" fmla="*/ 123597680 h 382"/>
              <a:gd name="T90" fmla="*/ 2147483646 w 629"/>
              <a:gd name="T91" fmla="*/ 185398124 h 382"/>
              <a:gd name="T92" fmla="*/ 2125514737 w 629"/>
              <a:gd name="T93" fmla="*/ 205998272 h 382"/>
              <a:gd name="T94" fmla="*/ 1764383015 w 629"/>
              <a:gd name="T95" fmla="*/ 185398124 h 382"/>
              <a:gd name="T96" fmla="*/ 1568340815 w 629"/>
              <a:gd name="T97" fmla="*/ 0 h 382"/>
              <a:gd name="T98" fmla="*/ 1392934805 w 629"/>
              <a:gd name="T99" fmla="*/ 103000740 h 382"/>
              <a:gd name="T100" fmla="*/ 949258323 w 629"/>
              <a:gd name="T101" fmla="*/ 61800444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382"/>
              <a:gd name="T155" fmla="*/ 629 w 629"/>
              <a:gd name="T156" fmla="*/ 382 h 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5" name="Freeform 12"/>
          <p:cNvSpPr>
            <a:spLocks noChangeArrowheads="1"/>
          </p:cNvSpPr>
          <p:nvPr/>
        </p:nvSpPr>
        <p:spPr bwMode="auto">
          <a:xfrm>
            <a:off x="2627313" y="4435475"/>
            <a:ext cx="912812" cy="950913"/>
          </a:xfrm>
          <a:custGeom>
            <a:avLst/>
            <a:gdLst>
              <a:gd name="T0" fmla="*/ 103327747 w 284"/>
              <a:gd name="T1" fmla="*/ 1878486868 h 296"/>
              <a:gd name="T2" fmla="*/ 423647620 w 284"/>
              <a:gd name="T3" fmla="*/ 1868164965 h 296"/>
              <a:gd name="T4" fmla="*/ 433981038 w 284"/>
              <a:gd name="T5" fmla="*/ 2012661978 h 296"/>
              <a:gd name="T6" fmla="*/ 702633823 w 284"/>
              <a:gd name="T7" fmla="*/ 2147483646 h 296"/>
              <a:gd name="T8" fmla="*/ 743967493 w 284"/>
              <a:gd name="T9" fmla="*/ 2147483646 h 296"/>
              <a:gd name="T10" fmla="*/ 1136614860 w 284"/>
              <a:gd name="T11" fmla="*/ 2147483646 h 296"/>
              <a:gd name="T12" fmla="*/ 1219278987 w 284"/>
              <a:gd name="T13" fmla="*/ 2147483646 h 296"/>
              <a:gd name="T14" fmla="*/ 1405270860 w 284"/>
              <a:gd name="T15" fmla="*/ 2147483646 h 296"/>
              <a:gd name="T16" fmla="*/ 1405270860 w 284"/>
              <a:gd name="T17" fmla="*/ 2147483646 h 296"/>
              <a:gd name="T18" fmla="*/ 1394937442 w 284"/>
              <a:gd name="T19" fmla="*/ 2147483646 h 296"/>
              <a:gd name="T20" fmla="*/ 1673923645 w 284"/>
              <a:gd name="T21" fmla="*/ 2147483646 h 296"/>
              <a:gd name="T22" fmla="*/ 1963243266 w 284"/>
              <a:gd name="T23" fmla="*/ 2147483646 h 296"/>
              <a:gd name="T24" fmla="*/ 2147483646 w 284"/>
              <a:gd name="T25" fmla="*/ 2147483646 h 296"/>
              <a:gd name="T26" fmla="*/ 2147483646 w 284"/>
              <a:gd name="T27" fmla="*/ 2147483646 h 296"/>
              <a:gd name="T28" fmla="*/ 2147483646 w 284"/>
              <a:gd name="T29" fmla="*/ 2147483646 h 296"/>
              <a:gd name="T30" fmla="*/ 2147483646 w 284"/>
              <a:gd name="T31" fmla="*/ 2147483646 h 296"/>
              <a:gd name="T32" fmla="*/ 2147483646 w 284"/>
              <a:gd name="T33" fmla="*/ 2115877801 h 296"/>
              <a:gd name="T34" fmla="*/ 2147483646 w 284"/>
              <a:gd name="T35" fmla="*/ 2002343287 h 296"/>
              <a:gd name="T36" fmla="*/ 2147483646 w 284"/>
              <a:gd name="T37" fmla="*/ 1857843061 h 296"/>
              <a:gd name="T38" fmla="*/ 2147483646 w 284"/>
              <a:gd name="T39" fmla="*/ 1878486868 h 296"/>
              <a:gd name="T40" fmla="*/ 2147483646 w 284"/>
              <a:gd name="T41" fmla="*/ 1754630450 h 296"/>
              <a:gd name="T42" fmla="*/ 2147483646 w 284"/>
              <a:gd name="T43" fmla="*/ 1599808321 h 296"/>
              <a:gd name="T44" fmla="*/ 2147483646 w 284"/>
              <a:gd name="T45" fmla="*/ 1403705003 h 296"/>
              <a:gd name="T46" fmla="*/ 2147483646 w 284"/>
              <a:gd name="T47" fmla="*/ 1094063957 h 296"/>
              <a:gd name="T48" fmla="*/ 2147483646 w 284"/>
              <a:gd name="T49" fmla="*/ 1052776343 h 296"/>
              <a:gd name="T50" fmla="*/ 2066571013 w 284"/>
              <a:gd name="T51" fmla="*/ 866994928 h 296"/>
              <a:gd name="T52" fmla="*/ 2045907392 w 284"/>
              <a:gd name="T53" fmla="*/ 763779104 h 296"/>
              <a:gd name="T54" fmla="*/ 2128568304 w 284"/>
              <a:gd name="T55" fmla="*/ 681210300 h 296"/>
              <a:gd name="T56" fmla="*/ 2147483646 w 284"/>
              <a:gd name="T57" fmla="*/ 650244590 h 296"/>
              <a:gd name="T58" fmla="*/ 2147483646 w 284"/>
              <a:gd name="T59" fmla="*/ 681210300 h 296"/>
              <a:gd name="T60" fmla="*/ 2147483646 w 284"/>
              <a:gd name="T61" fmla="*/ 557353882 h 296"/>
              <a:gd name="T62" fmla="*/ 2147483646 w 284"/>
              <a:gd name="T63" fmla="*/ 536710075 h 296"/>
              <a:gd name="T64" fmla="*/ 2147483646 w 284"/>
              <a:gd name="T65" fmla="*/ 454138059 h 296"/>
              <a:gd name="T66" fmla="*/ 2147483646 w 284"/>
              <a:gd name="T67" fmla="*/ 227069029 h 296"/>
              <a:gd name="T68" fmla="*/ 2045907392 w 284"/>
              <a:gd name="T69" fmla="*/ 350925448 h 296"/>
              <a:gd name="T70" fmla="*/ 2076904430 w 284"/>
              <a:gd name="T71" fmla="*/ 516066268 h 296"/>
              <a:gd name="T72" fmla="*/ 1994243518 w 284"/>
              <a:gd name="T73" fmla="*/ 639922686 h 296"/>
              <a:gd name="T74" fmla="*/ 1890912557 w 284"/>
              <a:gd name="T75" fmla="*/ 877313619 h 296"/>
              <a:gd name="T76" fmla="*/ 1890912557 w 284"/>
              <a:gd name="T77" fmla="*/ 1011491941 h 296"/>
              <a:gd name="T78" fmla="*/ 1839248683 w 284"/>
              <a:gd name="T79" fmla="*/ 1073420150 h 296"/>
              <a:gd name="T80" fmla="*/ 1787584810 w 284"/>
              <a:gd name="T81" fmla="*/ 1104385861 h 296"/>
              <a:gd name="T82" fmla="*/ 1591259519 w 284"/>
              <a:gd name="T83" fmla="*/ 1155992166 h 296"/>
              <a:gd name="T84" fmla="*/ 1425934481 w 284"/>
              <a:gd name="T85" fmla="*/ 1135348359 h 296"/>
              <a:gd name="T86" fmla="*/ 1332940151 w 284"/>
              <a:gd name="T87" fmla="*/ 1094063957 h 296"/>
              <a:gd name="T88" fmla="*/ 1260609443 w 284"/>
              <a:gd name="T89" fmla="*/ 866994928 h 296"/>
              <a:gd name="T90" fmla="*/ 1167615113 w 284"/>
              <a:gd name="T91" fmla="*/ 660566493 h 296"/>
              <a:gd name="T92" fmla="*/ 1136614860 w 284"/>
              <a:gd name="T93" fmla="*/ 588316380 h 296"/>
              <a:gd name="T94" fmla="*/ 1033287113 w 284"/>
              <a:gd name="T95" fmla="*/ 536710075 h 296"/>
              <a:gd name="T96" fmla="*/ 888625696 w 284"/>
              <a:gd name="T97" fmla="*/ 454138059 h 296"/>
              <a:gd name="T98" fmla="*/ 888625696 w 284"/>
              <a:gd name="T99" fmla="*/ 361247351 h 296"/>
              <a:gd name="T100" fmla="*/ 795631367 w 284"/>
              <a:gd name="T101" fmla="*/ 299319142 h 296"/>
              <a:gd name="T102" fmla="*/ 630303114 w 284"/>
              <a:gd name="T103" fmla="*/ 433497464 h 296"/>
              <a:gd name="T104" fmla="*/ 516641950 w 284"/>
              <a:gd name="T105" fmla="*/ 216747126 h 296"/>
              <a:gd name="T106" fmla="*/ 413314203 w 284"/>
              <a:gd name="T107" fmla="*/ 103212611 h 296"/>
              <a:gd name="T108" fmla="*/ 289319620 w 284"/>
              <a:gd name="T109" fmla="*/ 340603544 h 296"/>
              <a:gd name="T110" fmla="*/ 289319620 w 284"/>
              <a:gd name="T111" fmla="*/ 557353882 h 296"/>
              <a:gd name="T112" fmla="*/ 475311494 w 284"/>
              <a:gd name="T113" fmla="*/ 722494702 h 296"/>
              <a:gd name="T114" fmla="*/ 320319873 w 284"/>
              <a:gd name="T115" fmla="*/ 1321132986 h 296"/>
              <a:gd name="T116" fmla="*/ 20666835 w 284"/>
              <a:gd name="T117" fmla="*/ 1795914852 h 296"/>
              <a:gd name="T118" fmla="*/ 20666835 w 284"/>
              <a:gd name="T119" fmla="*/ 1878486868 h 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
              <a:gd name="T181" fmla="*/ 0 h 296"/>
              <a:gd name="T182" fmla="*/ 284 w 284"/>
              <a:gd name="T183" fmla="*/ 296 h 2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6" name="Freeform 13"/>
          <p:cNvSpPr>
            <a:spLocks noChangeArrowheads="1"/>
          </p:cNvSpPr>
          <p:nvPr/>
        </p:nvSpPr>
        <p:spPr bwMode="auto">
          <a:xfrm>
            <a:off x="3282950" y="4424363"/>
            <a:ext cx="617538" cy="533400"/>
          </a:xfrm>
          <a:custGeom>
            <a:avLst/>
            <a:gdLst>
              <a:gd name="T0" fmla="*/ 1468325249 w 192"/>
              <a:gd name="T1" fmla="*/ 72240354 h 166"/>
              <a:gd name="T2" fmla="*/ 1354579252 w 192"/>
              <a:gd name="T3" fmla="*/ 103203260 h 166"/>
              <a:gd name="T4" fmla="*/ 1333901378 w 192"/>
              <a:gd name="T5" fmla="*/ 0 h 166"/>
              <a:gd name="T6" fmla="*/ 1292539197 w 192"/>
              <a:gd name="T7" fmla="*/ 103203260 h 166"/>
              <a:gd name="T8" fmla="*/ 1230495927 w 192"/>
              <a:gd name="T9" fmla="*/ 185764583 h 166"/>
              <a:gd name="T10" fmla="*/ 1116753146 w 192"/>
              <a:gd name="T11" fmla="*/ 175443614 h 166"/>
              <a:gd name="T12" fmla="*/ 1096072056 w 192"/>
              <a:gd name="T13" fmla="*/ 258004937 h 166"/>
              <a:gd name="T14" fmla="*/ 971988730 w 192"/>
              <a:gd name="T15" fmla="*/ 288967843 h 166"/>
              <a:gd name="T16" fmla="*/ 930626550 w 192"/>
              <a:gd name="T17" fmla="*/ 309606567 h 166"/>
              <a:gd name="T18" fmla="*/ 827224314 w 192"/>
              <a:gd name="T19" fmla="*/ 268325906 h 166"/>
              <a:gd name="T20" fmla="*/ 754843715 w 192"/>
              <a:gd name="T21" fmla="*/ 247687182 h 166"/>
              <a:gd name="T22" fmla="*/ 868586495 w 192"/>
              <a:gd name="T23" fmla="*/ 412809828 h 166"/>
              <a:gd name="T24" fmla="*/ 930626550 w 192"/>
              <a:gd name="T25" fmla="*/ 474732427 h 166"/>
              <a:gd name="T26" fmla="*/ 909948676 w 192"/>
              <a:gd name="T27" fmla="*/ 567614718 h 166"/>
              <a:gd name="T28" fmla="*/ 713481534 w 192"/>
              <a:gd name="T29" fmla="*/ 660497010 h 166"/>
              <a:gd name="T30" fmla="*/ 641097718 w 192"/>
              <a:gd name="T31" fmla="*/ 670817978 h 166"/>
              <a:gd name="T32" fmla="*/ 568717118 w 192"/>
              <a:gd name="T33" fmla="*/ 650176041 h 166"/>
              <a:gd name="T34" fmla="*/ 485995973 w 192"/>
              <a:gd name="T35" fmla="*/ 732737364 h 166"/>
              <a:gd name="T36" fmla="*/ 403271612 w 192"/>
              <a:gd name="T37" fmla="*/ 763700270 h 166"/>
              <a:gd name="T38" fmla="*/ 82721145 w 192"/>
              <a:gd name="T39" fmla="*/ 763700270 h 166"/>
              <a:gd name="T40" fmla="*/ 41362181 w 192"/>
              <a:gd name="T41" fmla="*/ 990745514 h 166"/>
              <a:gd name="T42" fmla="*/ 113742780 w 192"/>
              <a:gd name="T43" fmla="*/ 1032026176 h 166"/>
              <a:gd name="T44" fmla="*/ 155104961 w 192"/>
              <a:gd name="T45" fmla="*/ 980424546 h 166"/>
              <a:gd name="T46" fmla="*/ 289528832 w 192"/>
              <a:gd name="T47" fmla="*/ 990745514 h 166"/>
              <a:gd name="T48" fmla="*/ 320550467 w 192"/>
              <a:gd name="T49" fmla="*/ 1217790759 h 166"/>
              <a:gd name="T50" fmla="*/ 268847741 w 192"/>
              <a:gd name="T51" fmla="*/ 1341632743 h 166"/>
              <a:gd name="T52" fmla="*/ 392931067 w 192"/>
              <a:gd name="T53" fmla="*/ 1527397327 h 166"/>
              <a:gd name="T54" fmla="*/ 341231557 w 192"/>
              <a:gd name="T55" fmla="*/ 1713161910 h 166"/>
              <a:gd name="T56" fmla="*/ 475655428 w 192"/>
              <a:gd name="T57" fmla="*/ 1640921555 h 166"/>
              <a:gd name="T58" fmla="*/ 568717118 w 192"/>
              <a:gd name="T59" fmla="*/ 1651239311 h 166"/>
              <a:gd name="T60" fmla="*/ 868586495 w 192"/>
              <a:gd name="T61" fmla="*/ 1651239311 h 166"/>
              <a:gd name="T62" fmla="*/ 1013350911 w 192"/>
              <a:gd name="T63" fmla="*/ 1548039264 h 166"/>
              <a:gd name="T64" fmla="*/ 1178796417 w 192"/>
              <a:gd name="T65" fmla="*/ 1413873098 h 166"/>
              <a:gd name="T66" fmla="*/ 1282198652 w 192"/>
              <a:gd name="T67" fmla="*/ 1455156972 h 166"/>
              <a:gd name="T68" fmla="*/ 1416622523 w 192"/>
              <a:gd name="T69" fmla="*/ 1506755389 h 166"/>
              <a:gd name="T70" fmla="*/ 1509684213 w 192"/>
              <a:gd name="T71" fmla="*/ 1537718295 h 166"/>
              <a:gd name="T72" fmla="*/ 1530365303 w 192"/>
              <a:gd name="T73" fmla="*/ 1486116665 h 166"/>
              <a:gd name="T74" fmla="*/ 1561386939 w 192"/>
              <a:gd name="T75" fmla="*/ 1465474728 h 166"/>
              <a:gd name="T76" fmla="*/ 1623430210 w 192"/>
              <a:gd name="T77" fmla="*/ 1424194066 h 166"/>
              <a:gd name="T78" fmla="*/ 1788872500 w 192"/>
              <a:gd name="T79" fmla="*/ 1300352082 h 166"/>
              <a:gd name="T80" fmla="*/ 1819894135 w 192"/>
              <a:gd name="T81" fmla="*/ 1279710145 h 166"/>
              <a:gd name="T82" fmla="*/ 1892277951 w 192"/>
              <a:gd name="T83" fmla="*/ 1259071420 h 166"/>
              <a:gd name="T84" fmla="*/ 1964658551 w 192"/>
              <a:gd name="T85" fmla="*/ 1217790759 h 166"/>
              <a:gd name="T86" fmla="*/ 1923296370 w 192"/>
              <a:gd name="T87" fmla="*/ 1062985869 h 166"/>
              <a:gd name="T88" fmla="*/ 1943977461 w 192"/>
              <a:gd name="T89" fmla="*/ 970103577 h 166"/>
              <a:gd name="T90" fmla="*/ 1799213045 w 192"/>
              <a:gd name="T91" fmla="*/ 856582561 h 166"/>
              <a:gd name="T92" fmla="*/ 1923296370 w 192"/>
              <a:gd name="T93" fmla="*/ 350887229 h 166"/>
              <a:gd name="T94" fmla="*/ 1840575225 w 192"/>
              <a:gd name="T95" fmla="*/ 392171104 h 166"/>
              <a:gd name="T96" fmla="*/ 1737172990 w 192"/>
              <a:gd name="T97" fmla="*/ 392171104 h 166"/>
              <a:gd name="T98" fmla="*/ 1726832445 w 192"/>
              <a:gd name="T99" fmla="*/ 350887229 h 166"/>
              <a:gd name="T100" fmla="*/ 1716491900 w 192"/>
              <a:gd name="T101" fmla="*/ 330248505 h 166"/>
              <a:gd name="T102" fmla="*/ 1613089665 w 192"/>
              <a:gd name="T103" fmla="*/ 206406520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2"/>
              <a:gd name="T157" fmla="*/ 0 h 166"/>
              <a:gd name="T158" fmla="*/ 192 w 1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7" name="Freeform 14"/>
          <p:cNvSpPr>
            <a:spLocks noChangeArrowheads="1"/>
          </p:cNvSpPr>
          <p:nvPr/>
        </p:nvSpPr>
        <p:spPr bwMode="auto">
          <a:xfrm>
            <a:off x="3382963" y="4751388"/>
            <a:ext cx="806450" cy="614362"/>
          </a:xfrm>
          <a:custGeom>
            <a:avLst/>
            <a:gdLst>
              <a:gd name="T0" fmla="*/ 2083667597 w 251"/>
              <a:gd name="T1" fmla="*/ 62095594 h 191"/>
              <a:gd name="T2" fmla="*/ 1939255214 w 251"/>
              <a:gd name="T3" fmla="*/ 186289998 h 191"/>
              <a:gd name="T4" fmla="*/ 1774212491 w 251"/>
              <a:gd name="T5" fmla="*/ 227687060 h 191"/>
              <a:gd name="T6" fmla="*/ 1660744012 w 251"/>
              <a:gd name="T7" fmla="*/ 217339403 h 191"/>
              <a:gd name="T8" fmla="*/ 1660744012 w 251"/>
              <a:gd name="T9" fmla="*/ 217339403 h 191"/>
              <a:gd name="T10" fmla="*/ 1516331629 w 251"/>
              <a:gd name="T11" fmla="*/ 269084123 h 191"/>
              <a:gd name="T12" fmla="*/ 1413179926 w 251"/>
              <a:gd name="T13" fmla="*/ 331182933 h 191"/>
              <a:gd name="T14" fmla="*/ 1310028224 w 251"/>
              <a:gd name="T15" fmla="*/ 413977058 h 191"/>
              <a:gd name="T16" fmla="*/ 1237823639 w 251"/>
              <a:gd name="T17" fmla="*/ 486423526 h 191"/>
              <a:gd name="T18" fmla="*/ 1217193299 w 251"/>
              <a:gd name="T19" fmla="*/ 527820588 h 191"/>
              <a:gd name="T20" fmla="*/ 1062464139 w 251"/>
              <a:gd name="T21" fmla="*/ 496774400 h 191"/>
              <a:gd name="T22" fmla="*/ 876791075 w 251"/>
              <a:gd name="T23" fmla="*/ 413977058 h 191"/>
              <a:gd name="T24" fmla="*/ 825213618 w 251"/>
              <a:gd name="T25" fmla="*/ 476075869 h 191"/>
              <a:gd name="T26" fmla="*/ 763322596 w 251"/>
              <a:gd name="T27" fmla="*/ 527820588 h 191"/>
              <a:gd name="T28" fmla="*/ 649857330 w 251"/>
              <a:gd name="T29" fmla="*/ 600267056 h 191"/>
              <a:gd name="T30" fmla="*/ 526075288 w 251"/>
              <a:gd name="T31" fmla="*/ 693412055 h 191"/>
              <a:gd name="T32" fmla="*/ 237250522 w 251"/>
              <a:gd name="T33" fmla="*/ 641664119 h 191"/>
              <a:gd name="T34" fmla="*/ 92838138 w 251"/>
              <a:gd name="T35" fmla="*/ 672713524 h 191"/>
              <a:gd name="T36" fmla="*/ 10316777 w 251"/>
              <a:gd name="T37" fmla="*/ 714110586 h 191"/>
              <a:gd name="T38" fmla="*/ 20630340 w 251"/>
              <a:gd name="T39" fmla="*/ 817606459 h 191"/>
              <a:gd name="T40" fmla="*/ 216620181 w 251"/>
              <a:gd name="T41" fmla="*/ 817606459 h 191"/>
              <a:gd name="T42" fmla="*/ 237250522 w 251"/>
              <a:gd name="T43" fmla="*/ 972847052 h 191"/>
              <a:gd name="T44" fmla="*/ 391976468 w 251"/>
              <a:gd name="T45" fmla="*/ 952148521 h 191"/>
              <a:gd name="T46" fmla="*/ 515758511 w 251"/>
              <a:gd name="T47" fmla="*/ 921099115 h 191"/>
              <a:gd name="T48" fmla="*/ 546705628 w 251"/>
              <a:gd name="T49" fmla="*/ 1117739987 h 191"/>
              <a:gd name="T50" fmla="*/ 474497830 w 251"/>
              <a:gd name="T51" fmla="*/ 1200534112 h 191"/>
              <a:gd name="T52" fmla="*/ 361032564 w 251"/>
              <a:gd name="T53" fmla="*/ 1283331454 h 191"/>
              <a:gd name="T54" fmla="*/ 546705628 w 251"/>
              <a:gd name="T55" fmla="*/ 1324728516 h 191"/>
              <a:gd name="T56" fmla="*/ 629226990 w 251"/>
              <a:gd name="T57" fmla="*/ 1376476453 h 191"/>
              <a:gd name="T58" fmla="*/ 794269713 w 251"/>
              <a:gd name="T59" fmla="*/ 1469621452 h 191"/>
              <a:gd name="T60" fmla="*/ 722061915 w 251"/>
              <a:gd name="T61" fmla="*/ 1552415577 h 191"/>
              <a:gd name="T62" fmla="*/ 1000573118 w 251"/>
              <a:gd name="T63" fmla="*/ 1842201447 h 191"/>
              <a:gd name="T64" fmla="*/ 1103724820 w 251"/>
              <a:gd name="T65" fmla="*/ 1800804385 h 191"/>
              <a:gd name="T66" fmla="*/ 1268767543 w 251"/>
              <a:gd name="T67" fmla="*/ 1904297041 h 191"/>
              <a:gd name="T68" fmla="*/ 1310028224 w 251"/>
              <a:gd name="T69" fmla="*/ 1852549105 h 191"/>
              <a:gd name="T70" fmla="*/ 1392549586 w 251"/>
              <a:gd name="T71" fmla="*/ 1862899979 h 191"/>
              <a:gd name="T72" fmla="*/ 1598852990 w 251"/>
              <a:gd name="T73" fmla="*/ 1914647915 h 191"/>
              <a:gd name="T74" fmla="*/ 1619483331 w 251"/>
              <a:gd name="T75" fmla="*/ 1924995572 h 191"/>
              <a:gd name="T76" fmla="*/ 1784529267 w 251"/>
              <a:gd name="T77" fmla="*/ 1790453511 h 191"/>
              <a:gd name="T78" fmla="*/ 1846420289 w 251"/>
              <a:gd name="T79" fmla="*/ 1842201447 h 191"/>
              <a:gd name="T80" fmla="*/ 1887680970 w 251"/>
              <a:gd name="T81" fmla="*/ 1759404106 h 191"/>
              <a:gd name="T82" fmla="*/ 2042406916 w 251"/>
              <a:gd name="T83" fmla="*/ 1573114108 h 191"/>
              <a:gd name="T84" fmla="*/ 2135245055 w 251"/>
              <a:gd name="T85" fmla="*/ 1593812639 h 191"/>
              <a:gd name="T86" fmla="*/ 2114614714 w 251"/>
              <a:gd name="T87" fmla="*/ 1479969109 h 191"/>
              <a:gd name="T88" fmla="*/ 2135245055 w 251"/>
              <a:gd name="T89" fmla="*/ 1417873515 h 191"/>
              <a:gd name="T90" fmla="*/ 2147483646 w 251"/>
              <a:gd name="T91" fmla="*/ 1304029985 h 191"/>
              <a:gd name="T92" fmla="*/ 2147483646 w 251"/>
              <a:gd name="T93" fmla="*/ 1179835581 h 191"/>
              <a:gd name="T94" fmla="*/ 2147483646 w 251"/>
              <a:gd name="T95" fmla="*/ 1086690582 h 191"/>
              <a:gd name="T96" fmla="*/ 2147483646 w 251"/>
              <a:gd name="T97" fmla="*/ 931449989 h 191"/>
              <a:gd name="T98" fmla="*/ 2147483646 w 251"/>
              <a:gd name="T99" fmla="*/ 807255585 h 191"/>
              <a:gd name="T100" fmla="*/ 2147483646 w 251"/>
              <a:gd name="T101" fmla="*/ 693412055 h 191"/>
              <a:gd name="T102" fmla="*/ 2147483646 w 251"/>
              <a:gd name="T103" fmla="*/ 620965587 h 191"/>
              <a:gd name="T104" fmla="*/ 2147483646 w 251"/>
              <a:gd name="T105" fmla="*/ 631316461 h 191"/>
              <a:gd name="T106" fmla="*/ 2147483646 w 251"/>
              <a:gd name="T107" fmla="*/ 527820588 h 191"/>
              <a:gd name="T108" fmla="*/ 2147483646 w 251"/>
              <a:gd name="T109" fmla="*/ 517472931 h 191"/>
              <a:gd name="T110" fmla="*/ 2147483646 w 251"/>
              <a:gd name="T111" fmla="*/ 300133528 h 191"/>
              <a:gd name="T112" fmla="*/ 2147483646 w 251"/>
              <a:gd name="T113" fmla="*/ 144892935 h 191"/>
              <a:gd name="T114" fmla="*/ 2147483646 w 251"/>
              <a:gd name="T115" fmla="*/ 0 h 191"/>
              <a:gd name="T116" fmla="*/ 2145558619 w 251"/>
              <a:gd name="T117" fmla="*/ 41397063 h 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191"/>
              <a:gd name="T179" fmla="*/ 251 w 251"/>
              <a:gd name="T180" fmla="*/ 191 h 1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8" name="Freeform 15"/>
          <p:cNvSpPr>
            <a:spLocks noChangeArrowheads="1"/>
          </p:cNvSpPr>
          <p:nvPr/>
        </p:nvSpPr>
        <p:spPr bwMode="auto">
          <a:xfrm>
            <a:off x="3494088" y="4076700"/>
            <a:ext cx="457200" cy="461963"/>
          </a:xfrm>
          <a:custGeom>
            <a:avLst/>
            <a:gdLst>
              <a:gd name="T0" fmla="*/ 1389073411 w 142"/>
              <a:gd name="T1" fmla="*/ 164898334 h 144"/>
              <a:gd name="T2" fmla="*/ 1337242386 w 142"/>
              <a:gd name="T3" fmla="*/ 144286444 h 144"/>
              <a:gd name="T4" fmla="*/ 1295778854 w 142"/>
              <a:gd name="T5" fmla="*/ 123674553 h 144"/>
              <a:gd name="T6" fmla="*/ 1212848569 w 142"/>
              <a:gd name="T7" fmla="*/ 144286444 h 144"/>
              <a:gd name="T8" fmla="*/ 1150650051 w 142"/>
              <a:gd name="T9" fmla="*/ 113367003 h 144"/>
              <a:gd name="T10" fmla="*/ 1140285777 w 142"/>
              <a:gd name="T11" fmla="*/ 103062662 h 144"/>
              <a:gd name="T12" fmla="*/ 1057355493 w 142"/>
              <a:gd name="T13" fmla="*/ 20611891 h 144"/>
              <a:gd name="T14" fmla="*/ 912226690 w 142"/>
              <a:gd name="T15" fmla="*/ 82450771 h 144"/>
              <a:gd name="T16" fmla="*/ 891494924 w 142"/>
              <a:gd name="T17" fmla="*/ 206125324 h 144"/>
              <a:gd name="T18" fmla="*/ 839663899 w 142"/>
              <a:gd name="T19" fmla="*/ 309184778 h 144"/>
              <a:gd name="T20" fmla="*/ 746369341 w 142"/>
              <a:gd name="T21" fmla="*/ 443166880 h 144"/>
              <a:gd name="T22" fmla="*/ 601240538 w 142"/>
              <a:gd name="T23" fmla="*/ 608065215 h 144"/>
              <a:gd name="T24" fmla="*/ 456114955 w 142"/>
              <a:gd name="T25" fmla="*/ 742047317 h 144"/>
              <a:gd name="T26" fmla="*/ 373184670 w 142"/>
              <a:gd name="T27" fmla="*/ 845106771 h 144"/>
              <a:gd name="T28" fmla="*/ 0 w 142"/>
              <a:gd name="T29" fmla="*/ 865718662 h 144"/>
              <a:gd name="T30" fmla="*/ 103662051 w 142"/>
              <a:gd name="T31" fmla="*/ 1164599099 h 144"/>
              <a:gd name="T32" fmla="*/ 165860569 w 142"/>
              <a:gd name="T33" fmla="*/ 1205822880 h 144"/>
              <a:gd name="T34" fmla="*/ 217691594 w 142"/>
              <a:gd name="T35" fmla="*/ 1350112532 h 144"/>
              <a:gd name="T36" fmla="*/ 228055868 w 142"/>
              <a:gd name="T37" fmla="*/ 1381028764 h 144"/>
              <a:gd name="T38" fmla="*/ 321353645 w 142"/>
              <a:gd name="T39" fmla="*/ 1350112532 h 144"/>
              <a:gd name="T40" fmla="*/ 362817177 w 142"/>
              <a:gd name="T41" fmla="*/ 1370724423 h 144"/>
              <a:gd name="T42" fmla="*/ 393916437 w 142"/>
              <a:gd name="T43" fmla="*/ 1267661761 h 144"/>
              <a:gd name="T44" fmla="*/ 570141279 w 142"/>
              <a:gd name="T45" fmla="*/ 1195518539 h 144"/>
              <a:gd name="T46" fmla="*/ 580508772 w 142"/>
              <a:gd name="T47" fmla="*/ 1092455877 h 144"/>
              <a:gd name="T48" fmla="*/ 621972304 w 142"/>
              <a:gd name="T49" fmla="*/ 1061536437 h 144"/>
              <a:gd name="T50" fmla="*/ 632339797 w 142"/>
              <a:gd name="T51" fmla="*/ 1061536437 h 144"/>
              <a:gd name="T52" fmla="*/ 704902589 w 142"/>
              <a:gd name="T53" fmla="*/ 1133679659 h 144"/>
              <a:gd name="T54" fmla="*/ 725634355 w 142"/>
              <a:gd name="T55" fmla="*/ 1195518539 h 144"/>
              <a:gd name="T56" fmla="*/ 787832873 w 142"/>
              <a:gd name="T57" fmla="*/ 1113067768 h 144"/>
              <a:gd name="T58" fmla="*/ 839663899 w 142"/>
              <a:gd name="T59" fmla="*/ 1092455877 h 144"/>
              <a:gd name="T60" fmla="*/ 901862417 w 142"/>
              <a:gd name="T61" fmla="*/ 1102763426 h 144"/>
              <a:gd name="T62" fmla="*/ 932961676 w 142"/>
              <a:gd name="T63" fmla="*/ 1216130430 h 144"/>
              <a:gd name="T64" fmla="*/ 974425208 w 142"/>
              <a:gd name="T65" fmla="*/ 1308885542 h 144"/>
              <a:gd name="T66" fmla="*/ 1005524468 w 142"/>
              <a:gd name="T67" fmla="*/ 1391336314 h 144"/>
              <a:gd name="T68" fmla="*/ 1078087259 w 142"/>
              <a:gd name="T69" fmla="*/ 1391336314 h 144"/>
              <a:gd name="T70" fmla="*/ 1078087259 w 142"/>
              <a:gd name="T71" fmla="*/ 1401640655 h 144"/>
              <a:gd name="T72" fmla="*/ 1119550792 w 142"/>
              <a:gd name="T73" fmla="*/ 1484091426 h 144"/>
              <a:gd name="T74" fmla="*/ 1140285777 w 142"/>
              <a:gd name="T75" fmla="*/ 1422255754 h 144"/>
              <a:gd name="T76" fmla="*/ 1161017544 w 142"/>
              <a:gd name="T77" fmla="*/ 1411948205 h 144"/>
              <a:gd name="T78" fmla="*/ 1192116803 w 142"/>
              <a:gd name="T79" fmla="*/ 1391336314 h 144"/>
              <a:gd name="T80" fmla="*/ 1223212842 w 142"/>
              <a:gd name="T81" fmla="*/ 1360416873 h 144"/>
              <a:gd name="T82" fmla="*/ 974425208 w 142"/>
              <a:gd name="T83" fmla="*/ 865718662 h 144"/>
              <a:gd name="T84" fmla="*/ 912226690 w 142"/>
              <a:gd name="T85" fmla="*/ 659596546 h 144"/>
              <a:gd name="T86" fmla="*/ 901862417 w 142"/>
              <a:gd name="T87" fmla="*/ 659596546 h 144"/>
              <a:gd name="T88" fmla="*/ 943325949 w 142"/>
              <a:gd name="T89" fmla="*/ 535921993 h 144"/>
              <a:gd name="T90" fmla="*/ 1347609879 w 142"/>
              <a:gd name="T91" fmla="*/ 453471222 h 144"/>
              <a:gd name="T92" fmla="*/ 1451271930 w 142"/>
              <a:gd name="T93" fmla="*/ 391635549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2"/>
              <a:gd name="T142" fmla="*/ 0 h 144"/>
              <a:gd name="T143" fmla="*/ 142 w 142"/>
              <a:gd name="T144" fmla="*/ 144 h 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89" name="Freeform 16"/>
          <p:cNvSpPr>
            <a:spLocks noChangeArrowheads="1"/>
          </p:cNvSpPr>
          <p:nvPr/>
        </p:nvSpPr>
        <p:spPr bwMode="auto">
          <a:xfrm>
            <a:off x="3494088" y="3176588"/>
            <a:ext cx="520700" cy="930275"/>
          </a:xfrm>
          <a:custGeom>
            <a:avLst/>
            <a:gdLst>
              <a:gd name="T0" fmla="*/ 496124246 w 162"/>
              <a:gd name="T1" fmla="*/ 931559359 h 289"/>
              <a:gd name="T2" fmla="*/ 630490559 w 162"/>
              <a:gd name="T3" fmla="*/ 1035064524 h 289"/>
              <a:gd name="T4" fmla="*/ 723515864 w 162"/>
              <a:gd name="T5" fmla="*/ 1117868656 h 289"/>
              <a:gd name="T6" fmla="*/ 909560046 w 162"/>
              <a:gd name="T7" fmla="*/ 1179974973 h 289"/>
              <a:gd name="T8" fmla="*/ 909560046 w 162"/>
              <a:gd name="T9" fmla="*/ 1190323880 h 289"/>
              <a:gd name="T10" fmla="*/ 961241128 w 162"/>
              <a:gd name="T11" fmla="*/ 1273128012 h 289"/>
              <a:gd name="T12" fmla="*/ 919896905 w 162"/>
              <a:gd name="T13" fmla="*/ 1407686336 h 289"/>
              <a:gd name="T14" fmla="*/ 909560046 w 162"/>
              <a:gd name="T15" fmla="*/ 1490493687 h 289"/>
              <a:gd name="T16" fmla="*/ 868219037 w 162"/>
              <a:gd name="T17" fmla="*/ 1635400917 h 289"/>
              <a:gd name="T18" fmla="*/ 723515864 w 162"/>
              <a:gd name="T19" fmla="*/ 1614699884 h 289"/>
              <a:gd name="T20" fmla="*/ 578812691 w 162"/>
              <a:gd name="T21" fmla="*/ 1718208268 h 289"/>
              <a:gd name="T22" fmla="*/ 599483196 w 162"/>
              <a:gd name="T23" fmla="*/ 1832065559 h 289"/>
              <a:gd name="T24" fmla="*/ 454780023 w 162"/>
              <a:gd name="T25" fmla="*/ 1801012400 h 289"/>
              <a:gd name="T26" fmla="*/ 330750569 w 162"/>
              <a:gd name="T27" fmla="*/ 1749258208 h 289"/>
              <a:gd name="T28" fmla="*/ 206717900 w 162"/>
              <a:gd name="T29" fmla="*/ 2028726981 h 289"/>
              <a:gd name="T30" fmla="*/ 248062123 w 162"/>
              <a:gd name="T31" fmla="*/ 2111531113 h 289"/>
              <a:gd name="T32" fmla="*/ 268732627 w 162"/>
              <a:gd name="T33" fmla="*/ 2147483646 h 289"/>
              <a:gd name="T34" fmla="*/ 279069486 w 162"/>
              <a:gd name="T35" fmla="*/ 2147483646 h 289"/>
              <a:gd name="T36" fmla="*/ 31007364 w 162"/>
              <a:gd name="T37" fmla="*/ 2147483646 h 289"/>
              <a:gd name="T38" fmla="*/ 31007364 w 162"/>
              <a:gd name="T39" fmla="*/ 2147483646 h 289"/>
              <a:gd name="T40" fmla="*/ 62014727 w 162"/>
              <a:gd name="T41" fmla="*/ 2147483646 h 289"/>
              <a:gd name="T42" fmla="*/ 341084214 w 162"/>
              <a:gd name="T43" fmla="*/ 2147483646 h 289"/>
              <a:gd name="T44" fmla="*/ 444446378 w 162"/>
              <a:gd name="T45" fmla="*/ 2147483646 h 289"/>
              <a:gd name="T46" fmla="*/ 527131609 w 162"/>
              <a:gd name="T47" fmla="*/ 2147483646 h 289"/>
              <a:gd name="T48" fmla="*/ 599483196 w 162"/>
              <a:gd name="T49" fmla="*/ 2147483646 h 289"/>
              <a:gd name="T50" fmla="*/ 785530591 w 162"/>
              <a:gd name="T51" fmla="*/ 2147483646 h 289"/>
              <a:gd name="T52" fmla="*/ 1012922210 w 162"/>
              <a:gd name="T53" fmla="*/ 2147483646 h 289"/>
              <a:gd name="T54" fmla="*/ 1074936937 w 162"/>
              <a:gd name="T55" fmla="*/ 2147483646 h 289"/>
              <a:gd name="T56" fmla="*/ 1074936937 w 162"/>
              <a:gd name="T57" fmla="*/ 2147483646 h 289"/>
              <a:gd name="T58" fmla="*/ 1167959028 w 162"/>
              <a:gd name="T59" fmla="*/ 2147483646 h 289"/>
              <a:gd name="T60" fmla="*/ 1281654837 w 162"/>
              <a:gd name="T61" fmla="*/ 2147483646 h 289"/>
              <a:gd name="T62" fmla="*/ 1240310614 w 162"/>
              <a:gd name="T63" fmla="*/ 2147483646 h 289"/>
              <a:gd name="T64" fmla="*/ 1281654837 w 162"/>
              <a:gd name="T65" fmla="*/ 2147483646 h 289"/>
              <a:gd name="T66" fmla="*/ 1385013787 w 162"/>
              <a:gd name="T67" fmla="*/ 2147483646 h 289"/>
              <a:gd name="T68" fmla="*/ 1250647473 w 162"/>
              <a:gd name="T69" fmla="*/ 2147483646 h 289"/>
              <a:gd name="T70" fmla="*/ 1209303251 w 162"/>
              <a:gd name="T71" fmla="*/ 2147483646 h 289"/>
              <a:gd name="T72" fmla="*/ 1260984333 w 162"/>
              <a:gd name="T73" fmla="*/ 2147483646 h 289"/>
              <a:gd name="T74" fmla="*/ 1560724323 w 162"/>
              <a:gd name="T75" fmla="*/ 2147483646 h 289"/>
              <a:gd name="T76" fmla="*/ 1674420133 w 162"/>
              <a:gd name="T77" fmla="*/ 2147483646 h 289"/>
              <a:gd name="T78" fmla="*/ 1498709596 w 162"/>
              <a:gd name="T79" fmla="*/ 1935570724 h 289"/>
              <a:gd name="T80" fmla="*/ 1416021151 w 162"/>
              <a:gd name="T81" fmla="*/ 1904517565 h 289"/>
              <a:gd name="T82" fmla="*/ 1405687506 w 162"/>
              <a:gd name="T83" fmla="*/ 1780311367 h 289"/>
              <a:gd name="T84" fmla="*/ 1426358010 w 162"/>
              <a:gd name="T85" fmla="*/ 983310332 h 289"/>
              <a:gd name="T86" fmla="*/ 1447028514 w 162"/>
              <a:gd name="T87" fmla="*/ 828050975 h 289"/>
              <a:gd name="T88" fmla="*/ 1529716960 w 162"/>
              <a:gd name="T89" fmla="*/ 703844777 h 289"/>
              <a:gd name="T90" fmla="*/ 1436694869 w 162"/>
              <a:gd name="T91" fmla="*/ 569286454 h 289"/>
              <a:gd name="T92" fmla="*/ 1426358010 w 162"/>
              <a:gd name="T93" fmla="*/ 455429163 h 289"/>
              <a:gd name="T94" fmla="*/ 1426358010 w 162"/>
              <a:gd name="T95" fmla="*/ 445077037 h 289"/>
              <a:gd name="T96" fmla="*/ 1509046456 w 162"/>
              <a:gd name="T97" fmla="*/ 186312516 h 289"/>
              <a:gd name="T98" fmla="*/ 1550387464 w 162"/>
              <a:gd name="T99" fmla="*/ 103505165 h 289"/>
              <a:gd name="T100" fmla="*/ 1612405406 w 162"/>
              <a:gd name="T101" fmla="*/ 62103099 h 289"/>
              <a:gd name="T102" fmla="*/ 1529716960 w 162"/>
              <a:gd name="T103" fmla="*/ 0 h 289"/>
              <a:gd name="T104" fmla="*/ 1385013787 w 162"/>
              <a:gd name="T105" fmla="*/ 51754192 h 289"/>
              <a:gd name="T106" fmla="*/ 1260984333 w 162"/>
              <a:gd name="T107" fmla="*/ 165611483 h 289"/>
              <a:gd name="T108" fmla="*/ 1085273796 w 162"/>
              <a:gd name="T109" fmla="*/ 289817680 h 289"/>
              <a:gd name="T110" fmla="*/ 1012922210 w 162"/>
              <a:gd name="T111" fmla="*/ 362272905 h 289"/>
              <a:gd name="T112" fmla="*/ 961241128 w 162"/>
              <a:gd name="T113" fmla="*/ 610688520 h 289"/>
              <a:gd name="T114" fmla="*/ 950904269 w 162"/>
              <a:gd name="T115" fmla="*/ 683143744 h 289"/>
              <a:gd name="T116" fmla="*/ 899226401 w 162"/>
              <a:gd name="T117" fmla="*/ 745246843 h 289"/>
              <a:gd name="T118" fmla="*/ 888889541 w 162"/>
              <a:gd name="T119" fmla="*/ 755595750 h 289"/>
              <a:gd name="T120" fmla="*/ 785530591 w 162"/>
              <a:gd name="T121" fmla="*/ 765947876 h 289"/>
              <a:gd name="T122" fmla="*/ 785530591 w 162"/>
              <a:gd name="T123" fmla="*/ 765947876 h 289"/>
              <a:gd name="T124" fmla="*/ 558138973 w 162"/>
              <a:gd name="T125" fmla="*/ 683143744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2"/>
              <a:gd name="T190" fmla="*/ 0 h 289"/>
              <a:gd name="T191" fmla="*/ 162 w 162"/>
              <a:gd name="T192" fmla="*/ 289 h 2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0" name="Freeform 17"/>
          <p:cNvSpPr>
            <a:spLocks noChangeArrowheads="1"/>
          </p:cNvSpPr>
          <p:nvPr/>
        </p:nvSpPr>
        <p:spPr bwMode="auto">
          <a:xfrm>
            <a:off x="3944938" y="3003550"/>
            <a:ext cx="347662" cy="762000"/>
          </a:xfrm>
          <a:custGeom>
            <a:avLst/>
            <a:gdLst>
              <a:gd name="T0" fmla="*/ 1035166824 w 108"/>
              <a:gd name="T1" fmla="*/ 41373063 h 237"/>
              <a:gd name="T2" fmla="*/ 973057652 w 108"/>
              <a:gd name="T3" fmla="*/ 62059595 h 237"/>
              <a:gd name="T4" fmla="*/ 910948479 w 108"/>
              <a:gd name="T5" fmla="*/ 124119190 h 237"/>
              <a:gd name="T6" fmla="*/ 900595877 w 108"/>
              <a:gd name="T7" fmla="*/ 124119190 h 237"/>
              <a:gd name="T8" fmla="*/ 703912539 w 108"/>
              <a:gd name="T9" fmla="*/ 144805722 h 237"/>
              <a:gd name="T10" fmla="*/ 631450765 w 108"/>
              <a:gd name="T11" fmla="*/ 206865316 h 237"/>
              <a:gd name="T12" fmla="*/ 579694194 w 108"/>
              <a:gd name="T13" fmla="*/ 248238380 h 237"/>
              <a:gd name="T14" fmla="*/ 476177834 w 108"/>
              <a:gd name="T15" fmla="*/ 248238380 h 237"/>
              <a:gd name="T16" fmla="*/ 434770646 w 108"/>
              <a:gd name="T17" fmla="*/ 393040886 h 237"/>
              <a:gd name="T18" fmla="*/ 424418044 w 108"/>
              <a:gd name="T19" fmla="*/ 393040886 h 237"/>
              <a:gd name="T20" fmla="*/ 341606887 w 108"/>
              <a:gd name="T21" fmla="*/ 475787013 h 237"/>
              <a:gd name="T22" fmla="*/ 217385323 w 108"/>
              <a:gd name="T23" fmla="*/ 620592734 h 237"/>
              <a:gd name="T24" fmla="*/ 144923549 w 108"/>
              <a:gd name="T25" fmla="*/ 703338861 h 237"/>
              <a:gd name="T26" fmla="*/ 134570947 w 108"/>
              <a:gd name="T27" fmla="*/ 796428253 h 237"/>
              <a:gd name="T28" fmla="*/ 134570947 w 108"/>
              <a:gd name="T29" fmla="*/ 879174380 h 237"/>
              <a:gd name="T30" fmla="*/ 82814376 w 108"/>
              <a:gd name="T31" fmla="*/ 951574025 h 237"/>
              <a:gd name="T32" fmla="*/ 82814376 w 108"/>
              <a:gd name="T33" fmla="*/ 1158439342 h 237"/>
              <a:gd name="T34" fmla="*/ 124221564 w 108"/>
              <a:gd name="T35" fmla="*/ 1261872000 h 237"/>
              <a:gd name="T36" fmla="*/ 113868962 w 108"/>
              <a:gd name="T37" fmla="*/ 1365304658 h 237"/>
              <a:gd name="T38" fmla="*/ 31054586 w 108"/>
              <a:gd name="T39" fmla="*/ 1675599418 h 237"/>
              <a:gd name="T40" fmla="*/ 93163759 w 108"/>
              <a:gd name="T41" fmla="*/ 1923837797 h 237"/>
              <a:gd name="T42" fmla="*/ 72461774 w 108"/>
              <a:gd name="T43" fmla="*/ 2147483646 h 237"/>
              <a:gd name="T44" fmla="*/ 175978135 w 108"/>
              <a:gd name="T45" fmla="*/ 2147483646 h 237"/>
              <a:gd name="T46" fmla="*/ 579694194 w 108"/>
              <a:gd name="T47" fmla="*/ 2147483646 h 237"/>
              <a:gd name="T48" fmla="*/ 776374313 w 108"/>
              <a:gd name="T49" fmla="*/ 2147483646 h 237"/>
              <a:gd name="T50" fmla="*/ 942003065 w 108"/>
              <a:gd name="T51" fmla="*/ 2027270456 h 237"/>
              <a:gd name="T52" fmla="*/ 983410253 w 108"/>
              <a:gd name="T53" fmla="*/ 1923837797 h 237"/>
              <a:gd name="T54" fmla="*/ 983410253 w 108"/>
              <a:gd name="T55" fmla="*/ 1903151266 h 237"/>
              <a:gd name="T56" fmla="*/ 1004112238 w 108"/>
              <a:gd name="T57" fmla="*/ 1758345544 h 237"/>
              <a:gd name="T58" fmla="*/ 1014464840 w 108"/>
              <a:gd name="T59" fmla="*/ 1675599418 h 237"/>
              <a:gd name="T60" fmla="*/ 983410253 w 108"/>
              <a:gd name="T61" fmla="*/ 1448050785 h 237"/>
              <a:gd name="T62" fmla="*/ 993759636 w 108"/>
              <a:gd name="T63" fmla="*/ 1385991190 h 237"/>
              <a:gd name="T64" fmla="*/ 1117981200 w 108"/>
              <a:gd name="T65" fmla="*/ 1117066278 h 237"/>
              <a:gd name="T66" fmla="*/ 942003065 w 108"/>
              <a:gd name="T67" fmla="*/ 951574025 h 237"/>
              <a:gd name="T68" fmla="*/ 910948479 w 108"/>
              <a:gd name="T69" fmla="*/ 879174380 h 237"/>
              <a:gd name="T70" fmla="*/ 931650464 w 108"/>
              <a:gd name="T71" fmla="*/ 755055190 h 237"/>
              <a:gd name="T72" fmla="*/ 952355667 w 108"/>
              <a:gd name="T73" fmla="*/ 672309063 h 237"/>
              <a:gd name="T74" fmla="*/ 1076574012 w 108"/>
              <a:gd name="T75" fmla="*/ 579219671 h 237"/>
              <a:gd name="T76" fmla="*/ 1107628598 w 108"/>
              <a:gd name="T77" fmla="*/ 341324557 h 237"/>
              <a:gd name="T78" fmla="*/ 1035166824 w 108"/>
              <a:gd name="T79" fmla="*/ 330981291 h 237"/>
              <a:gd name="T80" fmla="*/ 942003065 w 108"/>
              <a:gd name="T81" fmla="*/ 268924911 h 237"/>
              <a:gd name="T82" fmla="*/ 931650464 w 108"/>
              <a:gd name="T83" fmla="*/ 165492253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237"/>
              <a:gd name="T128" fmla="*/ 108 w 108"/>
              <a:gd name="T129" fmla="*/ 237 h 2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1" name="Freeform 18"/>
          <p:cNvSpPr>
            <a:spLocks noChangeArrowheads="1"/>
          </p:cNvSpPr>
          <p:nvPr/>
        </p:nvSpPr>
        <p:spPr bwMode="auto">
          <a:xfrm>
            <a:off x="3856038" y="4302125"/>
            <a:ext cx="554037" cy="641350"/>
          </a:xfrm>
          <a:custGeom>
            <a:avLst/>
            <a:gdLst>
              <a:gd name="T0" fmla="*/ 1540712846 w 173"/>
              <a:gd name="T1" fmla="*/ 349814737 h 200"/>
              <a:gd name="T2" fmla="*/ 1499627640 w 173"/>
              <a:gd name="T3" fmla="*/ 267503878 h 200"/>
              <a:gd name="T4" fmla="*/ 1468812935 w 173"/>
              <a:gd name="T5" fmla="*/ 123463082 h 200"/>
              <a:gd name="T6" fmla="*/ 1396913024 w 173"/>
              <a:gd name="T7" fmla="*/ 174905765 h 200"/>
              <a:gd name="T8" fmla="*/ 1283927906 w 173"/>
              <a:gd name="T9" fmla="*/ 154328051 h 200"/>
              <a:gd name="T10" fmla="*/ 1283927906 w 173"/>
              <a:gd name="T11" fmla="*/ 72020398 h 200"/>
              <a:gd name="T12" fmla="*/ 1253113201 w 173"/>
              <a:gd name="T13" fmla="*/ 102885367 h 200"/>
              <a:gd name="T14" fmla="*/ 1119587081 w 173"/>
              <a:gd name="T15" fmla="*/ 226348449 h 200"/>
              <a:gd name="T16" fmla="*/ 1099042877 w 173"/>
              <a:gd name="T17" fmla="*/ 226348449 h 200"/>
              <a:gd name="T18" fmla="*/ 1016872464 w 173"/>
              <a:gd name="T19" fmla="*/ 164618511 h 200"/>
              <a:gd name="T20" fmla="*/ 944972553 w 173"/>
              <a:gd name="T21" fmla="*/ 133753543 h 200"/>
              <a:gd name="T22" fmla="*/ 770358025 w 173"/>
              <a:gd name="T23" fmla="*/ 82307652 h 200"/>
              <a:gd name="T24" fmla="*/ 677913909 w 173"/>
              <a:gd name="T25" fmla="*/ 41155430 h 200"/>
              <a:gd name="T26" fmla="*/ 482758379 w 173"/>
              <a:gd name="T27" fmla="*/ 0 h 200"/>
              <a:gd name="T28" fmla="*/ 410858467 w 173"/>
              <a:gd name="T29" fmla="*/ 164618511 h 200"/>
              <a:gd name="T30" fmla="*/ 349229057 w 173"/>
              <a:gd name="T31" fmla="*/ 164618511 h 200"/>
              <a:gd name="T32" fmla="*/ 143799823 w 173"/>
              <a:gd name="T33" fmla="*/ 267503878 h 200"/>
              <a:gd name="T34" fmla="*/ 133529322 w 173"/>
              <a:gd name="T35" fmla="*/ 740781697 h 200"/>
              <a:gd name="T36" fmla="*/ 92444116 w 173"/>
              <a:gd name="T37" fmla="*/ 853957525 h 200"/>
              <a:gd name="T38" fmla="*/ 10270501 w 173"/>
              <a:gd name="T39" fmla="*/ 1121461403 h 200"/>
              <a:gd name="T40" fmla="*/ 71899911 w 173"/>
              <a:gd name="T41" fmla="*/ 1142039118 h 200"/>
              <a:gd name="T42" fmla="*/ 174614528 w 173"/>
              <a:gd name="T43" fmla="*/ 1296367169 h 200"/>
              <a:gd name="T44" fmla="*/ 143799823 w 173"/>
              <a:gd name="T45" fmla="*/ 1358100313 h 200"/>
              <a:gd name="T46" fmla="*/ 246514440 w 173"/>
              <a:gd name="T47" fmla="*/ 1625604191 h 200"/>
              <a:gd name="T48" fmla="*/ 390314263 w 173"/>
              <a:gd name="T49" fmla="*/ 1553583793 h 200"/>
              <a:gd name="T50" fmla="*/ 472484675 w 173"/>
              <a:gd name="T51" fmla="*/ 1553583793 h 200"/>
              <a:gd name="T52" fmla="*/ 534114086 w 173"/>
              <a:gd name="T53" fmla="*/ 1440407965 h 200"/>
              <a:gd name="T54" fmla="*/ 698458113 w 173"/>
              <a:gd name="T55" fmla="*/ 1388965282 h 200"/>
              <a:gd name="T56" fmla="*/ 790899026 w 173"/>
              <a:gd name="T57" fmla="*/ 1553583793 h 200"/>
              <a:gd name="T58" fmla="*/ 831984233 w 173"/>
              <a:gd name="T59" fmla="*/ 1697624589 h 200"/>
              <a:gd name="T60" fmla="*/ 729272818 w 173"/>
              <a:gd name="T61" fmla="*/ 1903398530 h 200"/>
              <a:gd name="T62" fmla="*/ 862798938 w 173"/>
              <a:gd name="T63" fmla="*/ 1923973038 h 200"/>
              <a:gd name="T64" fmla="*/ 914157847 w 173"/>
              <a:gd name="T65" fmla="*/ 2047439327 h 200"/>
              <a:gd name="T66" fmla="*/ 1047683967 w 173"/>
              <a:gd name="T67" fmla="*/ 2016571151 h 200"/>
              <a:gd name="T68" fmla="*/ 1109313378 w 173"/>
              <a:gd name="T69" fmla="*/ 1831378132 h 200"/>
              <a:gd name="T70" fmla="*/ 1386642523 w 173"/>
              <a:gd name="T71" fmla="*/ 1944550753 h 200"/>
              <a:gd name="T72" fmla="*/ 1314742611 w 173"/>
              <a:gd name="T73" fmla="*/ 1769644988 h 200"/>
              <a:gd name="T74" fmla="*/ 1314742611 w 173"/>
              <a:gd name="T75" fmla="*/ 1749067273 h 200"/>
              <a:gd name="T76" fmla="*/ 1705056874 w 173"/>
              <a:gd name="T77" fmla="*/ 1707911843 h 200"/>
              <a:gd name="T78" fmla="*/ 1715327375 w 173"/>
              <a:gd name="T79" fmla="*/ 1697624589 h 200"/>
              <a:gd name="T80" fmla="*/ 1715327375 w 173"/>
              <a:gd name="T81" fmla="*/ 1677046875 h 200"/>
              <a:gd name="T82" fmla="*/ 1705056874 w 173"/>
              <a:gd name="T83" fmla="*/ 1460985680 h 200"/>
              <a:gd name="T84" fmla="*/ 1746142080 w 173"/>
              <a:gd name="T85" fmla="*/ 1378678028 h 200"/>
              <a:gd name="T86" fmla="*/ 1674242169 w 173"/>
              <a:gd name="T87" fmla="*/ 1296367169 h 200"/>
              <a:gd name="T88" fmla="*/ 1622886461 w 173"/>
              <a:gd name="T89" fmla="*/ 1008285576 h 200"/>
              <a:gd name="T90" fmla="*/ 1550986550 w 173"/>
              <a:gd name="T91" fmla="*/ 1049441005 h 200"/>
              <a:gd name="T92" fmla="*/ 1540712846 w 173"/>
              <a:gd name="T93" fmla="*/ 864244779 h 200"/>
              <a:gd name="T94" fmla="*/ 1674242169 w 173"/>
              <a:gd name="T95" fmla="*/ 514433249 h 200"/>
              <a:gd name="T96" fmla="*/ 1540712846 w 173"/>
              <a:gd name="T97" fmla="*/ 349814737 h 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200"/>
              <a:gd name="T149" fmla="*/ 173 w 173"/>
              <a:gd name="T150" fmla="*/ 200 h 2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2" name="Freeform 19"/>
          <p:cNvSpPr>
            <a:spLocks noChangeArrowheads="1"/>
          </p:cNvSpPr>
          <p:nvPr/>
        </p:nvSpPr>
        <p:spPr bwMode="auto">
          <a:xfrm>
            <a:off x="3790950" y="3932238"/>
            <a:ext cx="784225" cy="492125"/>
          </a:xfrm>
          <a:custGeom>
            <a:avLst/>
            <a:gdLst>
              <a:gd name="T0" fmla="*/ 330521911 w 244"/>
              <a:gd name="T1" fmla="*/ 51621661 h 153"/>
              <a:gd name="T2" fmla="*/ 444138115 w 244"/>
              <a:gd name="T3" fmla="*/ 123893273 h 153"/>
              <a:gd name="T4" fmla="*/ 506111174 w 244"/>
              <a:gd name="T5" fmla="*/ 206486644 h 153"/>
              <a:gd name="T6" fmla="*/ 454468030 w 244"/>
              <a:gd name="T7" fmla="*/ 268433280 h 153"/>
              <a:gd name="T8" fmla="*/ 309865296 w 244"/>
              <a:gd name="T9" fmla="*/ 299404990 h 153"/>
              <a:gd name="T10" fmla="*/ 330521911 w 244"/>
              <a:gd name="T11" fmla="*/ 382001578 h 153"/>
              <a:gd name="T12" fmla="*/ 371835141 w 244"/>
              <a:gd name="T13" fmla="*/ 557513295 h 153"/>
              <a:gd name="T14" fmla="*/ 464794730 w 244"/>
              <a:gd name="T15" fmla="*/ 588485005 h 153"/>
              <a:gd name="T16" fmla="*/ 475124645 w 244"/>
              <a:gd name="T17" fmla="*/ 598809980 h 153"/>
              <a:gd name="T18" fmla="*/ 526767789 w 244"/>
              <a:gd name="T19" fmla="*/ 671081592 h 153"/>
              <a:gd name="T20" fmla="*/ 557754319 w 244"/>
              <a:gd name="T21" fmla="*/ 753674963 h 153"/>
              <a:gd name="T22" fmla="*/ 413151585 w 244"/>
              <a:gd name="T23" fmla="*/ 949836632 h 153"/>
              <a:gd name="T24" fmla="*/ 20656615 w 244"/>
              <a:gd name="T25" fmla="*/ 1053079953 h 153"/>
              <a:gd name="T26" fmla="*/ 41316444 w 244"/>
              <a:gd name="T27" fmla="*/ 1197619961 h 153"/>
              <a:gd name="T28" fmla="*/ 196245878 w 244"/>
              <a:gd name="T29" fmla="*/ 1476378217 h 153"/>
              <a:gd name="T30" fmla="*/ 206575793 w 244"/>
              <a:gd name="T31" fmla="*/ 1476378217 h 153"/>
              <a:gd name="T32" fmla="*/ 268548852 w 244"/>
              <a:gd name="T33" fmla="*/ 1558971587 h 153"/>
              <a:gd name="T34" fmla="*/ 309865296 w 244"/>
              <a:gd name="T35" fmla="*/ 1424756556 h 153"/>
              <a:gd name="T36" fmla="*/ 402821671 w 244"/>
              <a:gd name="T37" fmla="*/ 1311188258 h 153"/>
              <a:gd name="T38" fmla="*/ 578410934 w 244"/>
              <a:gd name="T39" fmla="*/ 1311188258 h 153"/>
              <a:gd name="T40" fmla="*/ 650713908 w 244"/>
              <a:gd name="T41" fmla="*/ 1146001516 h 153"/>
              <a:gd name="T42" fmla="*/ 826303171 w 244"/>
              <a:gd name="T43" fmla="*/ 1146001516 h 153"/>
              <a:gd name="T44" fmla="*/ 1125838552 w 244"/>
              <a:gd name="T45" fmla="*/ 1249241622 h 153"/>
              <a:gd name="T46" fmla="*/ 1136168467 w 244"/>
              <a:gd name="T47" fmla="*/ 1249241622 h 153"/>
              <a:gd name="T48" fmla="*/ 1249784671 w 244"/>
              <a:gd name="T49" fmla="*/ 1311188258 h 153"/>
              <a:gd name="T50" fmla="*/ 1249784671 w 244"/>
              <a:gd name="T51" fmla="*/ 1311188258 h 153"/>
              <a:gd name="T52" fmla="*/ 1363400875 w 244"/>
              <a:gd name="T53" fmla="*/ 1321513234 h 153"/>
              <a:gd name="T54" fmla="*/ 1466690378 w 244"/>
              <a:gd name="T55" fmla="*/ 1187298202 h 153"/>
              <a:gd name="T56" fmla="*/ 1528660223 w 244"/>
              <a:gd name="T57" fmla="*/ 1238919863 h 153"/>
              <a:gd name="T58" fmla="*/ 1538990138 w 244"/>
              <a:gd name="T59" fmla="*/ 1331838209 h 153"/>
              <a:gd name="T60" fmla="*/ 1642279641 w 244"/>
              <a:gd name="T61" fmla="*/ 1269891573 h 153"/>
              <a:gd name="T62" fmla="*/ 1704252701 w 244"/>
              <a:gd name="T63" fmla="*/ 1269891573 h 153"/>
              <a:gd name="T64" fmla="*/ 1755895845 w 244"/>
              <a:gd name="T65" fmla="*/ 1455728266 h 153"/>
              <a:gd name="T66" fmla="*/ 2003784868 w 244"/>
              <a:gd name="T67" fmla="*/ 1342163185 h 153"/>
              <a:gd name="T68" fmla="*/ 2147483646 w 244"/>
              <a:gd name="T69" fmla="*/ 1249241622 h 153"/>
              <a:gd name="T70" fmla="*/ 2147483646 w 244"/>
              <a:gd name="T71" fmla="*/ 1176973226 h 153"/>
              <a:gd name="T72" fmla="*/ 2147483646 w 244"/>
              <a:gd name="T73" fmla="*/ 1146001516 h 153"/>
              <a:gd name="T74" fmla="*/ 2147483646 w 244"/>
              <a:gd name="T75" fmla="*/ 794971649 h 153"/>
              <a:gd name="T76" fmla="*/ 2147483646 w 244"/>
              <a:gd name="T77" fmla="*/ 691728327 h 153"/>
              <a:gd name="T78" fmla="*/ 2147483646 w 244"/>
              <a:gd name="T79" fmla="*/ 650431641 h 153"/>
              <a:gd name="T80" fmla="*/ 2147483646 w 244"/>
              <a:gd name="T81" fmla="*/ 567838270 h 153"/>
              <a:gd name="T82" fmla="*/ 2147483646 w 244"/>
              <a:gd name="T83" fmla="*/ 557513295 h 153"/>
              <a:gd name="T84" fmla="*/ 1921155194 w 244"/>
              <a:gd name="T85" fmla="*/ 485241683 h 153"/>
              <a:gd name="T86" fmla="*/ 1673266171 w 244"/>
              <a:gd name="T87" fmla="*/ 485241683 h 153"/>
              <a:gd name="T88" fmla="*/ 1115508638 w 244"/>
              <a:gd name="T89" fmla="*/ 258108305 h 153"/>
              <a:gd name="T90" fmla="*/ 743673497 w 244"/>
              <a:gd name="T91" fmla="*/ 0 h 153"/>
              <a:gd name="T92" fmla="*/ 382165056 w 244"/>
              <a:gd name="T93" fmla="*/ 30971710 h 153"/>
              <a:gd name="T94" fmla="*/ 320191997 w 244"/>
              <a:gd name="T95" fmla="*/ 10324975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53"/>
              <a:gd name="T146" fmla="*/ 244 w 244"/>
              <a:gd name="T147" fmla="*/ 153 h 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3" name="Freeform 20"/>
          <p:cNvSpPr>
            <a:spLocks noChangeArrowheads="1"/>
          </p:cNvSpPr>
          <p:nvPr/>
        </p:nvSpPr>
        <p:spPr bwMode="auto">
          <a:xfrm>
            <a:off x="3963988" y="4835525"/>
            <a:ext cx="815975" cy="644525"/>
          </a:xfrm>
          <a:custGeom>
            <a:avLst/>
            <a:gdLst>
              <a:gd name="T0" fmla="*/ 2147483646 w 254"/>
              <a:gd name="T1" fmla="*/ 659320216 h 201"/>
              <a:gd name="T2" fmla="*/ 2147483646 w 254"/>
              <a:gd name="T3" fmla="*/ 649017435 h 201"/>
              <a:gd name="T4" fmla="*/ 2147483646 w 254"/>
              <a:gd name="T5" fmla="*/ 453280644 h 201"/>
              <a:gd name="T6" fmla="*/ 2147483646 w 254"/>
              <a:gd name="T7" fmla="*/ 226641925 h 201"/>
              <a:gd name="T8" fmla="*/ 2083033188 w 254"/>
              <a:gd name="T9" fmla="*/ 278149413 h 201"/>
              <a:gd name="T10" fmla="*/ 2062408938 w 254"/>
              <a:gd name="T11" fmla="*/ 298754974 h 201"/>
              <a:gd name="T12" fmla="*/ 1876793900 w 254"/>
              <a:gd name="T13" fmla="*/ 257547059 h 201"/>
              <a:gd name="T14" fmla="*/ 1546805900 w 254"/>
              <a:gd name="T15" fmla="*/ 412072730 h 201"/>
              <a:gd name="T16" fmla="*/ 1546805900 w 254"/>
              <a:gd name="T17" fmla="*/ 195736791 h 201"/>
              <a:gd name="T18" fmla="*/ 1536493775 w 254"/>
              <a:gd name="T19" fmla="*/ 103018182 h 201"/>
              <a:gd name="T20" fmla="*/ 1423063613 w 254"/>
              <a:gd name="T21" fmla="*/ 103018182 h 201"/>
              <a:gd name="T22" fmla="*/ 1299318113 w 254"/>
              <a:gd name="T23" fmla="*/ 92715402 h 201"/>
              <a:gd name="T24" fmla="*/ 1134324113 w 254"/>
              <a:gd name="T25" fmla="*/ 10302780 h 201"/>
              <a:gd name="T26" fmla="*/ 1082766700 w 254"/>
              <a:gd name="T27" fmla="*/ 247244279 h 201"/>
              <a:gd name="T28" fmla="*/ 845587825 w 254"/>
              <a:gd name="T29" fmla="*/ 185434011 h 201"/>
              <a:gd name="T30" fmla="*/ 804339325 w 254"/>
              <a:gd name="T31" fmla="*/ 164828451 h 201"/>
              <a:gd name="T32" fmla="*/ 742466575 w 254"/>
              <a:gd name="T33" fmla="*/ 339959681 h 201"/>
              <a:gd name="T34" fmla="*/ 773402950 w 254"/>
              <a:gd name="T35" fmla="*/ 484185778 h 201"/>
              <a:gd name="T36" fmla="*/ 701218075 w 254"/>
              <a:gd name="T37" fmla="*/ 628411875 h 201"/>
              <a:gd name="T38" fmla="*/ 536227288 w 254"/>
              <a:gd name="T39" fmla="*/ 1050790592 h 201"/>
              <a:gd name="T40" fmla="*/ 299048413 w 254"/>
              <a:gd name="T41" fmla="*/ 1205316262 h 201"/>
              <a:gd name="T42" fmla="*/ 329984788 w 254"/>
              <a:gd name="T43" fmla="*/ 1277429310 h 201"/>
              <a:gd name="T44" fmla="*/ 195930375 w 254"/>
              <a:gd name="T45" fmla="*/ 1462863322 h 201"/>
              <a:gd name="T46" fmla="*/ 51560625 w 254"/>
              <a:gd name="T47" fmla="*/ 1504071236 h 201"/>
              <a:gd name="T48" fmla="*/ 20624250 w 254"/>
              <a:gd name="T49" fmla="*/ 1895541612 h 201"/>
              <a:gd name="T50" fmla="*/ 82497000 w 254"/>
              <a:gd name="T51" fmla="*/ 2019162148 h 201"/>
              <a:gd name="T52" fmla="*/ 216554625 w 254"/>
              <a:gd name="T53" fmla="*/ 2060370062 h 201"/>
              <a:gd name="T54" fmla="*/ 226863538 w 254"/>
              <a:gd name="T55" fmla="*/ 2050070489 h 201"/>
              <a:gd name="T56" fmla="*/ 185618250 w 254"/>
              <a:gd name="T57" fmla="*/ 1916143966 h 201"/>
              <a:gd name="T58" fmla="*/ 123745500 w 254"/>
              <a:gd name="T59" fmla="*/ 1874936051 h 201"/>
              <a:gd name="T60" fmla="*/ 185618250 w 254"/>
              <a:gd name="T61" fmla="*/ 1782220649 h 201"/>
              <a:gd name="T62" fmla="*/ 329984788 w 254"/>
              <a:gd name="T63" fmla="*/ 1668899686 h 201"/>
              <a:gd name="T64" fmla="*/ 659969575 w 254"/>
              <a:gd name="T65" fmla="*/ 1452560541 h 201"/>
              <a:gd name="T66" fmla="*/ 721842325 w 254"/>
              <a:gd name="T67" fmla="*/ 1493768456 h 201"/>
              <a:gd name="T68" fmla="*/ 773402950 w 254"/>
              <a:gd name="T69" fmla="*/ 1452560541 h 201"/>
              <a:gd name="T70" fmla="*/ 989957575 w 254"/>
              <a:gd name="T71" fmla="*/ 1411352627 h 201"/>
              <a:gd name="T72" fmla="*/ 1010581825 w 254"/>
              <a:gd name="T73" fmla="*/ 1401053053 h 201"/>
              <a:gd name="T74" fmla="*/ 1227133238 w 254"/>
              <a:gd name="T75" fmla="*/ 1318637225 h 201"/>
              <a:gd name="T76" fmla="*/ 1278693863 w 254"/>
              <a:gd name="T77" fmla="*/ 988977117 h 201"/>
              <a:gd name="T78" fmla="*/ 1340566613 w 254"/>
              <a:gd name="T79" fmla="*/ 968374763 h 201"/>
              <a:gd name="T80" fmla="*/ 1361190863 w 254"/>
              <a:gd name="T81" fmla="*/ 978677543 h 201"/>
              <a:gd name="T82" fmla="*/ 1639615025 w 254"/>
              <a:gd name="T83" fmla="*/ 1153808774 h 201"/>
              <a:gd name="T84" fmla="*/ 1608678650 w 254"/>
              <a:gd name="T85" fmla="*/ 1061090165 h 201"/>
              <a:gd name="T86" fmla="*/ 1711799900 w 254"/>
              <a:gd name="T87" fmla="*/ 1019882251 h 201"/>
              <a:gd name="T88" fmla="*/ 1783984775 w 254"/>
              <a:gd name="T89" fmla="*/ 978677543 h 201"/>
              <a:gd name="T90" fmla="*/ 1990224063 w 254"/>
              <a:gd name="T91" fmla="*/ 1040487811 h 201"/>
              <a:gd name="T92" fmla="*/ 2124281688 w 254"/>
              <a:gd name="T93" fmla="*/ 947769203 h 201"/>
              <a:gd name="T94" fmla="*/ 2134593813 w 254"/>
              <a:gd name="T95" fmla="*/ 968374763 h 201"/>
              <a:gd name="T96" fmla="*/ 2147483646 w 254"/>
              <a:gd name="T97" fmla="*/ 710827704 h 2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
              <a:gd name="T148" fmla="*/ 0 h 201"/>
              <a:gd name="T149" fmla="*/ 254 w 254"/>
              <a:gd name="T150" fmla="*/ 201 h 2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4" name="Freeform 21"/>
          <p:cNvSpPr>
            <a:spLocks noChangeArrowheads="1"/>
          </p:cNvSpPr>
          <p:nvPr/>
        </p:nvSpPr>
        <p:spPr bwMode="auto">
          <a:xfrm>
            <a:off x="4349750" y="4276725"/>
            <a:ext cx="487363" cy="663575"/>
          </a:xfrm>
          <a:custGeom>
            <a:avLst/>
            <a:gdLst>
              <a:gd name="T0" fmla="*/ 1225958420 w 152"/>
              <a:gd name="T1" fmla="*/ 82357031 h 207"/>
              <a:gd name="T2" fmla="*/ 1092029785 w 152"/>
              <a:gd name="T3" fmla="*/ 30883486 h 207"/>
              <a:gd name="T4" fmla="*/ 906591370 w 152"/>
              <a:gd name="T5" fmla="*/ 164710855 h 207"/>
              <a:gd name="T6" fmla="*/ 782964691 w 152"/>
              <a:gd name="T7" fmla="*/ 113240516 h 207"/>
              <a:gd name="T8" fmla="*/ 782964691 w 152"/>
              <a:gd name="T9" fmla="*/ 123533943 h 207"/>
              <a:gd name="T10" fmla="*/ 556318452 w 152"/>
              <a:gd name="T11" fmla="*/ 175007488 h 207"/>
              <a:gd name="T12" fmla="*/ 432691773 w 152"/>
              <a:gd name="T13" fmla="*/ 185300914 h 207"/>
              <a:gd name="T14" fmla="*/ 350272918 w 152"/>
              <a:gd name="T15" fmla="*/ 277951372 h 207"/>
              <a:gd name="T16" fmla="*/ 206042327 w 152"/>
              <a:gd name="T17" fmla="*/ 288248004 h 207"/>
              <a:gd name="T18" fmla="*/ 103022767 w 152"/>
              <a:gd name="T19" fmla="*/ 452958860 h 207"/>
              <a:gd name="T20" fmla="*/ 113324723 w 152"/>
              <a:gd name="T21" fmla="*/ 473548919 h 207"/>
              <a:gd name="T22" fmla="*/ 175136459 w 152"/>
              <a:gd name="T23" fmla="*/ 710323378 h 207"/>
              <a:gd name="T24" fmla="*/ 175136459 w 152"/>
              <a:gd name="T25" fmla="*/ 741206864 h 207"/>
              <a:gd name="T26" fmla="*/ 164834503 w 152"/>
              <a:gd name="T27" fmla="*/ 741206864 h 207"/>
              <a:gd name="T28" fmla="*/ 0 w 152"/>
              <a:gd name="T29" fmla="*/ 967684691 h 207"/>
              <a:gd name="T30" fmla="*/ 61811736 w 152"/>
              <a:gd name="T31" fmla="*/ 1008864809 h 207"/>
              <a:gd name="T32" fmla="*/ 123626679 w 152"/>
              <a:gd name="T33" fmla="*/ 1348583152 h 207"/>
              <a:gd name="T34" fmla="*/ 206042327 w 152"/>
              <a:gd name="T35" fmla="*/ 1472117095 h 207"/>
              <a:gd name="T36" fmla="*/ 216344283 w 152"/>
              <a:gd name="T37" fmla="*/ 1564767552 h 207"/>
              <a:gd name="T38" fmla="*/ 226646239 w 152"/>
              <a:gd name="T39" fmla="*/ 1863308983 h 207"/>
              <a:gd name="T40" fmla="*/ 267857270 w 152"/>
              <a:gd name="T41" fmla="*/ 1863308983 h 207"/>
              <a:gd name="T42" fmla="*/ 442993729 w 152"/>
              <a:gd name="T43" fmla="*/ 1863308983 h 207"/>
              <a:gd name="T44" fmla="*/ 288461182 w 152"/>
              <a:gd name="T45" fmla="*/ 2089790016 h 207"/>
              <a:gd name="T46" fmla="*/ 412087861 w 152"/>
              <a:gd name="T47" fmla="*/ 2089790016 h 207"/>
              <a:gd name="T48" fmla="*/ 772662735 w 152"/>
              <a:gd name="T49" fmla="*/ 2069199957 h 207"/>
              <a:gd name="T50" fmla="*/ 793266647 w 152"/>
              <a:gd name="T51" fmla="*/ 2007432985 h 207"/>
              <a:gd name="T52" fmla="*/ 793266647 w 152"/>
              <a:gd name="T53" fmla="*/ 1955959440 h 207"/>
              <a:gd name="T54" fmla="*/ 772662735 w 152"/>
              <a:gd name="T55" fmla="*/ 1842718924 h 207"/>
              <a:gd name="T56" fmla="*/ 855078384 w 152"/>
              <a:gd name="T57" fmla="*/ 1780951952 h 207"/>
              <a:gd name="T58" fmla="*/ 834474471 w 152"/>
              <a:gd name="T59" fmla="*/ 1729481613 h 207"/>
              <a:gd name="T60" fmla="*/ 834474471 w 152"/>
              <a:gd name="T61" fmla="*/ 1719184981 h 207"/>
              <a:gd name="T62" fmla="*/ 875685502 w 152"/>
              <a:gd name="T63" fmla="*/ 1585357611 h 207"/>
              <a:gd name="T64" fmla="*/ 916893326 w 152"/>
              <a:gd name="T65" fmla="*/ 1533884066 h 207"/>
              <a:gd name="T66" fmla="*/ 958101150 w 152"/>
              <a:gd name="T67" fmla="*/ 1503000581 h 207"/>
              <a:gd name="T68" fmla="*/ 1030218049 w 152"/>
              <a:gd name="T69" fmla="*/ 1338289725 h 207"/>
              <a:gd name="T70" fmla="*/ 1061123917 w 152"/>
              <a:gd name="T71" fmla="*/ 1317699666 h 207"/>
              <a:gd name="T72" fmla="*/ 1019916093 w 152"/>
              <a:gd name="T73" fmla="*/ 1142692178 h 207"/>
              <a:gd name="T74" fmla="*/ 1153841522 w 152"/>
              <a:gd name="T75" fmla="*/ 1029451662 h 207"/>
              <a:gd name="T76" fmla="*/ 1133237609 w 152"/>
              <a:gd name="T77" fmla="*/ 875034233 h 207"/>
              <a:gd name="T78" fmla="*/ 1287770156 w 152"/>
              <a:gd name="T79" fmla="*/ 700026746 h 207"/>
              <a:gd name="T80" fmla="*/ 1349585099 w 152"/>
              <a:gd name="T81" fmla="*/ 720616805 h 207"/>
              <a:gd name="T82" fmla="*/ 1462906616 w 152"/>
              <a:gd name="T83" fmla="*/ 658849833 h 207"/>
              <a:gd name="T84" fmla="*/ 1462906616 w 152"/>
              <a:gd name="T85" fmla="*/ 658849833 h 207"/>
              <a:gd name="T86" fmla="*/ 1524721558 w 152"/>
              <a:gd name="T87" fmla="*/ 617672921 h 207"/>
              <a:gd name="T88" fmla="*/ 1524721558 w 152"/>
              <a:gd name="T89" fmla="*/ 545609317 h 207"/>
              <a:gd name="T90" fmla="*/ 1545325470 w 152"/>
              <a:gd name="T91" fmla="*/ 525019258 h 207"/>
              <a:gd name="T92" fmla="*/ 1565929382 w 152"/>
              <a:gd name="T93" fmla="*/ 494135772 h 207"/>
              <a:gd name="T94" fmla="*/ 1421698791 w 152"/>
              <a:gd name="T95" fmla="*/ 267657945 h 207"/>
              <a:gd name="T96" fmla="*/ 1359887055 w 152"/>
              <a:gd name="T97" fmla="*/ 102943884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207"/>
              <a:gd name="T149" fmla="*/ 152 w 152"/>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5" name="Freeform 22"/>
          <p:cNvSpPr>
            <a:spLocks noChangeArrowheads="1"/>
          </p:cNvSpPr>
          <p:nvPr/>
        </p:nvSpPr>
        <p:spPr bwMode="auto">
          <a:xfrm>
            <a:off x="4602163" y="4449763"/>
            <a:ext cx="454025" cy="554037"/>
          </a:xfrm>
          <a:custGeom>
            <a:avLst/>
            <a:gdLst>
              <a:gd name="T0" fmla="*/ 755391339 w 141"/>
              <a:gd name="T1" fmla="*/ 82170412 h 173"/>
              <a:gd name="T2" fmla="*/ 620867917 w 141"/>
              <a:gd name="T3" fmla="*/ 205429234 h 173"/>
              <a:gd name="T4" fmla="*/ 610521943 w 141"/>
              <a:gd name="T5" fmla="*/ 215699734 h 173"/>
              <a:gd name="T6" fmla="*/ 527738052 w 141"/>
              <a:gd name="T7" fmla="*/ 215699734 h 173"/>
              <a:gd name="T8" fmla="*/ 362173488 w 141"/>
              <a:gd name="T9" fmla="*/ 318414351 h 173"/>
              <a:gd name="T10" fmla="*/ 413913018 w 141"/>
              <a:gd name="T11" fmla="*/ 349229057 h 173"/>
              <a:gd name="T12" fmla="*/ 382868656 w 141"/>
              <a:gd name="T13" fmla="*/ 482758379 h 173"/>
              <a:gd name="T14" fmla="*/ 237999261 w 141"/>
              <a:gd name="T15" fmla="*/ 606013997 h 173"/>
              <a:gd name="T16" fmla="*/ 248348455 w 141"/>
              <a:gd name="T17" fmla="*/ 698458113 h 173"/>
              <a:gd name="T18" fmla="*/ 279392817 w 141"/>
              <a:gd name="T19" fmla="*/ 790899026 h 173"/>
              <a:gd name="T20" fmla="*/ 186259731 w 141"/>
              <a:gd name="T21" fmla="*/ 955243054 h 173"/>
              <a:gd name="T22" fmla="*/ 186259731 w 141"/>
              <a:gd name="T23" fmla="*/ 965513555 h 173"/>
              <a:gd name="T24" fmla="*/ 124174227 w 141"/>
              <a:gd name="T25" fmla="*/ 1037413466 h 173"/>
              <a:gd name="T26" fmla="*/ 72434698 w 141"/>
              <a:gd name="T27" fmla="*/ 1088772376 h 173"/>
              <a:gd name="T28" fmla="*/ 72434698 w 141"/>
              <a:gd name="T29" fmla="*/ 1253113201 h 173"/>
              <a:gd name="T30" fmla="*/ 20695168 w 141"/>
              <a:gd name="T31" fmla="*/ 1294198407 h 173"/>
              <a:gd name="T32" fmla="*/ 0 w 141"/>
              <a:gd name="T33" fmla="*/ 1314742611 h 173"/>
              <a:gd name="T34" fmla="*/ 31044362 w 141"/>
              <a:gd name="T35" fmla="*/ 1407186727 h 173"/>
              <a:gd name="T36" fmla="*/ 269043623 w 141"/>
              <a:gd name="T37" fmla="*/ 1407186727 h 173"/>
              <a:gd name="T38" fmla="*/ 362173488 w 141"/>
              <a:gd name="T39" fmla="*/ 1499627640 h 173"/>
              <a:gd name="T40" fmla="*/ 362173488 w 141"/>
              <a:gd name="T41" fmla="*/ 1509898141 h 173"/>
              <a:gd name="T42" fmla="*/ 527738052 w 141"/>
              <a:gd name="T43" fmla="*/ 1766686284 h 173"/>
              <a:gd name="T44" fmla="*/ 579477582 w 141"/>
              <a:gd name="T45" fmla="*/ 1653701167 h 173"/>
              <a:gd name="T46" fmla="*/ 703651809 w 141"/>
              <a:gd name="T47" fmla="*/ 1735871579 h 173"/>
              <a:gd name="T48" fmla="*/ 786435701 w 141"/>
              <a:gd name="T49" fmla="*/ 1499627640 h 173"/>
              <a:gd name="T50" fmla="*/ 807130869 w 141"/>
              <a:gd name="T51" fmla="*/ 1499627640 h 173"/>
              <a:gd name="T52" fmla="*/ 879565566 w 141"/>
              <a:gd name="T53" fmla="*/ 1448271933 h 173"/>
              <a:gd name="T54" fmla="*/ 879565566 w 141"/>
              <a:gd name="T55" fmla="*/ 1427727729 h 173"/>
              <a:gd name="T56" fmla="*/ 1003739794 w 141"/>
              <a:gd name="T57" fmla="*/ 1427727729 h 173"/>
              <a:gd name="T58" fmla="*/ 1065825298 w 141"/>
              <a:gd name="T59" fmla="*/ 1150398584 h 173"/>
              <a:gd name="T60" fmla="*/ 1179650331 w 141"/>
              <a:gd name="T61" fmla="*/ 1129857582 h 173"/>
              <a:gd name="T62" fmla="*/ 1127914021 w 141"/>
              <a:gd name="T63" fmla="*/ 1078498672 h 173"/>
              <a:gd name="T64" fmla="*/ 1210694693 w 141"/>
              <a:gd name="T65" fmla="*/ 1006598761 h 173"/>
              <a:gd name="T66" fmla="*/ 1272783417 w 141"/>
              <a:gd name="T67" fmla="*/ 1027142965 h 173"/>
              <a:gd name="T68" fmla="*/ 1231389861 w 141"/>
              <a:gd name="T69" fmla="*/ 944972553 h 173"/>
              <a:gd name="T70" fmla="*/ 1272783417 w 141"/>
              <a:gd name="T71" fmla="*/ 924428348 h 173"/>
              <a:gd name="T72" fmla="*/ 1221043887 w 141"/>
              <a:gd name="T73" fmla="*/ 811443231 h 173"/>
              <a:gd name="T74" fmla="*/ 1231389861 w 141"/>
              <a:gd name="T75" fmla="*/ 801172730 h 173"/>
              <a:gd name="T76" fmla="*/ 1355564088 w 141"/>
              <a:gd name="T77" fmla="*/ 698458113 h 173"/>
              <a:gd name="T78" fmla="*/ 1252088249 w 141"/>
              <a:gd name="T79" fmla="*/ 564928791 h 173"/>
              <a:gd name="T80" fmla="*/ 1376259256 w 141"/>
              <a:gd name="T81" fmla="*/ 513569881 h 173"/>
              <a:gd name="T82" fmla="*/ 1438347980 w 141"/>
              <a:gd name="T83" fmla="*/ 441669970 h 173"/>
              <a:gd name="T84" fmla="*/ 1396957644 w 141"/>
              <a:gd name="T85" fmla="*/ 349229057 h 173"/>
              <a:gd name="T86" fmla="*/ 1396957644 w 141"/>
              <a:gd name="T87" fmla="*/ 338958556 h 173"/>
              <a:gd name="T88" fmla="*/ 1396957644 w 141"/>
              <a:gd name="T89" fmla="*/ 308143850 h 173"/>
              <a:gd name="T90" fmla="*/ 1376259256 w 141"/>
              <a:gd name="T91" fmla="*/ 308143850 h 173"/>
              <a:gd name="T92" fmla="*/ 1210694693 w 141"/>
              <a:gd name="T93" fmla="*/ 287599646 h 173"/>
              <a:gd name="T94" fmla="*/ 1210694693 w 141"/>
              <a:gd name="T95" fmla="*/ 287599646 h 173"/>
              <a:gd name="T96" fmla="*/ 1169304357 w 141"/>
              <a:gd name="T97" fmla="*/ 236243939 h 173"/>
              <a:gd name="T98" fmla="*/ 962346238 w 141"/>
              <a:gd name="T99" fmla="*/ 318414351 h 173"/>
              <a:gd name="T100" fmla="*/ 879565566 w 141"/>
              <a:gd name="T101" fmla="*/ 164344027 h 173"/>
              <a:gd name="T102" fmla="*/ 755391339 w 141"/>
              <a:gd name="T103" fmla="*/ 10270501 h 173"/>
              <a:gd name="T104" fmla="*/ 755391339 w 141"/>
              <a:gd name="T105" fmla="*/ 82170412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1"/>
              <a:gd name="T160" fmla="*/ 0 h 173"/>
              <a:gd name="T161" fmla="*/ 141 w 141"/>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6" name="Freeform 23"/>
          <p:cNvSpPr>
            <a:spLocks noChangeArrowheads="1"/>
          </p:cNvSpPr>
          <p:nvPr/>
        </p:nvSpPr>
        <p:spPr bwMode="auto">
          <a:xfrm>
            <a:off x="4802188" y="4102100"/>
            <a:ext cx="392112" cy="450850"/>
          </a:xfrm>
          <a:custGeom>
            <a:avLst/>
            <a:gdLst>
              <a:gd name="T0" fmla="*/ 661042979 w 122"/>
              <a:gd name="T1" fmla="*/ 62162554 h 140"/>
              <a:gd name="T2" fmla="*/ 444137549 w 122"/>
              <a:gd name="T3" fmla="*/ 20719778 h 140"/>
              <a:gd name="T4" fmla="*/ 392494470 w 122"/>
              <a:gd name="T5" fmla="*/ 269369994 h 140"/>
              <a:gd name="T6" fmla="*/ 289205098 w 122"/>
              <a:gd name="T7" fmla="*/ 331532548 h 140"/>
              <a:gd name="T8" fmla="*/ 237562019 w 122"/>
              <a:gd name="T9" fmla="*/ 424774768 h 140"/>
              <a:gd name="T10" fmla="*/ 175589039 w 122"/>
              <a:gd name="T11" fmla="*/ 549099876 h 140"/>
              <a:gd name="T12" fmla="*/ 61972980 w 122"/>
              <a:gd name="T13" fmla="*/ 704504651 h 140"/>
              <a:gd name="T14" fmla="*/ 10329901 w 122"/>
              <a:gd name="T15" fmla="*/ 808109981 h 140"/>
              <a:gd name="T16" fmla="*/ 113616059 w 122"/>
              <a:gd name="T17" fmla="*/ 963514755 h 140"/>
              <a:gd name="T18" fmla="*/ 165259138 w 122"/>
              <a:gd name="T19" fmla="*/ 1046397087 h 140"/>
              <a:gd name="T20" fmla="*/ 165259138 w 122"/>
              <a:gd name="T21" fmla="*/ 1056756976 h 140"/>
              <a:gd name="T22" fmla="*/ 165259138 w 122"/>
              <a:gd name="T23" fmla="*/ 1077479974 h 140"/>
              <a:gd name="T24" fmla="*/ 154932450 w 122"/>
              <a:gd name="T25" fmla="*/ 1087839863 h 140"/>
              <a:gd name="T26" fmla="*/ 278878411 w 122"/>
              <a:gd name="T27" fmla="*/ 1274324305 h 140"/>
              <a:gd name="T28" fmla="*/ 340851391 w 122"/>
              <a:gd name="T29" fmla="*/ 1398649413 h 140"/>
              <a:gd name="T30" fmla="*/ 475124039 w 122"/>
              <a:gd name="T31" fmla="*/ 1346849968 h 140"/>
              <a:gd name="T32" fmla="*/ 475124039 w 122"/>
              <a:gd name="T33" fmla="*/ 1336486859 h 140"/>
              <a:gd name="T34" fmla="*/ 547426920 w 122"/>
              <a:gd name="T35" fmla="*/ 1295047303 h 140"/>
              <a:gd name="T36" fmla="*/ 681699568 w 122"/>
              <a:gd name="T37" fmla="*/ 1409009301 h 140"/>
              <a:gd name="T38" fmla="*/ 702359371 w 122"/>
              <a:gd name="T39" fmla="*/ 1409009301 h 140"/>
              <a:gd name="T40" fmla="*/ 764332351 w 122"/>
              <a:gd name="T41" fmla="*/ 1388289524 h 140"/>
              <a:gd name="T42" fmla="*/ 784988940 w 122"/>
              <a:gd name="T43" fmla="*/ 1388289524 h 140"/>
              <a:gd name="T44" fmla="*/ 867618509 w 122"/>
              <a:gd name="T45" fmla="*/ 1450452078 h 140"/>
              <a:gd name="T46" fmla="*/ 877948410 w 122"/>
              <a:gd name="T47" fmla="*/ 1284687414 h 140"/>
              <a:gd name="T48" fmla="*/ 888275097 w 122"/>
              <a:gd name="T49" fmla="*/ 1274324305 h 140"/>
              <a:gd name="T50" fmla="*/ 919261588 w 122"/>
              <a:gd name="T51" fmla="*/ 1170722195 h 140"/>
              <a:gd name="T52" fmla="*/ 908934900 w 122"/>
              <a:gd name="T53" fmla="*/ 1150002417 h 140"/>
              <a:gd name="T54" fmla="*/ 929591489 w 122"/>
              <a:gd name="T55" fmla="*/ 1139642528 h 140"/>
              <a:gd name="T56" fmla="*/ 1043207548 w 122"/>
              <a:gd name="T57" fmla="*/ 973874644 h 140"/>
              <a:gd name="T58" fmla="*/ 1063867351 w 122"/>
              <a:gd name="T59" fmla="*/ 973874644 h 140"/>
              <a:gd name="T60" fmla="*/ 1063867351 w 122"/>
              <a:gd name="T61" fmla="*/ 1056756976 h 140"/>
              <a:gd name="T62" fmla="*/ 1187810097 w 122"/>
              <a:gd name="T63" fmla="*/ 953154866 h 140"/>
              <a:gd name="T64" fmla="*/ 1156823607 w 122"/>
              <a:gd name="T65" fmla="*/ 890992313 h 140"/>
              <a:gd name="T66" fmla="*/ 1187810097 w 122"/>
              <a:gd name="T67" fmla="*/ 704504651 h 140"/>
              <a:gd name="T68" fmla="*/ 1125837117 w 122"/>
              <a:gd name="T69" fmla="*/ 704504651 h 140"/>
              <a:gd name="T70" fmla="*/ 1115510430 w 122"/>
              <a:gd name="T71" fmla="*/ 694144762 h 140"/>
              <a:gd name="T72" fmla="*/ 1094853841 w 122"/>
              <a:gd name="T73" fmla="*/ 600902541 h 140"/>
              <a:gd name="T74" fmla="*/ 1260112979 w 122"/>
              <a:gd name="T75" fmla="*/ 600902541 h 140"/>
              <a:gd name="T76" fmla="*/ 1125837117 w 122"/>
              <a:gd name="T77" fmla="*/ 445494546 h 140"/>
              <a:gd name="T78" fmla="*/ 1208469900 w 122"/>
              <a:gd name="T79" fmla="*/ 341892436 h 140"/>
              <a:gd name="T80" fmla="*/ 1146496920 w 122"/>
              <a:gd name="T81" fmla="*/ 352252325 h 140"/>
              <a:gd name="T82" fmla="*/ 1146496920 w 122"/>
              <a:gd name="T83" fmla="*/ 341892436 h 140"/>
              <a:gd name="T84" fmla="*/ 1063867351 w 122"/>
              <a:gd name="T85" fmla="*/ 248650216 h 140"/>
              <a:gd name="T86" fmla="*/ 836632019 w 122"/>
              <a:gd name="T87" fmla="*/ 331532548 h 140"/>
              <a:gd name="T88" fmla="*/ 815975430 w 122"/>
              <a:gd name="T89" fmla="*/ 331532548 h 140"/>
              <a:gd name="T90" fmla="*/ 805645529 w 122"/>
              <a:gd name="T91" fmla="*/ 186487662 h 140"/>
              <a:gd name="T92" fmla="*/ 846961920 w 122"/>
              <a:gd name="T93" fmla="*/ 0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140"/>
              <a:gd name="T143" fmla="*/ 122 w 122"/>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7" name="Freeform 24"/>
          <p:cNvSpPr>
            <a:spLocks noChangeArrowheads="1"/>
          </p:cNvSpPr>
          <p:nvPr/>
        </p:nvSpPr>
        <p:spPr bwMode="auto">
          <a:xfrm>
            <a:off x="4425950" y="3714750"/>
            <a:ext cx="492125" cy="598488"/>
          </a:xfrm>
          <a:custGeom>
            <a:avLst/>
            <a:gdLst>
              <a:gd name="T0" fmla="*/ 991136533 w 153"/>
              <a:gd name="T1" fmla="*/ 543916776 h 187"/>
              <a:gd name="T2" fmla="*/ 877568236 w 153"/>
              <a:gd name="T3" fmla="*/ 287351051 h 187"/>
              <a:gd name="T4" fmla="*/ 567838270 w 153"/>
              <a:gd name="T5" fmla="*/ 174464053 h 187"/>
              <a:gd name="T6" fmla="*/ 382001578 w 153"/>
              <a:gd name="T7" fmla="*/ 0 h 187"/>
              <a:gd name="T8" fmla="*/ 495566658 w 153"/>
              <a:gd name="T9" fmla="*/ 174464053 h 187"/>
              <a:gd name="T10" fmla="*/ 505891634 w 153"/>
              <a:gd name="T11" fmla="*/ 194988671 h 187"/>
              <a:gd name="T12" fmla="*/ 371676602 w 153"/>
              <a:gd name="T13" fmla="*/ 369452723 h 187"/>
              <a:gd name="T14" fmla="*/ 196161668 w 153"/>
              <a:gd name="T15" fmla="*/ 236037906 h 187"/>
              <a:gd name="T16" fmla="*/ 237458354 w 153"/>
              <a:gd name="T17" fmla="*/ 359188814 h 187"/>
              <a:gd name="T18" fmla="*/ 237458354 w 153"/>
              <a:gd name="T19" fmla="*/ 369452723 h 187"/>
              <a:gd name="T20" fmla="*/ 227136595 w 153"/>
              <a:gd name="T21" fmla="*/ 420765868 h 187"/>
              <a:gd name="T22" fmla="*/ 144540007 w 153"/>
              <a:gd name="T23" fmla="*/ 451551195 h 187"/>
              <a:gd name="T24" fmla="*/ 113568297 w 153"/>
              <a:gd name="T25" fmla="*/ 523388958 h 187"/>
              <a:gd name="T26" fmla="*/ 82593371 w 153"/>
              <a:gd name="T27" fmla="*/ 646539865 h 187"/>
              <a:gd name="T28" fmla="*/ 82593371 w 153"/>
              <a:gd name="T29" fmla="*/ 646539865 h 187"/>
              <a:gd name="T30" fmla="*/ 41296685 w 153"/>
              <a:gd name="T31" fmla="*/ 667067684 h 187"/>
              <a:gd name="T32" fmla="*/ 144540007 w 153"/>
              <a:gd name="T33" fmla="*/ 831267827 h 187"/>
              <a:gd name="T34" fmla="*/ 185836693 w 153"/>
              <a:gd name="T35" fmla="*/ 831267827 h 187"/>
              <a:gd name="T36" fmla="*/ 361351627 w 153"/>
              <a:gd name="T37" fmla="*/ 913366299 h 187"/>
              <a:gd name="T38" fmla="*/ 361351627 w 153"/>
              <a:gd name="T39" fmla="*/ 913366299 h 187"/>
              <a:gd name="T40" fmla="*/ 351026651 w 153"/>
              <a:gd name="T41" fmla="*/ 1026256498 h 187"/>
              <a:gd name="T42" fmla="*/ 309729966 w 153"/>
              <a:gd name="T43" fmla="*/ 1118618879 h 187"/>
              <a:gd name="T44" fmla="*/ 258108305 w 153"/>
              <a:gd name="T45" fmla="*/ 1180192732 h 187"/>
              <a:gd name="T46" fmla="*/ 258108305 w 153"/>
              <a:gd name="T47" fmla="*/ 1180192732 h 187"/>
              <a:gd name="T48" fmla="*/ 268433280 w 153"/>
              <a:gd name="T49" fmla="*/ 1303343640 h 187"/>
              <a:gd name="T50" fmla="*/ 392323337 w 153"/>
              <a:gd name="T51" fmla="*/ 1323871458 h 187"/>
              <a:gd name="T52" fmla="*/ 443944998 w 153"/>
              <a:gd name="T53" fmla="*/ 1375181403 h 187"/>
              <a:gd name="T54" fmla="*/ 526541585 w 153"/>
              <a:gd name="T55" fmla="*/ 1806211180 h 187"/>
              <a:gd name="T56" fmla="*/ 505891634 w 153"/>
              <a:gd name="T57" fmla="*/ 1836996507 h 187"/>
              <a:gd name="T58" fmla="*/ 516216609 w 153"/>
              <a:gd name="T59" fmla="*/ 1867785034 h 187"/>
              <a:gd name="T60" fmla="*/ 753674963 w 153"/>
              <a:gd name="T61" fmla="*/ 1775422653 h 187"/>
              <a:gd name="T62" fmla="*/ 805296624 w 153"/>
              <a:gd name="T63" fmla="*/ 1795947271 h 187"/>
              <a:gd name="T64" fmla="*/ 815621600 w 153"/>
              <a:gd name="T65" fmla="*/ 1795947271 h 187"/>
              <a:gd name="T66" fmla="*/ 898214971 w 153"/>
              <a:gd name="T67" fmla="*/ 1744634126 h 187"/>
              <a:gd name="T68" fmla="*/ 1135676541 w 153"/>
              <a:gd name="T69" fmla="*/ 1847260416 h 187"/>
              <a:gd name="T70" fmla="*/ 1197619961 w 153"/>
              <a:gd name="T71" fmla="*/ 1888309652 h 187"/>
              <a:gd name="T72" fmla="*/ 1383459870 w 153"/>
              <a:gd name="T73" fmla="*/ 1672796363 h 187"/>
              <a:gd name="T74" fmla="*/ 1342163185 w 153"/>
              <a:gd name="T75" fmla="*/ 1518856928 h 187"/>
              <a:gd name="T76" fmla="*/ 1486703192 w 153"/>
              <a:gd name="T77" fmla="*/ 1529120838 h 187"/>
              <a:gd name="T78" fmla="*/ 1486703192 w 153"/>
              <a:gd name="T79" fmla="*/ 1385445312 h 187"/>
              <a:gd name="T80" fmla="*/ 1579621538 w 153"/>
              <a:gd name="T81" fmla="*/ 1262294404 h 187"/>
              <a:gd name="T82" fmla="*/ 1466053241 w 153"/>
              <a:gd name="T83" fmla="*/ 1139143496 h 187"/>
              <a:gd name="T84" fmla="*/ 1404106605 w 153"/>
              <a:gd name="T85" fmla="*/ 1190456641 h 187"/>
              <a:gd name="T86" fmla="*/ 1393784846 w 153"/>
              <a:gd name="T87" fmla="*/ 1180192732 h 187"/>
              <a:gd name="T88" fmla="*/ 1300863283 w 153"/>
              <a:gd name="T89" fmla="*/ 1098094261 h 187"/>
              <a:gd name="T90" fmla="*/ 1166648251 w 153"/>
              <a:gd name="T91" fmla="*/ 1015992589 h 187"/>
              <a:gd name="T92" fmla="*/ 1135676541 w 153"/>
              <a:gd name="T93" fmla="*/ 872317063 h 187"/>
              <a:gd name="T94" fmla="*/ 1207944936 w 153"/>
              <a:gd name="T95" fmla="*/ 656803775 h 187"/>
              <a:gd name="T96" fmla="*/ 1331838209 w 153"/>
              <a:gd name="T97" fmla="*/ 667067684 h 187"/>
              <a:gd name="T98" fmla="*/ 1342163185 w 153"/>
              <a:gd name="T99" fmla="*/ 533652867 h 187"/>
              <a:gd name="T100" fmla="*/ 1001458292 w 153"/>
              <a:gd name="T101" fmla="*/ 554177485 h 187"/>
              <a:gd name="T102" fmla="*/ 991136533 w 153"/>
              <a:gd name="T103" fmla="*/ 543916776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
              <a:gd name="T157" fmla="*/ 0 h 187"/>
              <a:gd name="T158" fmla="*/ 153 w 153"/>
              <a:gd name="T159" fmla="*/ 187 h 1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8" name="Freeform 25"/>
          <p:cNvSpPr>
            <a:spLocks noChangeArrowheads="1"/>
          </p:cNvSpPr>
          <p:nvPr/>
        </p:nvSpPr>
        <p:spPr bwMode="auto">
          <a:xfrm>
            <a:off x="4519613" y="3019425"/>
            <a:ext cx="131762" cy="187325"/>
          </a:xfrm>
          <a:custGeom>
            <a:avLst/>
            <a:gdLst>
              <a:gd name="T0" fmla="*/ 247551875 w 41"/>
              <a:gd name="T1" fmla="*/ 10425605 h 58"/>
              <a:gd name="T2" fmla="*/ 237235874 w 41"/>
              <a:gd name="T3" fmla="*/ 0 h 58"/>
              <a:gd name="T4" fmla="*/ 175349512 w 41"/>
              <a:gd name="T5" fmla="*/ 72976006 h 58"/>
              <a:gd name="T6" fmla="*/ 154720725 w 41"/>
              <a:gd name="T7" fmla="*/ 62550401 h 58"/>
              <a:gd name="T8" fmla="*/ 154720725 w 41"/>
              <a:gd name="T9" fmla="*/ 62550401 h 58"/>
              <a:gd name="T10" fmla="*/ 154720725 w 41"/>
              <a:gd name="T11" fmla="*/ 72976006 h 58"/>
              <a:gd name="T12" fmla="*/ 123775937 w 41"/>
              <a:gd name="T13" fmla="*/ 104249592 h 58"/>
              <a:gd name="T14" fmla="*/ 103147150 w 41"/>
              <a:gd name="T15" fmla="*/ 114675197 h 58"/>
              <a:gd name="T16" fmla="*/ 61889576 w 41"/>
              <a:gd name="T17" fmla="*/ 135526408 h 58"/>
              <a:gd name="T18" fmla="*/ 51573575 w 41"/>
              <a:gd name="T19" fmla="*/ 166803223 h 58"/>
              <a:gd name="T20" fmla="*/ 30944788 w 41"/>
              <a:gd name="T21" fmla="*/ 260627210 h 58"/>
              <a:gd name="T22" fmla="*/ 10316000 w 41"/>
              <a:gd name="T23" fmla="*/ 312752006 h 58"/>
              <a:gd name="T24" fmla="*/ 10316000 w 41"/>
              <a:gd name="T25" fmla="*/ 406579223 h 58"/>
              <a:gd name="T26" fmla="*/ 30944788 w 41"/>
              <a:gd name="T27" fmla="*/ 531680026 h 58"/>
              <a:gd name="T28" fmla="*/ 103147150 w 41"/>
              <a:gd name="T29" fmla="*/ 583804822 h 58"/>
              <a:gd name="T30" fmla="*/ 195978300 w 41"/>
              <a:gd name="T31" fmla="*/ 604656032 h 58"/>
              <a:gd name="T32" fmla="*/ 288809449 w 41"/>
              <a:gd name="T33" fmla="*/ 573379217 h 58"/>
              <a:gd name="T34" fmla="*/ 268180662 w 41"/>
              <a:gd name="T35" fmla="*/ 521254421 h 58"/>
              <a:gd name="T36" fmla="*/ 268180662 w 41"/>
              <a:gd name="T37" fmla="*/ 510828816 h 58"/>
              <a:gd name="T38" fmla="*/ 268180662 w 41"/>
              <a:gd name="T39" fmla="*/ 510828816 h 58"/>
              <a:gd name="T40" fmla="*/ 278496662 w 41"/>
              <a:gd name="T41" fmla="*/ 469129625 h 58"/>
              <a:gd name="T42" fmla="*/ 278496662 w 41"/>
              <a:gd name="T43" fmla="*/ 469129625 h 58"/>
              <a:gd name="T44" fmla="*/ 319754237 w 41"/>
              <a:gd name="T45" fmla="*/ 385728013 h 58"/>
              <a:gd name="T46" fmla="*/ 402272600 w 41"/>
              <a:gd name="T47" fmla="*/ 385728013 h 58"/>
              <a:gd name="T48" fmla="*/ 422901387 w 41"/>
              <a:gd name="T49" fmla="*/ 385728013 h 58"/>
              <a:gd name="T50" fmla="*/ 340383024 w 41"/>
              <a:gd name="T51" fmla="*/ 250201605 h 58"/>
              <a:gd name="T52" fmla="*/ 309441450 w 41"/>
              <a:gd name="T53" fmla="*/ 208502414 h 58"/>
              <a:gd name="T54" fmla="*/ 278496662 w 41"/>
              <a:gd name="T55" fmla="*/ 93827217 h 58"/>
              <a:gd name="T56" fmla="*/ 247551875 w 41"/>
              <a:gd name="T57" fmla="*/ 10425605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58"/>
              <a:gd name="T89" fmla="*/ 41 w 41"/>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99" name="Freeform 26"/>
          <p:cNvSpPr>
            <a:spLocks noChangeArrowheads="1"/>
          </p:cNvSpPr>
          <p:nvPr/>
        </p:nvSpPr>
        <p:spPr bwMode="auto">
          <a:xfrm>
            <a:off x="4394200" y="2936875"/>
            <a:ext cx="171450" cy="182563"/>
          </a:xfrm>
          <a:custGeom>
            <a:avLst/>
            <a:gdLst>
              <a:gd name="T0" fmla="*/ 271263014 w 53"/>
              <a:gd name="T1" fmla="*/ 123492659 h 57"/>
              <a:gd name="T2" fmla="*/ 271263014 w 53"/>
              <a:gd name="T3" fmla="*/ 133783448 h 57"/>
              <a:gd name="T4" fmla="*/ 250397873 w 53"/>
              <a:gd name="T5" fmla="*/ 133783448 h 57"/>
              <a:gd name="T6" fmla="*/ 198231784 w 53"/>
              <a:gd name="T7" fmla="*/ 123492659 h 57"/>
              <a:gd name="T8" fmla="*/ 198231784 w 53"/>
              <a:gd name="T9" fmla="*/ 144074236 h 57"/>
              <a:gd name="T10" fmla="*/ 198231784 w 53"/>
              <a:gd name="T11" fmla="*/ 154365024 h 57"/>
              <a:gd name="T12" fmla="*/ 187795978 w 53"/>
              <a:gd name="T13" fmla="*/ 154365024 h 57"/>
              <a:gd name="T14" fmla="*/ 93899607 w 53"/>
              <a:gd name="T15" fmla="*/ 195528176 h 57"/>
              <a:gd name="T16" fmla="*/ 93899607 w 53"/>
              <a:gd name="T17" fmla="*/ 205818964 h 57"/>
              <a:gd name="T18" fmla="*/ 125197319 w 53"/>
              <a:gd name="T19" fmla="*/ 288148471 h 57"/>
              <a:gd name="T20" fmla="*/ 125197319 w 53"/>
              <a:gd name="T21" fmla="*/ 298439259 h 57"/>
              <a:gd name="T22" fmla="*/ 125197319 w 53"/>
              <a:gd name="T23" fmla="*/ 308730047 h 57"/>
              <a:gd name="T24" fmla="*/ 20865142 w 53"/>
              <a:gd name="T25" fmla="*/ 421931919 h 57"/>
              <a:gd name="T26" fmla="*/ 0 w 53"/>
              <a:gd name="T27" fmla="*/ 463095071 h 57"/>
              <a:gd name="T28" fmla="*/ 20865142 w 53"/>
              <a:gd name="T29" fmla="*/ 493967435 h 57"/>
              <a:gd name="T30" fmla="*/ 73031230 w 53"/>
              <a:gd name="T31" fmla="*/ 514552214 h 57"/>
              <a:gd name="T32" fmla="*/ 104332177 w 53"/>
              <a:gd name="T33" fmla="*/ 514552214 h 57"/>
              <a:gd name="T34" fmla="*/ 208664355 w 53"/>
              <a:gd name="T35" fmla="*/ 545424578 h 57"/>
              <a:gd name="T36" fmla="*/ 250397873 w 53"/>
              <a:gd name="T37" fmla="*/ 566006154 h 57"/>
              <a:gd name="T38" fmla="*/ 323429103 w 53"/>
              <a:gd name="T39" fmla="*/ 586587730 h 57"/>
              <a:gd name="T40" fmla="*/ 375595192 w 53"/>
              <a:gd name="T41" fmla="*/ 545424578 h 57"/>
              <a:gd name="T42" fmla="*/ 406892904 w 53"/>
              <a:gd name="T43" fmla="*/ 504258223 h 57"/>
              <a:gd name="T44" fmla="*/ 438193851 w 53"/>
              <a:gd name="T45" fmla="*/ 432222707 h 57"/>
              <a:gd name="T46" fmla="*/ 417328709 w 53"/>
              <a:gd name="T47" fmla="*/ 339602411 h 57"/>
              <a:gd name="T48" fmla="*/ 448626422 w 53"/>
              <a:gd name="T49" fmla="*/ 349893200 h 57"/>
              <a:gd name="T50" fmla="*/ 500792510 w 53"/>
              <a:gd name="T51" fmla="*/ 349893200 h 57"/>
              <a:gd name="T52" fmla="*/ 521657652 w 53"/>
              <a:gd name="T53" fmla="*/ 339602411 h 57"/>
              <a:gd name="T54" fmla="*/ 532093458 w 53"/>
              <a:gd name="T55" fmla="*/ 319020835 h 57"/>
              <a:gd name="T56" fmla="*/ 490359940 w 53"/>
              <a:gd name="T57" fmla="*/ 195528176 h 57"/>
              <a:gd name="T58" fmla="*/ 500792510 w 53"/>
              <a:gd name="T59" fmla="*/ 154365024 h 57"/>
              <a:gd name="T60" fmla="*/ 552958599 w 53"/>
              <a:gd name="T61" fmla="*/ 113201871 h 57"/>
              <a:gd name="T62" fmla="*/ 552958599 w 53"/>
              <a:gd name="T63" fmla="*/ 113201871 h 57"/>
              <a:gd name="T64" fmla="*/ 542526028 w 53"/>
              <a:gd name="T65" fmla="*/ 92620295 h 57"/>
              <a:gd name="T66" fmla="*/ 448626422 w 53"/>
              <a:gd name="T67" fmla="*/ 92620295 h 57"/>
              <a:gd name="T68" fmla="*/ 448626422 w 53"/>
              <a:gd name="T69" fmla="*/ 92620295 h 57"/>
              <a:gd name="T70" fmla="*/ 354726815 w 53"/>
              <a:gd name="T71" fmla="*/ 30872364 h 57"/>
              <a:gd name="T72" fmla="*/ 250397873 w 53"/>
              <a:gd name="T73" fmla="*/ 10290788 h 57"/>
              <a:gd name="T74" fmla="*/ 229529496 w 53"/>
              <a:gd name="T75" fmla="*/ 10290788 h 57"/>
              <a:gd name="T76" fmla="*/ 260830443 w 53"/>
              <a:gd name="T77" fmla="*/ 51453940 h 57"/>
              <a:gd name="T78" fmla="*/ 271263014 w 53"/>
              <a:gd name="T79" fmla="*/ 123492659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
              <a:gd name="T121" fmla="*/ 0 h 57"/>
              <a:gd name="T122" fmla="*/ 53 w 53"/>
              <a:gd name="T123" fmla="*/ 57 h 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0" name="Freeform 27"/>
          <p:cNvSpPr>
            <a:spLocks noChangeArrowheads="1"/>
          </p:cNvSpPr>
          <p:nvPr/>
        </p:nvSpPr>
        <p:spPr bwMode="auto">
          <a:xfrm>
            <a:off x="4683125" y="2573338"/>
            <a:ext cx="603250" cy="574675"/>
          </a:xfrm>
          <a:custGeom>
            <a:avLst/>
            <a:gdLst>
              <a:gd name="T0" fmla="*/ 824315455 w 188"/>
              <a:gd name="T1" fmla="*/ 381719040 h 179"/>
              <a:gd name="T2" fmla="*/ 721275221 w 188"/>
              <a:gd name="T3" fmla="*/ 412671228 h 179"/>
              <a:gd name="T4" fmla="*/ 597628223 w 188"/>
              <a:gd name="T5" fmla="*/ 474569183 h 179"/>
              <a:gd name="T6" fmla="*/ 473981226 w 188"/>
              <a:gd name="T7" fmla="*/ 577737793 h 179"/>
              <a:gd name="T8" fmla="*/ 463677844 w 188"/>
              <a:gd name="T9" fmla="*/ 598371515 h 179"/>
              <a:gd name="T10" fmla="*/ 350334229 w 188"/>
              <a:gd name="T11" fmla="*/ 722170636 h 179"/>
              <a:gd name="T12" fmla="*/ 216383850 w 188"/>
              <a:gd name="T13" fmla="*/ 711855380 h 179"/>
              <a:gd name="T14" fmla="*/ 154560351 w 188"/>
              <a:gd name="T15" fmla="*/ 649954215 h 179"/>
              <a:gd name="T16" fmla="*/ 175167114 w 188"/>
              <a:gd name="T17" fmla="*/ 887240411 h 179"/>
              <a:gd name="T18" fmla="*/ 20606763 w 188"/>
              <a:gd name="T19" fmla="*/ 1134841864 h 179"/>
              <a:gd name="T20" fmla="*/ 0 w 188"/>
              <a:gd name="T21" fmla="*/ 1165790842 h 179"/>
              <a:gd name="T22" fmla="*/ 164863733 w 188"/>
              <a:gd name="T23" fmla="*/ 1227692008 h 179"/>
              <a:gd name="T24" fmla="*/ 175167114 w 188"/>
              <a:gd name="T25" fmla="*/ 1238010474 h 179"/>
              <a:gd name="T26" fmla="*/ 236990613 w 188"/>
              <a:gd name="T27" fmla="*/ 1279274707 h 179"/>
              <a:gd name="T28" fmla="*/ 247293995 w 188"/>
              <a:gd name="T29" fmla="*/ 1279274707 h 179"/>
              <a:gd name="T30" fmla="*/ 401854346 w 188"/>
              <a:gd name="T31" fmla="*/ 1403077039 h 179"/>
              <a:gd name="T32" fmla="*/ 577021460 w 188"/>
              <a:gd name="T33" fmla="*/ 1155475586 h 179"/>
              <a:gd name="T34" fmla="*/ 628538368 w 188"/>
              <a:gd name="T35" fmla="*/ 1093574420 h 179"/>
              <a:gd name="T36" fmla="*/ 762491956 w 188"/>
              <a:gd name="T37" fmla="*/ 1041991721 h 179"/>
              <a:gd name="T38" fmla="*/ 896442335 w 188"/>
              <a:gd name="T39" fmla="*/ 1021357999 h 179"/>
              <a:gd name="T40" fmla="*/ 968569215 w 188"/>
              <a:gd name="T41" fmla="*/ 1134841864 h 179"/>
              <a:gd name="T42" fmla="*/ 978872597 w 188"/>
              <a:gd name="T43" fmla="*/ 1227692008 h 179"/>
              <a:gd name="T44" fmla="*/ 947962452 w 188"/>
              <a:gd name="T45" fmla="*/ 1382443317 h 179"/>
              <a:gd name="T46" fmla="*/ 947962452 w 188"/>
              <a:gd name="T47" fmla="*/ 1392761783 h 179"/>
              <a:gd name="T48" fmla="*/ 875832363 w 188"/>
              <a:gd name="T49" fmla="*/ 1609411047 h 179"/>
              <a:gd name="T50" fmla="*/ 947962452 w 188"/>
              <a:gd name="T51" fmla="*/ 1568143604 h 179"/>
              <a:gd name="T52" fmla="*/ 999482569 w 188"/>
              <a:gd name="T53" fmla="*/ 1588777326 h 179"/>
              <a:gd name="T54" fmla="*/ 989175979 w 188"/>
              <a:gd name="T55" fmla="*/ 1650678491 h 179"/>
              <a:gd name="T56" fmla="*/ 947962452 w 188"/>
              <a:gd name="T57" fmla="*/ 1722894913 h 179"/>
              <a:gd name="T58" fmla="*/ 917049098 w 188"/>
              <a:gd name="T59" fmla="*/ 1774480823 h 179"/>
              <a:gd name="T60" fmla="*/ 865528981 w 188"/>
              <a:gd name="T61" fmla="*/ 1784796079 h 179"/>
              <a:gd name="T62" fmla="*/ 814008864 w 188"/>
              <a:gd name="T63" fmla="*/ 1846697244 h 179"/>
              <a:gd name="T64" fmla="*/ 1020089332 w 188"/>
              <a:gd name="T65" fmla="*/ 1691945935 h 179"/>
              <a:gd name="T66" fmla="*/ 1339510207 w 188"/>
              <a:gd name="T67" fmla="*/ 1372128061 h 179"/>
              <a:gd name="T68" fmla="*/ 1401333706 w 188"/>
              <a:gd name="T69" fmla="*/ 1341175873 h 179"/>
              <a:gd name="T70" fmla="*/ 1566197439 w 188"/>
              <a:gd name="T71" fmla="*/ 1299908429 h 179"/>
              <a:gd name="T72" fmla="*/ 1679541055 w 188"/>
              <a:gd name="T73" fmla="*/ 1072940698 h 179"/>
              <a:gd name="T74" fmla="*/ 1937138431 w 188"/>
              <a:gd name="T75" fmla="*/ 804705524 h 179"/>
              <a:gd name="T76" fmla="*/ 1875314932 w 188"/>
              <a:gd name="T77" fmla="*/ 619005237 h 179"/>
              <a:gd name="T78" fmla="*/ 1782578080 w 188"/>
              <a:gd name="T79" fmla="*/ 598371515 h 179"/>
              <a:gd name="T80" fmla="*/ 1761971316 w 188"/>
              <a:gd name="T81" fmla="*/ 557104071 h 179"/>
              <a:gd name="T82" fmla="*/ 1628020938 w 188"/>
              <a:gd name="T83" fmla="*/ 226967731 h 179"/>
              <a:gd name="T84" fmla="*/ 1586804202 w 188"/>
              <a:gd name="T85" fmla="*/ 61901166 h 179"/>
              <a:gd name="T86" fmla="*/ 1514677322 w 188"/>
              <a:gd name="T87" fmla="*/ 123802332 h 179"/>
              <a:gd name="T88" fmla="*/ 1380726943 w 188"/>
              <a:gd name="T89" fmla="*/ 51582700 h 179"/>
              <a:gd name="T90" fmla="*/ 1277686709 w 188"/>
              <a:gd name="T91" fmla="*/ 61901166 h 179"/>
              <a:gd name="T92" fmla="*/ 1174646475 w 188"/>
              <a:gd name="T93" fmla="*/ 20633722 h 179"/>
              <a:gd name="T94" fmla="*/ 1174646475 w 188"/>
              <a:gd name="T95" fmla="*/ 154751309 h 179"/>
              <a:gd name="T96" fmla="*/ 1164343093 w 188"/>
              <a:gd name="T97" fmla="*/ 165066565 h 179"/>
              <a:gd name="T98" fmla="*/ 1071609449 w 188"/>
              <a:gd name="T99" fmla="*/ 247601453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
              <a:gd name="T151" fmla="*/ 0 h 179"/>
              <a:gd name="T152" fmla="*/ 188 w 188"/>
              <a:gd name="T153" fmla="*/ 179 h 1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1" name="Freeform 28"/>
          <p:cNvSpPr>
            <a:spLocks noChangeArrowheads="1"/>
          </p:cNvSpPr>
          <p:nvPr/>
        </p:nvSpPr>
        <p:spPr bwMode="auto">
          <a:xfrm>
            <a:off x="4818063" y="2227263"/>
            <a:ext cx="860425" cy="584200"/>
          </a:xfrm>
          <a:custGeom>
            <a:avLst/>
            <a:gdLst>
              <a:gd name="T0" fmla="*/ 484274801 w 268"/>
              <a:gd name="T1" fmla="*/ 30866303 h 182"/>
              <a:gd name="T2" fmla="*/ 370933070 w 268"/>
              <a:gd name="T3" fmla="*/ 61729397 h 182"/>
              <a:gd name="T4" fmla="*/ 350324607 w 268"/>
              <a:gd name="T5" fmla="*/ 102883398 h 182"/>
              <a:gd name="T6" fmla="*/ 298808266 w 268"/>
              <a:gd name="T7" fmla="*/ 185191400 h 182"/>
              <a:gd name="T8" fmla="*/ 216377624 w 268"/>
              <a:gd name="T9" fmla="*/ 246920797 h 182"/>
              <a:gd name="T10" fmla="*/ 113341731 w 268"/>
              <a:gd name="T11" fmla="*/ 174903702 h 182"/>
              <a:gd name="T12" fmla="*/ 0 w 268"/>
              <a:gd name="T13" fmla="*/ 205766796 h 182"/>
              <a:gd name="T14" fmla="*/ 164858072 w 268"/>
              <a:gd name="T15" fmla="*/ 308653403 h 182"/>
              <a:gd name="T16" fmla="*/ 175163909 w 268"/>
              <a:gd name="T17" fmla="*/ 329228799 h 182"/>
              <a:gd name="T18" fmla="*/ 185466535 w 268"/>
              <a:gd name="T19" fmla="*/ 534995595 h 182"/>
              <a:gd name="T20" fmla="*/ 309110892 w 268"/>
              <a:gd name="T21" fmla="*/ 781919601 h 182"/>
              <a:gd name="T22" fmla="*/ 391541533 w 268"/>
              <a:gd name="T23" fmla="*/ 699611599 h 182"/>
              <a:gd name="T24" fmla="*/ 504880053 w 268"/>
              <a:gd name="T25" fmla="*/ 679036203 h 182"/>
              <a:gd name="T26" fmla="*/ 504880053 w 268"/>
              <a:gd name="T27" fmla="*/ 679036203 h 182"/>
              <a:gd name="T28" fmla="*/ 618221784 w 268"/>
              <a:gd name="T29" fmla="*/ 802494997 h 182"/>
              <a:gd name="T30" fmla="*/ 649132873 w 268"/>
              <a:gd name="T31" fmla="*/ 905378395 h 182"/>
              <a:gd name="T32" fmla="*/ 638830247 w 268"/>
              <a:gd name="T33" fmla="*/ 1008265002 h 182"/>
              <a:gd name="T34" fmla="*/ 710955051 w 268"/>
              <a:gd name="T35" fmla="*/ 1100860702 h 182"/>
              <a:gd name="T36" fmla="*/ 813994155 w 268"/>
              <a:gd name="T37" fmla="*/ 1069994399 h 182"/>
              <a:gd name="T38" fmla="*/ 865510497 w 268"/>
              <a:gd name="T39" fmla="*/ 1121436098 h 182"/>
              <a:gd name="T40" fmla="*/ 989154854 w 268"/>
              <a:gd name="T41" fmla="*/ 1172877797 h 182"/>
              <a:gd name="T42" fmla="*/ 1081888121 w 268"/>
              <a:gd name="T43" fmla="*/ 1142011493 h 182"/>
              <a:gd name="T44" fmla="*/ 1133407673 w 268"/>
              <a:gd name="T45" fmla="*/ 1090569795 h 182"/>
              <a:gd name="T46" fmla="*/ 1195229852 w 268"/>
              <a:gd name="T47" fmla="*/ 1244898101 h 182"/>
              <a:gd name="T48" fmla="*/ 1349785298 w 268"/>
              <a:gd name="T49" fmla="*/ 1409510896 h 182"/>
              <a:gd name="T50" fmla="*/ 1380696387 w 268"/>
              <a:gd name="T51" fmla="*/ 1666722600 h 182"/>
              <a:gd name="T52" fmla="*/ 1483732281 w 268"/>
              <a:gd name="T53" fmla="*/ 1707873391 h 182"/>
              <a:gd name="T54" fmla="*/ 1545554459 w 268"/>
              <a:gd name="T55" fmla="*/ 1872489396 h 182"/>
              <a:gd name="T56" fmla="*/ 1916487529 w 268"/>
              <a:gd name="T57" fmla="*/ 1563835992 h 182"/>
              <a:gd name="T58" fmla="*/ 2060740349 w 268"/>
              <a:gd name="T59" fmla="*/ 1399223198 h 182"/>
              <a:gd name="T60" fmla="*/ 2147483646 w 268"/>
              <a:gd name="T61" fmla="*/ 1172877797 h 182"/>
              <a:gd name="T62" fmla="*/ 2147483646 w 268"/>
              <a:gd name="T63" fmla="*/ 1090569795 h 182"/>
              <a:gd name="T64" fmla="*/ 2147483646 w 268"/>
              <a:gd name="T65" fmla="*/ 874515301 h 182"/>
              <a:gd name="T66" fmla="*/ 2147483646 w 268"/>
              <a:gd name="T67" fmla="*/ 864224393 h 182"/>
              <a:gd name="T68" fmla="*/ 2147483646 w 268"/>
              <a:gd name="T69" fmla="*/ 1018552700 h 182"/>
              <a:gd name="T70" fmla="*/ 2147483646 w 268"/>
              <a:gd name="T71" fmla="*/ 905378395 h 182"/>
              <a:gd name="T72" fmla="*/ 2147483646 w 268"/>
              <a:gd name="T73" fmla="*/ 812782695 h 182"/>
              <a:gd name="T74" fmla="*/ 2147483646 w 268"/>
              <a:gd name="T75" fmla="*/ 648169900 h 182"/>
              <a:gd name="T76" fmla="*/ 2147483646 w 268"/>
              <a:gd name="T77" fmla="*/ 565861898 h 182"/>
              <a:gd name="T78" fmla="*/ 2147483646 w 268"/>
              <a:gd name="T79" fmla="*/ 555574200 h 182"/>
              <a:gd name="T80" fmla="*/ 2147483646 w 268"/>
              <a:gd name="T81" fmla="*/ 565861898 h 182"/>
              <a:gd name="T82" fmla="*/ 2147483646 w 268"/>
              <a:gd name="T83" fmla="*/ 565861898 h 182"/>
              <a:gd name="T84" fmla="*/ 2147483646 w 268"/>
              <a:gd name="T85" fmla="*/ 709899297 h 182"/>
              <a:gd name="T86" fmla="*/ 2143170990 w 268"/>
              <a:gd name="T87" fmla="*/ 740765600 h 182"/>
              <a:gd name="T88" fmla="*/ 1937095992 w 268"/>
              <a:gd name="T89" fmla="*/ 555574200 h 182"/>
              <a:gd name="T90" fmla="*/ 1885576440 w 268"/>
              <a:gd name="T91" fmla="*/ 452690802 h 182"/>
              <a:gd name="T92" fmla="*/ 1895882277 w 268"/>
              <a:gd name="T93" fmla="*/ 514420199 h 182"/>
              <a:gd name="T94" fmla="*/ 1844362725 w 268"/>
              <a:gd name="T95" fmla="*/ 617303597 h 182"/>
              <a:gd name="T96" fmla="*/ 1731020994 w 268"/>
              <a:gd name="T97" fmla="*/ 586440503 h 182"/>
              <a:gd name="T98" fmla="*/ 1710415742 w 268"/>
              <a:gd name="T99" fmla="*/ 483553896 h 182"/>
              <a:gd name="T100" fmla="*/ 1607376637 w 268"/>
              <a:gd name="T101" fmla="*/ 442399895 h 182"/>
              <a:gd name="T102" fmla="*/ 1483732281 w 268"/>
              <a:gd name="T103" fmla="*/ 360095102 h 182"/>
              <a:gd name="T104" fmla="*/ 1318874208 w 268"/>
              <a:gd name="T105" fmla="*/ 298362496 h 182"/>
              <a:gd name="T106" fmla="*/ 1205532478 w 268"/>
              <a:gd name="T107" fmla="*/ 349804195 h 182"/>
              <a:gd name="T108" fmla="*/ 1154016136 w 268"/>
              <a:gd name="T109" fmla="*/ 246920797 h 182"/>
              <a:gd name="T110" fmla="*/ 1009763317 w 268"/>
              <a:gd name="T111" fmla="*/ 246920797 h 182"/>
              <a:gd name="T112" fmla="*/ 844905245 w 268"/>
              <a:gd name="T113" fmla="*/ 277787100 h 182"/>
              <a:gd name="T114" fmla="*/ 690349799 w 268"/>
              <a:gd name="T115" fmla="*/ 267499402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8"/>
              <a:gd name="T175" fmla="*/ 0 h 182"/>
              <a:gd name="T176" fmla="*/ 268 w 268"/>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2" name="Freeform 29"/>
          <p:cNvSpPr>
            <a:spLocks noChangeArrowheads="1"/>
          </p:cNvSpPr>
          <p:nvPr/>
        </p:nvSpPr>
        <p:spPr bwMode="auto">
          <a:xfrm>
            <a:off x="4635500" y="1393825"/>
            <a:ext cx="1155700" cy="1054100"/>
          </a:xfrm>
          <a:custGeom>
            <a:avLst/>
            <a:gdLst>
              <a:gd name="T0" fmla="*/ 2147483646 w 360"/>
              <a:gd name="T1" fmla="*/ 1580182670 h 328"/>
              <a:gd name="T2" fmla="*/ 2147483646 w 360"/>
              <a:gd name="T3" fmla="*/ 1229032394 h 328"/>
              <a:gd name="T4" fmla="*/ 2147483646 w 360"/>
              <a:gd name="T5" fmla="*/ 1580182670 h 328"/>
              <a:gd name="T6" fmla="*/ 2147483646 w 360"/>
              <a:gd name="T7" fmla="*/ 1673136294 h 328"/>
              <a:gd name="T8" fmla="*/ 2147483646 w 360"/>
              <a:gd name="T9" fmla="*/ 1745432128 h 328"/>
              <a:gd name="T10" fmla="*/ 2147483646 w 360"/>
              <a:gd name="T11" fmla="*/ 1580182670 h 328"/>
              <a:gd name="T12" fmla="*/ 2147483646 w 360"/>
              <a:gd name="T13" fmla="*/ 1466574472 h 328"/>
              <a:gd name="T14" fmla="*/ 2147483646 w 360"/>
              <a:gd name="T15" fmla="*/ 1352966273 h 328"/>
              <a:gd name="T16" fmla="*/ 1731607782 w 360"/>
              <a:gd name="T17" fmla="*/ 1229032394 h 328"/>
              <a:gd name="T18" fmla="*/ 1329629640 w 360"/>
              <a:gd name="T19" fmla="*/ 588695568 h 328"/>
              <a:gd name="T20" fmla="*/ 556588330 w 360"/>
              <a:gd name="T21" fmla="*/ 82624729 h 328"/>
              <a:gd name="T22" fmla="*/ 41229598 w 360"/>
              <a:gd name="T23" fmla="*/ 144591668 h 328"/>
              <a:gd name="T24" fmla="*/ 41229598 w 360"/>
              <a:gd name="T25" fmla="*/ 216887502 h 328"/>
              <a:gd name="T26" fmla="*/ 10308202 w 360"/>
              <a:gd name="T27" fmla="*/ 289183337 h 328"/>
              <a:gd name="T28" fmla="*/ 51534589 w 360"/>
              <a:gd name="T29" fmla="*/ 464758475 h 328"/>
              <a:gd name="T30" fmla="*/ 216449769 w 360"/>
              <a:gd name="T31" fmla="*/ 382136960 h 328"/>
              <a:gd name="T32" fmla="*/ 381364949 w 360"/>
              <a:gd name="T33" fmla="*/ 506070839 h 328"/>
              <a:gd name="T34" fmla="*/ 618431121 w 360"/>
              <a:gd name="T35" fmla="*/ 795254176 h 328"/>
              <a:gd name="T36" fmla="*/ 762733108 w 360"/>
              <a:gd name="T37" fmla="*/ 681645977 h 328"/>
              <a:gd name="T38" fmla="*/ 999799280 w 360"/>
              <a:gd name="T39" fmla="*/ 537054309 h 328"/>
              <a:gd name="T40" fmla="*/ 1185327654 w 360"/>
              <a:gd name="T41" fmla="*/ 733287236 h 328"/>
              <a:gd name="T42" fmla="*/ 1226557251 w 360"/>
              <a:gd name="T43" fmla="*/ 1032799467 h 328"/>
              <a:gd name="T44" fmla="*/ 1247170445 w 360"/>
              <a:gd name="T45" fmla="*/ 1352966273 h 328"/>
              <a:gd name="T46" fmla="*/ 1195635856 w 360"/>
              <a:gd name="T47" fmla="*/ 1487232261 h 328"/>
              <a:gd name="T48" fmla="*/ 1154406258 w 360"/>
              <a:gd name="T49" fmla="*/ 1538870306 h 328"/>
              <a:gd name="T50" fmla="*/ 1175019452 w 360"/>
              <a:gd name="T51" fmla="*/ 1735103233 h 328"/>
              <a:gd name="T52" fmla="*/ 1123484863 w 360"/>
              <a:gd name="T53" fmla="*/ 1900349477 h 328"/>
              <a:gd name="T54" fmla="*/ 979182876 w 360"/>
              <a:gd name="T55" fmla="*/ 1869366007 h 328"/>
              <a:gd name="T56" fmla="*/ 865805496 w 360"/>
              <a:gd name="T57" fmla="*/ 2106911298 h 328"/>
              <a:gd name="T58" fmla="*/ 700890316 w 360"/>
              <a:gd name="T59" fmla="*/ 2147483646 h 328"/>
              <a:gd name="T60" fmla="*/ 824575899 w 360"/>
              <a:gd name="T61" fmla="*/ 2147483646 h 328"/>
              <a:gd name="T62" fmla="*/ 927648287 w 360"/>
              <a:gd name="T63" fmla="*/ 2147483646 h 328"/>
              <a:gd name="T64" fmla="*/ 1123484863 w 360"/>
              <a:gd name="T65" fmla="*/ 2147483646 h 328"/>
              <a:gd name="T66" fmla="*/ 1216249049 w 360"/>
              <a:gd name="T67" fmla="*/ 2147483646 h 328"/>
              <a:gd name="T68" fmla="*/ 1370856027 w 360"/>
              <a:gd name="T69" fmla="*/ 2147483646 h 328"/>
              <a:gd name="T70" fmla="*/ 1587309006 w 360"/>
              <a:gd name="T71" fmla="*/ 2147483646 h 328"/>
              <a:gd name="T72" fmla="*/ 1721302790 w 360"/>
              <a:gd name="T73" fmla="*/ 2147483646 h 328"/>
              <a:gd name="T74" fmla="*/ 1824371969 w 360"/>
              <a:gd name="T75" fmla="*/ 2147483646 h 328"/>
              <a:gd name="T76" fmla="*/ 1855296574 w 360"/>
              <a:gd name="T77" fmla="*/ 2147483646 h 328"/>
              <a:gd name="T78" fmla="*/ 2061438141 w 360"/>
              <a:gd name="T79" fmla="*/ 2147483646 h 328"/>
              <a:gd name="T80" fmla="*/ 2123280933 w 360"/>
              <a:gd name="T81" fmla="*/ 2147483646 h 328"/>
              <a:gd name="T82" fmla="*/ 2147483646 w 360"/>
              <a:gd name="T83" fmla="*/ 2147483646 h 328"/>
              <a:gd name="T84" fmla="*/ 2147483646 w 360"/>
              <a:gd name="T85" fmla="*/ 2147483646 h 328"/>
              <a:gd name="T86" fmla="*/ 2147483646 w 360"/>
              <a:gd name="T87" fmla="*/ 2147483646 h 328"/>
              <a:gd name="T88" fmla="*/ 2147483646 w 360"/>
              <a:gd name="T89" fmla="*/ 2147483646 h 328"/>
              <a:gd name="T90" fmla="*/ 2147483646 w 360"/>
              <a:gd name="T91" fmla="*/ 2147483646 h 328"/>
              <a:gd name="T92" fmla="*/ 2147483646 w 360"/>
              <a:gd name="T93" fmla="*/ 2147483646 h 328"/>
              <a:gd name="T94" fmla="*/ 2147483646 w 360"/>
              <a:gd name="T95" fmla="*/ 2147483646 h 328"/>
              <a:gd name="T96" fmla="*/ 2147483646 w 360"/>
              <a:gd name="T97" fmla="*/ 2147483646 h 328"/>
              <a:gd name="T98" fmla="*/ 2147483646 w 360"/>
              <a:gd name="T99" fmla="*/ 2147483646 h 328"/>
              <a:gd name="T100" fmla="*/ 2147483646 w 360"/>
              <a:gd name="T101" fmla="*/ 2147483646 h 328"/>
              <a:gd name="T102" fmla="*/ 2147483646 w 360"/>
              <a:gd name="T103" fmla="*/ 2147483646 h 328"/>
              <a:gd name="T104" fmla="*/ 2147483646 w 360"/>
              <a:gd name="T105" fmla="*/ 2147483646 h 328"/>
              <a:gd name="T106" fmla="*/ 2147483646 w 360"/>
              <a:gd name="T107" fmla="*/ 2147483646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0"/>
              <a:gd name="T163" fmla="*/ 0 h 328"/>
              <a:gd name="T164" fmla="*/ 360 w 360"/>
              <a:gd name="T165" fmla="*/ 328 h 3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3" name="Freeform 30"/>
          <p:cNvSpPr>
            <a:spLocks noChangeArrowheads="1"/>
          </p:cNvSpPr>
          <p:nvPr/>
        </p:nvSpPr>
        <p:spPr bwMode="auto">
          <a:xfrm>
            <a:off x="4406900" y="3279775"/>
            <a:ext cx="696913" cy="436563"/>
          </a:xfrm>
          <a:custGeom>
            <a:avLst/>
            <a:gdLst>
              <a:gd name="T0" fmla="*/ 2039401883 w 217"/>
              <a:gd name="T1" fmla="*/ 41242363 h 136"/>
              <a:gd name="T2" fmla="*/ 1843701005 w 217"/>
              <a:gd name="T3" fmla="*/ 61863545 h 136"/>
              <a:gd name="T4" fmla="*/ 1390502014 w 217"/>
              <a:gd name="T5" fmla="*/ 216522408 h 136"/>
              <a:gd name="T6" fmla="*/ 1400801553 w 217"/>
              <a:gd name="T7" fmla="*/ 309317726 h 136"/>
              <a:gd name="T8" fmla="*/ 1091802533 w 217"/>
              <a:gd name="T9" fmla="*/ 268075362 h 136"/>
              <a:gd name="T10" fmla="*/ 865199826 w 217"/>
              <a:gd name="T11" fmla="*/ 0 h 136"/>
              <a:gd name="T12" fmla="*/ 772500762 w 217"/>
              <a:gd name="T13" fmla="*/ 103105909 h 136"/>
              <a:gd name="T14" fmla="*/ 659199408 w 217"/>
              <a:gd name="T15" fmla="*/ 41242363 h 136"/>
              <a:gd name="T16" fmla="*/ 607701713 w 217"/>
              <a:gd name="T17" fmla="*/ 103105909 h 136"/>
              <a:gd name="T18" fmla="*/ 525302188 w 217"/>
              <a:gd name="T19" fmla="*/ 123727090 h 136"/>
              <a:gd name="T20" fmla="*/ 61800446 w 217"/>
              <a:gd name="T21" fmla="*/ 659881025 h 136"/>
              <a:gd name="T22" fmla="*/ 113301354 w 217"/>
              <a:gd name="T23" fmla="*/ 783608115 h 136"/>
              <a:gd name="T24" fmla="*/ 102998603 w 217"/>
              <a:gd name="T25" fmla="*/ 783608115 h 136"/>
              <a:gd name="T26" fmla="*/ 175101800 w 217"/>
              <a:gd name="T27" fmla="*/ 1061997278 h 136"/>
              <a:gd name="T28" fmla="*/ 0 w 217"/>
              <a:gd name="T29" fmla="*/ 1175413777 h 136"/>
              <a:gd name="T30" fmla="*/ 82399525 w 217"/>
              <a:gd name="T31" fmla="*/ 1257898504 h 136"/>
              <a:gd name="T32" fmla="*/ 92699064 w 217"/>
              <a:gd name="T33" fmla="*/ 1278519686 h 136"/>
              <a:gd name="T34" fmla="*/ 329601310 w 217"/>
              <a:gd name="T35" fmla="*/ 1402246776 h 136"/>
              <a:gd name="T36" fmla="*/ 432599913 w 217"/>
              <a:gd name="T37" fmla="*/ 1299140868 h 136"/>
              <a:gd name="T38" fmla="*/ 587099423 w 217"/>
              <a:gd name="T39" fmla="*/ 1226966732 h 136"/>
              <a:gd name="T40" fmla="*/ 607701713 w 217"/>
              <a:gd name="T41" fmla="*/ 1247587913 h 136"/>
              <a:gd name="T42" fmla="*/ 607701713 w 217"/>
              <a:gd name="T43" fmla="*/ 1257898504 h 136"/>
              <a:gd name="T44" fmla="*/ 762201223 w 217"/>
              <a:gd name="T45" fmla="*/ 1361004413 h 136"/>
              <a:gd name="T46" fmla="*/ 947602562 w 217"/>
              <a:gd name="T47" fmla="*/ 1299140868 h 136"/>
              <a:gd name="T48" fmla="*/ 1091802533 w 217"/>
              <a:gd name="T49" fmla="*/ 1288830277 h 136"/>
              <a:gd name="T50" fmla="*/ 1112401611 w 217"/>
              <a:gd name="T51" fmla="*/ 1278519686 h 136"/>
              <a:gd name="T52" fmla="*/ 1225702965 w 217"/>
              <a:gd name="T53" fmla="*/ 1134171414 h 136"/>
              <a:gd name="T54" fmla="*/ 1287500200 w 217"/>
              <a:gd name="T55" fmla="*/ 1092929050 h 136"/>
              <a:gd name="T56" fmla="*/ 1297802950 w 217"/>
              <a:gd name="T57" fmla="*/ 1103239641 h 136"/>
              <a:gd name="T58" fmla="*/ 1328701568 w 217"/>
              <a:gd name="T59" fmla="*/ 1113550232 h 136"/>
              <a:gd name="T60" fmla="*/ 1380202475 w 217"/>
              <a:gd name="T61" fmla="*/ 907335205 h 136"/>
              <a:gd name="T62" fmla="*/ 1442002921 w 217"/>
              <a:gd name="T63" fmla="*/ 886714023 h 136"/>
              <a:gd name="T64" fmla="*/ 1524402446 w 217"/>
              <a:gd name="T65" fmla="*/ 711433979 h 136"/>
              <a:gd name="T66" fmla="*/ 1555301063 w 217"/>
              <a:gd name="T67" fmla="*/ 618638661 h 136"/>
              <a:gd name="T68" fmla="*/ 1658302878 w 217"/>
              <a:gd name="T69" fmla="*/ 577396298 h 136"/>
              <a:gd name="T70" fmla="*/ 1658302878 w 217"/>
              <a:gd name="T71" fmla="*/ 556775116 h 136"/>
              <a:gd name="T72" fmla="*/ 1740702402 w 217"/>
              <a:gd name="T73" fmla="*/ 494911571 h 136"/>
              <a:gd name="T74" fmla="*/ 1689201495 w 217"/>
              <a:gd name="T75" fmla="*/ 484600980 h 136"/>
              <a:gd name="T76" fmla="*/ 1689201495 w 217"/>
              <a:gd name="T77" fmla="*/ 453669208 h 136"/>
              <a:gd name="T78" fmla="*/ 1709800573 w 217"/>
              <a:gd name="T79" fmla="*/ 443358617 h 136"/>
              <a:gd name="T80" fmla="*/ 1812802388 w 217"/>
              <a:gd name="T81" fmla="*/ 391805662 h 136"/>
              <a:gd name="T82" fmla="*/ 2080603251 w 217"/>
              <a:gd name="T83" fmla="*/ 206211817 h 136"/>
              <a:gd name="T84" fmla="*/ 2147483646 w 217"/>
              <a:gd name="T85" fmla="*/ 247454180 h 136"/>
              <a:gd name="T86" fmla="*/ 2147483646 w 217"/>
              <a:gd name="T87" fmla="*/ 144348272 h 136"/>
              <a:gd name="T88" fmla="*/ 2147483646 w 217"/>
              <a:gd name="T89" fmla="*/ 144348272 h 136"/>
              <a:gd name="T90" fmla="*/ 2147483646 w 217"/>
              <a:gd name="T91" fmla="*/ 61863545 h 136"/>
              <a:gd name="T92" fmla="*/ 2147483646 w 217"/>
              <a:gd name="T93" fmla="*/ 72174136 h 136"/>
              <a:gd name="T94" fmla="*/ 2101202330 w 217"/>
              <a:gd name="T95" fmla="*/ 82484727 h 136"/>
              <a:gd name="T96" fmla="*/ 2080603251 w 217"/>
              <a:gd name="T97" fmla="*/ 82484727 h 136"/>
              <a:gd name="T98" fmla="*/ 2080603251 w 217"/>
              <a:gd name="T99" fmla="*/ 61863545 h 136"/>
              <a:gd name="T100" fmla="*/ 2039401883 w 217"/>
              <a:gd name="T101" fmla="*/ 41242363 h 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
              <a:gd name="T154" fmla="*/ 0 h 136"/>
              <a:gd name="T155" fmla="*/ 217 w 217"/>
              <a:gd name="T156" fmla="*/ 136 h 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4" name="Freeform 31"/>
          <p:cNvSpPr>
            <a:spLocks noChangeArrowheads="1"/>
          </p:cNvSpPr>
          <p:nvPr/>
        </p:nvSpPr>
        <p:spPr bwMode="auto">
          <a:xfrm>
            <a:off x="5059363" y="4003675"/>
            <a:ext cx="109537" cy="98425"/>
          </a:xfrm>
          <a:custGeom>
            <a:avLst/>
            <a:gdLst>
              <a:gd name="T0" fmla="*/ 322782987 w 34"/>
              <a:gd name="T1" fmla="*/ 172431075 h 31"/>
              <a:gd name="T2" fmla="*/ 354020362 w 34"/>
              <a:gd name="T3" fmla="*/ 131857750 h 31"/>
              <a:gd name="T4" fmla="*/ 354020362 w 34"/>
              <a:gd name="T5" fmla="*/ 131857750 h 31"/>
              <a:gd name="T6" fmla="*/ 354020362 w 34"/>
              <a:gd name="T7" fmla="*/ 131857750 h 31"/>
              <a:gd name="T8" fmla="*/ 354020362 w 34"/>
              <a:gd name="T9" fmla="*/ 131857750 h 31"/>
              <a:gd name="T10" fmla="*/ 249895779 w 34"/>
              <a:gd name="T11" fmla="*/ 50714275 h 31"/>
              <a:gd name="T12" fmla="*/ 114537042 w 34"/>
              <a:gd name="T13" fmla="*/ 10144125 h 31"/>
              <a:gd name="T14" fmla="*/ 72887208 w 34"/>
              <a:gd name="T15" fmla="*/ 20285075 h 31"/>
              <a:gd name="T16" fmla="*/ 72887208 w 34"/>
              <a:gd name="T17" fmla="*/ 111572675 h 31"/>
              <a:gd name="T18" fmla="*/ 20824917 w 34"/>
              <a:gd name="T19" fmla="*/ 192716150 h 31"/>
              <a:gd name="T20" fmla="*/ 0 w 34"/>
              <a:gd name="T21" fmla="*/ 213004400 h 31"/>
              <a:gd name="T22" fmla="*/ 41649833 w 34"/>
              <a:gd name="T23" fmla="*/ 253574550 h 31"/>
              <a:gd name="T24" fmla="*/ 52062292 w 34"/>
              <a:gd name="T25" fmla="*/ 253574550 h 31"/>
              <a:gd name="T26" fmla="*/ 62474750 w 34"/>
              <a:gd name="T27" fmla="*/ 294147875 h 31"/>
              <a:gd name="T28" fmla="*/ 114537042 w 34"/>
              <a:gd name="T29" fmla="*/ 314432950 h 31"/>
              <a:gd name="T30" fmla="*/ 177011792 w 34"/>
              <a:gd name="T31" fmla="*/ 284003750 h 31"/>
              <a:gd name="T32" fmla="*/ 270720696 w 34"/>
              <a:gd name="T33" fmla="*/ 304288825 h 31"/>
              <a:gd name="T34" fmla="*/ 270720696 w 34"/>
              <a:gd name="T35" fmla="*/ 273859625 h 31"/>
              <a:gd name="T36" fmla="*/ 322782987 w 34"/>
              <a:gd name="T37" fmla="*/ 17243107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1"/>
              <a:gd name="T59" fmla="*/ 34 w 34"/>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5" name="Freeform 32"/>
          <p:cNvSpPr>
            <a:spLocks noChangeArrowheads="1"/>
          </p:cNvSpPr>
          <p:nvPr/>
        </p:nvSpPr>
        <p:spPr bwMode="auto">
          <a:xfrm>
            <a:off x="4548188" y="3636963"/>
            <a:ext cx="606425" cy="469900"/>
          </a:xfrm>
          <a:custGeom>
            <a:avLst/>
            <a:gdLst>
              <a:gd name="T0" fmla="*/ 1235387192 w 189"/>
              <a:gd name="T1" fmla="*/ 237991476 h 146"/>
              <a:gd name="T2" fmla="*/ 875064858 w 189"/>
              <a:gd name="T3" fmla="*/ 93127099 h 146"/>
              <a:gd name="T4" fmla="*/ 875064858 w 189"/>
              <a:gd name="T5" fmla="*/ 10347455 h 146"/>
              <a:gd name="T6" fmla="*/ 844182103 w 189"/>
              <a:gd name="T7" fmla="*/ 0 h 146"/>
              <a:gd name="T8" fmla="*/ 679462314 w 189"/>
              <a:gd name="T9" fmla="*/ 165559288 h 146"/>
              <a:gd name="T10" fmla="*/ 597104023 w 189"/>
              <a:gd name="T11" fmla="*/ 248338932 h 146"/>
              <a:gd name="T12" fmla="*/ 494156160 w 189"/>
              <a:gd name="T13" fmla="*/ 196601654 h 146"/>
              <a:gd name="T14" fmla="*/ 319143188 w 189"/>
              <a:gd name="T15" fmla="*/ 258689605 h 146"/>
              <a:gd name="T16" fmla="*/ 102947863 w 189"/>
              <a:gd name="T17" fmla="*/ 113822010 h 146"/>
              <a:gd name="T18" fmla="*/ 20589573 w 189"/>
              <a:gd name="T19" fmla="*/ 175906743 h 146"/>
              <a:gd name="T20" fmla="*/ 20589573 w 189"/>
              <a:gd name="T21" fmla="*/ 186254199 h 146"/>
              <a:gd name="T22" fmla="*/ 0 w 189"/>
              <a:gd name="T23" fmla="*/ 206949110 h 146"/>
              <a:gd name="T24" fmla="*/ 41179145 w 189"/>
              <a:gd name="T25" fmla="*/ 217296565 h 146"/>
              <a:gd name="T26" fmla="*/ 51475536 w 189"/>
              <a:gd name="T27" fmla="*/ 217296565 h 146"/>
              <a:gd name="T28" fmla="*/ 350025943 w 189"/>
              <a:gd name="T29" fmla="*/ 444943804 h 146"/>
              <a:gd name="T30" fmla="*/ 638283168 w 189"/>
              <a:gd name="T31" fmla="*/ 776065598 h 146"/>
              <a:gd name="T32" fmla="*/ 926540394 w 189"/>
              <a:gd name="T33" fmla="*/ 745020013 h 146"/>
              <a:gd name="T34" fmla="*/ 936836784 w 189"/>
              <a:gd name="T35" fmla="*/ 734672558 h 146"/>
              <a:gd name="T36" fmla="*/ 1019195075 w 189"/>
              <a:gd name="T37" fmla="*/ 755370687 h 146"/>
              <a:gd name="T38" fmla="*/ 1029488257 w 189"/>
              <a:gd name="T39" fmla="*/ 776065598 h 146"/>
              <a:gd name="T40" fmla="*/ 957426357 w 189"/>
              <a:gd name="T41" fmla="*/ 962319797 h 146"/>
              <a:gd name="T42" fmla="*/ 864771676 w 189"/>
              <a:gd name="T43" fmla="*/ 962319797 h 146"/>
              <a:gd name="T44" fmla="*/ 761823813 w 189"/>
              <a:gd name="T45" fmla="*/ 1210658728 h 146"/>
              <a:gd name="T46" fmla="*/ 916247212 w 189"/>
              <a:gd name="T47" fmla="*/ 1314136501 h 146"/>
              <a:gd name="T48" fmla="*/ 957426357 w 189"/>
              <a:gd name="T49" fmla="*/ 1376221234 h 146"/>
              <a:gd name="T50" fmla="*/ 1029488257 w 189"/>
              <a:gd name="T51" fmla="*/ 1376221234 h 146"/>
              <a:gd name="T52" fmla="*/ 1183911656 w 189"/>
              <a:gd name="T53" fmla="*/ 1438305967 h 146"/>
              <a:gd name="T54" fmla="*/ 1214797619 w 189"/>
              <a:gd name="T55" fmla="*/ 1479695789 h 146"/>
              <a:gd name="T56" fmla="*/ 1358927836 w 189"/>
              <a:gd name="T57" fmla="*/ 1490043245 h 146"/>
              <a:gd name="T58" fmla="*/ 1564823562 w 189"/>
              <a:gd name="T59" fmla="*/ 1479695789 h 146"/>
              <a:gd name="T60" fmla="*/ 1636888671 w 189"/>
              <a:gd name="T61" fmla="*/ 1438305967 h 146"/>
              <a:gd name="T62" fmla="*/ 1626592280 w 189"/>
              <a:gd name="T63" fmla="*/ 1355526323 h 146"/>
              <a:gd name="T64" fmla="*/ 1667774634 w 189"/>
              <a:gd name="T65" fmla="*/ 1231353639 h 146"/>
              <a:gd name="T66" fmla="*/ 1750132924 w 189"/>
              <a:gd name="T67" fmla="*/ 1148573995 h 146"/>
              <a:gd name="T68" fmla="*/ 1914849505 w 189"/>
              <a:gd name="T69" fmla="*/ 1148573995 h 146"/>
              <a:gd name="T70" fmla="*/ 1863377178 w 189"/>
              <a:gd name="T71" fmla="*/ 1014057074 h 146"/>
              <a:gd name="T72" fmla="*/ 1791312069 w 189"/>
              <a:gd name="T73" fmla="*/ 1003709618 h 146"/>
              <a:gd name="T74" fmla="*/ 1791312069 w 189"/>
              <a:gd name="T75" fmla="*/ 1003709618 h 146"/>
              <a:gd name="T76" fmla="*/ 1606002707 w 189"/>
              <a:gd name="T77" fmla="*/ 889887608 h 146"/>
              <a:gd name="T78" fmla="*/ 1513351235 w 189"/>
              <a:gd name="T79" fmla="*/ 858845242 h 146"/>
              <a:gd name="T80" fmla="*/ 1358927836 w 189"/>
              <a:gd name="T81" fmla="*/ 444943804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46"/>
              <a:gd name="T125" fmla="*/ 189 w 189"/>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6" name="Freeform 33"/>
          <p:cNvSpPr>
            <a:spLocks noChangeArrowheads="1"/>
          </p:cNvSpPr>
          <p:nvPr/>
        </p:nvSpPr>
        <p:spPr bwMode="auto">
          <a:xfrm>
            <a:off x="4230688" y="2740025"/>
            <a:ext cx="565150" cy="808038"/>
          </a:xfrm>
          <a:custGeom>
            <a:avLst/>
            <a:gdLst>
              <a:gd name="T0" fmla="*/ 1626858130 w 176"/>
              <a:gd name="T1" fmla="*/ 766116602 h 251"/>
              <a:gd name="T2" fmla="*/ 1441517830 w 176"/>
              <a:gd name="T3" fmla="*/ 714350662 h 251"/>
              <a:gd name="T4" fmla="*/ 1431223109 w 176"/>
              <a:gd name="T5" fmla="*/ 538349684 h 251"/>
              <a:gd name="T6" fmla="*/ 1379739870 w 176"/>
              <a:gd name="T7" fmla="*/ 476233775 h 251"/>
              <a:gd name="T8" fmla="*/ 1204697502 w 176"/>
              <a:gd name="T9" fmla="*/ 393411489 h 251"/>
              <a:gd name="T10" fmla="*/ 1204697502 w 176"/>
              <a:gd name="T11" fmla="*/ 248470075 h 251"/>
              <a:gd name="T12" fmla="*/ 1163512196 w 176"/>
              <a:gd name="T13" fmla="*/ 207057323 h 251"/>
              <a:gd name="T14" fmla="*/ 1081138372 w 176"/>
              <a:gd name="T15" fmla="*/ 155294602 h 251"/>
              <a:gd name="T16" fmla="*/ 1029655134 w 176"/>
              <a:gd name="T17" fmla="*/ 0 h 251"/>
              <a:gd name="T18" fmla="*/ 916393936 w 176"/>
              <a:gd name="T19" fmla="*/ 82822285 h 251"/>
              <a:gd name="T20" fmla="*/ 803132738 w 176"/>
              <a:gd name="T21" fmla="*/ 248470075 h 251"/>
              <a:gd name="T22" fmla="*/ 731056847 w 176"/>
              <a:gd name="T23" fmla="*/ 341645549 h 251"/>
              <a:gd name="T24" fmla="*/ 607497717 w 176"/>
              <a:gd name="T25" fmla="*/ 403764677 h 251"/>
              <a:gd name="T26" fmla="*/ 463345934 w 176"/>
              <a:gd name="T27" fmla="*/ 403764677 h 251"/>
              <a:gd name="T28" fmla="*/ 329488872 w 176"/>
              <a:gd name="T29" fmla="*/ 517646527 h 251"/>
              <a:gd name="T30" fmla="*/ 247118260 w 176"/>
              <a:gd name="T31" fmla="*/ 465880586 h 251"/>
              <a:gd name="T32" fmla="*/ 175042368 w 176"/>
              <a:gd name="T33" fmla="*/ 331292361 h 251"/>
              <a:gd name="T34" fmla="*/ 82373824 w 176"/>
              <a:gd name="T35" fmla="*/ 496940151 h 251"/>
              <a:gd name="T36" fmla="*/ 72075891 w 176"/>
              <a:gd name="T37" fmla="*/ 496940151 h 251"/>
              <a:gd name="T38" fmla="*/ 154449715 w 176"/>
              <a:gd name="T39" fmla="*/ 869645264 h 251"/>
              <a:gd name="T40" fmla="*/ 185337089 w 176"/>
              <a:gd name="T41" fmla="*/ 973173925 h 251"/>
              <a:gd name="T42" fmla="*/ 61777959 w 176"/>
              <a:gd name="T43" fmla="*/ 1035289834 h 251"/>
              <a:gd name="T44" fmla="*/ 247118260 w 176"/>
              <a:gd name="T45" fmla="*/ 1242347158 h 251"/>
              <a:gd name="T46" fmla="*/ 247118260 w 176"/>
              <a:gd name="T47" fmla="*/ 1242347158 h 251"/>
              <a:gd name="T48" fmla="*/ 195635021 w 176"/>
              <a:gd name="T49" fmla="*/ 1449407700 h 251"/>
              <a:gd name="T50" fmla="*/ 82373824 w 176"/>
              <a:gd name="T51" fmla="*/ 1521876797 h 251"/>
              <a:gd name="T52" fmla="*/ 185337089 w 176"/>
              <a:gd name="T53" fmla="*/ 1853169158 h 251"/>
              <a:gd name="T54" fmla="*/ 247118260 w 176"/>
              <a:gd name="T55" fmla="*/ 1956697819 h 251"/>
              <a:gd name="T56" fmla="*/ 164744436 w 176"/>
              <a:gd name="T57" fmla="*/ 2147483646 h 251"/>
              <a:gd name="T58" fmla="*/ 102966477 w 176"/>
              <a:gd name="T59" fmla="*/ 2147483646 h 251"/>
              <a:gd name="T60" fmla="*/ 113261198 w 176"/>
              <a:gd name="T61" fmla="*/ 2147483646 h 251"/>
              <a:gd name="T62" fmla="*/ 133853851 w 176"/>
              <a:gd name="T63" fmla="*/ 2147483646 h 251"/>
              <a:gd name="T64" fmla="*/ 144151783 w 176"/>
              <a:gd name="T65" fmla="*/ 2147483646 h 251"/>
              <a:gd name="T66" fmla="*/ 144151783 w 176"/>
              <a:gd name="T67" fmla="*/ 2147483646 h 251"/>
              <a:gd name="T68" fmla="*/ 483938587 w 176"/>
              <a:gd name="T69" fmla="*/ 2147483646 h 251"/>
              <a:gd name="T70" fmla="*/ 576607132 w 176"/>
              <a:gd name="T71" fmla="*/ 2147483646 h 251"/>
              <a:gd name="T72" fmla="*/ 1070843651 w 176"/>
              <a:gd name="T73" fmla="*/ 1822112813 h 251"/>
              <a:gd name="T74" fmla="*/ 1287071326 w 176"/>
              <a:gd name="T75" fmla="*/ 1697877775 h 251"/>
              <a:gd name="T76" fmla="*/ 1204697502 w 176"/>
              <a:gd name="T77" fmla="*/ 1615052271 h 251"/>
              <a:gd name="T78" fmla="*/ 1184104849 w 176"/>
              <a:gd name="T79" fmla="*/ 1521876797 h 251"/>
              <a:gd name="T80" fmla="*/ 895801283 w 176"/>
              <a:gd name="T81" fmla="*/ 1231997189 h 251"/>
              <a:gd name="T82" fmla="*/ 628090370 w 176"/>
              <a:gd name="T83" fmla="*/ 1180231248 h 251"/>
              <a:gd name="T84" fmla="*/ 525123893 w 176"/>
              <a:gd name="T85" fmla="*/ 1035289834 h 251"/>
              <a:gd name="T86" fmla="*/ 689868330 w 176"/>
              <a:gd name="T87" fmla="*/ 766116602 h 251"/>
              <a:gd name="T88" fmla="*/ 731056847 w 176"/>
              <a:gd name="T89" fmla="*/ 631528376 h 251"/>
              <a:gd name="T90" fmla="*/ 1070843651 w 176"/>
              <a:gd name="T91" fmla="*/ 693644286 h 251"/>
              <a:gd name="T92" fmla="*/ 1039953066 w 176"/>
              <a:gd name="T93" fmla="*/ 828232511 h 251"/>
              <a:gd name="T94" fmla="*/ 1235588087 w 176"/>
              <a:gd name="T95" fmla="*/ 983527113 h 251"/>
              <a:gd name="T96" fmla="*/ 1544484306 w 176"/>
              <a:gd name="T97" fmla="*/ 1263053534 h 251"/>
              <a:gd name="T98" fmla="*/ 1709228742 w 176"/>
              <a:gd name="T99" fmla="*/ 1055996211 h 251"/>
              <a:gd name="T100" fmla="*/ 1729821395 w 176"/>
              <a:gd name="T101" fmla="*/ 952467549 h 251"/>
              <a:gd name="T102" fmla="*/ 1801897287 w 176"/>
              <a:gd name="T103" fmla="*/ 900701609 h 251"/>
              <a:gd name="T104" fmla="*/ 1678341368 w 176"/>
              <a:gd name="T105" fmla="*/ 807526135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6"/>
              <a:gd name="T160" fmla="*/ 0 h 251"/>
              <a:gd name="T161" fmla="*/ 176 w 176"/>
              <a:gd name="T162" fmla="*/ 251 h 2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7" name="Freeform 34"/>
          <p:cNvSpPr>
            <a:spLocks noChangeArrowheads="1"/>
          </p:cNvSpPr>
          <p:nvPr/>
        </p:nvSpPr>
        <p:spPr bwMode="auto">
          <a:xfrm>
            <a:off x="3970338" y="3514725"/>
            <a:ext cx="596900" cy="587375"/>
          </a:xfrm>
          <a:custGeom>
            <a:avLst/>
            <a:gdLst>
              <a:gd name="T0" fmla="*/ 422252195 w 186"/>
              <a:gd name="T1" fmla="*/ 618178486 h 183"/>
              <a:gd name="T2" fmla="*/ 20596259 w 186"/>
              <a:gd name="T3" fmla="*/ 834541116 h 183"/>
              <a:gd name="T4" fmla="*/ 154481571 w 186"/>
              <a:gd name="T5" fmla="*/ 1143628754 h 183"/>
              <a:gd name="T6" fmla="*/ 164782910 w 186"/>
              <a:gd name="T7" fmla="*/ 1143628754 h 183"/>
              <a:gd name="T8" fmla="*/ 350162078 w 186"/>
              <a:gd name="T9" fmla="*/ 1473322663 h 183"/>
              <a:gd name="T10" fmla="*/ 453149792 w 186"/>
              <a:gd name="T11" fmla="*/ 1493928933 h 183"/>
              <a:gd name="T12" fmla="*/ 545839377 w 186"/>
              <a:gd name="T13" fmla="*/ 1545444609 h 183"/>
              <a:gd name="T14" fmla="*/ 1091678754 w 186"/>
              <a:gd name="T15" fmla="*/ 1596960286 h 183"/>
              <a:gd name="T16" fmla="*/ 1122576352 w 186"/>
              <a:gd name="T17" fmla="*/ 1782413510 h 183"/>
              <a:gd name="T18" fmla="*/ 1338849909 w 186"/>
              <a:gd name="T19" fmla="*/ 1761807240 h 183"/>
              <a:gd name="T20" fmla="*/ 1462437091 w 186"/>
              <a:gd name="T21" fmla="*/ 1885441653 h 183"/>
              <a:gd name="T22" fmla="*/ 1555126676 w 186"/>
              <a:gd name="T23" fmla="*/ 1792713436 h 183"/>
              <a:gd name="T24" fmla="*/ 1678713858 w 186"/>
              <a:gd name="T25" fmla="*/ 1803016571 h 183"/>
              <a:gd name="T26" fmla="*/ 1791999702 w 186"/>
              <a:gd name="T27" fmla="*/ 1699988428 h 183"/>
              <a:gd name="T28" fmla="*/ 1771403442 w 186"/>
              <a:gd name="T29" fmla="*/ 1679382158 h 183"/>
              <a:gd name="T30" fmla="*/ 1781701572 w 186"/>
              <a:gd name="T31" fmla="*/ 1576354015 h 183"/>
              <a:gd name="T32" fmla="*/ 1565424805 w 186"/>
              <a:gd name="T33" fmla="*/ 1514535204 h 183"/>
              <a:gd name="T34" fmla="*/ 1462437091 w 186"/>
              <a:gd name="T35" fmla="*/ 1349688249 h 183"/>
              <a:gd name="T36" fmla="*/ 1421241364 w 186"/>
              <a:gd name="T37" fmla="*/ 1215750701 h 183"/>
              <a:gd name="T38" fmla="*/ 1534530417 w 186"/>
              <a:gd name="T39" fmla="*/ 1164235025 h 183"/>
              <a:gd name="T40" fmla="*/ 1606620533 w 186"/>
              <a:gd name="T41" fmla="*/ 1050900537 h 183"/>
              <a:gd name="T42" fmla="*/ 1647816260 w 186"/>
              <a:gd name="T43" fmla="*/ 1009691206 h 183"/>
              <a:gd name="T44" fmla="*/ 1647816260 w 186"/>
              <a:gd name="T45" fmla="*/ 834541116 h 183"/>
              <a:gd name="T46" fmla="*/ 1750803974 w 186"/>
              <a:gd name="T47" fmla="*/ 855144177 h 183"/>
              <a:gd name="T48" fmla="*/ 1761105313 w 186"/>
              <a:gd name="T49" fmla="*/ 865447312 h 183"/>
              <a:gd name="T50" fmla="*/ 1915586884 w 186"/>
              <a:gd name="T51" fmla="*/ 834541116 h 183"/>
              <a:gd name="T52" fmla="*/ 1740505845 w 186"/>
              <a:gd name="T53" fmla="*/ 700600358 h 183"/>
              <a:gd name="T54" fmla="*/ 1565424805 w 186"/>
              <a:gd name="T55" fmla="*/ 649087891 h 183"/>
              <a:gd name="T56" fmla="*/ 1565424805 w 186"/>
              <a:gd name="T57" fmla="*/ 649087891 h 183"/>
              <a:gd name="T58" fmla="*/ 1349151248 w 186"/>
              <a:gd name="T59" fmla="*/ 494540863 h 183"/>
              <a:gd name="T60" fmla="*/ 1524229078 w 186"/>
              <a:gd name="T61" fmla="*/ 298784503 h 183"/>
              <a:gd name="T62" fmla="*/ 1462437091 w 186"/>
              <a:gd name="T63" fmla="*/ 92728217 h 183"/>
              <a:gd name="T64" fmla="*/ 1174070209 w 186"/>
              <a:gd name="T65" fmla="*/ 144240684 h 183"/>
              <a:gd name="T66" fmla="*/ 1040184897 w 186"/>
              <a:gd name="T67" fmla="*/ 72121947 h 183"/>
              <a:gd name="T68" fmla="*/ 988691040 w 186"/>
              <a:gd name="T69" fmla="*/ 51515676 h 183"/>
              <a:gd name="T70" fmla="*/ 978389701 w 186"/>
              <a:gd name="T71" fmla="*/ 30909406 h 183"/>
              <a:gd name="T72" fmla="*/ 978389701 w 186"/>
              <a:gd name="T73" fmla="*/ 30909406 h 183"/>
              <a:gd name="T74" fmla="*/ 968091572 w 186"/>
              <a:gd name="T75" fmla="*/ 10303135 h 183"/>
              <a:gd name="T76" fmla="*/ 968091572 w 186"/>
              <a:gd name="T77" fmla="*/ 0 h 183"/>
              <a:gd name="T78" fmla="*/ 957793442 w 186"/>
              <a:gd name="T79" fmla="*/ 113331278 h 183"/>
              <a:gd name="T80" fmla="*/ 947495312 w 186"/>
              <a:gd name="T81" fmla="*/ 185453225 h 183"/>
              <a:gd name="T82" fmla="*/ 957793442 w 186"/>
              <a:gd name="T83" fmla="*/ 350300179 h 183"/>
              <a:gd name="T84" fmla="*/ 947495312 w 186"/>
              <a:gd name="T85" fmla="*/ 360603314 h 183"/>
              <a:gd name="T86" fmla="*/ 896001455 w 186"/>
              <a:gd name="T87" fmla="*/ 494540863 h 183"/>
              <a:gd name="T88" fmla="*/ 690022818 w 186"/>
              <a:gd name="T89" fmla="*/ 566662809 h 183"/>
              <a:gd name="T90" fmla="*/ 432550324 w 186"/>
              <a:gd name="T91" fmla="*/ 61817848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6"/>
              <a:gd name="T139" fmla="*/ 0 h 183"/>
              <a:gd name="T140" fmla="*/ 186 w 186"/>
              <a:gd name="T141" fmla="*/ 183 h 1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8" name="Freeform 35"/>
          <p:cNvSpPr>
            <a:spLocks noChangeArrowheads="1"/>
          </p:cNvSpPr>
          <p:nvPr/>
        </p:nvSpPr>
        <p:spPr bwMode="auto">
          <a:xfrm>
            <a:off x="5091113" y="4770438"/>
            <a:ext cx="169862" cy="411162"/>
          </a:xfrm>
          <a:custGeom>
            <a:avLst/>
            <a:gdLst>
              <a:gd name="T0" fmla="*/ 410181476 w 53"/>
              <a:gd name="T1" fmla="*/ 0 h 128"/>
              <a:gd name="T2" fmla="*/ 123053802 w 53"/>
              <a:gd name="T3" fmla="*/ 361048419 h 128"/>
              <a:gd name="T4" fmla="*/ 0 w 53"/>
              <a:gd name="T5" fmla="*/ 557047417 h 128"/>
              <a:gd name="T6" fmla="*/ 30764252 w 53"/>
              <a:gd name="T7" fmla="*/ 783989568 h 128"/>
              <a:gd name="T8" fmla="*/ 30764252 w 53"/>
              <a:gd name="T9" fmla="*/ 794307164 h 128"/>
              <a:gd name="T10" fmla="*/ 30764252 w 53"/>
              <a:gd name="T11" fmla="*/ 794307164 h 128"/>
              <a:gd name="T12" fmla="*/ 10255819 w 53"/>
              <a:gd name="T13" fmla="*/ 949042201 h 128"/>
              <a:gd name="T14" fmla="*/ 20508433 w 53"/>
              <a:gd name="T15" fmla="*/ 1041881296 h 128"/>
              <a:gd name="T16" fmla="*/ 184582305 w 53"/>
              <a:gd name="T17" fmla="*/ 1155355583 h 128"/>
              <a:gd name="T18" fmla="*/ 184582305 w 53"/>
              <a:gd name="T19" fmla="*/ 1155355583 h 128"/>
              <a:gd name="T20" fmla="*/ 194834919 w 53"/>
              <a:gd name="T21" fmla="*/ 1155355583 h 128"/>
              <a:gd name="T22" fmla="*/ 194834919 w 53"/>
              <a:gd name="T23" fmla="*/ 1165669968 h 128"/>
              <a:gd name="T24" fmla="*/ 194834919 w 53"/>
              <a:gd name="T25" fmla="*/ 1165669968 h 128"/>
              <a:gd name="T26" fmla="*/ 256363422 w 53"/>
              <a:gd name="T27" fmla="*/ 1279141043 h 128"/>
              <a:gd name="T28" fmla="*/ 317891926 w 53"/>
              <a:gd name="T29" fmla="*/ 1320405004 h 128"/>
              <a:gd name="T30" fmla="*/ 338400358 w 53"/>
              <a:gd name="T31" fmla="*/ 1052198892 h 128"/>
              <a:gd name="T32" fmla="*/ 338400358 w 53"/>
              <a:gd name="T33" fmla="*/ 1041881296 h 128"/>
              <a:gd name="T34" fmla="*/ 461454160 w 53"/>
              <a:gd name="T35" fmla="*/ 753043203 h 128"/>
              <a:gd name="T36" fmla="*/ 502474231 w 53"/>
              <a:gd name="T37" fmla="*/ 412626765 h 128"/>
              <a:gd name="T38" fmla="*/ 502474231 w 53"/>
              <a:gd name="T39" fmla="*/ 402312380 h 128"/>
              <a:gd name="T40" fmla="*/ 502474231 w 53"/>
              <a:gd name="T41" fmla="*/ 402312380 h 128"/>
              <a:gd name="T42" fmla="*/ 543491096 w 53"/>
              <a:gd name="T43" fmla="*/ 309470073 h 128"/>
              <a:gd name="T44" fmla="*/ 512726845 w 53"/>
              <a:gd name="T45" fmla="*/ 226945363 h 128"/>
              <a:gd name="T46" fmla="*/ 512726845 w 53"/>
              <a:gd name="T47" fmla="*/ 226945363 h 128"/>
              <a:gd name="T48" fmla="*/ 502474231 w 53"/>
              <a:gd name="T49" fmla="*/ 226945363 h 128"/>
              <a:gd name="T50" fmla="*/ 502474231 w 53"/>
              <a:gd name="T51" fmla="*/ 123788672 h 128"/>
              <a:gd name="T52" fmla="*/ 502474231 w 53"/>
              <a:gd name="T53" fmla="*/ 113471075 h 128"/>
              <a:gd name="T54" fmla="*/ 502474231 w 53"/>
              <a:gd name="T55" fmla="*/ 113471075 h 128"/>
              <a:gd name="T56" fmla="*/ 522982663 w 53"/>
              <a:gd name="T57" fmla="*/ 82524710 h 128"/>
              <a:gd name="T58" fmla="*/ 543491096 w 53"/>
              <a:gd name="T59" fmla="*/ 61892730 h 128"/>
              <a:gd name="T60" fmla="*/ 410181476 w 53"/>
              <a:gd name="T61" fmla="*/ 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128"/>
              <a:gd name="T95" fmla="*/ 53 w 53"/>
              <a:gd name="T96" fmla="*/ 128 h 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09" name="Freeform 36"/>
          <p:cNvSpPr>
            <a:spLocks noChangeArrowheads="1"/>
          </p:cNvSpPr>
          <p:nvPr/>
        </p:nvSpPr>
        <p:spPr bwMode="auto">
          <a:xfrm>
            <a:off x="3835400" y="5499100"/>
            <a:ext cx="263525" cy="225425"/>
          </a:xfrm>
          <a:custGeom>
            <a:avLst/>
            <a:gdLst>
              <a:gd name="T0" fmla="*/ 383612057 w 82"/>
              <a:gd name="T1" fmla="*/ 72522443 h 70"/>
              <a:gd name="T2" fmla="*/ 373244598 w 82"/>
              <a:gd name="T3" fmla="*/ 93242221 h 70"/>
              <a:gd name="T4" fmla="*/ 373244598 w 82"/>
              <a:gd name="T5" fmla="*/ 93242221 h 70"/>
              <a:gd name="T6" fmla="*/ 362877139 w 82"/>
              <a:gd name="T7" fmla="*/ 103602110 h 70"/>
              <a:gd name="T8" fmla="*/ 196991365 w 82"/>
              <a:gd name="T9" fmla="*/ 145044886 h 70"/>
              <a:gd name="T10" fmla="*/ 207358824 w 82"/>
              <a:gd name="T11" fmla="*/ 165764664 h 70"/>
              <a:gd name="T12" fmla="*/ 259196120 w 82"/>
              <a:gd name="T13" fmla="*/ 227927218 h 70"/>
              <a:gd name="T14" fmla="*/ 238461202 w 82"/>
              <a:gd name="T15" fmla="*/ 238287106 h 70"/>
              <a:gd name="T16" fmla="*/ 165885774 w 82"/>
              <a:gd name="T17" fmla="*/ 279729883 h 70"/>
              <a:gd name="T18" fmla="*/ 41473050 w 82"/>
              <a:gd name="T19" fmla="*/ 372972103 h 70"/>
              <a:gd name="T20" fmla="*/ 62207969 w 82"/>
              <a:gd name="T21" fmla="*/ 652701986 h 70"/>
              <a:gd name="T22" fmla="*/ 186620692 w 82"/>
              <a:gd name="T23" fmla="*/ 663061875 h 70"/>
              <a:gd name="T24" fmla="*/ 196991365 w 82"/>
              <a:gd name="T25" fmla="*/ 663061875 h 70"/>
              <a:gd name="T26" fmla="*/ 196991365 w 82"/>
              <a:gd name="T27" fmla="*/ 663061875 h 70"/>
              <a:gd name="T28" fmla="*/ 321404088 w 82"/>
              <a:gd name="T29" fmla="*/ 725224429 h 70"/>
              <a:gd name="T30" fmla="*/ 456187485 w 82"/>
              <a:gd name="T31" fmla="*/ 704504651 h 70"/>
              <a:gd name="T32" fmla="*/ 642808177 w 82"/>
              <a:gd name="T33" fmla="*/ 549099876 h 70"/>
              <a:gd name="T34" fmla="*/ 653175636 w 82"/>
              <a:gd name="T35" fmla="*/ 549099876 h 70"/>
              <a:gd name="T36" fmla="*/ 663546309 w 82"/>
              <a:gd name="T37" fmla="*/ 538736767 h 70"/>
              <a:gd name="T38" fmla="*/ 715383605 w 82"/>
              <a:gd name="T39" fmla="*/ 518016989 h 70"/>
              <a:gd name="T40" fmla="*/ 705016145 w 82"/>
              <a:gd name="T41" fmla="*/ 341892436 h 70"/>
              <a:gd name="T42" fmla="*/ 705016145 w 82"/>
              <a:gd name="T43" fmla="*/ 341892436 h 70"/>
              <a:gd name="T44" fmla="*/ 777591573 w 82"/>
              <a:gd name="T45" fmla="*/ 227927218 h 70"/>
              <a:gd name="T46" fmla="*/ 777591573 w 82"/>
              <a:gd name="T47" fmla="*/ 227927218 h 70"/>
              <a:gd name="T48" fmla="*/ 777591573 w 82"/>
              <a:gd name="T49" fmla="*/ 227927218 h 70"/>
              <a:gd name="T50" fmla="*/ 839799542 w 82"/>
              <a:gd name="T51" fmla="*/ 176124553 h 70"/>
              <a:gd name="T52" fmla="*/ 819064623 w 82"/>
              <a:gd name="T53" fmla="*/ 51802665 h 70"/>
              <a:gd name="T54" fmla="*/ 767224114 w 82"/>
              <a:gd name="T55" fmla="*/ 0 h 70"/>
              <a:gd name="T56" fmla="*/ 767224114 w 82"/>
              <a:gd name="T57" fmla="*/ 62162554 h 70"/>
              <a:gd name="T58" fmla="*/ 663546309 w 82"/>
              <a:gd name="T59" fmla="*/ 41442776 h 70"/>
              <a:gd name="T60" fmla="*/ 611705799 w 82"/>
              <a:gd name="T61" fmla="*/ 72522443 h 70"/>
              <a:gd name="T62" fmla="*/ 601338340 w 82"/>
              <a:gd name="T63" fmla="*/ 72522443 h 70"/>
              <a:gd name="T64" fmla="*/ 601338340 w 82"/>
              <a:gd name="T65" fmla="*/ 72522443 h 70"/>
              <a:gd name="T66" fmla="*/ 383612057 w 82"/>
              <a:gd name="T67" fmla="*/ 72522443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70"/>
              <a:gd name="T104" fmla="*/ 82 w 82"/>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10" name="直接连接符 45"/>
          <p:cNvSpPr>
            <a:spLocks noChangeShapeType="1"/>
          </p:cNvSpPr>
          <p:nvPr/>
        </p:nvSpPr>
        <p:spPr bwMode="auto">
          <a:xfrm>
            <a:off x="6103938" y="1370013"/>
            <a:ext cx="1587" cy="4395787"/>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4612" name="矩形 51"/>
          <p:cNvSpPr>
            <a:spLocks noChangeArrowheads="1"/>
          </p:cNvSpPr>
          <p:nvPr/>
        </p:nvSpPr>
        <p:spPr bwMode="auto">
          <a:xfrm>
            <a:off x="6483350" y="1766888"/>
            <a:ext cx="2646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24613" name="矩形 52"/>
          <p:cNvSpPr>
            <a:spLocks noChangeArrowheads="1"/>
          </p:cNvSpPr>
          <p:nvPr/>
        </p:nvSpPr>
        <p:spPr bwMode="auto">
          <a:xfrm>
            <a:off x="6483350" y="2808288"/>
            <a:ext cx="56451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grpSp>
        <p:nvGrpSpPr>
          <p:cNvPr id="24614" name="组合 56"/>
          <p:cNvGrpSpPr/>
          <p:nvPr/>
        </p:nvGrpSpPr>
        <p:grpSpPr bwMode="auto">
          <a:xfrm>
            <a:off x="49213" y="201613"/>
            <a:ext cx="5791200" cy="827087"/>
            <a:chOff x="0" y="0"/>
            <a:chExt cx="6508750" cy="1311275"/>
          </a:xfrm>
        </p:grpSpPr>
        <p:sp>
          <p:nvSpPr>
            <p:cNvPr id="24625"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26"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27"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4615" name="矩形 60"/>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24616" name="组合 61"/>
          <p:cNvGrpSpPr/>
          <p:nvPr/>
        </p:nvGrpSpPr>
        <p:grpSpPr bwMode="auto">
          <a:xfrm>
            <a:off x="185738" y="25400"/>
            <a:ext cx="1122362" cy="1128713"/>
            <a:chOff x="0" y="0"/>
            <a:chExt cx="3184525" cy="3200400"/>
          </a:xfrm>
        </p:grpSpPr>
        <p:sp>
          <p:nvSpPr>
            <p:cNvPr id="24618"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19"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20"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621"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4622" name="组合 66"/>
            <p:cNvGrpSpPr/>
            <p:nvPr/>
          </p:nvGrpSpPr>
          <p:grpSpPr bwMode="auto">
            <a:xfrm>
              <a:off x="374268" y="428729"/>
              <a:ext cx="2467358" cy="2338363"/>
              <a:chOff x="0" y="0"/>
              <a:chExt cx="1427163" cy="1352550"/>
            </a:xfrm>
          </p:grpSpPr>
          <p:sp>
            <p:nvSpPr>
              <p:cNvPr id="24623"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24"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4617" name="文本框 69"/>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109"/>
          <p:cNvSpPr>
            <a:spLocks noEditPoints="1" noChangeArrowheads="1"/>
          </p:cNvSpPr>
          <p:nvPr/>
        </p:nvSpPr>
        <p:spPr bwMode="auto">
          <a:xfrm>
            <a:off x="3152775" y="1443038"/>
            <a:ext cx="5886450" cy="2909887"/>
          </a:xfrm>
          <a:custGeom>
            <a:avLst/>
            <a:gdLst>
              <a:gd name="T0" fmla="*/ 2147483646 w 1530"/>
              <a:gd name="T1" fmla="*/ 1455849226 h 755"/>
              <a:gd name="T2" fmla="*/ 2147483646 w 1530"/>
              <a:gd name="T3" fmla="*/ 1010181725 h 755"/>
              <a:gd name="T4" fmla="*/ 2147483646 w 1530"/>
              <a:gd name="T5" fmla="*/ 861623322 h 755"/>
              <a:gd name="T6" fmla="*/ 2147483646 w 1530"/>
              <a:gd name="T7" fmla="*/ 401101907 h 755"/>
              <a:gd name="T8" fmla="*/ 2147483646 w 1530"/>
              <a:gd name="T9" fmla="*/ 74277275 h 755"/>
              <a:gd name="T10" fmla="*/ 2147483646 w 1530"/>
              <a:gd name="T11" fmla="*/ 1827239453 h 755"/>
              <a:gd name="T12" fmla="*/ 2147483646 w 1530"/>
              <a:gd name="T13" fmla="*/ 1396425865 h 755"/>
              <a:gd name="T14" fmla="*/ 2147483646 w 1530"/>
              <a:gd name="T15" fmla="*/ 1010181725 h 755"/>
              <a:gd name="T16" fmla="*/ 2147483646 w 1530"/>
              <a:gd name="T17" fmla="*/ 282255185 h 755"/>
              <a:gd name="T18" fmla="*/ 2147483646 w 1530"/>
              <a:gd name="T19" fmla="*/ 2147483646 h 755"/>
              <a:gd name="T20" fmla="*/ 2147483646 w 1530"/>
              <a:gd name="T21" fmla="*/ 2147483646 h 755"/>
              <a:gd name="T22" fmla="*/ 2147483646 w 1530"/>
              <a:gd name="T23" fmla="*/ 2147483646 h 755"/>
              <a:gd name="T24" fmla="*/ 2147483646 w 1530"/>
              <a:gd name="T25" fmla="*/ 2147483646 h 755"/>
              <a:gd name="T26" fmla="*/ 2147483646 w 1530"/>
              <a:gd name="T27" fmla="*/ 1604403775 h 755"/>
              <a:gd name="T28" fmla="*/ 2147483646 w 1530"/>
              <a:gd name="T29" fmla="*/ 1129024594 h 755"/>
              <a:gd name="T30" fmla="*/ 2147483646 w 1530"/>
              <a:gd name="T31" fmla="*/ 1574692095 h 755"/>
              <a:gd name="T32" fmla="*/ 2147483646 w 1530"/>
              <a:gd name="T33" fmla="*/ 1515268734 h 755"/>
              <a:gd name="T34" fmla="*/ 2147483646 w 1530"/>
              <a:gd name="T35" fmla="*/ 2147483646 h 755"/>
              <a:gd name="T36" fmla="*/ 2147483646 w 1530"/>
              <a:gd name="T37" fmla="*/ 1797527773 h 755"/>
              <a:gd name="T38" fmla="*/ 2147483646 w 1530"/>
              <a:gd name="T39" fmla="*/ 2147483646 h 755"/>
              <a:gd name="T40" fmla="*/ 2147483646 w 1530"/>
              <a:gd name="T41" fmla="*/ 2147483646 h 755"/>
              <a:gd name="T42" fmla="*/ 2147483646 w 1530"/>
              <a:gd name="T43" fmla="*/ 2147483646 h 755"/>
              <a:gd name="T44" fmla="*/ 2147483646 w 1530"/>
              <a:gd name="T45" fmla="*/ 2147483646 h 755"/>
              <a:gd name="T46" fmla="*/ 2147483646 w 1530"/>
              <a:gd name="T47" fmla="*/ 2147483646 h 755"/>
              <a:gd name="T48" fmla="*/ 2147483646 w 1530"/>
              <a:gd name="T49" fmla="*/ 2147483646 h 755"/>
              <a:gd name="T50" fmla="*/ 2147483646 w 1530"/>
              <a:gd name="T51" fmla="*/ 2147483646 h 755"/>
              <a:gd name="T52" fmla="*/ 2147483646 w 1530"/>
              <a:gd name="T53" fmla="*/ 2147483646 h 755"/>
              <a:gd name="T54" fmla="*/ 2147483646 w 1530"/>
              <a:gd name="T55" fmla="*/ 2147483646 h 755"/>
              <a:gd name="T56" fmla="*/ 2147483646 w 1530"/>
              <a:gd name="T57" fmla="*/ 2147483646 h 755"/>
              <a:gd name="T58" fmla="*/ 2147483646 w 1530"/>
              <a:gd name="T59" fmla="*/ 2147483646 h 755"/>
              <a:gd name="T60" fmla="*/ 2147483646 w 1530"/>
              <a:gd name="T61" fmla="*/ 2147483646 h 755"/>
              <a:gd name="T62" fmla="*/ 2147483646 w 1530"/>
              <a:gd name="T63" fmla="*/ 2147483646 h 755"/>
              <a:gd name="T64" fmla="*/ 2147483646 w 1530"/>
              <a:gd name="T65" fmla="*/ 2147483646 h 755"/>
              <a:gd name="T66" fmla="*/ 2147483646 w 1530"/>
              <a:gd name="T67" fmla="*/ 2147483646 h 755"/>
              <a:gd name="T68" fmla="*/ 2147483646 w 1530"/>
              <a:gd name="T69" fmla="*/ 668503179 h 755"/>
              <a:gd name="T70" fmla="*/ 2147483646 w 1530"/>
              <a:gd name="T71" fmla="*/ 1247871316 h 755"/>
              <a:gd name="T72" fmla="*/ 2147483646 w 1530"/>
              <a:gd name="T73" fmla="*/ 401101907 h 755"/>
              <a:gd name="T74" fmla="*/ 2147483646 w 1530"/>
              <a:gd name="T75" fmla="*/ 1752958325 h 755"/>
              <a:gd name="T76" fmla="*/ 2147483646 w 1530"/>
              <a:gd name="T77" fmla="*/ 2147483646 h 755"/>
              <a:gd name="T78" fmla="*/ 2147483646 w 1530"/>
              <a:gd name="T79" fmla="*/ 2147483646 h 755"/>
              <a:gd name="T80" fmla="*/ 2147483646 w 1530"/>
              <a:gd name="T81" fmla="*/ 2147483646 h 755"/>
              <a:gd name="T82" fmla="*/ 2147483646 w 1530"/>
              <a:gd name="T83" fmla="*/ 2147483646 h 755"/>
              <a:gd name="T84" fmla="*/ 2147483646 w 1530"/>
              <a:gd name="T85" fmla="*/ 2147483646 h 755"/>
              <a:gd name="T86" fmla="*/ 2147483646 w 1530"/>
              <a:gd name="T87" fmla="*/ 2147483646 h 755"/>
              <a:gd name="T88" fmla="*/ 2147483646 w 1530"/>
              <a:gd name="T89" fmla="*/ 2147483646 h 755"/>
              <a:gd name="T90" fmla="*/ 2147483646 w 1530"/>
              <a:gd name="T91" fmla="*/ 2147483646 h 755"/>
              <a:gd name="T92" fmla="*/ 2147483646 w 1530"/>
              <a:gd name="T93" fmla="*/ 2147483646 h 755"/>
              <a:gd name="T94" fmla="*/ 2147483646 w 1530"/>
              <a:gd name="T95" fmla="*/ 2147483646 h 755"/>
              <a:gd name="T96" fmla="*/ 2147483646 w 1530"/>
              <a:gd name="T97" fmla="*/ 2147483646 h 755"/>
              <a:gd name="T98" fmla="*/ 2147483646 w 1530"/>
              <a:gd name="T99" fmla="*/ 2147483646 h 755"/>
              <a:gd name="T100" fmla="*/ 2147483646 w 1530"/>
              <a:gd name="T101" fmla="*/ 2147483646 h 755"/>
              <a:gd name="T102" fmla="*/ 2147483646 w 1530"/>
              <a:gd name="T103" fmla="*/ 2147483646 h 755"/>
              <a:gd name="T104" fmla="*/ 2147483646 w 1530"/>
              <a:gd name="T105" fmla="*/ 1886658960 h 755"/>
              <a:gd name="T106" fmla="*/ 2147483646 w 1530"/>
              <a:gd name="T107" fmla="*/ 2005505683 h 755"/>
              <a:gd name="T108" fmla="*/ 503168360 w 1530"/>
              <a:gd name="T109" fmla="*/ 1797527773 h 755"/>
              <a:gd name="T110" fmla="*/ 917539814 w 1530"/>
              <a:gd name="T111" fmla="*/ 2147483646 h 755"/>
              <a:gd name="T112" fmla="*/ 2147483646 w 1530"/>
              <a:gd name="T113" fmla="*/ 2147483646 h 755"/>
              <a:gd name="T114" fmla="*/ 2147483646 w 1530"/>
              <a:gd name="T115" fmla="*/ 2147483646 h 755"/>
              <a:gd name="T116" fmla="*/ 2147483646 w 1530"/>
              <a:gd name="T117" fmla="*/ 2147483646 h 755"/>
              <a:gd name="T118" fmla="*/ 2147483646 w 1530"/>
              <a:gd name="T119" fmla="*/ 2147483646 h 755"/>
              <a:gd name="T120" fmla="*/ 2147483646 w 1530"/>
              <a:gd name="T121" fmla="*/ 2147483646 h 755"/>
              <a:gd name="T122" fmla="*/ 2147483646 w 1530"/>
              <a:gd name="T123" fmla="*/ 2147483646 h 755"/>
              <a:gd name="T124" fmla="*/ 2147483646 w 1530"/>
              <a:gd name="T125" fmla="*/ 2147483646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30"/>
              <a:gd name="T190" fmla="*/ 0 h 755"/>
              <a:gd name="T191" fmla="*/ 1530 w 1530"/>
              <a:gd name="T192" fmla="*/ 755 h 7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30" h="755">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03" name="矩形标注 131"/>
          <p:cNvSpPr>
            <a:spLocks noChangeArrowheads="1"/>
          </p:cNvSpPr>
          <p:nvPr/>
        </p:nvSpPr>
        <p:spPr bwMode="auto">
          <a:xfrm>
            <a:off x="8513763" y="2074863"/>
            <a:ext cx="1089025" cy="596900"/>
          </a:xfrm>
          <a:prstGeom prst="wedgeRectCallout">
            <a:avLst>
              <a:gd name="adj1" fmla="val -79389"/>
              <a:gd name="adj2" fmla="val -9023"/>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5604" name="文本框 6"/>
          <p:cNvSpPr>
            <a:spLocks noChangeArrowheads="1"/>
          </p:cNvSpPr>
          <p:nvPr/>
        </p:nvSpPr>
        <p:spPr bwMode="auto">
          <a:xfrm>
            <a:off x="8556625" y="2112963"/>
            <a:ext cx="97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sp>
        <p:nvSpPr>
          <p:cNvPr id="25605" name="矩形标注 133"/>
          <p:cNvSpPr>
            <a:spLocks noChangeArrowheads="1"/>
          </p:cNvSpPr>
          <p:nvPr/>
        </p:nvSpPr>
        <p:spPr bwMode="auto">
          <a:xfrm>
            <a:off x="8629650" y="3513138"/>
            <a:ext cx="1728788" cy="596900"/>
          </a:xfrm>
          <a:prstGeom prst="wedgeRectCallout">
            <a:avLst>
              <a:gd name="adj1" fmla="val -66463"/>
              <a:gd name="adj2" fmla="val -9023"/>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5606" name="文本框 8"/>
          <p:cNvSpPr>
            <a:spLocks noChangeArrowheads="1"/>
          </p:cNvSpPr>
          <p:nvPr/>
        </p:nvSpPr>
        <p:spPr bwMode="auto">
          <a:xfrm>
            <a:off x="8686800" y="3549650"/>
            <a:ext cx="1614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800">
              <a:latin typeface="Arial" panose="020B0604020202020204" pitchFamily="34" charset="0"/>
            </a:endParaRPr>
          </a:p>
        </p:txBody>
      </p:sp>
      <p:sp>
        <p:nvSpPr>
          <p:cNvPr id="25607" name="矩形标注 135"/>
          <p:cNvSpPr>
            <a:spLocks noChangeArrowheads="1"/>
          </p:cNvSpPr>
          <p:nvPr/>
        </p:nvSpPr>
        <p:spPr bwMode="auto">
          <a:xfrm>
            <a:off x="6751638" y="2974975"/>
            <a:ext cx="1146175" cy="992188"/>
          </a:xfrm>
          <a:prstGeom prst="wedgeRectCallout">
            <a:avLst>
              <a:gd name="adj1" fmla="val -79389"/>
              <a:gd name="adj2" fmla="val -9023"/>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5608" name="文本框 10"/>
          <p:cNvSpPr>
            <a:spLocks noChangeArrowheads="1"/>
          </p:cNvSpPr>
          <p:nvPr/>
        </p:nvSpPr>
        <p:spPr bwMode="auto">
          <a:xfrm>
            <a:off x="6808788" y="2997200"/>
            <a:ext cx="1030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sp>
        <p:nvSpPr>
          <p:cNvPr id="25609" name="矩形标注 137"/>
          <p:cNvSpPr>
            <a:spLocks noChangeArrowheads="1"/>
          </p:cNvSpPr>
          <p:nvPr/>
        </p:nvSpPr>
        <p:spPr bwMode="auto">
          <a:xfrm flipH="1">
            <a:off x="3152775" y="3273425"/>
            <a:ext cx="1270000" cy="768350"/>
          </a:xfrm>
          <a:prstGeom prst="wedgeRectCallout">
            <a:avLst>
              <a:gd name="adj1" fmla="val -79389"/>
              <a:gd name="adj2" fmla="val -9023"/>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25610" name="文本框 12"/>
          <p:cNvSpPr>
            <a:spLocks noChangeArrowheads="1"/>
          </p:cNvSpPr>
          <p:nvPr/>
        </p:nvSpPr>
        <p:spPr bwMode="auto">
          <a:xfrm>
            <a:off x="3182938" y="3241675"/>
            <a:ext cx="121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sp>
        <p:nvSpPr>
          <p:cNvPr id="25611" name="矩形标注 139"/>
          <p:cNvSpPr>
            <a:spLocks noChangeArrowheads="1"/>
          </p:cNvSpPr>
          <p:nvPr/>
        </p:nvSpPr>
        <p:spPr bwMode="auto">
          <a:xfrm flipH="1">
            <a:off x="1979613" y="1684338"/>
            <a:ext cx="1268412" cy="768350"/>
          </a:xfrm>
          <a:prstGeom prst="wedgeRectCallout">
            <a:avLst>
              <a:gd name="adj1" fmla="val -79389"/>
              <a:gd name="adj2" fmla="val -9023"/>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612" name="文本框 14"/>
          <p:cNvSpPr>
            <a:spLocks noChangeArrowheads="1"/>
          </p:cNvSpPr>
          <p:nvPr/>
        </p:nvSpPr>
        <p:spPr bwMode="auto">
          <a:xfrm>
            <a:off x="2008188" y="1652588"/>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sp>
        <p:nvSpPr>
          <p:cNvPr id="25613" name="矩形 132"/>
          <p:cNvSpPr>
            <a:spLocks noChangeArrowheads="1"/>
          </p:cNvSpPr>
          <p:nvPr/>
        </p:nvSpPr>
        <p:spPr bwMode="auto">
          <a:xfrm>
            <a:off x="1120775" y="4465638"/>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25614" name="直接连接符 142"/>
          <p:cNvSpPr>
            <a:spLocks noChangeShapeType="1"/>
          </p:cNvSpPr>
          <p:nvPr/>
        </p:nvSpPr>
        <p:spPr bwMode="auto">
          <a:xfrm>
            <a:off x="1181100" y="4943475"/>
            <a:ext cx="2524125" cy="1588"/>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5615" name="矩形 44"/>
          <p:cNvSpPr>
            <a:spLocks noChangeArrowheads="1"/>
          </p:cNvSpPr>
          <p:nvPr/>
        </p:nvSpPr>
        <p:spPr bwMode="auto">
          <a:xfrm>
            <a:off x="1181100" y="5010150"/>
            <a:ext cx="983615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800" dirty="0">
              <a:latin typeface="Arial" panose="020B0604020202020204" pitchFamily="34" charset="0"/>
            </a:endParaRPr>
          </a:p>
        </p:txBody>
      </p:sp>
      <p:grpSp>
        <p:nvGrpSpPr>
          <p:cNvPr id="25616" name="组合 33"/>
          <p:cNvGrpSpPr/>
          <p:nvPr/>
        </p:nvGrpSpPr>
        <p:grpSpPr bwMode="auto">
          <a:xfrm>
            <a:off x="49213" y="201613"/>
            <a:ext cx="5791200" cy="827087"/>
            <a:chOff x="0" y="0"/>
            <a:chExt cx="6508750" cy="1311275"/>
          </a:xfrm>
        </p:grpSpPr>
        <p:sp>
          <p:nvSpPr>
            <p:cNvPr id="25627"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28"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29"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5617" name="矩形 37"/>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25618" name="组合 38"/>
          <p:cNvGrpSpPr/>
          <p:nvPr/>
        </p:nvGrpSpPr>
        <p:grpSpPr bwMode="auto">
          <a:xfrm>
            <a:off x="185738" y="25400"/>
            <a:ext cx="1122362" cy="1128713"/>
            <a:chOff x="0" y="0"/>
            <a:chExt cx="3184525" cy="3200400"/>
          </a:xfrm>
        </p:grpSpPr>
        <p:sp>
          <p:nvSpPr>
            <p:cNvPr id="25620"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21"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622"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623"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5624" name="组合 43"/>
            <p:cNvGrpSpPr/>
            <p:nvPr/>
          </p:nvGrpSpPr>
          <p:grpSpPr bwMode="auto">
            <a:xfrm>
              <a:off x="374268" y="428729"/>
              <a:ext cx="2467358" cy="2338363"/>
              <a:chOff x="0" y="0"/>
              <a:chExt cx="1427163" cy="1352550"/>
            </a:xfrm>
          </p:grpSpPr>
          <p:sp>
            <p:nvSpPr>
              <p:cNvPr id="25625"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26"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5619" name="文本框 46"/>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p:cNvGrpSpPr/>
          <p:nvPr/>
        </p:nvGrpSpPr>
        <p:grpSpPr bwMode="auto">
          <a:xfrm>
            <a:off x="4730750" y="958850"/>
            <a:ext cx="2730500" cy="2744788"/>
            <a:chOff x="0" y="0"/>
            <a:chExt cx="3184525" cy="3200400"/>
          </a:xfrm>
        </p:grpSpPr>
        <p:sp>
          <p:nvSpPr>
            <p:cNvPr id="26629"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30"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6631"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6632"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6633" name="组合 66"/>
            <p:cNvGrpSpPr/>
            <p:nvPr/>
          </p:nvGrpSpPr>
          <p:grpSpPr bwMode="auto">
            <a:xfrm>
              <a:off x="349567" y="357371"/>
              <a:ext cx="2492058" cy="2481080"/>
              <a:chOff x="0" y="0"/>
              <a:chExt cx="1441450" cy="1435100"/>
            </a:xfrm>
          </p:grpSpPr>
          <p:sp>
            <p:nvSpPr>
              <p:cNvPr id="26634" name="Freeform 58"/>
              <p:cNvSpPr>
                <a:spLocks noChangeArrowheads="1"/>
              </p:cNvSpPr>
              <p:nvPr/>
            </p:nvSpPr>
            <p:spPr bwMode="auto">
              <a:xfrm>
                <a:off x="14287" y="41275"/>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35" name="Freeform 59"/>
              <p:cNvSpPr>
                <a:spLocks noChangeArrowheads="1"/>
              </p:cNvSpPr>
              <p:nvPr/>
            </p:nvSpPr>
            <p:spPr bwMode="auto">
              <a:xfrm>
                <a:off x="0" y="0"/>
                <a:ext cx="1422400" cy="1435100"/>
              </a:xfrm>
              <a:custGeom>
                <a:avLst/>
                <a:gdLst>
                  <a:gd name="T0" fmla="*/ 1360854 w 208"/>
                  <a:gd name="T1" fmla="*/ 837714 h 209"/>
                  <a:gd name="T2" fmla="*/ 594946 w 208"/>
                  <a:gd name="T3" fmla="*/ 1366435 h 209"/>
                  <a:gd name="T4" fmla="*/ 61546 w 208"/>
                  <a:gd name="T5" fmla="*/ 597386 h 209"/>
                  <a:gd name="T6" fmla="*/ 827454 w 208"/>
                  <a:gd name="T7" fmla="*/ 68665 h 209"/>
                  <a:gd name="T8" fmla="*/ 1360854 w 208"/>
                  <a:gd name="T9" fmla="*/ 837714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99" y="122"/>
                    </a:moveTo>
                    <a:cubicBezTo>
                      <a:pt x="189" y="174"/>
                      <a:pt x="139" y="209"/>
                      <a:pt x="87" y="199"/>
                    </a:cubicBezTo>
                    <a:cubicBezTo>
                      <a:pt x="34" y="190"/>
                      <a:pt x="0" y="139"/>
                      <a:pt x="9" y="87"/>
                    </a:cubicBezTo>
                    <a:cubicBezTo>
                      <a:pt x="19" y="35"/>
                      <a:pt x="69" y="0"/>
                      <a:pt x="121" y="10"/>
                    </a:cubicBezTo>
                    <a:cubicBezTo>
                      <a:pt x="174" y="19"/>
                      <a:pt x="208" y="70"/>
                      <a:pt x="199" y="122"/>
                    </a:cubicBez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36" name="Freeform 60"/>
              <p:cNvSpPr>
                <a:spLocks noChangeArrowheads="1"/>
              </p:cNvSpPr>
              <p:nvPr/>
            </p:nvSpPr>
            <p:spPr bwMode="auto">
              <a:xfrm>
                <a:off x="163512" y="171450"/>
                <a:ext cx="1093788" cy="1092200"/>
              </a:xfrm>
              <a:custGeom>
                <a:avLst/>
                <a:gdLst>
                  <a:gd name="T0" fmla="*/ 546894 w 160"/>
                  <a:gd name="T1" fmla="*/ 0 h 159"/>
                  <a:gd name="T2" fmla="*/ 0 w 160"/>
                  <a:gd name="T3" fmla="*/ 542665 h 159"/>
                  <a:gd name="T4" fmla="*/ 27345 w 160"/>
                  <a:gd name="T5" fmla="*/ 714395 h 159"/>
                  <a:gd name="T6" fmla="*/ 266611 w 160"/>
                  <a:gd name="T7" fmla="*/ 631965 h 159"/>
                  <a:gd name="T8" fmla="*/ 266611 w 160"/>
                  <a:gd name="T9" fmla="*/ 645703 h 159"/>
                  <a:gd name="T10" fmla="*/ 300792 w 160"/>
                  <a:gd name="T11" fmla="*/ 625096 h 159"/>
                  <a:gd name="T12" fmla="*/ 458024 w 160"/>
                  <a:gd name="T13" fmla="*/ 419020 h 159"/>
                  <a:gd name="T14" fmla="*/ 581075 w 160"/>
                  <a:gd name="T15" fmla="*/ 219814 h 159"/>
                  <a:gd name="T16" fmla="*/ 594747 w 160"/>
                  <a:gd name="T17" fmla="*/ 144253 h 159"/>
                  <a:gd name="T18" fmla="*/ 601583 w 160"/>
                  <a:gd name="T19" fmla="*/ 96169 h 159"/>
                  <a:gd name="T20" fmla="*/ 669945 w 160"/>
                  <a:gd name="T21" fmla="*/ 116776 h 159"/>
                  <a:gd name="T22" fmla="*/ 642600 w 160"/>
                  <a:gd name="T23" fmla="*/ 350328 h 159"/>
                  <a:gd name="T24" fmla="*/ 656273 w 160"/>
                  <a:gd name="T25" fmla="*/ 419020 h 159"/>
                  <a:gd name="T26" fmla="*/ 710962 w 160"/>
                  <a:gd name="T27" fmla="*/ 432758 h 159"/>
                  <a:gd name="T28" fmla="*/ 799832 w 160"/>
                  <a:gd name="T29" fmla="*/ 439628 h 159"/>
                  <a:gd name="T30" fmla="*/ 854522 w 160"/>
                  <a:gd name="T31" fmla="*/ 487712 h 159"/>
                  <a:gd name="T32" fmla="*/ 854522 w 160"/>
                  <a:gd name="T33" fmla="*/ 542665 h 159"/>
                  <a:gd name="T34" fmla="*/ 875030 w 160"/>
                  <a:gd name="T35" fmla="*/ 625096 h 159"/>
                  <a:gd name="T36" fmla="*/ 854522 w 160"/>
                  <a:gd name="T37" fmla="*/ 673180 h 159"/>
                  <a:gd name="T38" fmla="*/ 861358 w 160"/>
                  <a:gd name="T39" fmla="*/ 735003 h 159"/>
                  <a:gd name="T40" fmla="*/ 840850 w 160"/>
                  <a:gd name="T41" fmla="*/ 762479 h 159"/>
                  <a:gd name="T42" fmla="*/ 827177 w 160"/>
                  <a:gd name="T43" fmla="*/ 789956 h 159"/>
                  <a:gd name="T44" fmla="*/ 710962 w 160"/>
                  <a:gd name="T45" fmla="*/ 865517 h 159"/>
                  <a:gd name="T46" fmla="*/ 499041 w 160"/>
                  <a:gd name="T47" fmla="*/ 879255 h 159"/>
                  <a:gd name="T48" fmla="*/ 499041 w 160"/>
                  <a:gd name="T49" fmla="*/ 879255 h 159"/>
                  <a:gd name="T50" fmla="*/ 492205 w 160"/>
                  <a:gd name="T51" fmla="*/ 879255 h 159"/>
                  <a:gd name="T52" fmla="*/ 375990 w 160"/>
                  <a:gd name="T53" fmla="*/ 954816 h 159"/>
                  <a:gd name="T54" fmla="*/ 389662 w 160"/>
                  <a:gd name="T55" fmla="*/ 1002901 h 159"/>
                  <a:gd name="T56" fmla="*/ 307628 w 160"/>
                  <a:gd name="T57" fmla="*/ 1037247 h 159"/>
                  <a:gd name="T58" fmla="*/ 546894 w 160"/>
                  <a:gd name="T59" fmla="*/ 1092200 h 159"/>
                  <a:gd name="T60" fmla="*/ 1093788 w 160"/>
                  <a:gd name="T61" fmla="*/ 542665 h 159"/>
                  <a:gd name="T62" fmla="*/ 546894 w 160"/>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9"/>
                  <a:gd name="T98" fmla="*/ 160 w 160"/>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9">
                    <a:moveTo>
                      <a:pt x="80" y="0"/>
                    </a:moveTo>
                    <a:cubicBezTo>
                      <a:pt x="36" y="0"/>
                      <a:pt x="0" y="35"/>
                      <a:pt x="0" y="79"/>
                    </a:cubicBezTo>
                    <a:cubicBezTo>
                      <a:pt x="0" y="88"/>
                      <a:pt x="2" y="96"/>
                      <a:pt x="4" y="104"/>
                    </a:cubicBezTo>
                    <a:cubicBezTo>
                      <a:pt x="39" y="92"/>
                      <a:pt x="39" y="92"/>
                      <a:pt x="39" y="92"/>
                    </a:cubicBezTo>
                    <a:cubicBezTo>
                      <a:pt x="39" y="94"/>
                      <a:pt x="39" y="94"/>
                      <a:pt x="39" y="94"/>
                    </a:cubicBezTo>
                    <a:cubicBezTo>
                      <a:pt x="41" y="93"/>
                      <a:pt x="43" y="92"/>
                      <a:pt x="44" y="91"/>
                    </a:cubicBezTo>
                    <a:cubicBezTo>
                      <a:pt x="57" y="84"/>
                      <a:pt x="61" y="73"/>
                      <a:pt x="67" y="61"/>
                    </a:cubicBezTo>
                    <a:cubicBezTo>
                      <a:pt x="72" y="51"/>
                      <a:pt x="81" y="42"/>
                      <a:pt x="85" y="32"/>
                    </a:cubicBezTo>
                    <a:cubicBezTo>
                      <a:pt x="86" y="28"/>
                      <a:pt x="87" y="25"/>
                      <a:pt x="87" y="21"/>
                    </a:cubicBezTo>
                    <a:cubicBezTo>
                      <a:pt x="87" y="19"/>
                      <a:pt x="86" y="16"/>
                      <a:pt x="88" y="14"/>
                    </a:cubicBezTo>
                    <a:cubicBezTo>
                      <a:pt x="91" y="10"/>
                      <a:pt x="95" y="14"/>
                      <a:pt x="98" y="17"/>
                    </a:cubicBezTo>
                    <a:cubicBezTo>
                      <a:pt x="105" y="28"/>
                      <a:pt x="98" y="40"/>
                      <a:pt x="94" y="51"/>
                    </a:cubicBezTo>
                    <a:cubicBezTo>
                      <a:pt x="92" y="56"/>
                      <a:pt x="89" y="59"/>
                      <a:pt x="96" y="61"/>
                    </a:cubicBezTo>
                    <a:cubicBezTo>
                      <a:pt x="96" y="61"/>
                      <a:pt x="104" y="63"/>
                      <a:pt x="104" y="63"/>
                    </a:cubicBezTo>
                    <a:cubicBezTo>
                      <a:pt x="109" y="64"/>
                      <a:pt x="113" y="62"/>
                      <a:pt x="117" y="64"/>
                    </a:cubicBezTo>
                    <a:cubicBezTo>
                      <a:pt x="120" y="66"/>
                      <a:pt x="124" y="68"/>
                      <a:pt x="125" y="71"/>
                    </a:cubicBezTo>
                    <a:cubicBezTo>
                      <a:pt x="126" y="74"/>
                      <a:pt x="125" y="77"/>
                      <a:pt x="125" y="79"/>
                    </a:cubicBezTo>
                    <a:cubicBezTo>
                      <a:pt x="125" y="84"/>
                      <a:pt x="128" y="86"/>
                      <a:pt x="128" y="91"/>
                    </a:cubicBezTo>
                    <a:cubicBezTo>
                      <a:pt x="127" y="94"/>
                      <a:pt x="125" y="95"/>
                      <a:pt x="125" y="98"/>
                    </a:cubicBezTo>
                    <a:cubicBezTo>
                      <a:pt x="125" y="101"/>
                      <a:pt x="126" y="104"/>
                      <a:pt x="126" y="107"/>
                    </a:cubicBezTo>
                    <a:cubicBezTo>
                      <a:pt x="125" y="109"/>
                      <a:pt x="124" y="110"/>
                      <a:pt x="123" y="111"/>
                    </a:cubicBezTo>
                    <a:cubicBezTo>
                      <a:pt x="121" y="112"/>
                      <a:pt x="121" y="113"/>
                      <a:pt x="121" y="115"/>
                    </a:cubicBezTo>
                    <a:cubicBezTo>
                      <a:pt x="120" y="123"/>
                      <a:pt x="111" y="126"/>
                      <a:pt x="104" y="126"/>
                    </a:cubicBezTo>
                    <a:cubicBezTo>
                      <a:pt x="93" y="127"/>
                      <a:pt x="84" y="127"/>
                      <a:pt x="73" y="128"/>
                    </a:cubicBezTo>
                    <a:cubicBezTo>
                      <a:pt x="73" y="128"/>
                      <a:pt x="73" y="128"/>
                      <a:pt x="73" y="128"/>
                    </a:cubicBezTo>
                    <a:cubicBezTo>
                      <a:pt x="73" y="128"/>
                      <a:pt x="73" y="128"/>
                      <a:pt x="72" y="128"/>
                    </a:cubicBezTo>
                    <a:cubicBezTo>
                      <a:pt x="66" y="131"/>
                      <a:pt x="61" y="135"/>
                      <a:pt x="55" y="139"/>
                    </a:cubicBezTo>
                    <a:cubicBezTo>
                      <a:pt x="57" y="146"/>
                      <a:pt x="57" y="146"/>
                      <a:pt x="57" y="146"/>
                    </a:cubicBezTo>
                    <a:cubicBezTo>
                      <a:pt x="45" y="151"/>
                      <a:pt x="45" y="151"/>
                      <a:pt x="45" y="151"/>
                    </a:cubicBezTo>
                    <a:cubicBezTo>
                      <a:pt x="56" y="156"/>
                      <a:pt x="68" y="159"/>
                      <a:pt x="80" y="159"/>
                    </a:cubicBezTo>
                    <a:cubicBezTo>
                      <a:pt x="124" y="159"/>
                      <a:pt x="160" y="124"/>
                      <a:pt x="160" y="79"/>
                    </a:cubicBezTo>
                    <a:cubicBezTo>
                      <a:pt x="160" y="35"/>
                      <a:pt x="124" y="0"/>
                      <a:pt x="80" y="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37" name="Freeform 61"/>
              <p:cNvSpPr>
                <a:spLocks noEditPoints="1" noChangeArrowheads="1"/>
              </p:cNvSpPr>
              <p:nvPr/>
            </p:nvSpPr>
            <p:spPr bwMode="auto">
              <a:xfrm>
                <a:off x="109537" y="130175"/>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26627" name="文本框 24"/>
          <p:cNvSpPr>
            <a:spLocks noChangeArrowheads="1"/>
          </p:cNvSpPr>
          <p:nvPr/>
        </p:nvSpPr>
        <p:spPr bwMode="auto">
          <a:xfrm>
            <a:off x="4305300" y="3922713"/>
            <a:ext cx="3568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6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谢谢欣赏</a:t>
            </a:r>
            <a:endParaRPr lang="zh-CN" altLang="en-US"/>
          </a:p>
        </p:txBody>
      </p:sp>
      <p:sp>
        <p:nvSpPr>
          <p:cNvPr id="26628" name="文本框 16"/>
          <p:cNvSpPr>
            <a:spLocks noChangeArrowheads="1"/>
          </p:cNvSpPr>
          <p:nvPr/>
        </p:nvSpPr>
        <p:spPr bwMode="auto">
          <a:xfrm>
            <a:off x="4356100" y="4927600"/>
            <a:ext cx="340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 YOU FOR WATCHING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3"/>
          <p:cNvGrpSpPr/>
          <p:nvPr/>
        </p:nvGrpSpPr>
        <p:grpSpPr bwMode="auto">
          <a:xfrm>
            <a:off x="314325" y="2589213"/>
            <a:ext cx="11744325" cy="1679575"/>
            <a:chOff x="0" y="0"/>
            <a:chExt cx="6508750" cy="1311275"/>
          </a:xfrm>
        </p:grpSpPr>
        <p:sp>
          <p:nvSpPr>
            <p:cNvPr id="6158"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59"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60"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6147" name="矩形 7"/>
          <p:cNvSpPr>
            <a:spLocks noChangeArrowheads="1"/>
          </p:cNvSpPr>
          <p:nvPr/>
        </p:nvSpPr>
        <p:spPr bwMode="auto">
          <a:xfrm>
            <a:off x="5178425" y="3025775"/>
            <a:ext cx="6083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6148" name="组合 17"/>
          <p:cNvGrpSpPr/>
          <p:nvPr/>
        </p:nvGrpSpPr>
        <p:grpSpPr bwMode="auto">
          <a:xfrm>
            <a:off x="741363" y="1320800"/>
            <a:ext cx="4192587" cy="4213225"/>
            <a:chOff x="0" y="0"/>
            <a:chExt cx="1122362" cy="1127957"/>
          </a:xfrm>
        </p:grpSpPr>
        <p:grpSp>
          <p:nvGrpSpPr>
            <p:cNvPr id="6149" name="组合 8"/>
            <p:cNvGrpSpPr/>
            <p:nvPr/>
          </p:nvGrpSpPr>
          <p:grpSpPr bwMode="auto">
            <a:xfrm>
              <a:off x="0" y="0"/>
              <a:ext cx="1122362" cy="1127957"/>
              <a:chOff x="0" y="0"/>
              <a:chExt cx="3184525" cy="3200400"/>
            </a:xfrm>
          </p:grpSpPr>
          <p:sp>
            <p:nvSpPr>
              <p:cNvPr id="6151"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52"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6153"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6154"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6155" name="组合 13"/>
              <p:cNvGrpSpPr/>
              <p:nvPr/>
            </p:nvGrpSpPr>
            <p:grpSpPr bwMode="auto">
              <a:xfrm>
                <a:off x="374268" y="428729"/>
                <a:ext cx="2467358" cy="2338363"/>
                <a:chOff x="0" y="0"/>
                <a:chExt cx="1427163" cy="1352550"/>
              </a:xfrm>
            </p:grpSpPr>
            <p:sp>
              <p:nvSpPr>
                <p:cNvPr id="6156"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57"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6150" name="文本框 16"/>
            <p:cNvSpPr>
              <a:spLocks noChangeArrowheads="1"/>
            </p:cNvSpPr>
            <p:nvPr/>
          </p:nvSpPr>
          <p:spPr bwMode="auto">
            <a:xfrm>
              <a:off x="283054" y="71165"/>
              <a:ext cx="555339" cy="10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8"/>
          <p:cNvSpPr>
            <a:spLocks noChangeArrowheads="1"/>
          </p:cNvSpPr>
          <p:nvPr/>
        </p:nvSpPr>
        <p:spPr bwMode="auto">
          <a:xfrm>
            <a:off x="-15875" y="2022475"/>
            <a:ext cx="12244388" cy="421163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7171" name="图片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3363"/>
            <a:ext cx="30305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72"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b="5684"/>
          <a:stretch>
            <a:fillRect/>
          </a:stretch>
        </p:blipFill>
        <p:spPr bwMode="auto">
          <a:xfrm>
            <a:off x="9009063" y="1516063"/>
            <a:ext cx="32194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73" name="图片 42"/>
          <p:cNvPicPr>
            <a:picLocks noChangeAspect="1" noChangeArrowheads="1"/>
          </p:cNvPicPr>
          <p:nvPr/>
        </p:nvPicPr>
        <p:blipFill>
          <a:blip r:embed="rId4">
            <a:extLst>
              <a:ext uri="{28A0092B-C50C-407E-A947-70E740481C1C}">
                <a14:useLocalDpi xmlns:a14="http://schemas.microsoft.com/office/drawing/2010/main" val="0"/>
              </a:ext>
            </a:extLst>
          </a:blip>
          <a:srcRect l="-426" t="35692" r="426" b="15691"/>
          <a:stretch>
            <a:fillRect/>
          </a:stretch>
        </p:blipFill>
        <p:spPr bwMode="auto">
          <a:xfrm>
            <a:off x="2995613" y="1512888"/>
            <a:ext cx="313213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7174" name="图片 40"/>
          <p:cNvPicPr>
            <a:picLocks noChangeAspect="1" noChangeArrowheads="1"/>
          </p:cNvPicPr>
          <p:nvPr/>
        </p:nvPicPr>
        <p:blipFill>
          <a:blip r:embed="rId5">
            <a:extLst>
              <a:ext uri="{28A0092B-C50C-407E-A947-70E740481C1C}">
                <a14:useLocalDpi xmlns:a14="http://schemas.microsoft.com/office/drawing/2010/main" val="0"/>
              </a:ext>
            </a:extLst>
          </a:blip>
          <a:srcRect r="3090"/>
          <a:stretch>
            <a:fillRect/>
          </a:stretch>
        </p:blipFill>
        <p:spPr bwMode="auto">
          <a:xfrm>
            <a:off x="6107113" y="1525588"/>
            <a:ext cx="2986087"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7175" name="矩形 35"/>
          <p:cNvSpPr>
            <a:spLocks noChangeArrowheads="1"/>
          </p:cNvSpPr>
          <p:nvPr/>
        </p:nvSpPr>
        <p:spPr bwMode="auto">
          <a:xfrm>
            <a:off x="-15875" y="3511550"/>
            <a:ext cx="3113088" cy="182563"/>
          </a:xfrm>
          <a:prstGeom prst="rect">
            <a:avLst/>
          </a:prstGeom>
          <a:solidFill>
            <a:srgbClr val="14335D"/>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6" name="矩形 37"/>
          <p:cNvSpPr>
            <a:spLocks noChangeArrowheads="1"/>
          </p:cNvSpPr>
          <p:nvPr/>
        </p:nvSpPr>
        <p:spPr bwMode="auto">
          <a:xfrm>
            <a:off x="6103938" y="3511550"/>
            <a:ext cx="3113087" cy="182563"/>
          </a:xfrm>
          <a:prstGeom prst="rect">
            <a:avLst/>
          </a:prstGeom>
          <a:solidFill>
            <a:srgbClr val="AAC2A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7" name="矩形 38"/>
          <p:cNvSpPr>
            <a:spLocks noChangeArrowheads="1"/>
          </p:cNvSpPr>
          <p:nvPr/>
        </p:nvSpPr>
        <p:spPr bwMode="auto">
          <a:xfrm>
            <a:off x="9105900" y="3511550"/>
            <a:ext cx="3113088" cy="182563"/>
          </a:xfrm>
          <a:prstGeom prst="rect">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8" name="矩形 36"/>
          <p:cNvSpPr>
            <a:spLocks noChangeArrowheads="1"/>
          </p:cNvSpPr>
          <p:nvPr/>
        </p:nvSpPr>
        <p:spPr bwMode="auto">
          <a:xfrm>
            <a:off x="3014663" y="3511550"/>
            <a:ext cx="3081337" cy="182563"/>
          </a:xfrm>
          <a:prstGeom prst="rect">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179" name="矩形 43"/>
          <p:cNvSpPr>
            <a:spLocks noChangeArrowheads="1"/>
          </p:cNvSpPr>
          <p:nvPr/>
        </p:nvSpPr>
        <p:spPr bwMode="auto">
          <a:xfrm>
            <a:off x="963613" y="3840163"/>
            <a:ext cx="909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A5300F"/>
                </a:solidFill>
                <a:latin typeface="微软雅黑" panose="020B0503020204020204" pitchFamily="34" charset="-122"/>
                <a:ea typeface="微软雅黑" panose="020B0503020204020204" pitchFamily="34" charset="-122"/>
                <a:sym typeface="微软雅黑" panose="020B0503020204020204" pitchFamily="34" charset="-122"/>
              </a:rPr>
              <a:t>2011</a:t>
            </a:r>
            <a:endParaRPr lang="zh-CN" altLang="en-US" sz="2400">
              <a:solidFill>
                <a:srgbClr val="A5300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0" name="矩形 44"/>
          <p:cNvSpPr>
            <a:spLocks noChangeArrowheads="1"/>
          </p:cNvSpPr>
          <p:nvPr/>
        </p:nvSpPr>
        <p:spPr bwMode="auto">
          <a:xfrm>
            <a:off x="4100513" y="3840163"/>
            <a:ext cx="909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2012</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1" name="矩形 45"/>
          <p:cNvSpPr>
            <a:spLocks noChangeArrowheads="1"/>
          </p:cNvSpPr>
          <p:nvPr/>
        </p:nvSpPr>
        <p:spPr bwMode="auto">
          <a:xfrm>
            <a:off x="7223125" y="3840163"/>
            <a:ext cx="909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2013</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2" name="矩形 46"/>
          <p:cNvSpPr>
            <a:spLocks noChangeArrowheads="1"/>
          </p:cNvSpPr>
          <p:nvPr/>
        </p:nvSpPr>
        <p:spPr bwMode="auto">
          <a:xfrm>
            <a:off x="10163175" y="3841750"/>
            <a:ext cx="909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sym typeface="微软雅黑" panose="020B0503020204020204" pitchFamily="34" charset="-122"/>
              </a:rPr>
              <a:t>2014</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3" name="矩形 47"/>
          <p:cNvSpPr>
            <a:spLocks noChangeArrowheads="1"/>
          </p:cNvSpPr>
          <p:nvPr/>
        </p:nvSpPr>
        <p:spPr bwMode="auto">
          <a:xfrm>
            <a:off x="403225" y="4302125"/>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rgbClr val="A5300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7184" name="矩形 48"/>
          <p:cNvSpPr>
            <a:spLocks noChangeArrowheads="1"/>
          </p:cNvSpPr>
          <p:nvPr/>
        </p:nvSpPr>
        <p:spPr bwMode="auto">
          <a:xfrm>
            <a:off x="3441700"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7185" name="矩形 51"/>
          <p:cNvSpPr>
            <a:spLocks noChangeArrowheads="1"/>
          </p:cNvSpPr>
          <p:nvPr/>
        </p:nvSpPr>
        <p:spPr bwMode="auto">
          <a:xfrm>
            <a:off x="6583363"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7186" name="矩形 52"/>
          <p:cNvSpPr>
            <a:spLocks noChangeArrowheads="1"/>
          </p:cNvSpPr>
          <p:nvPr/>
        </p:nvSpPr>
        <p:spPr bwMode="auto">
          <a:xfrm>
            <a:off x="9640888" y="43021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800">
              <a:latin typeface="Arial" panose="020B0604020202020204" pitchFamily="34" charset="0"/>
            </a:endParaRPr>
          </a:p>
        </p:txBody>
      </p:sp>
      <p:sp>
        <p:nvSpPr>
          <p:cNvPr id="7187" name="矩形 54"/>
          <p:cNvSpPr>
            <a:spLocks noChangeArrowheads="1"/>
          </p:cNvSpPr>
          <p:nvPr/>
        </p:nvSpPr>
        <p:spPr bwMode="auto">
          <a:xfrm>
            <a:off x="163513" y="4799013"/>
            <a:ext cx="2651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8" name="矩形 54"/>
          <p:cNvSpPr>
            <a:spLocks noChangeArrowheads="1"/>
          </p:cNvSpPr>
          <p:nvPr/>
        </p:nvSpPr>
        <p:spPr bwMode="auto">
          <a:xfrm>
            <a:off x="3236913" y="4799013"/>
            <a:ext cx="26495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9" name="矩形 54"/>
          <p:cNvSpPr>
            <a:spLocks noChangeArrowheads="1"/>
          </p:cNvSpPr>
          <p:nvPr/>
        </p:nvSpPr>
        <p:spPr bwMode="auto">
          <a:xfrm>
            <a:off x="6335713" y="4799013"/>
            <a:ext cx="26495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0" name="矩形 54"/>
          <p:cNvSpPr>
            <a:spLocks noChangeArrowheads="1"/>
          </p:cNvSpPr>
          <p:nvPr/>
        </p:nvSpPr>
        <p:spPr bwMode="auto">
          <a:xfrm>
            <a:off x="9331325" y="4799013"/>
            <a:ext cx="2651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91" name="组合 24"/>
          <p:cNvGrpSpPr/>
          <p:nvPr/>
        </p:nvGrpSpPr>
        <p:grpSpPr bwMode="auto">
          <a:xfrm>
            <a:off x="49213" y="201613"/>
            <a:ext cx="5791200" cy="827087"/>
            <a:chOff x="0" y="0"/>
            <a:chExt cx="6508750" cy="1311275"/>
          </a:xfrm>
        </p:grpSpPr>
        <p:sp>
          <p:nvSpPr>
            <p:cNvPr id="7202"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03"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04"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7192" name="矩形 33"/>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7193" name="组合 34"/>
          <p:cNvGrpSpPr/>
          <p:nvPr/>
        </p:nvGrpSpPr>
        <p:grpSpPr bwMode="auto">
          <a:xfrm>
            <a:off x="185738" y="25400"/>
            <a:ext cx="1122362" cy="1128713"/>
            <a:chOff x="0" y="0"/>
            <a:chExt cx="3184525" cy="3200400"/>
          </a:xfrm>
        </p:grpSpPr>
        <p:sp>
          <p:nvSpPr>
            <p:cNvPr id="7195"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96"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197"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198"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7199" name="组合 43"/>
            <p:cNvGrpSpPr/>
            <p:nvPr/>
          </p:nvGrpSpPr>
          <p:grpSpPr bwMode="auto">
            <a:xfrm>
              <a:off x="374268" y="428729"/>
              <a:ext cx="2467358" cy="2338363"/>
              <a:chOff x="0" y="0"/>
              <a:chExt cx="1427163" cy="1352550"/>
            </a:xfrm>
          </p:grpSpPr>
          <p:sp>
            <p:nvSpPr>
              <p:cNvPr id="7200"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01"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7194" name="文本框 46"/>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5"/>
          <p:cNvSpPr>
            <a:spLocks noChangeArrowheads="1"/>
          </p:cNvSpPr>
          <p:nvPr/>
        </p:nvSpPr>
        <p:spPr bwMode="auto">
          <a:xfrm>
            <a:off x="0" y="1395413"/>
            <a:ext cx="3736975" cy="2451100"/>
          </a:xfrm>
          <a:prstGeom prst="rect">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5" name="矩形 6"/>
          <p:cNvSpPr>
            <a:spLocks noChangeArrowheads="1"/>
          </p:cNvSpPr>
          <p:nvPr/>
        </p:nvSpPr>
        <p:spPr bwMode="auto">
          <a:xfrm>
            <a:off x="8445500" y="1392238"/>
            <a:ext cx="3770313" cy="2454275"/>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8196" name="图片 4"/>
          <p:cNvPicPr>
            <a:picLocks noChangeAspect="1" noChangeArrowheads="1"/>
          </p:cNvPicPr>
          <p:nvPr/>
        </p:nvPicPr>
        <p:blipFill>
          <a:blip r:embed="rId2">
            <a:extLst>
              <a:ext uri="{28A0092B-C50C-407E-A947-70E740481C1C}">
                <a14:useLocalDpi xmlns:a14="http://schemas.microsoft.com/office/drawing/2010/main" val="0"/>
              </a:ext>
            </a:extLst>
          </a:blip>
          <a:srcRect b="7921"/>
          <a:stretch>
            <a:fillRect/>
          </a:stretch>
        </p:blipFill>
        <p:spPr bwMode="auto">
          <a:xfrm>
            <a:off x="2984500" y="1392238"/>
            <a:ext cx="62182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197" name="直角三角形 7"/>
          <p:cNvSpPr>
            <a:spLocks noChangeArrowheads="1"/>
          </p:cNvSpPr>
          <p:nvPr/>
        </p:nvSpPr>
        <p:spPr bwMode="auto">
          <a:xfrm rot="-8118184">
            <a:off x="2463800" y="2109788"/>
            <a:ext cx="1023938" cy="1025525"/>
          </a:xfrm>
          <a:prstGeom prst="rtTriangle">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8" name="直角三角形 10"/>
          <p:cNvSpPr>
            <a:spLocks noChangeArrowheads="1"/>
          </p:cNvSpPr>
          <p:nvPr/>
        </p:nvSpPr>
        <p:spPr bwMode="auto">
          <a:xfrm rot="2680177">
            <a:off x="8699500" y="2109788"/>
            <a:ext cx="1025525" cy="1025525"/>
          </a:xfrm>
          <a:prstGeom prst="rtTriangle">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99" name="矩形 12"/>
          <p:cNvSpPr>
            <a:spLocks noChangeArrowheads="1"/>
          </p:cNvSpPr>
          <p:nvPr/>
        </p:nvSpPr>
        <p:spPr bwMode="auto">
          <a:xfrm>
            <a:off x="1166813" y="4446588"/>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8200" name="矩形 13"/>
          <p:cNvSpPr>
            <a:spLocks noChangeArrowheads="1"/>
          </p:cNvSpPr>
          <p:nvPr/>
        </p:nvSpPr>
        <p:spPr bwMode="auto">
          <a:xfrm>
            <a:off x="1182688" y="4902200"/>
            <a:ext cx="98377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1" name="直接连接符 14"/>
          <p:cNvSpPr>
            <a:spLocks noChangeShapeType="1"/>
          </p:cNvSpPr>
          <p:nvPr/>
        </p:nvSpPr>
        <p:spPr bwMode="auto">
          <a:xfrm>
            <a:off x="1227138" y="4924425"/>
            <a:ext cx="2525712"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8202" name="矩形 15"/>
          <p:cNvSpPr>
            <a:spLocks noChangeArrowheads="1"/>
          </p:cNvSpPr>
          <p:nvPr/>
        </p:nvSpPr>
        <p:spPr bwMode="auto">
          <a:xfrm>
            <a:off x="215900" y="2432050"/>
            <a:ext cx="27368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年终总结是人们对一年来的工作学习进行回顾和分析，从中找出经验和教训，引出规律性认识</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3"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8204" name="直接连接符 17"/>
          <p:cNvSpPr>
            <a:spLocks noChangeShapeType="1"/>
          </p:cNvSpPr>
          <p:nvPr/>
        </p:nvSpPr>
        <p:spPr bwMode="auto">
          <a:xfrm>
            <a:off x="242888" y="2260600"/>
            <a:ext cx="2524125" cy="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8205" name="矩形 18"/>
          <p:cNvSpPr>
            <a:spLocks noChangeArrowheads="1"/>
          </p:cNvSpPr>
          <p:nvPr/>
        </p:nvSpPr>
        <p:spPr bwMode="auto">
          <a:xfrm>
            <a:off x="9439275" y="2447925"/>
            <a:ext cx="2747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年终总结是人们对一年来的工作学习进行回顾和分析，从中找出经验和教训，引出规律性认识</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6"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8207" name="直接连接符 20"/>
          <p:cNvSpPr>
            <a:spLocks noChangeShapeType="1"/>
          </p:cNvSpPr>
          <p:nvPr/>
        </p:nvSpPr>
        <p:spPr bwMode="auto">
          <a:xfrm>
            <a:off x="9466263" y="2276475"/>
            <a:ext cx="2525712" cy="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8208" name="组合 18"/>
          <p:cNvGrpSpPr/>
          <p:nvPr/>
        </p:nvGrpSpPr>
        <p:grpSpPr bwMode="auto">
          <a:xfrm>
            <a:off x="49213" y="201613"/>
            <a:ext cx="5791200" cy="827087"/>
            <a:chOff x="0" y="0"/>
            <a:chExt cx="6508750" cy="1311275"/>
          </a:xfrm>
        </p:grpSpPr>
        <p:sp>
          <p:nvSpPr>
            <p:cNvPr id="8219"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20"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21"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8209" name="矩形 25"/>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8210" name="组合 26"/>
          <p:cNvGrpSpPr/>
          <p:nvPr/>
        </p:nvGrpSpPr>
        <p:grpSpPr bwMode="auto">
          <a:xfrm>
            <a:off x="185738" y="25400"/>
            <a:ext cx="1122362" cy="1128713"/>
            <a:chOff x="0" y="0"/>
            <a:chExt cx="3184525" cy="3200400"/>
          </a:xfrm>
        </p:grpSpPr>
        <p:sp>
          <p:nvSpPr>
            <p:cNvPr id="8212"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13"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214"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215"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8216" name="组合 31"/>
            <p:cNvGrpSpPr/>
            <p:nvPr/>
          </p:nvGrpSpPr>
          <p:grpSpPr bwMode="auto">
            <a:xfrm>
              <a:off x="374268" y="428729"/>
              <a:ext cx="2467358" cy="2338363"/>
              <a:chOff x="0" y="0"/>
              <a:chExt cx="1427163" cy="1352550"/>
            </a:xfrm>
          </p:grpSpPr>
          <p:sp>
            <p:nvSpPr>
              <p:cNvPr id="8217"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18"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8211" name="文本框 34"/>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7"/>
          <p:cNvSpPr>
            <a:spLocks noChangeArrowheads="1"/>
          </p:cNvSpPr>
          <p:nvPr/>
        </p:nvSpPr>
        <p:spPr bwMode="auto">
          <a:xfrm>
            <a:off x="0" y="1474788"/>
            <a:ext cx="1797050" cy="1854200"/>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219" name="矩形 2"/>
          <p:cNvSpPr>
            <a:spLocks noChangeArrowheads="1"/>
          </p:cNvSpPr>
          <p:nvPr/>
        </p:nvSpPr>
        <p:spPr bwMode="auto">
          <a:xfrm>
            <a:off x="4398963" y="1474788"/>
            <a:ext cx="6227762" cy="1854200"/>
          </a:xfrm>
          <a:prstGeom prst="rect">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9220" name="图片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474788"/>
            <a:ext cx="27813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1" name="矩形 35"/>
          <p:cNvSpPr>
            <a:spLocks noChangeArrowheads="1"/>
          </p:cNvSpPr>
          <p:nvPr/>
        </p:nvSpPr>
        <p:spPr bwMode="auto">
          <a:xfrm>
            <a:off x="4587875" y="2155825"/>
            <a:ext cx="5848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solidFill>
                  <a:schemeClr val="bg1"/>
                </a:solidFill>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2" name="矩形 36"/>
          <p:cNvSpPr>
            <a:spLocks noChangeArrowheads="1"/>
          </p:cNvSpPr>
          <p:nvPr/>
        </p:nvSpPr>
        <p:spPr bwMode="auto">
          <a:xfrm>
            <a:off x="4540250" y="15779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9223" name="直接连接符 39"/>
          <p:cNvSpPr>
            <a:spLocks noChangeShapeType="1"/>
          </p:cNvSpPr>
          <p:nvPr/>
        </p:nvSpPr>
        <p:spPr bwMode="auto">
          <a:xfrm>
            <a:off x="4614863" y="2071688"/>
            <a:ext cx="2525712" cy="1587"/>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9224" name="矩形 42"/>
          <p:cNvSpPr>
            <a:spLocks noChangeArrowheads="1"/>
          </p:cNvSpPr>
          <p:nvPr/>
        </p:nvSpPr>
        <p:spPr bwMode="auto">
          <a:xfrm>
            <a:off x="1182688" y="4010025"/>
            <a:ext cx="2646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9225" name="矩形 44"/>
          <p:cNvSpPr>
            <a:spLocks noChangeArrowheads="1"/>
          </p:cNvSpPr>
          <p:nvPr/>
        </p:nvSpPr>
        <p:spPr bwMode="auto">
          <a:xfrm>
            <a:off x="1182688" y="4486275"/>
            <a:ext cx="98377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6" name="直接连接符 45"/>
          <p:cNvSpPr>
            <a:spLocks noChangeShapeType="1"/>
          </p:cNvSpPr>
          <p:nvPr/>
        </p:nvSpPr>
        <p:spPr bwMode="auto">
          <a:xfrm>
            <a:off x="1243013" y="4486275"/>
            <a:ext cx="2525712" cy="1588"/>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9227" name="组合 12"/>
          <p:cNvGrpSpPr/>
          <p:nvPr/>
        </p:nvGrpSpPr>
        <p:grpSpPr bwMode="auto">
          <a:xfrm>
            <a:off x="49213" y="201613"/>
            <a:ext cx="5791200" cy="827087"/>
            <a:chOff x="0" y="0"/>
            <a:chExt cx="6508750" cy="1311275"/>
          </a:xfrm>
        </p:grpSpPr>
        <p:sp>
          <p:nvSpPr>
            <p:cNvPr id="9238"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39"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40"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9228" name="矩形 18"/>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9229" name="组合 19"/>
          <p:cNvGrpSpPr/>
          <p:nvPr/>
        </p:nvGrpSpPr>
        <p:grpSpPr bwMode="auto">
          <a:xfrm>
            <a:off x="185738" y="25400"/>
            <a:ext cx="1122362" cy="1128713"/>
            <a:chOff x="0" y="0"/>
            <a:chExt cx="3184525" cy="3200400"/>
          </a:xfrm>
        </p:grpSpPr>
        <p:sp>
          <p:nvSpPr>
            <p:cNvPr id="9231"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32"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3"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234"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9235" name="组合 24"/>
            <p:cNvGrpSpPr/>
            <p:nvPr/>
          </p:nvGrpSpPr>
          <p:grpSpPr bwMode="auto">
            <a:xfrm>
              <a:off x="374268" y="428729"/>
              <a:ext cx="2467358" cy="2338363"/>
              <a:chOff x="0" y="0"/>
              <a:chExt cx="1427163" cy="1352550"/>
            </a:xfrm>
          </p:grpSpPr>
          <p:sp>
            <p:nvSpPr>
              <p:cNvPr id="9236"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37"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9230" name="文本框 27"/>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4"/>
          <p:cNvSpPr>
            <a:spLocks noChangeArrowheads="1"/>
          </p:cNvSpPr>
          <p:nvPr/>
        </p:nvSpPr>
        <p:spPr bwMode="auto">
          <a:xfrm>
            <a:off x="923925" y="2351088"/>
            <a:ext cx="5111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3" name="矩形 7"/>
          <p:cNvSpPr>
            <a:spLocks noChangeArrowheads="1"/>
          </p:cNvSpPr>
          <p:nvPr/>
        </p:nvSpPr>
        <p:spPr bwMode="auto">
          <a:xfrm>
            <a:off x="1338263" y="1524000"/>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pic>
        <p:nvPicPr>
          <p:cNvPr id="10244" name="图片 10"/>
          <p:cNvPicPr>
            <a:picLocks noChangeAspect="1" noChangeArrowheads="1"/>
          </p:cNvPicPr>
          <p:nvPr/>
        </p:nvPicPr>
        <p:blipFill>
          <a:blip r:embed="rId2">
            <a:extLst>
              <a:ext uri="{28A0092B-C50C-407E-A947-70E740481C1C}">
                <a14:useLocalDpi xmlns:a14="http://schemas.microsoft.com/office/drawing/2010/main" val="0"/>
              </a:ext>
            </a:extLst>
          </a:blip>
          <a:srcRect t="-69" b="-2"/>
          <a:stretch>
            <a:fillRect/>
          </a:stretch>
        </p:blipFill>
        <p:spPr bwMode="auto">
          <a:xfrm>
            <a:off x="6415088" y="1465263"/>
            <a:ext cx="5800725"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0245" name="矩形 16"/>
          <p:cNvSpPr>
            <a:spLocks noChangeArrowheads="1"/>
          </p:cNvSpPr>
          <p:nvPr/>
        </p:nvSpPr>
        <p:spPr bwMode="auto">
          <a:xfrm>
            <a:off x="908050" y="4746625"/>
            <a:ext cx="51117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6" name="矩形 17"/>
          <p:cNvSpPr>
            <a:spLocks noChangeArrowheads="1"/>
          </p:cNvSpPr>
          <p:nvPr/>
        </p:nvSpPr>
        <p:spPr bwMode="auto">
          <a:xfrm>
            <a:off x="1322388" y="3919538"/>
            <a:ext cx="2646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grpSp>
        <p:nvGrpSpPr>
          <p:cNvPr id="10247" name="组合 10"/>
          <p:cNvGrpSpPr/>
          <p:nvPr/>
        </p:nvGrpSpPr>
        <p:grpSpPr bwMode="auto">
          <a:xfrm>
            <a:off x="49213" y="201613"/>
            <a:ext cx="5791200" cy="827087"/>
            <a:chOff x="0" y="0"/>
            <a:chExt cx="6508750" cy="1311275"/>
          </a:xfrm>
        </p:grpSpPr>
        <p:sp>
          <p:nvSpPr>
            <p:cNvPr id="10258"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9"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0"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0248" name="矩形 18"/>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0249" name="组合 19"/>
          <p:cNvGrpSpPr/>
          <p:nvPr/>
        </p:nvGrpSpPr>
        <p:grpSpPr bwMode="auto">
          <a:xfrm>
            <a:off x="185738" y="25400"/>
            <a:ext cx="1122362" cy="1128713"/>
            <a:chOff x="0" y="0"/>
            <a:chExt cx="3184525" cy="3200400"/>
          </a:xfrm>
        </p:grpSpPr>
        <p:sp>
          <p:nvSpPr>
            <p:cNvPr id="10251"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2"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0253"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0254"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0255" name="组合 24"/>
            <p:cNvGrpSpPr/>
            <p:nvPr/>
          </p:nvGrpSpPr>
          <p:grpSpPr bwMode="auto">
            <a:xfrm>
              <a:off x="374268" y="428729"/>
              <a:ext cx="2467358" cy="2338363"/>
              <a:chOff x="0" y="0"/>
              <a:chExt cx="1427163" cy="1352550"/>
            </a:xfrm>
          </p:grpSpPr>
          <p:sp>
            <p:nvSpPr>
              <p:cNvPr id="10256"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7"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0250" name="文本框 27"/>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3"/>
          <p:cNvGrpSpPr/>
          <p:nvPr/>
        </p:nvGrpSpPr>
        <p:grpSpPr bwMode="auto">
          <a:xfrm>
            <a:off x="314325" y="2589213"/>
            <a:ext cx="11744325" cy="1679575"/>
            <a:chOff x="0" y="0"/>
            <a:chExt cx="6508750" cy="1311275"/>
          </a:xfrm>
        </p:grpSpPr>
        <p:sp>
          <p:nvSpPr>
            <p:cNvPr id="11278"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9"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80"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1267" name="矩形 7"/>
          <p:cNvSpPr>
            <a:spLocks noChangeArrowheads="1"/>
          </p:cNvSpPr>
          <p:nvPr/>
        </p:nvSpPr>
        <p:spPr bwMode="auto">
          <a:xfrm>
            <a:off x="5178425" y="3025775"/>
            <a:ext cx="6083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1268" name="组合 17"/>
          <p:cNvGrpSpPr/>
          <p:nvPr/>
        </p:nvGrpSpPr>
        <p:grpSpPr bwMode="auto">
          <a:xfrm>
            <a:off x="741363" y="1320800"/>
            <a:ext cx="4192587" cy="4213225"/>
            <a:chOff x="0" y="0"/>
            <a:chExt cx="1122362" cy="1127957"/>
          </a:xfrm>
        </p:grpSpPr>
        <p:grpSp>
          <p:nvGrpSpPr>
            <p:cNvPr id="11269" name="组合 8"/>
            <p:cNvGrpSpPr/>
            <p:nvPr/>
          </p:nvGrpSpPr>
          <p:grpSpPr bwMode="auto">
            <a:xfrm>
              <a:off x="0" y="0"/>
              <a:ext cx="1122362" cy="1127957"/>
              <a:chOff x="0" y="0"/>
              <a:chExt cx="3184525" cy="3200400"/>
            </a:xfrm>
          </p:grpSpPr>
          <p:sp>
            <p:nvSpPr>
              <p:cNvPr id="11271"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2"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11273"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Calibri" panose="020F0502020204030204" pitchFamily="34" charset="0"/>
                  <a:sym typeface="宋体" panose="02010600030101010101" pitchFamily="2" charset="-122"/>
                </a:endParaRPr>
              </a:p>
            </p:txBody>
          </p:sp>
          <p:sp>
            <p:nvSpPr>
              <p:cNvPr id="11274"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1275" name="组合 13"/>
              <p:cNvGrpSpPr/>
              <p:nvPr/>
            </p:nvGrpSpPr>
            <p:grpSpPr bwMode="auto">
              <a:xfrm>
                <a:off x="374268" y="428729"/>
                <a:ext cx="2467358" cy="2338363"/>
                <a:chOff x="0" y="0"/>
                <a:chExt cx="1427163" cy="1352550"/>
              </a:xfrm>
            </p:grpSpPr>
            <p:sp>
              <p:nvSpPr>
                <p:cNvPr id="11276"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7"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1270" name="文本框 16"/>
            <p:cNvSpPr>
              <a:spLocks noChangeArrowheads="1"/>
            </p:cNvSpPr>
            <p:nvPr/>
          </p:nvSpPr>
          <p:spPr bwMode="auto">
            <a:xfrm>
              <a:off x="283054" y="71165"/>
              <a:ext cx="555339" cy="10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9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7"/>
          <p:cNvSpPr>
            <a:spLocks noChangeArrowheads="1"/>
          </p:cNvSpPr>
          <p:nvPr/>
        </p:nvSpPr>
        <p:spPr bwMode="auto">
          <a:xfrm>
            <a:off x="6494463" y="1006475"/>
            <a:ext cx="2646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12291" name="矩形 18"/>
          <p:cNvSpPr>
            <a:spLocks noChangeArrowheads="1"/>
          </p:cNvSpPr>
          <p:nvPr/>
        </p:nvSpPr>
        <p:spPr bwMode="auto">
          <a:xfrm>
            <a:off x="6494463" y="1574800"/>
            <a:ext cx="5645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2" name="直接连接符 19"/>
          <p:cNvSpPr>
            <a:spLocks noChangeShapeType="1"/>
          </p:cNvSpPr>
          <p:nvPr/>
        </p:nvSpPr>
        <p:spPr bwMode="auto">
          <a:xfrm>
            <a:off x="6554788" y="1482725"/>
            <a:ext cx="2525712"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2293" name="圆角矩形 7"/>
          <p:cNvSpPr>
            <a:spLocks noChangeArrowheads="1"/>
          </p:cNvSpPr>
          <p:nvPr/>
        </p:nvSpPr>
        <p:spPr bwMode="auto">
          <a:xfrm>
            <a:off x="4316413" y="1343025"/>
            <a:ext cx="1252537" cy="1606550"/>
          </a:xfrm>
          <a:prstGeom prst="rect">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4" name="圆角矩形 7"/>
          <p:cNvSpPr>
            <a:spLocks noChangeArrowheads="1"/>
          </p:cNvSpPr>
          <p:nvPr/>
        </p:nvSpPr>
        <p:spPr bwMode="auto">
          <a:xfrm>
            <a:off x="663575" y="1362075"/>
            <a:ext cx="1309688" cy="1560513"/>
          </a:xfrm>
          <a:prstGeom prst="rect">
            <a:avLst/>
          </a:prstGeom>
          <a:solidFill>
            <a:srgbClr val="AAC2A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295" name="圆角矩形 1"/>
          <p:cNvSpPr>
            <a:spLocks noChangeArrowheads="1"/>
          </p:cNvSpPr>
          <p:nvPr/>
        </p:nvSpPr>
        <p:spPr bwMode="auto">
          <a:xfrm>
            <a:off x="765175" y="1482725"/>
            <a:ext cx="1122363" cy="1325563"/>
          </a:xfrm>
          <a:prstGeom prst="rect">
            <a:avLst/>
          </a:prstGeom>
          <a:solidFill>
            <a:srgbClr val="D10E0C"/>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12296" name="圆角矩形 3"/>
          <p:cNvSpPr>
            <a:spLocks noChangeArrowheads="1"/>
          </p:cNvSpPr>
          <p:nvPr/>
        </p:nvSpPr>
        <p:spPr bwMode="auto">
          <a:xfrm>
            <a:off x="4414838" y="1498600"/>
            <a:ext cx="1027112" cy="1285875"/>
          </a:xfrm>
          <a:prstGeom prst="rect">
            <a:avLst/>
          </a:pr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7" name="矩形 5"/>
          <p:cNvSpPr>
            <a:spLocks noChangeArrowheads="1"/>
          </p:cNvSpPr>
          <p:nvPr/>
        </p:nvSpPr>
        <p:spPr bwMode="auto">
          <a:xfrm>
            <a:off x="1974850" y="1866900"/>
            <a:ext cx="2020888" cy="184150"/>
          </a:xfrm>
          <a:prstGeom prst="rect">
            <a:avLst/>
          </a:pr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8" name="直角三角形 6"/>
          <p:cNvSpPr>
            <a:spLocks noChangeArrowheads="1"/>
          </p:cNvSpPr>
          <p:nvPr/>
        </p:nvSpPr>
        <p:spPr bwMode="auto">
          <a:xfrm>
            <a:off x="3884613" y="1719263"/>
            <a:ext cx="441325" cy="331787"/>
          </a:xfrm>
          <a:prstGeom prst="rtTriangle">
            <a:avLst/>
          </a:prstGeom>
          <a:solidFill>
            <a:srgbClr val="AAC2AC"/>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299" name="矩形 7"/>
          <p:cNvSpPr>
            <a:spLocks noChangeArrowheads="1"/>
          </p:cNvSpPr>
          <p:nvPr/>
        </p:nvSpPr>
        <p:spPr bwMode="auto">
          <a:xfrm>
            <a:off x="2306638" y="2271713"/>
            <a:ext cx="2019300" cy="182562"/>
          </a:xfrm>
          <a:prstGeom prst="rect">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0" name="直角三角形 8"/>
          <p:cNvSpPr>
            <a:spLocks noChangeArrowheads="1"/>
          </p:cNvSpPr>
          <p:nvPr/>
        </p:nvSpPr>
        <p:spPr bwMode="auto">
          <a:xfrm flipH="1" flipV="1">
            <a:off x="1974850" y="2271713"/>
            <a:ext cx="441325" cy="330200"/>
          </a:xfrm>
          <a:prstGeom prst="rtTriangl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1" name="流程图: 过程 10"/>
          <p:cNvSpPr>
            <a:spLocks noChangeArrowheads="1"/>
          </p:cNvSpPr>
          <p:nvPr/>
        </p:nvSpPr>
        <p:spPr bwMode="auto">
          <a:xfrm>
            <a:off x="965200" y="1708150"/>
            <a:ext cx="715963" cy="871538"/>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800">
              <a:latin typeface="Arial" panose="020B0604020202020204" pitchFamily="34" charset="0"/>
            </a:endParaRPr>
          </a:p>
        </p:txBody>
      </p:sp>
      <p:sp>
        <p:nvSpPr>
          <p:cNvPr id="12302" name="流程图: 过程 11"/>
          <p:cNvSpPr>
            <a:spLocks noChangeArrowheads="1"/>
          </p:cNvSpPr>
          <p:nvPr/>
        </p:nvSpPr>
        <p:spPr bwMode="auto">
          <a:xfrm>
            <a:off x="4579938" y="1719263"/>
            <a:ext cx="715962" cy="87312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800">
              <a:latin typeface="Arial" panose="020B0604020202020204" pitchFamily="34" charset="0"/>
            </a:endParaRPr>
          </a:p>
        </p:txBody>
      </p:sp>
      <p:sp>
        <p:nvSpPr>
          <p:cNvPr id="12303" name="文本框 19"/>
          <p:cNvSpPr>
            <a:spLocks noChangeArrowheads="1"/>
          </p:cNvSpPr>
          <p:nvPr/>
        </p:nvSpPr>
        <p:spPr bwMode="auto">
          <a:xfrm>
            <a:off x="3124200" y="1658938"/>
            <a:ext cx="74453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8000" tIns="3600" rIns="10800" bIns="36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zh-CN" altLang="en-US" sz="1400" b="1">
                <a:latin typeface="Times New Roman" panose="02020603050405020304" pitchFamily="18" charset="0"/>
                <a:ea typeface="微软雅黑" panose="020B0503020204020204" pitchFamily="34" charset="-122"/>
                <a:sym typeface="Times New Roman" panose="02020603050405020304" pitchFamily="18" charset="0"/>
              </a:rPr>
              <a:t>添加文字</a:t>
            </a:r>
            <a:endParaRPr lang="zh-CN" altLang="en-US" sz="1800">
              <a:latin typeface="Arial" panose="020B0604020202020204" pitchFamily="34" charset="0"/>
            </a:endParaRPr>
          </a:p>
        </p:txBody>
      </p:sp>
      <p:sp>
        <p:nvSpPr>
          <p:cNvPr id="12304" name="文本框 19"/>
          <p:cNvSpPr>
            <a:spLocks noChangeArrowheads="1"/>
          </p:cNvSpPr>
          <p:nvPr/>
        </p:nvSpPr>
        <p:spPr bwMode="auto">
          <a:xfrm>
            <a:off x="2414588" y="2457450"/>
            <a:ext cx="779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8000" tIns="3600" rIns="10800" bIns="36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400" b="1">
                <a:latin typeface="Times New Roman" panose="02020603050405020304" pitchFamily="18" charset="0"/>
                <a:ea typeface="微软雅黑" panose="020B0503020204020204" pitchFamily="34" charset="-122"/>
                <a:sym typeface="Times New Roman" panose="02020603050405020304" pitchFamily="18" charset="0"/>
              </a:rPr>
              <a:t>添加文字</a:t>
            </a:r>
            <a:endParaRPr lang="zh-CN" altLang="en-US" sz="1800">
              <a:latin typeface="Arial" panose="020B0604020202020204" pitchFamily="34" charset="0"/>
            </a:endParaRPr>
          </a:p>
        </p:txBody>
      </p:sp>
      <p:sp>
        <p:nvSpPr>
          <p:cNvPr id="12305" name="文本框 20"/>
          <p:cNvSpPr>
            <a:spLocks noChangeArrowheads="1"/>
          </p:cNvSpPr>
          <p:nvPr/>
        </p:nvSpPr>
        <p:spPr bwMode="auto">
          <a:xfrm>
            <a:off x="1974850" y="2055813"/>
            <a:ext cx="2351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8000" tIns="3600" rIns="10800" bIns="36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b="1">
                <a:latin typeface="Times New Roman" panose="02020603050405020304" pitchFamily="18" charset="0"/>
                <a:ea typeface="微软雅黑" panose="020B0503020204020204" pitchFamily="34" charset="-122"/>
                <a:sym typeface="Times New Roman" panose="02020603050405020304" pitchFamily="18" charset="0"/>
              </a:rPr>
              <a:t>添加文字</a:t>
            </a:r>
            <a:endParaRPr lang="zh-CN" altLang="en-US" sz="1800">
              <a:latin typeface="Arial" panose="020B0604020202020204" pitchFamily="34" charset="0"/>
            </a:endParaRPr>
          </a:p>
        </p:txBody>
      </p:sp>
      <p:sp>
        <p:nvSpPr>
          <p:cNvPr id="12306" name="矩形 32"/>
          <p:cNvSpPr>
            <a:spLocks noChangeArrowheads="1"/>
          </p:cNvSpPr>
          <p:nvPr/>
        </p:nvSpPr>
        <p:spPr bwMode="auto">
          <a:xfrm>
            <a:off x="371475" y="398462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点击此处添加标题</a:t>
            </a:r>
            <a:endParaRPr lang="zh-CN" altLang="en-US" sz="1800">
              <a:latin typeface="Arial" panose="020B0604020202020204" pitchFamily="34" charset="0"/>
            </a:endParaRPr>
          </a:p>
        </p:txBody>
      </p:sp>
      <p:sp>
        <p:nvSpPr>
          <p:cNvPr id="12307" name="矩形 33"/>
          <p:cNvSpPr>
            <a:spLocks noChangeArrowheads="1"/>
          </p:cNvSpPr>
          <p:nvPr/>
        </p:nvSpPr>
        <p:spPr bwMode="auto">
          <a:xfrm>
            <a:off x="371475" y="4633913"/>
            <a:ext cx="5645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sym typeface="宋体" panose="02010600030101010101" pitchFamily="2" charset="-122"/>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8" name="直接连接符 34"/>
          <p:cNvSpPr>
            <a:spLocks noChangeShapeType="1"/>
          </p:cNvSpPr>
          <p:nvPr/>
        </p:nvSpPr>
        <p:spPr bwMode="auto">
          <a:xfrm>
            <a:off x="431800" y="4462463"/>
            <a:ext cx="2525713" cy="1587"/>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2309" name="矩形 35"/>
          <p:cNvSpPr>
            <a:spLocks noChangeArrowheads="1"/>
          </p:cNvSpPr>
          <p:nvPr/>
        </p:nvSpPr>
        <p:spPr bwMode="auto">
          <a:xfrm>
            <a:off x="6684963" y="4329113"/>
            <a:ext cx="3851275" cy="273050"/>
          </a:xfrm>
          <a:prstGeom prst="rect">
            <a:avLst/>
          </a:prstGeom>
          <a:solidFill>
            <a:srgbClr val="305862"/>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Calibri" panose="020F0502020204030204" pitchFamily="34" charset="0"/>
                <a:sym typeface="Calibri" panose="020F0502020204030204" pitchFamily="34" charset="0"/>
              </a:rPr>
              <a:t>80</a:t>
            </a:r>
            <a:endParaRPr lang="zh-CN" altLang="en-US">
              <a:solidFill>
                <a:srgbClr val="FFFFFF"/>
              </a:solidFill>
              <a:latin typeface="宋体" panose="02010600030101010101" pitchFamily="2" charset="-122"/>
              <a:sym typeface="宋体" panose="02010600030101010101" pitchFamily="2" charset="-122"/>
            </a:endParaRPr>
          </a:p>
        </p:txBody>
      </p:sp>
      <p:sp>
        <p:nvSpPr>
          <p:cNvPr id="12310" name="矩形 36"/>
          <p:cNvSpPr>
            <a:spLocks noChangeArrowheads="1"/>
          </p:cNvSpPr>
          <p:nvPr/>
        </p:nvSpPr>
        <p:spPr bwMode="auto">
          <a:xfrm>
            <a:off x="6684963" y="4789488"/>
            <a:ext cx="2889250" cy="276225"/>
          </a:xfrm>
          <a:prstGeom prst="rect">
            <a:avLst/>
          </a:prstGeom>
          <a:solidFill>
            <a:srgbClr val="D10E0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Calibri" panose="020F0502020204030204" pitchFamily="34" charset="0"/>
                <a:sym typeface="Calibri" panose="020F0502020204030204" pitchFamily="34" charset="0"/>
              </a:rPr>
              <a:t>60</a:t>
            </a:r>
            <a:endParaRPr lang="zh-CN" altLang="en-US">
              <a:solidFill>
                <a:srgbClr val="FFFFFF"/>
              </a:solidFill>
              <a:latin typeface="宋体" panose="02010600030101010101" pitchFamily="2" charset="-122"/>
              <a:sym typeface="宋体" panose="02010600030101010101" pitchFamily="2" charset="-122"/>
            </a:endParaRPr>
          </a:p>
        </p:txBody>
      </p:sp>
      <p:sp>
        <p:nvSpPr>
          <p:cNvPr id="12311" name="矩形 37"/>
          <p:cNvSpPr>
            <a:spLocks noChangeArrowheads="1"/>
          </p:cNvSpPr>
          <p:nvPr/>
        </p:nvSpPr>
        <p:spPr bwMode="auto">
          <a:xfrm>
            <a:off x="6684963" y="5267325"/>
            <a:ext cx="3221037" cy="273050"/>
          </a:xfrm>
          <a:prstGeom prst="rect">
            <a:avLst/>
          </a:prstGeom>
          <a:solidFill>
            <a:srgbClr val="DA5946"/>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Calibri" panose="020F0502020204030204" pitchFamily="34" charset="0"/>
                <a:sym typeface="Calibri" panose="020F0502020204030204" pitchFamily="34" charset="0"/>
              </a:rPr>
              <a:t>65</a:t>
            </a:r>
            <a:endParaRPr lang="zh-CN" altLang="en-US">
              <a:solidFill>
                <a:srgbClr val="FFFFFF"/>
              </a:solidFill>
              <a:latin typeface="宋体" panose="02010600030101010101" pitchFamily="2" charset="-122"/>
              <a:sym typeface="宋体" panose="02010600030101010101" pitchFamily="2" charset="-122"/>
            </a:endParaRPr>
          </a:p>
        </p:txBody>
      </p:sp>
      <p:sp>
        <p:nvSpPr>
          <p:cNvPr id="12312" name="矩形 38"/>
          <p:cNvSpPr>
            <a:spLocks noChangeArrowheads="1"/>
          </p:cNvSpPr>
          <p:nvPr/>
        </p:nvSpPr>
        <p:spPr bwMode="auto">
          <a:xfrm>
            <a:off x="6684963" y="5735638"/>
            <a:ext cx="4276725" cy="276225"/>
          </a:xfrm>
          <a:prstGeom prst="rect">
            <a:avLst/>
          </a:prstGeom>
          <a:solidFill>
            <a:srgbClr val="AAC2AC"/>
          </a:solid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FFFF"/>
                </a:solidFill>
                <a:latin typeface="Calibri" panose="020F0502020204030204" pitchFamily="34" charset="0"/>
                <a:sym typeface="Calibri" panose="020F0502020204030204" pitchFamily="34" charset="0"/>
              </a:rPr>
              <a:t>85</a:t>
            </a:r>
            <a:endParaRPr lang="zh-CN" altLang="en-US">
              <a:solidFill>
                <a:srgbClr val="FFFFFF"/>
              </a:solidFill>
              <a:latin typeface="宋体" panose="02010600030101010101" pitchFamily="2" charset="-122"/>
              <a:sym typeface="宋体" panose="02010600030101010101" pitchFamily="2" charset="-122"/>
            </a:endParaRPr>
          </a:p>
        </p:txBody>
      </p:sp>
      <p:sp>
        <p:nvSpPr>
          <p:cNvPr id="12313" name="文本框 39"/>
          <p:cNvSpPr>
            <a:spLocks noChangeArrowheads="1"/>
          </p:cNvSpPr>
          <p:nvPr/>
        </p:nvSpPr>
        <p:spPr bwMode="auto">
          <a:xfrm>
            <a:off x="10544175" y="4173538"/>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sp>
        <p:nvSpPr>
          <p:cNvPr id="12314" name="文本框 40"/>
          <p:cNvSpPr>
            <a:spLocks noChangeArrowheads="1"/>
          </p:cNvSpPr>
          <p:nvPr/>
        </p:nvSpPr>
        <p:spPr bwMode="auto">
          <a:xfrm>
            <a:off x="9574213" y="4633913"/>
            <a:ext cx="595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sp>
        <p:nvSpPr>
          <p:cNvPr id="12315" name="文本框 41"/>
          <p:cNvSpPr>
            <a:spLocks noChangeArrowheads="1"/>
          </p:cNvSpPr>
          <p:nvPr/>
        </p:nvSpPr>
        <p:spPr bwMode="auto">
          <a:xfrm>
            <a:off x="9906000" y="511175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sp>
        <p:nvSpPr>
          <p:cNvPr id="12316" name="文本框 42"/>
          <p:cNvSpPr>
            <a:spLocks noChangeArrowheads="1"/>
          </p:cNvSpPr>
          <p:nvPr/>
        </p:nvSpPr>
        <p:spPr bwMode="auto">
          <a:xfrm>
            <a:off x="10953750" y="558165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zh-CN"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a:latin typeface="Arial" panose="020B0604020202020204" pitchFamily="34" charset="0"/>
            </a:endParaRPr>
          </a:p>
        </p:txBody>
      </p:sp>
      <p:grpSp>
        <p:nvGrpSpPr>
          <p:cNvPr id="12317" name="组合 32"/>
          <p:cNvGrpSpPr/>
          <p:nvPr/>
        </p:nvGrpSpPr>
        <p:grpSpPr bwMode="auto">
          <a:xfrm>
            <a:off x="49213" y="201613"/>
            <a:ext cx="5791200" cy="827087"/>
            <a:chOff x="0" y="0"/>
            <a:chExt cx="6508750" cy="1311275"/>
          </a:xfrm>
        </p:grpSpPr>
        <p:sp>
          <p:nvSpPr>
            <p:cNvPr id="12328" name="Freeform 150"/>
            <p:cNvSpPr>
              <a:spLocks noChangeArrowheads="1"/>
            </p:cNvSpPr>
            <p:nvPr/>
          </p:nvSpPr>
          <p:spPr bwMode="auto">
            <a:xfrm>
              <a:off x="0" y="0"/>
              <a:ext cx="6508750" cy="1311275"/>
            </a:xfrm>
            <a:custGeom>
              <a:avLst/>
              <a:gdLst>
                <a:gd name="T0" fmla="*/ 6508750 w 4100"/>
                <a:gd name="T1" fmla="*/ 1311275 h 826"/>
                <a:gd name="T2" fmla="*/ 6151563 w 4100"/>
                <a:gd name="T3" fmla="*/ 655638 h 826"/>
                <a:gd name="T4" fmla="*/ 6508750 w 4100"/>
                <a:gd name="T5" fmla="*/ 0 h 826"/>
                <a:gd name="T6" fmla="*/ 0 w 4100"/>
                <a:gd name="T7" fmla="*/ 0 h 826"/>
                <a:gd name="T8" fmla="*/ 0 w 4100"/>
                <a:gd name="T9" fmla="*/ 1311275 h 826"/>
                <a:gd name="T10" fmla="*/ 6508750 w 4100"/>
                <a:gd name="T11" fmla="*/ 1311275 h 826"/>
                <a:gd name="T12" fmla="*/ 0 60000 65536"/>
                <a:gd name="T13" fmla="*/ 0 60000 65536"/>
                <a:gd name="T14" fmla="*/ 0 60000 65536"/>
                <a:gd name="T15" fmla="*/ 0 60000 65536"/>
                <a:gd name="T16" fmla="*/ 0 60000 65536"/>
                <a:gd name="T17" fmla="*/ 0 60000 65536"/>
                <a:gd name="T18" fmla="*/ 0 w 4100"/>
                <a:gd name="T19" fmla="*/ 0 h 826"/>
                <a:gd name="T20" fmla="*/ 4100 w 4100"/>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100" h="826">
                  <a:moveTo>
                    <a:pt x="4100" y="826"/>
                  </a:moveTo>
                  <a:lnTo>
                    <a:pt x="3875" y="413"/>
                  </a:lnTo>
                  <a:lnTo>
                    <a:pt x="4100" y="0"/>
                  </a:lnTo>
                  <a:lnTo>
                    <a:pt x="0" y="0"/>
                  </a:lnTo>
                  <a:lnTo>
                    <a:pt x="0" y="826"/>
                  </a:lnTo>
                  <a:lnTo>
                    <a:pt x="4100" y="826"/>
                  </a:ln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29" name="Freeform 151"/>
            <p:cNvSpPr>
              <a:spLocks noChangeArrowheads="1"/>
            </p:cNvSpPr>
            <p:nvPr/>
          </p:nvSpPr>
          <p:spPr bwMode="auto">
            <a:xfrm>
              <a:off x="14287" y="15875"/>
              <a:ext cx="6469063" cy="1279525"/>
            </a:xfrm>
            <a:custGeom>
              <a:avLst/>
              <a:gdLst>
                <a:gd name="T0" fmla="*/ 6469063 w 4075"/>
                <a:gd name="T1" fmla="*/ 1279525 h 806"/>
                <a:gd name="T2" fmla="*/ 6119813 w 4075"/>
                <a:gd name="T3" fmla="*/ 639763 h 806"/>
                <a:gd name="T4" fmla="*/ 6469063 w 4075"/>
                <a:gd name="T5" fmla="*/ 0 h 806"/>
                <a:gd name="T6" fmla="*/ 0 w 4075"/>
                <a:gd name="T7" fmla="*/ 0 h 806"/>
                <a:gd name="T8" fmla="*/ 0 w 4075"/>
                <a:gd name="T9" fmla="*/ 1279525 h 806"/>
                <a:gd name="T10" fmla="*/ 6469063 w 4075"/>
                <a:gd name="T11" fmla="*/ 1279525 h 806"/>
                <a:gd name="T12" fmla="*/ 0 60000 65536"/>
                <a:gd name="T13" fmla="*/ 0 60000 65536"/>
                <a:gd name="T14" fmla="*/ 0 60000 65536"/>
                <a:gd name="T15" fmla="*/ 0 60000 65536"/>
                <a:gd name="T16" fmla="*/ 0 60000 65536"/>
                <a:gd name="T17" fmla="*/ 0 60000 65536"/>
                <a:gd name="T18" fmla="*/ 0 w 4075"/>
                <a:gd name="T19" fmla="*/ 0 h 806"/>
                <a:gd name="T20" fmla="*/ 4075 w 4075"/>
                <a:gd name="T21" fmla="*/ 806 h 806"/>
              </a:gdLst>
              <a:ahLst/>
              <a:cxnLst>
                <a:cxn ang="T12">
                  <a:pos x="T0" y="T1"/>
                </a:cxn>
                <a:cxn ang="T13">
                  <a:pos x="T2" y="T3"/>
                </a:cxn>
                <a:cxn ang="T14">
                  <a:pos x="T4" y="T5"/>
                </a:cxn>
                <a:cxn ang="T15">
                  <a:pos x="T6" y="T7"/>
                </a:cxn>
                <a:cxn ang="T16">
                  <a:pos x="T8" y="T9"/>
                </a:cxn>
                <a:cxn ang="T17">
                  <a:pos x="T10" y="T11"/>
                </a:cxn>
              </a:cxnLst>
              <a:rect l="T18" t="T19" r="T20" b="T21"/>
              <a:pathLst>
                <a:path w="4075" h="806">
                  <a:moveTo>
                    <a:pt x="4075" y="806"/>
                  </a:moveTo>
                  <a:lnTo>
                    <a:pt x="3855" y="403"/>
                  </a:lnTo>
                  <a:lnTo>
                    <a:pt x="4075" y="0"/>
                  </a:lnTo>
                  <a:lnTo>
                    <a:pt x="0" y="0"/>
                  </a:lnTo>
                  <a:lnTo>
                    <a:pt x="0" y="806"/>
                  </a:lnTo>
                  <a:lnTo>
                    <a:pt x="4075" y="806"/>
                  </a:ln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30" name="Freeform 152"/>
            <p:cNvSpPr>
              <a:spLocks noChangeArrowheads="1"/>
            </p:cNvSpPr>
            <p:nvPr/>
          </p:nvSpPr>
          <p:spPr bwMode="auto">
            <a:xfrm>
              <a:off x="30162" y="30163"/>
              <a:ext cx="6426200" cy="1249363"/>
            </a:xfrm>
            <a:custGeom>
              <a:avLst/>
              <a:gdLst>
                <a:gd name="T0" fmla="*/ 6426200 w 4048"/>
                <a:gd name="T1" fmla="*/ 1249363 h 787"/>
                <a:gd name="T2" fmla="*/ 6088063 w 4048"/>
                <a:gd name="T3" fmla="*/ 625475 h 787"/>
                <a:gd name="T4" fmla="*/ 6426200 w 4048"/>
                <a:gd name="T5" fmla="*/ 0 h 787"/>
                <a:gd name="T6" fmla="*/ 0 w 4048"/>
                <a:gd name="T7" fmla="*/ 0 h 787"/>
                <a:gd name="T8" fmla="*/ 0 w 4048"/>
                <a:gd name="T9" fmla="*/ 1249363 h 787"/>
                <a:gd name="T10" fmla="*/ 6426200 w 4048"/>
                <a:gd name="T11" fmla="*/ 1249363 h 787"/>
                <a:gd name="T12" fmla="*/ 0 60000 65536"/>
                <a:gd name="T13" fmla="*/ 0 60000 65536"/>
                <a:gd name="T14" fmla="*/ 0 60000 65536"/>
                <a:gd name="T15" fmla="*/ 0 60000 65536"/>
                <a:gd name="T16" fmla="*/ 0 60000 65536"/>
                <a:gd name="T17" fmla="*/ 0 60000 65536"/>
                <a:gd name="T18" fmla="*/ 0 w 4048"/>
                <a:gd name="T19" fmla="*/ 0 h 787"/>
                <a:gd name="T20" fmla="*/ 4048 w 4048"/>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4048" h="787">
                  <a:moveTo>
                    <a:pt x="4048" y="787"/>
                  </a:moveTo>
                  <a:lnTo>
                    <a:pt x="3835" y="394"/>
                  </a:lnTo>
                  <a:lnTo>
                    <a:pt x="4048" y="0"/>
                  </a:lnTo>
                  <a:lnTo>
                    <a:pt x="0" y="0"/>
                  </a:lnTo>
                  <a:lnTo>
                    <a:pt x="0" y="787"/>
                  </a:lnTo>
                  <a:lnTo>
                    <a:pt x="4048" y="787"/>
                  </a:lnTo>
                  <a:close/>
                </a:path>
              </a:pathLst>
            </a:custGeom>
            <a:solidFill>
              <a:srgbClr val="3058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2318" name="矩形 41"/>
          <p:cNvSpPr>
            <a:spLocks noChangeArrowheads="1"/>
          </p:cNvSpPr>
          <p:nvPr/>
        </p:nvSpPr>
        <p:spPr bwMode="auto">
          <a:xfrm>
            <a:off x="1358900" y="346075"/>
            <a:ext cx="403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F2EED8"/>
                </a:solidFill>
                <a:latin typeface="微软雅黑" panose="020B0503020204020204" pitchFamily="34" charset="-122"/>
                <a:ea typeface="微软雅黑" panose="020B0503020204020204" pitchFamily="34" charset="-122"/>
                <a:sym typeface="微软雅黑" panose="020B0503020204020204" pitchFamily="34" charset="-122"/>
              </a:rPr>
              <a:t>请在此处输入您的标题</a:t>
            </a:r>
          </a:p>
        </p:txBody>
      </p:sp>
      <p:grpSp>
        <p:nvGrpSpPr>
          <p:cNvPr id="12319" name="组合 42"/>
          <p:cNvGrpSpPr/>
          <p:nvPr/>
        </p:nvGrpSpPr>
        <p:grpSpPr bwMode="auto">
          <a:xfrm>
            <a:off x="185738" y="25400"/>
            <a:ext cx="1122362" cy="1128713"/>
            <a:chOff x="0" y="0"/>
            <a:chExt cx="3184525" cy="3200400"/>
          </a:xfrm>
        </p:grpSpPr>
        <p:sp>
          <p:nvSpPr>
            <p:cNvPr id="12321" name="Freeform 15"/>
            <p:cNvSpPr>
              <a:spLocks noChangeArrowheads="1"/>
            </p:cNvSpPr>
            <p:nvPr/>
          </p:nvSpPr>
          <p:spPr bwMode="auto">
            <a:xfrm>
              <a:off x="0" y="0"/>
              <a:ext cx="3184525" cy="3200400"/>
            </a:xfrm>
            <a:custGeom>
              <a:avLst/>
              <a:gdLst>
                <a:gd name="T0" fmla="*/ 1592263 w 466"/>
                <a:gd name="T1" fmla="*/ 3200400 h 466"/>
                <a:gd name="T2" fmla="*/ 464695 w 466"/>
                <a:gd name="T3" fmla="*/ 2726521 h 466"/>
                <a:gd name="T4" fmla="*/ 0 w 466"/>
                <a:gd name="T5" fmla="*/ 1600200 h 466"/>
                <a:gd name="T6" fmla="*/ 464695 w 466"/>
                <a:gd name="T7" fmla="*/ 467011 h 466"/>
                <a:gd name="T8" fmla="*/ 1592263 w 466"/>
                <a:gd name="T9" fmla="*/ 0 h 466"/>
                <a:gd name="T10" fmla="*/ 2719830 w 466"/>
                <a:gd name="T11" fmla="*/ 467011 h 466"/>
                <a:gd name="T12" fmla="*/ 3184525 w 466"/>
                <a:gd name="T13" fmla="*/ 1600200 h 466"/>
                <a:gd name="T14" fmla="*/ 2719830 w 466"/>
                <a:gd name="T15" fmla="*/ 2726521 h 466"/>
                <a:gd name="T16" fmla="*/ 1592263 w 466"/>
                <a:gd name="T17" fmla="*/ 320040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6"/>
                <a:gd name="T28" fmla="*/ 0 h 466"/>
                <a:gd name="T29" fmla="*/ 466 w 46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6" h="466">
                  <a:moveTo>
                    <a:pt x="233" y="466"/>
                  </a:moveTo>
                  <a:cubicBezTo>
                    <a:pt x="171" y="466"/>
                    <a:pt x="112" y="441"/>
                    <a:pt x="68" y="397"/>
                  </a:cubicBezTo>
                  <a:cubicBezTo>
                    <a:pt x="24" y="353"/>
                    <a:pt x="0" y="295"/>
                    <a:pt x="0" y="233"/>
                  </a:cubicBezTo>
                  <a:cubicBezTo>
                    <a:pt x="0" y="170"/>
                    <a:pt x="24" y="112"/>
                    <a:pt x="68" y="68"/>
                  </a:cubicBezTo>
                  <a:cubicBezTo>
                    <a:pt x="112" y="24"/>
                    <a:pt x="171" y="0"/>
                    <a:pt x="233" y="0"/>
                  </a:cubicBezTo>
                  <a:cubicBezTo>
                    <a:pt x="295" y="0"/>
                    <a:pt x="354" y="24"/>
                    <a:pt x="398" y="68"/>
                  </a:cubicBezTo>
                  <a:cubicBezTo>
                    <a:pt x="442" y="112"/>
                    <a:pt x="466" y="170"/>
                    <a:pt x="466" y="233"/>
                  </a:cubicBezTo>
                  <a:cubicBezTo>
                    <a:pt x="466" y="295"/>
                    <a:pt x="442" y="353"/>
                    <a:pt x="398" y="397"/>
                  </a:cubicBezTo>
                  <a:cubicBezTo>
                    <a:pt x="354" y="441"/>
                    <a:pt x="295" y="466"/>
                    <a:pt x="233" y="466"/>
                  </a:cubicBezTo>
                  <a:close/>
                </a:path>
              </a:pathLst>
            </a:cu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22" name="Oval 16"/>
            <p:cNvSpPr>
              <a:spLocks noChangeArrowheads="1"/>
            </p:cNvSpPr>
            <p:nvPr/>
          </p:nvSpPr>
          <p:spPr bwMode="auto">
            <a:xfrm>
              <a:off x="26988" y="26988"/>
              <a:ext cx="3130550" cy="3138488"/>
            </a:xfrm>
            <a:prstGeom prst="ellipse">
              <a:avLst/>
            </a:pr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2323" name="Oval 17"/>
            <p:cNvSpPr>
              <a:spLocks noChangeArrowheads="1"/>
            </p:cNvSpPr>
            <p:nvPr/>
          </p:nvSpPr>
          <p:spPr bwMode="auto">
            <a:xfrm>
              <a:off x="53975" y="53975"/>
              <a:ext cx="3076575" cy="3084513"/>
            </a:xfrm>
            <a:prstGeom prst="ellipse">
              <a:avLst/>
            </a:prstGeom>
            <a:solidFill>
              <a:srgbClr val="DA5946"/>
            </a:solidFill>
            <a:ln>
              <a:noFill/>
            </a:ln>
            <a:extLst>
              <a:ext uri="{91240B29-F687-4F45-9708-019B960494DF}">
                <a14:hiddenLine xmlns:a14="http://schemas.microsoft.com/office/drawing/2010/main" w="9525">
                  <a:solidFill>
                    <a:srgbClr val="000000"/>
                  </a:solidFill>
                  <a:bevel/>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2324" name="Freeform 18"/>
            <p:cNvSpPr>
              <a:spLocks noEditPoints="1" noChangeArrowheads="1"/>
            </p:cNvSpPr>
            <p:nvPr/>
          </p:nvSpPr>
          <p:spPr bwMode="auto">
            <a:xfrm>
              <a:off x="258763" y="254000"/>
              <a:ext cx="2665413" cy="2686050"/>
            </a:xfrm>
            <a:custGeom>
              <a:avLst/>
              <a:gdLst>
                <a:gd name="T0" fmla="*/ 1284866 w 390"/>
                <a:gd name="T1" fmla="*/ 2686050 h 391"/>
                <a:gd name="T2" fmla="*/ 1483063 w 390"/>
                <a:gd name="T3" fmla="*/ 2672311 h 391"/>
                <a:gd name="T4" fmla="*/ 1141344 w 390"/>
                <a:gd name="T5" fmla="*/ 2637962 h 391"/>
                <a:gd name="T6" fmla="*/ 1619751 w 390"/>
                <a:gd name="T7" fmla="*/ 2624223 h 391"/>
                <a:gd name="T8" fmla="*/ 1674426 w 390"/>
                <a:gd name="T9" fmla="*/ 2637962 h 391"/>
                <a:gd name="T10" fmla="*/ 956815 w 390"/>
                <a:gd name="T11" fmla="*/ 2617353 h 391"/>
                <a:gd name="T12" fmla="*/ 1824783 w 390"/>
                <a:gd name="T13" fmla="*/ 2576135 h 391"/>
                <a:gd name="T14" fmla="*/ 792790 w 390"/>
                <a:gd name="T15" fmla="*/ 2555526 h 391"/>
                <a:gd name="T16" fmla="*/ 1934133 w 390"/>
                <a:gd name="T17" fmla="*/ 2521177 h 391"/>
                <a:gd name="T18" fmla="*/ 1995643 w 390"/>
                <a:gd name="T19" fmla="*/ 2507438 h 391"/>
                <a:gd name="T20" fmla="*/ 635598 w 390"/>
                <a:gd name="T21" fmla="*/ 2452480 h 391"/>
                <a:gd name="T22" fmla="*/ 2104993 w 390"/>
                <a:gd name="T23" fmla="*/ 2397523 h 391"/>
                <a:gd name="T24" fmla="*/ 2152834 w 390"/>
                <a:gd name="T25" fmla="*/ 2397523 h 391"/>
                <a:gd name="T26" fmla="*/ 485242 w 390"/>
                <a:gd name="T27" fmla="*/ 2356305 h 391"/>
                <a:gd name="T28" fmla="*/ 2255349 w 390"/>
                <a:gd name="T29" fmla="*/ 2294477 h 391"/>
                <a:gd name="T30" fmla="*/ 2296356 w 390"/>
                <a:gd name="T31" fmla="*/ 2260129 h 391"/>
                <a:gd name="T32" fmla="*/ 321216 w 390"/>
                <a:gd name="T33" fmla="*/ 2218911 h 391"/>
                <a:gd name="T34" fmla="*/ 287044 w 390"/>
                <a:gd name="T35" fmla="*/ 2177693 h 391"/>
                <a:gd name="T36" fmla="*/ 2433044 w 390"/>
                <a:gd name="T37" fmla="*/ 2102126 h 391"/>
                <a:gd name="T38" fmla="*/ 205032 w 390"/>
                <a:gd name="T39" fmla="*/ 2033429 h 391"/>
                <a:gd name="T40" fmla="*/ 191363 w 390"/>
                <a:gd name="T41" fmla="*/ 2019690 h 391"/>
                <a:gd name="T42" fmla="*/ 2521891 w 390"/>
                <a:gd name="T43" fmla="*/ 1937253 h 391"/>
                <a:gd name="T44" fmla="*/ 129853 w 390"/>
                <a:gd name="T45" fmla="*/ 1889166 h 391"/>
                <a:gd name="T46" fmla="*/ 2583400 w 390"/>
                <a:gd name="T47" fmla="*/ 1772381 h 391"/>
                <a:gd name="T48" fmla="*/ 61510 w 390"/>
                <a:gd name="T49" fmla="*/ 1738032 h 391"/>
                <a:gd name="T50" fmla="*/ 47841 w 390"/>
                <a:gd name="T51" fmla="*/ 1689945 h 391"/>
                <a:gd name="T52" fmla="*/ 2644910 w 390"/>
                <a:gd name="T53" fmla="*/ 1593769 h 391"/>
                <a:gd name="T54" fmla="*/ 41006 w 390"/>
                <a:gd name="T55" fmla="*/ 1538811 h 391"/>
                <a:gd name="T56" fmla="*/ 2631241 w 390"/>
                <a:gd name="T57" fmla="*/ 1442636 h 391"/>
                <a:gd name="T58" fmla="*/ 2651744 w 390"/>
                <a:gd name="T59" fmla="*/ 1408287 h 391"/>
                <a:gd name="T60" fmla="*/ 27338 w 390"/>
                <a:gd name="T61" fmla="*/ 1339590 h 391"/>
                <a:gd name="T62" fmla="*/ 2631241 w 390"/>
                <a:gd name="T63" fmla="*/ 1243414 h 391"/>
                <a:gd name="T64" fmla="*/ 2644910 w 390"/>
                <a:gd name="T65" fmla="*/ 1209066 h 391"/>
                <a:gd name="T66" fmla="*/ 34172 w 390"/>
                <a:gd name="T67" fmla="*/ 1133499 h 391"/>
                <a:gd name="T68" fmla="*/ 2603903 w 390"/>
                <a:gd name="T69" fmla="*/ 1051063 h 391"/>
                <a:gd name="T70" fmla="*/ 2610738 w 390"/>
                <a:gd name="T71" fmla="*/ 1016715 h 391"/>
                <a:gd name="T72" fmla="*/ 75178 w 390"/>
                <a:gd name="T73" fmla="*/ 934278 h 391"/>
                <a:gd name="T74" fmla="*/ 2576566 w 390"/>
                <a:gd name="T75" fmla="*/ 851842 h 391"/>
                <a:gd name="T76" fmla="*/ 109350 w 390"/>
                <a:gd name="T77" fmla="*/ 803754 h 391"/>
                <a:gd name="T78" fmla="*/ 2494553 w 390"/>
                <a:gd name="T79" fmla="*/ 714448 h 391"/>
                <a:gd name="T80" fmla="*/ 2474050 w 390"/>
                <a:gd name="T81" fmla="*/ 693839 h 391"/>
                <a:gd name="T82" fmla="*/ 225535 w 390"/>
                <a:gd name="T83" fmla="*/ 625142 h 391"/>
                <a:gd name="T84" fmla="*/ 246038 w 390"/>
                <a:gd name="T85" fmla="*/ 611403 h 391"/>
                <a:gd name="T86" fmla="*/ 2371534 w 390"/>
                <a:gd name="T87" fmla="*/ 528966 h 391"/>
                <a:gd name="T88" fmla="*/ 341720 w 390"/>
                <a:gd name="T89" fmla="*/ 467139 h 391"/>
                <a:gd name="T90" fmla="*/ 2255349 w 390"/>
                <a:gd name="T91" fmla="*/ 398442 h 391"/>
                <a:gd name="T92" fmla="*/ 2234846 w 390"/>
                <a:gd name="T93" fmla="*/ 384703 h 391"/>
                <a:gd name="T94" fmla="*/ 485242 w 390"/>
                <a:gd name="T95" fmla="*/ 329745 h 391"/>
                <a:gd name="T96" fmla="*/ 2111827 w 390"/>
                <a:gd name="T97" fmla="*/ 288527 h 391"/>
                <a:gd name="T98" fmla="*/ 2070821 w 390"/>
                <a:gd name="T99" fmla="*/ 261048 h 391"/>
                <a:gd name="T100" fmla="*/ 642433 w 390"/>
                <a:gd name="T101" fmla="*/ 233570 h 391"/>
                <a:gd name="T102" fmla="*/ 1954636 w 390"/>
                <a:gd name="T103" fmla="*/ 158003 h 391"/>
                <a:gd name="T104" fmla="*/ 772286 w 390"/>
                <a:gd name="T105" fmla="*/ 144264 h 391"/>
                <a:gd name="T106" fmla="*/ 1811114 w 390"/>
                <a:gd name="T107" fmla="*/ 123654 h 391"/>
                <a:gd name="T108" fmla="*/ 1783776 w 390"/>
                <a:gd name="T109" fmla="*/ 96176 h 391"/>
                <a:gd name="T110" fmla="*/ 956815 w 390"/>
                <a:gd name="T111" fmla="*/ 68697 h 391"/>
                <a:gd name="T112" fmla="*/ 1626585 w 390"/>
                <a:gd name="T113" fmla="*/ 61827 h 391"/>
                <a:gd name="T114" fmla="*/ 1578745 w 390"/>
                <a:gd name="T115" fmla="*/ 54958 h 391"/>
                <a:gd name="T116" fmla="*/ 1155012 w 390"/>
                <a:gd name="T117" fmla="*/ 27479 h 391"/>
                <a:gd name="T118" fmla="*/ 1435222 w 390"/>
                <a:gd name="T119" fmla="*/ 6870 h 391"/>
                <a:gd name="T120" fmla="*/ 1380547 w 390"/>
                <a:gd name="T121" fmla="*/ 34348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391"/>
                <a:gd name="T185" fmla="*/ 390 w 39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391">
                  <a:moveTo>
                    <a:pt x="193" y="389"/>
                  </a:moveTo>
                  <a:cubicBezTo>
                    <a:pt x="193" y="387"/>
                    <a:pt x="194" y="386"/>
                    <a:pt x="195" y="386"/>
                  </a:cubicBezTo>
                  <a:cubicBezTo>
                    <a:pt x="195" y="386"/>
                    <a:pt x="195" y="386"/>
                    <a:pt x="195" y="386"/>
                  </a:cubicBezTo>
                  <a:cubicBezTo>
                    <a:pt x="196" y="386"/>
                    <a:pt x="197" y="387"/>
                    <a:pt x="197" y="389"/>
                  </a:cubicBezTo>
                  <a:cubicBezTo>
                    <a:pt x="197" y="389"/>
                    <a:pt x="197" y="389"/>
                    <a:pt x="197" y="389"/>
                  </a:cubicBezTo>
                  <a:cubicBezTo>
                    <a:pt x="197" y="390"/>
                    <a:pt x="196" y="391"/>
                    <a:pt x="195" y="391"/>
                  </a:cubicBezTo>
                  <a:cubicBezTo>
                    <a:pt x="195" y="391"/>
                    <a:pt x="195" y="391"/>
                    <a:pt x="195" y="391"/>
                  </a:cubicBezTo>
                  <a:cubicBezTo>
                    <a:pt x="195" y="391"/>
                    <a:pt x="195" y="391"/>
                    <a:pt x="195" y="391"/>
                  </a:cubicBezTo>
                  <a:cubicBezTo>
                    <a:pt x="195" y="391"/>
                    <a:pt x="195" y="391"/>
                    <a:pt x="195" y="391"/>
                  </a:cubicBezTo>
                  <a:cubicBezTo>
                    <a:pt x="194" y="391"/>
                    <a:pt x="193" y="390"/>
                    <a:pt x="193" y="389"/>
                  </a:cubicBezTo>
                  <a:close/>
                  <a:moveTo>
                    <a:pt x="200" y="388"/>
                  </a:moveTo>
                  <a:cubicBezTo>
                    <a:pt x="200" y="387"/>
                    <a:pt x="201" y="386"/>
                    <a:pt x="202" y="386"/>
                  </a:cubicBezTo>
                  <a:cubicBezTo>
                    <a:pt x="202" y="386"/>
                    <a:pt x="202" y="386"/>
                    <a:pt x="202" y="386"/>
                  </a:cubicBezTo>
                  <a:cubicBezTo>
                    <a:pt x="203" y="386"/>
                    <a:pt x="204" y="387"/>
                    <a:pt x="204" y="388"/>
                  </a:cubicBezTo>
                  <a:cubicBezTo>
                    <a:pt x="204" y="388"/>
                    <a:pt x="204" y="388"/>
                    <a:pt x="204" y="388"/>
                  </a:cubicBezTo>
                  <a:cubicBezTo>
                    <a:pt x="204" y="390"/>
                    <a:pt x="203" y="390"/>
                    <a:pt x="202" y="391"/>
                  </a:cubicBezTo>
                  <a:cubicBezTo>
                    <a:pt x="202" y="391"/>
                    <a:pt x="202" y="391"/>
                    <a:pt x="202" y="391"/>
                  </a:cubicBezTo>
                  <a:cubicBezTo>
                    <a:pt x="202" y="391"/>
                    <a:pt x="202" y="391"/>
                    <a:pt x="202" y="391"/>
                  </a:cubicBezTo>
                  <a:cubicBezTo>
                    <a:pt x="202" y="391"/>
                    <a:pt x="202" y="391"/>
                    <a:pt x="202" y="391"/>
                  </a:cubicBezTo>
                  <a:cubicBezTo>
                    <a:pt x="201" y="391"/>
                    <a:pt x="200" y="390"/>
                    <a:pt x="200" y="388"/>
                  </a:cubicBezTo>
                  <a:close/>
                  <a:moveTo>
                    <a:pt x="188" y="391"/>
                  </a:moveTo>
                  <a:cubicBezTo>
                    <a:pt x="187" y="390"/>
                    <a:pt x="186" y="389"/>
                    <a:pt x="186" y="388"/>
                  </a:cubicBezTo>
                  <a:cubicBezTo>
                    <a:pt x="186" y="388"/>
                    <a:pt x="186" y="388"/>
                    <a:pt x="186" y="388"/>
                  </a:cubicBezTo>
                  <a:cubicBezTo>
                    <a:pt x="186" y="387"/>
                    <a:pt x="187" y="386"/>
                    <a:pt x="188" y="386"/>
                  </a:cubicBezTo>
                  <a:cubicBezTo>
                    <a:pt x="188" y="386"/>
                    <a:pt x="188" y="386"/>
                    <a:pt x="188" y="386"/>
                  </a:cubicBezTo>
                  <a:cubicBezTo>
                    <a:pt x="189" y="386"/>
                    <a:pt x="190" y="387"/>
                    <a:pt x="190" y="388"/>
                  </a:cubicBezTo>
                  <a:cubicBezTo>
                    <a:pt x="190" y="388"/>
                    <a:pt x="190" y="388"/>
                    <a:pt x="190" y="388"/>
                  </a:cubicBezTo>
                  <a:cubicBezTo>
                    <a:pt x="190" y="390"/>
                    <a:pt x="189" y="391"/>
                    <a:pt x="188" y="391"/>
                  </a:cubicBezTo>
                  <a:cubicBezTo>
                    <a:pt x="188" y="391"/>
                    <a:pt x="188" y="391"/>
                    <a:pt x="188" y="391"/>
                  </a:cubicBezTo>
                  <a:cubicBezTo>
                    <a:pt x="188" y="391"/>
                    <a:pt x="188" y="391"/>
                    <a:pt x="188" y="391"/>
                  </a:cubicBezTo>
                  <a:close/>
                  <a:moveTo>
                    <a:pt x="207" y="388"/>
                  </a:moveTo>
                  <a:cubicBezTo>
                    <a:pt x="207" y="387"/>
                    <a:pt x="208" y="386"/>
                    <a:pt x="209" y="386"/>
                  </a:cubicBezTo>
                  <a:cubicBezTo>
                    <a:pt x="209" y="386"/>
                    <a:pt x="209" y="386"/>
                    <a:pt x="209" y="386"/>
                  </a:cubicBezTo>
                  <a:cubicBezTo>
                    <a:pt x="210" y="386"/>
                    <a:pt x="211" y="387"/>
                    <a:pt x="211" y="388"/>
                  </a:cubicBezTo>
                  <a:cubicBezTo>
                    <a:pt x="211" y="388"/>
                    <a:pt x="211" y="388"/>
                    <a:pt x="211" y="388"/>
                  </a:cubicBezTo>
                  <a:cubicBezTo>
                    <a:pt x="211" y="389"/>
                    <a:pt x="210" y="390"/>
                    <a:pt x="209" y="390"/>
                  </a:cubicBezTo>
                  <a:cubicBezTo>
                    <a:pt x="209" y="390"/>
                    <a:pt x="209" y="390"/>
                    <a:pt x="209" y="390"/>
                  </a:cubicBezTo>
                  <a:cubicBezTo>
                    <a:pt x="209" y="390"/>
                    <a:pt x="209" y="390"/>
                    <a:pt x="209" y="390"/>
                  </a:cubicBezTo>
                  <a:cubicBezTo>
                    <a:pt x="209" y="390"/>
                    <a:pt x="209" y="390"/>
                    <a:pt x="209" y="390"/>
                  </a:cubicBezTo>
                  <a:cubicBezTo>
                    <a:pt x="208" y="390"/>
                    <a:pt x="207" y="389"/>
                    <a:pt x="207" y="388"/>
                  </a:cubicBezTo>
                  <a:close/>
                  <a:moveTo>
                    <a:pt x="181" y="390"/>
                  </a:moveTo>
                  <a:cubicBezTo>
                    <a:pt x="179" y="390"/>
                    <a:pt x="178" y="389"/>
                    <a:pt x="179" y="388"/>
                  </a:cubicBezTo>
                  <a:cubicBezTo>
                    <a:pt x="179" y="388"/>
                    <a:pt x="179" y="388"/>
                    <a:pt x="179" y="388"/>
                  </a:cubicBezTo>
                  <a:cubicBezTo>
                    <a:pt x="179" y="387"/>
                    <a:pt x="180" y="386"/>
                    <a:pt x="181" y="386"/>
                  </a:cubicBezTo>
                  <a:cubicBezTo>
                    <a:pt x="181" y="386"/>
                    <a:pt x="181" y="386"/>
                    <a:pt x="181" y="386"/>
                  </a:cubicBezTo>
                  <a:cubicBezTo>
                    <a:pt x="182" y="386"/>
                    <a:pt x="183" y="387"/>
                    <a:pt x="183" y="388"/>
                  </a:cubicBezTo>
                  <a:cubicBezTo>
                    <a:pt x="183" y="388"/>
                    <a:pt x="183" y="388"/>
                    <a:pt x="183" y="388"/>
                  </a:cubicBezTo>
                  <a:cubicBezTo>
                    <a:pt x="183" y="389"/>
                    <a:pt x="182" y="390"/>
                    <a:pt x="181" y="390"/>
                  </a:cubicBezTo>
                  <a:cubicBezTo>
                    <a:pt x="181" y="390"/>
                    <a:pt x="181" y="390"/>
                    <a:pt x="181" y="390"/>
                  </a:cubicBezTo>
                  <a:cubicBezTo>
                    <a:pt x="181" y="390"/>
                    <a:pt x="181" y="390"/>
                    <a:pt x="181" y="390"/>
                  </a:cubicBezTo>
                  <a:close/>
                  <a:moveTo>
                    <a:pt x="214" y="388"/>
                  </a:moveTo>
                  <a:cubicBezTo>
                    <a:pt x="214" y="386"/>
                    <a:pt x="215" y="385"/>
                    <a:pt x="216" y="385"/>
                  </a:cubicBezTo>
                  <a:cubicBezTo>
                    <a:pt x="216" y="385"/>
                    <a:pt x="216" y="385"/>
                    <a:pt x="216" y="385"/>
                  </a:cubicBezTo>
                  <a:cubicBezTo>
                    <a:pt x="217" y="385"/>
                    <a:pt x="218" y="386"/>
                    <a:pt x="218" y="387"/>
                  </a:cubicBezTo>
                  <a:cubicBezTo>
                    <a:pt x="218" y="387"/>
                    <a:pt x="218" y="387"/>
                    <a:pt x="218" y="387"/>
                  </a:cubicBezTo>
                  <a:cubicBezTo>
                    <a:pt x="219" y="388"/>
                    <a:pt x="218" y="389"/>
                    <a:pt x="217" y="389"/>
                  </a:cubicBezTo>
                  <a:cubicBezTo>
                    <a:pt x="217" y="389"/>
                    <a:pt x="217" y="389"/>
                    <a:pt x="217" y="389"/>
                  </a:cubicBezTo>
                  <a:cubicBezTo>
                    <a:pt x="217" y="389"/>
                    <a:pt x="217" y="389"/>
                    <a:pt x="217" y="389"/>
                  </a:cubicBezTo>
                  <a:cubicBezTo>
                    <a:pt x="217" y="389"/>
                    <a:pt x="217" y="389"/>
                    <a:pt x="217" y="389"/>
                  </a:cubicBezTo>
                  <a:cubicBezTo>
                    <a:pt x="216" y="389"/>
                    <a:pt x="216" y="389"/>
                    <a:pt x="216" y="389"/>
                  </a:cubicBezTo>
                  <a:cubicBezTo>
                    <a:pt x="216" y="389"/>
                    <a:pt x="216" y="389"/>
                    <a:pt x="216" y="389"/>
                  </a:cubicBezTo>
                  <a:cubicBezTo>
                    <a:pt x="215" y="389"/>
                    <a:pt x="214" y="389"/>
                    <a:pt x="214" y="388"/>
                  </a:cubicBezTo>
                  <a:close/>
                  <a:moveTo>
                    <a:pt x="173" y="389"/>
                  </a:moveTo>
                  <a:cubicBezTo>
                    <a:pt x="172" y="389"/>
                    <a:pt x="171" y="388"/>
                    <a:pt x="171" y="387"/>
                  </a:cubicBezTo>
                  <a:cubicBezTo>
                    <a:pt x="171" y="387"/>
                    <a:pt x="171" y="387"/>
                    <a:pt x="171" y="387"/>
                  </a:cubicBezTo>
                  <a:cubicBezTo>
                    <a:pt x="171" y="386"/>
                    <a:pt x="173" y="385"/>
                    <a:pt x="174" y="385"/>
                  </a:cubicBezTo>
                  <a:cubicBezTo>
                    <a:pt x="174" y="385"/>
                    <a:pt x="174" y="385"/>
                    <a:pt x="174" y="385"/>
                  </a:cubicBezTo>
                  <a:cubicBezTo>
                    <a:pt x="175" y="385"/>
                    <a:pt x="176" y="386"/>
                    <a:pt x="176" y="388"/>
                  </a:cubicBezTo>
                  <a:cubicBezTo>
                    <a:pt x="176" y="388"/>
                    <a:pt x="176" y="388"/>
                    <a:pt x="176" y="388"/>
                  </a:cubicBezTo>
                  <a:cubicBezTo>
                    <a:pt x="175" y="389"/>
                    <a:pt x="175" y="389"/>
                    <a:pt x="173" y="389"/>
                  </a:cubicBezTo>
                  <a:cubicBezTo>
                    <a:pt x="173" y="389"/>
                    <a:pt x="173" y="389"/>
                    <a:pt x="173" y="389"/>
                  </a:cubicBezTo>
                  <a:cubicBezTo>
                    <a:pt x="173" y="389"/>
                    <a:pt x="173" y="389"/>
                    <a:pt x="173" y="389"/>
                  </a:cubicBezTo>
                  <a:close/>
                  <a:moveTo>
                    <a:pt x="221" y="387"/>
                  </a:moveTo>
                  <a:cubicBezTo>
                    <a:pt x="221" y="386"/>
                    <a:pt x="222" y="385"/>
                    <a:pt x="223" y="384"/>
                  </a:cubicBezTo>
                  <a:cubicBezTo>
                    <a:pt x="223" y="384"/>
                    <a:pt x="223" y="384"/>
                    <a:pt x="223" y="384"/>
                  </a:cubicBezTo>
                  <a:cubicBezTo>
                    <a:pt x="224" y="384"/>
                    <a:pt x="225" y="385"/>
                    <a:pt x="226" y="386"/>
                  </a:cubicBezTo>
                  <a:cubicBezTo>
                    <a:pt x="226" y="386"/>
                    <a:pt x="226" y="386"/>
                    <a:pt x="226" y="386"/>
                  </a:cubicBezTo>
                  <a:cubicBezTo>
                    <a:pt x="226" y="387"/>
                    <a:pt x="225" y="388"/>
                    <a:pt x="224" y="389"/>
                  </a:cubicBezTo>
                  <a:cubicBezTo>
                    <a:pt x="224" y="389"/>
                    <a:pt x="224" y="389"/>
                    <a:pt x="224" y="389"/>
                  </a:cubicBezTo>
                  <a:cubicBezTo>
                    <a:pt x="224" y="389"/>
                    <a:pt x="224" y="389"/>
                    <a:pt x="223" y="389"/>
                  </a:cubicBezTo>
                  <a:cubicBezTo>
                    <a:pt x="223" y="389"/>
                    <a:pt x="223" y="389"/>
                    <a:pt x="223" y="389"/>
                  </a:cubicBezTo>
                  <a:cubicBezTo>
                    <a:pt x="222" y="389"/>
                    <a:pt x="222" y="388"/>
                    <a:pt x="221" y="387"/>
                  </a:cubicBezTo>
                  <a:close/>
                  <a:moveTo>
                    <a:pt x="166" y="388"/>
                  </a:moveTo>
                  <a:cubicBezTo>
                    <a:pt x="165" y="388"/>
                    <a:pt x="164" y="387"/>
                    <a:pt x="164" y="386"/>
                  </a:cubicBezTo>
                  <a:cubicBezTo>
                    <a:pt x="164" y="386"/>
                    <a:pt x="164" y="386"/>
                    <a:pt x="164" y="386"/>
                  </a:cubicBezTo>
                  <a:cubicBezTo>
                    <a:pt x="164" y="385"/>
                    <a:pt x="165" y="384"/>
                    <a:pt x="167" y="384"/>
                  </a:cubicBezTo>
                  <a:cubicBezTo>
                    <a:pt x="167" y="384"/>
                    <a:pt x="167" y="384"/>
                    <a:pt x="167" y="384"/>
                  </a:cubicBezTo>
                  <a:cubicBezTo>
                    <a:pt x="168" y="384"/>
                    <a:pt x="169" y="386"/>
                    <a:pt x="168" y="387"/>
                  </a:cubicBezTo>
                  <a:cubicBezTo>
                    <a:pt x="168" y="387"/>
                    <a:pt x="168" y="387"/>
                    <a:pt x="168" y="387"/>
                  </a:cubicBezTo>
                  <a:cubicBezTo>
                    <a:pt x="168" y="388"/>
                    <a:pt x="167" y="389"/>
                    <a:pt x="166" y="389"/>
                  </a:cubicBezTo>
                  <a:cubicBezTo>
                    <a:pt x="166" y="389"/>
                    <a:pt x="166" y="389"/>
                    <a:pt x="166" y="389"/>
                  </a:cubicBezTo>
                  <a:cubicBezTo>
                    <a:pt x="166" y="389"/>
                    <a:pt x="166" y="389"/>
                    <a:pt x="166" y="388"/>
                  </a:cubicBezTo>
                  <a:close/>
                  <a:moveTo>
                    <a:pt x="229" y="386"/>
                  </a:moveTo>
                  <a:cubicBezTo>
                    <a:pt x="228" y="384"/>
                    <a:pt x="229" y="383"/>
                    <a:pt x="230" y="383"/>
                  </a:cubicBezTo>
                  <a:cubicBezTo>
                    <a:pt x="230" y="383"/>
                    <a:pt x="230" y="383"/>
                    <a:pt x="230" y="383"/>
                  </a:cubicBezTo>
                  <a:cubicBezTo>
                    <a:pt x="231" y="383"/>
                    <a:pt x="232" y="384"/>
                    <a:pt x="233" y="385"/>
                  </a:cubicBezTo>
                  <a:cubicBezTo>
                    <a:pt x="233" y="385"/>
                    <a:pt x="233" y="385"/>
                    <a:pt x="233" y="385"/>
                  </a:cubicBezTo>
                  <a:cubicBezTo>
                    <a:pt x="233" y="386"/>
                    <a:pt x="232" y="387"/>
                    <a:pt x="231" y="387"/>
                  </a:cubicBezTo>
                  <a:cubicBezTo>
                    <a:pt x="231" y="387"/>
                    <a:pt x="231" y="387"/>
                    <a:pt x="231" y="387"/>
                  </a:cubicBezTo>
                  <a:cubicBezTo>
                    <a:pt x="231" y="387"/>
                    <a:pt x="231" y="387"/>
                    <a:pt x="231" y="387"/>
                  </a:cubicBezTo>
                  <a:cubicBezTo>
                    <a:pt x="231" y="387"/>
                    <a:pt x="231" y="387"/>
                    <a:pt x="231" y="387"/>
                  </a:cubicBezTo>
                  <a:cubicBezTo>
                    <a:pt x="230" y="387"/>
                    <a:pt x="229" y="387"/>
                    <a:pt x="229" y="386"/>
                  </a:cubicBezTo>
                  <a:close/>
                  <a:moveTo>
                    <a:pt x="159" y="387"/>
                  </a:moveTo>
                  <a:cubicBezTo>
                    <a:pt x="159" y="387"/>
                    <a:pt x="159" y="387"/>
                    <a:pt x="159" y="387"/>
                  </a:cubicBezTo>
                  <a:cubicBezTo>
                    <a:pt x="159" y="387"/>
                    <a:pt x="159" y="387"/>
                    <a:pt x="159" y="387"/>
                  </a:cubicBezTo>
                  <a:cubicBezTo>
                    <a:pt x="158" y="387"/>
                    <a:pt x="157" y="386"/>
                    <a:pt x="157" y="385"/>
                  </a:cubicBezTo>
                  <a:cubicBezTo>
                    <a:pt x="157" y="385"/>
                    <a:pt x="157" y="385"/>
                    <a:pt x="157" y="385"/>
                  </a:cubicBezTo>
                  <a:cubicBezTo>
                    <a:pt x="157" y="384"/>
                    <a:pt x="158" y="383"/>
                    <a:pt x="160" y="383"/>
                  </a:cubicBezTo>
                  <a:cubicBezTo>
                    <a:pt x="160" y="383"/>
                    <a:pt x="160" y="383"/>
                    <a:pt x="160" y="383"/>
                  </a:cubicBezTo>
                  <a:cubicBezTo>
                    <a:pt x="161" y="383"/>
                    <a:pt x="161" y="384"/>
                    <a:pt x="161" y="386"/>
                  </a:cubicBezTo>
                  <a:cubicBezTo>
                    <a:pt x="161" y="386"/>
                    <a:pt x="161" y="386"/>
                    <a:pt x="161" y="386"/>
                  </a:cubicBezTo>
                  <a:cubicBezTo>
                    <a:pt x="161" y="387"/>
                    <a:pt x="160" y="387"/>
                    <a:pt x="159" y="387"/>
                  </a:cubicBezTo>
                  <a:cubicBezTo>
                    <a:pt x="159" y="387"/>
                    <a:pt x="159" y="387"/>
                    <a:pt x="159" y="387"/>
                  </a:cubicBezTo>
                  <a:cubicBezTo>
                    <a:pt x="159" y="387"/>
                    <a:pt x="159" y="387"/>
                    <a:pt x="159" y="387"/>
                  </a:cubicBezTo>
                  <a:close/>
                  <a:moveTo>
                    <a:pt x="236" y="384"/>
                  </a:moveTo>
                  <a:cubicBezTo>
                    <a:pt x="235" y="383"/>
                    <a:pt x="236" y="382"/>
                    <a:pt x="237" y="382"/>
                  </a:cubicBezTo>
                  <a:cubicBezTo>
                    <a:pt x="237" y="382"/>
                    <a:pt x="237" y="382"/>
                    <a:pt x="237" y="382"/>
                  </a:cubicBezTo>
                  <a:cubicBezTo>
                    <a:pt x="238" y="381"/>
                    <a:pt x="239" y="382"/>
                    <a:pt x="240" y="383"/>
                  </a:cubicBezTo>
                  <a:cubicBezTo>
                    <a:pt x="240" y="383"/>
                    <a:pt x="240" y="383"/>
                    <a:pt x="240" y="383"/>
                  </a:cubicBezTo>
                  <a:cubicBezTo>
                    <a:pt x="240" y="384"/>
                    <a:pt x="239"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8" y="386"/>
                    <a:pt x="238" y="386"/>
                    <a:pt x="238" y="386"/>
                  </a:cubicBezTo>
                  <a:cubicBezTo>
                    <a:pt x="237" y="386"/>
                    <a:pt x="236" y="385"/>
                    <a:pt x="236" y="384"/>
                  </a:cubicBezTo>
                  <a:close/>
                  <a:moveTo>
                    <a:pt x="152" y="386"/>
                  </a:moveTo>
                  <a:cubicBezTo>
                    <a:pt x="151" y="386"/>
                    <a:pt x="150" y="384"/>
                    <a:pt x="150" y="383"/>
                  </a:cubicBezTo>
                  <a:cubicBezTo>
                    <a:pt x="150" y="383"/>
                    <a:pt x="150" y="383"/>
                    <a:pt x="150" y="383"/>
                  </a:cubicBezTo>
                  <a:cubicBezTo>
                    <a:pt x="150" y="382"/>
                    <a:pt x="151" y="381"/>
                    <a:pt x="153" y="382"/>
                  </a:cubicBezTo>
                  <a:cubicBezTo>
                    <a:pt x="153" y="382"/>
                    <a:pt x="153" y="382"/>
                    <a:pt x="153" y="382"/>
                  </a:cubicBezTo>
                  <a:cubicBezTo>
                    <a:pt x="154" y="382"/>
                    <a:pt x="154" y="383"/>
                    <a:pt x="154" y="384"/>
                  </a:cubicBezTo>
                  <a:cubicBezTo>
                    <a:pt x="154" y="384"/>
                    <a:pt x="154" y="384"/>
                    <a:pt x="154" y="384"/>
                  </a:cubicBezTo>
                  <a:cubicBezTo>
                    <a:pt x="154" y="385"/>
                    <a:pt x="153" y="386"/>
                    <a:pt x="152" y="386"/>
                  </a:cubicBezTo>
                  <a:cubicBezTo>
                    <a:pt x="152" y="386"/>
                    <a:pt x="152" y="386"/>
                    <a:pt x="152" y="386"/>
                  </a:cubicBezTo>
                  <a:cubicBezTo>
                    <a:pt x="152" y="386"/>
                    <a:pt x="152" y="386"/>
                    <a:pt x="152" y="386"/>
                  </a:cubicBezTo>
                  <a:close/>
                  <a:moveTo>
                    <a:pt x="243" y="383"/>
                  </a:moveTo>
                  <a:cubicBezTo>
                    <a:pt x="242" y="381"/>
                    <a:pt x="243" y="380"/>
                    <a:pt x="244" y="380"/>
                  </a:cubicBezTo>
                  <a:cubicBezTo>
                    <a:pt x="244" y="380"/>
                    <a:pt x="244" y="380"/>
                    <a:pt x="244" y="380"/>
                  </a:cubicBezTo>
                  <a:cubicBezTo>
                    <a:pt x="245" y="380"/>
                    <a:pt x="246" y="380"/>
                    <a:pt x="247" y="382"/>
                  </a:cubicBezTo>
                  <a:cubicBezTo>
                    <a:pt x="247" y="382"/>
                    <a:pt x="247" y="382"/>
                    <a:pt x="247" y="382"/>
                  </a:cubicBezTo>
                  <a:cubicBezTo>
                    <a:pt x="247" y="383"/>
                    <a:pt x="246" y="384"/>
                    <a:pt x="245" y="384"/>
                  </a:cubicBezTo>
                  <a:cubicBezTo>
                    <a:pt x="245" y="384"/>
                    <a:pt x="245" y="384"/>
                    <a:pt x="245" y="384"/>
                  </a:cubicBezTo>
                  <a:cubicBezTo>
                    <a:pt x="245" y="384"/>
                    <a:pt x="245" y="384"/>
                    <a:pt x="245" y="384"/>
                  </a:cubicBezTo>
                  <a:cubicBezTo>
                    <a:pt x="245" y="384"/>
                    <a:pt x="245" y="384"/>
                    <a:pt x="245" y="384"/>
                  </a:cubicBezTo>
                  <a:cubicBezTo>
                    <a:pt x="244" y="384"/>
                    <a:pt x="243" y="384"/>
                    <a:pt x="243" y="383"/>
                  </a:cubicBezTo>
                  <a:close/>
                  <a:moveTo>
                    <a:pt x="145" y="384"/>
                  </a:moveTo>
                  <a:cubicBezTo>
                    <a:pt x="145" y="384"/>
                    <a:pt x="145" y="384"/>
                    <a:pt x="145" y="384"/>
                  </a:cubicBezTo>
                  <a:cubicBezTo>
                    <a:pt x="145" y="384"/>
                    <a:pt x="145" y="384"/>
                    <a:pt x="145" y="384"/>
                  </a:cubicBezTo>
                  <a:cubicBezTo>
                    <a:pt x="143" y="384"/>
                    <a:pt x="143" y="383"/>
                    <a:pt x="143" y="381"/>
                  </a:cubicBezTo>
                  <a:cubicBezTo>
                    <a:pt x="143" y="381"/>
                    <a:pt x="143" y="381"/>
                    <a:pt x="143" y="381"/>
                  </a:cubicBezTo>
                  <a:cubicBezTo>
                    <a:pt x="143" y="380"/>
                    <a:pt x="145" y="380"/>
                    <a:pt x="146" y="380"/>
                  </a:cubicBezTo>
                  <a:cubicBezTo>
                    <a:pt x="146" y="380"/>
                    <a:pt x="146" y="380"/>
                    <a:pt x="146" y="380"/>
                  </a:cubicBezTo>
                  <a:cubicBezTo>
                    <a:pt x="147" y="380"/>
                    <a:pt x="147" y="381"/>
                    <a:pt x="147" y="383"/>
                  </a:cubicBezTo>
                  <a:cubicBezTo>
                    <a:pt x="147" y="383"/>
                    <a:pt x="147" y="383"/>
                    <a:pt x="147" y="383"/>
                  </a:cubicBezTo>
                  <a:cubicBezTo>
                    <a:pt x="147" y="383"/>
                    <a:pt x="146" y="384"/>
                    <a:pt x="145" y="384"/>
                  </a:cubicBezTo>
                  <a:cubicBezTo>
                    <a:pt x="145" y="384"/>
                    <a:pt x="145" y="384"/>
                    <a:pt x="145" y="384"/>
                  </a:cubicBezTo>
                  <a:cubicBezTo>
                    <a:pt x="145" y="384"/>
                    <a:pt x="145" y="384"/>
                    <a:pt x="145" y="384"/>
                  </a:cubicBezTo>
                  <a:close/>
                  <a:moveTo>
                    <a:pt x="250" y="381"/>
                  </a:moveTo>
                  <a:cubicBezTo>
                    <a:pt x="249" y="380"/>
                    <a:pt x="250" y="378"/>
                    <a:pt x="251" y="378"/>
                  </a:cubicBezTo>
                  <a:cubicBezTo>
                    <a:pt x="251" y="378"/>
                    <a:pt x="251" y="378"/>
                    <a:pt x="251" y="378"/>
                  </a:cubicBezTo>
                  <a:cubicBezTo>
                    <a:pt x="252" y="378"/>
                    <a:pt x="253" y="378"/>
                    <a:pt x="254" y="379"/>
                  </a:cubicBezTo>
                  <a:cubicBezTo>
                    <a:pt x="254" y="379"/>
                    <a:pt x="254" y="379"/>
                    <a:pt x="254" y="379"/>
                  </a:cubicBezTo>
                  <a:cubicBezTo>
                    <a:pt x="254" y="381"/>
                    <a:pt x="253" y="382"/>
                    <a:pt x="252" y="382"/>
                  </a:cubicBezTo>
                  <a:cubicBezTo>
                    <a:pt x="252" y="382"/>
                    <a:pt x="252" y="382"/>
                    <a:pt x="252" y="382"/>
                  </a:cubicBezTo>
                  <a:cubicBezTo>
                    <a:pt x="252" y="382"/>
                    <a:pt x="252" y="382"/>
                    <a:pt x="252" y="382"/>
                  </a:cubicBezTo>
                  <a:cubicBezTo>
                    <a:pt x="252" y="382"/>
                    <a:pt x="252" y="382"/>
                    <a:pt x="252" y="382"/>
                  </a:cubicBezTo>
                  <a:cubicBezTo>
                    <a:pt x="251" y="382"/>
                    <a:pt x="250" y="382"/>
                    <a:pt x="250" y="381"/>
                  </a:cubicBezTo>
                  <a:close/>
                  <a:moveTo>
                    <a:pt x="138" y="382"/>
                  </a:moveTo>
                  <a:cubicBezTo>
                    <a:pt x="136" y="382"/>
                    <a:pt x="136" y="380"/>
                    <a:pt x="136" y="379"/>
                  </a:cubicBezTo>
                  <a:cubicBezTo>
                    <a:pt x="136" y="379"/>
                    <a:pt x="136" y="379"/>
                    <a:pt x="136" y="379"/>
                  </a:cubicBezTo>
                  <a:cubicBezTo>
                    <a:pt x="136" y="378"/>
                    <a:pt x="138" y="378"/>
                    <a:pt x="139" y="378"/>
                  </a:cubicBezTo>
                  <a:cubicBezTo>
                    <a:pt x="139" y="378"/>
                    <a:pt x="139" y="378"/>
                    <a:pt x="139" y="378"/>
                  </a:cubicBezTo>
                  <a:cubicBezTo>
                    <a:pt x="140" y="378"/>
                    <a:pt x="141" y="379"/>
                    <a:pt x="140" y="381"/>
                  </a:cubicBezTo>
                  <a:cubicBezTo>
                    <a:pt x="140" y="381"/>
                    <a:pt x="140" y="381"/>
                    <a:pt x="140" y="381"/>
                  </a:cubicBezTo>
                  <a:cubicBezTo>
                    <a:pt x="140" y="382"/>
                    <a:pt x="139" y="382"/>
                    <a:pt x="138" y="382"/>
                  </a:cubicBezTo>
                  <a:cubicBezTo>
                    <a:pt x="138" y="382"/>
                    <a:pt x="138" y="382"/>
                    <a:pt x="138" y="382"/>
                  </a:cubicBezTo>
                  <a:cubicBezTo>
                    <a:pt x="138" y="382"/>
                    <a:pt x="138" y="382"/>
                    <a:pt x="138" y="382"/>
                  </a:cubicBezTo>
                  <a:close/>
                  <a:moveTo>
                    <a:pt x="256" y="379"/>
                  </a:moveTo>
                  <a:cubicBezTo>
                    <a:pt x="256" y="377"/>
                    <a:pt x="257" y="376"/>
                    <a:pt x="258" y="376"/>
                  </a:cubicBezTo>
                  <a:cubicBezTo>
                    <a:pt x="258" y="376"/>
                    <a:pt x="258" y="376"/>
                    <a:pt x="258" y="376"/>
                  </a:cubicBezTo>
                  <a:cubicBezTo>
                    <a:pt x="259" y="375"/>
                    <a:pt x="260" y="376"/>
                    <a:pt x="260" y="377"/>
                  </a:cubicBezTo>
                  <a:cubicBezTo>
                    <a:pt x="260" y="377"/>
                    <a:pt x="260" y="377"/>
                    <a:pt x="260" y="377"/>
                  </a:cubicBezTo>
                  <a:cubicBezTo>
                    <a:pt x="261" y="378"/>
                    <a:pt x="260" y="379"/>
                    <a:pt x="259" y="380"/>
                  </a:cubicBezTo>
                  <a:cubicBezTo>
                    <a:pt x="259" y="380"/>
                    <a:pt x="259" y="380"/>
                    <a:pt x="259" y="380"/>
                  </a:cubicBezTo>
                  <a:cubicBezTo>
                    <a:pt x="259" y="380"/>
                    <a:pt x="259" y="380"/>
                    <a:pt x="259" y="380"/>
                  </a:cubicBezTo>
                  <a:cubicBezTo>
                    <a:pt x="259" y="380"/>
                    <a:pt x="259" y="380"/>
                    <a:pt x="259" y="380"/>
                  </a:cubicBezTo>
                  <a:cubicBezTo>
                    <a:pt x="258" y="380"/>
                    <a:pt x="257" y="379"/>
                    <a:pt x="256" y="379"/>
                  </a:cubicBezTo>
                  <a:close/>
                  <a:moveTo>
                    <a:pt x="131" y="380"/>
                  </a:moveTo>
                  <a:cubicBezTo>
                    <a:pt x="129" y="379"/>
                    <a:pt x="129" y="378"/>
                    <a:pt x="129" y="377"/>
                  </a:cubicBezTo>
                  <a:cubicBezTo>
                    <a:pt x="129" y="377"/>
                    <a:pt x="129" y="377"/>
                    <a:pt x="129" y="377"/>
                  </a:cubicBezTo>
                  <a:cubicBezTo>
                    <a:pt x="130" y="376"/>
                    <a:pt x="131" y="375"/>
                    <a:pt x="132" y="376"/>
                  </a:cubicBezTo>
                  <a:cubicBezTo>
                    <a:pt x="132" y="376"/>
                    <a:pt x="132" y="376"/>
                    <a:pt x="132" y="376"/>
                  </a:cubicBezTo>
                  <a:cubicBezTo>
                    <a:pt x="133" y="376"/>
                    <a:pt x="134" y="377"/>
                    <a:pt x="133" y="378"/>
                  </a:cubicBezTo>
                  <a:cubicBezTo>
                    <a:pt x="133" y="378"/>
                    <a:pt x="133" y="378"/>
                    <a:pt x="133" y="378"/>
                  </a:cubicBezTo>
                  <a:cubicBezTo>
                    <a:pt x="133" y="379"/>
                    <a:pt x="132" y="380"/>
                    <a:pt x="131" y="380"/>
                  </a:cubicBezTo>
                  <a:cubicBezTo>
                    <a:pt x="131" y="380"/>
                    <a:pt x="131" y="380"/>
                    <a:pt x="131" y="380"/>
                  </a:cubicBezTo>
                  <a:cubicBezTo>
                    <a:pt x="131" y="380"/>
                    <a:pt x="131" y="380"/>
                    <a:pt x="131" y="380"/>
                  </a:cubicBezTo>
                  <a:close/>
                  <a:moveTo>
                    <a:pt x="263" y="376"/>
                  </a:moveTo>
                  <a:cubicBezTo>
                    <a:pt x="263" y="375"/>
                    <a:pt x="263" y="374"/>
                    <a:pt x="264" y="373"/>
                  </a:cubicBezTo>
                  <a:cubicBezTo>
                    <a:pt x="264" y="373"/>
                    <a:pt x="264" y="373"/>
                    <a:pt x="264" y="373"/>
                  </a:cubicBezTo>
                  <a:cubicBezTo>
                    <a:pt x="266" y="373"/>
                    <a:pt x="267" y="373"/>
                    <a:pt x="267" y="375"/>
                  </a:cubicBezTo>
                  <a:cubicBezTo>
                    <a:pt x="267" y="375"/>
                    <a:pt x="267" y="375"/>
                    <a:pt x="267" y="375"/>
                  </a:cubicBezTo>
                  <a:cubicBezTo>
                    <a:pt x="268" y="376"/>
                    <a:pt x="267" y="377"/>
                    <a:pt x="266" y="377"/>
                  </a:cubicBezTo>
                  <a:cubicBezTo>
                    <a:pt x="266" y="377"/>
                    <a:pt x="266" y="377"/>
                    <a:pt x="266" y="377"/>
                  </a:cubicBezTo>
                  <a:cubicBezTo>
                    <a:pt x="266" y="377"/>
                    <a:pt x="266" y="377"/>
                    <a:pt x="265" y="377"/>
                  </a:cubicBezTo>
                  <a:cubicBezTo>
                    <a:pt x="265" y="377"/>
                    <a:pt x="265" y="377"/>
                    <a:pt x="265" y="377"/>
                  </a:cubicBezTo>
                  <a:cubicBezTo>
                    <a:pt x="264" y="377"/>
                    <a:pt x="264" y="377"/>
                    <a:pt x="263" y="376"/>
                  </a:cubicBezTo>
                  <a:close/>
                  <a:moveTo>
                    <a:pt x="124" y="377"/>
                  </a:moveTo>
                  <a:cubicBezTo>
                    <a:pt x="123" y="377"/>
                    <a:pt x="122" y="375"/>
                    <a:pt x="123" y="374"/>
                  </a:cubicBezTo>
                  <a:cubicBezTo>
                    <a:pt x="123" y="374"/>
                    <a:pt x="123" y="374"/>
                    <a:pt x="123" y="374"/>
                  </a:cubicBezTo>
                  <a:cubicBezTo>
                    <a:pt x="123" y="373"/>
                    <a:pt x="124" y="373"/>
                    <a:pt x="125" y="373"/>
                  </a:cubicBezTo>
                  <a:cubicBezTo>
                    <a:pt x="125" y="373"/>
                    <a:pt x="125" y="373"/>
                    <a:pt x="125" y="373"/>
                  </a:cubicBezTo>
                  <a:cubicBezTo>
                    <a:pt x="126" y="374"/>
                    <a:pt x="127" y="375"/>
                    <a:pt x="126" y="376"/>
                  </a:cubicBezTo>
                  <a:cubicBezTo>
                    <a:pt x="126" y="376"/>
                    <a:pt x="126" y="376"/>
                    <a:pt x="126" y="376"/>
                  </a:cubicBezTo>
                  <a:cubicBezTo>
                    <a:pt x="126" y="377"/>
                    <a:pt x="125" y="377"/>
                    <a:pt x="125" y="377"/>
                  </a:cubicBezTo>
                  <a:cubicBezTo>
                    <a:pt x="125" y="377"/>
                    <a:pt x="125" y="377"/>
                    <a:pt x="125" y="377"/>
                  </a:cubicBezTo>
                  <a:cubicBezTo>
                    <a:pt x="124" y="377"/>
                    <a:pt x="124" y="377"/>
                    <a:pt x="124" y="377"/>
                  </a:cubicBezTo>
                  <a:close/>
                  <a:moveTo>
                    <a:pt x="270" y="373"/>
                  </a:moveTo>
                  <a:cubicBezTo>
                    <a:pt x="270" y="372"/>
                    <a:pt x="270" y="371"/>
                    <a:pt x="271" y="371"/>
                  </a:cubicBezTo>
                  <a:cubicBezTo>
                    <a:pt x="271" y="371"/>
                    <a:pt x="271" y="371"/>
                    <a:pt x="271" y="371"/>
                  </a:cubicBezTo>
                  <a:cubicBezTo>
                    <a:pt x="272" y="370"/>
                    <a:pt x="273" y="371"/>
                    <a:pt x="274" y="372"/>
                  </a:cubicBezTo>
                  <a:cubicBezTo>
                    <a:pt x="274" y="372"/>
                    <a:pt x="274" y="372"/>
                    <a:pt x="274" y="372"/>
                  </a:cubicBezTo>
                  <a:cubicBezTo>
                    <a:pt x="274" y="373"/>
                    <a:pt x="274" y="374"/>
                    <a:pt x="273" y="375"/>
                  </a:cubicBezTo>
                  <a:cubicBezTo>
                    <a:pt x="273" y="375"/>
                    <a:pt x="273" y="375"/>
                    <a:pt x="273" y="375"/>
                  </a:cubicBezTo>
                  <a:cubicBezTo>
                    <a:pt x="273" y="375"/>
                    <a:pt x="273" y="375"/>
                    <a:pt x="273" y="375"/>
                  </a:cubicBezTo>
                  <a:cubicBezTo>
                    <a:pt x="273" y="375"/>
                    <a:pt x="273" y="375"/>
                    <a:pt x="273" y="375"/>
                  </a:cubicBezTo>
                  <a:cubicBezTo>
                    <a:pt x="272" y="375"/>
                    <a:pt x="272" y="375"/>
                    <a:pt x="272" y="375"/>
                  </a:cubicBezTo>
                  <a:cubicBezTo>
                    <a:pt x="272" y="375"/>
                    <a:pt x="272" y="375"/>
                    <a:pt x="272" y="375"/>
                  </a:cubicBezTo>
                  <a:cubicBezTo>
                    <a:pt x="271" y="375"/>
                    <a:pt x="270" y="374"/>
                    <a:pt x="270" y="373"/>
                  </a:cubicBezTo>
                  <a:close/>
                  <a:moveTo>
                    <a:pt x="117" y="374"/>
                  </a:moveTo>
                  <a:cubicBezTo>
                    <a:pt x="116" y="374"/>
                    <a:pt x="115" y="373"/>
                    <a:pt x="116" y="372"/>
                  </a:cubicBezTo>
                  <a:cubicBezTo>
                    <a:pt x="116" y="372"/>
                    <a:pt x="116" y="372"/>
                    <a:pt x="116" y="372"/>
                  </a:cubicBezTo>
                  <a:cubicBezTo>
                    <a:pt x="116" y="370"/>
                    <a:pt x="118" y="370"/>
                    <a:pt x="119" y="370"/>
                  </a:cubicBezTo>
                  <a:cubicBezTo>
                    <a:pt x="119" y="370"/>
                    <a:pt x="119" y="370"/>
                    <a:pt x="119" y="370"/>
                  </a:cubicBezTo>
                  <a:cubicBezTo>
                    <a:pt x="120" y="371"/>
                    <a:pt x="120" y="372"/>
                    <a:pt x="120" y="373"/>
                  </a:cubicBezTo>
                  <a:cubicBezTo>
                    <a:pt x="120" y="373"/>
                    <a:pt x="120" y="373"/>
                    <a:pt x="120" y="373"/>
                  </a:cubicBezTo>
                  <a:cubicBezTo>
                    <a:pt x="119" y="374"/>
                    <a:pt x="119" y="375"/>
                    <a:pt x="118" y="375"/>
                  </a:cubicBezTo>
                  <a:cubicBezTo>
                    <a:pt x="118" y="375"/>
                    <a:pt x="118" y="375"/>
                    <a:pt x="118" y="375"/>
                  </a:cubicBezTo>
                  <a:cubicBezTo>
                    <a:pt x="118" y="375"/>
                    <a:pt x="117" y="374"/>
                    <a:pt x="117" y="374"/>
                  </a:cubicBezTo>
                  <a:close/>
                  <a:moveTo>
                    <a:pt x="277" y="370"/>
                  </a:moveTo>
                  <a:cubicBezTo>
                    <a:pt x="276" y="369"/>
                    <a:pt x="276" y="368"/>
                    <a:pt x="278" y="368"/>
                  </a:cubicBezTo>
                  <a:cubicBezTo>
                    <a:pt x="278" y="368"/>
                    <a:pt x="278" y="368"/>
                    <a:pt x="278" y="368"/>
                  </a:cubicBezTo>
                  <a:cubicBezTo>
                    <a:pt x="279" y="367"/>
                    <a:pt x="280" y="368"/>
                    <a:pt x="280" y="369"/>
                  </a:cubicBezTo>
                  <a:cubicBezTo>
                    <a:pt x="280" y="369"/>
                    <a:pt x="280" y="369"/>
                    <a:pt x="280" y="369"/>
                  </a:cubicBezTo>
                  <a:cubicBezTo>
                    <a:pt x="281" y="370"/>
                    <a:pt x="280" y="371"/>
                    <a:pt x="279" y="371"/>
                  </a:cubicBezTo>
                  <a:cubicBezTo>
                    <a:pt x="279" y="371"/>
                    <a:pt x="279" y="371"/>
                    <a:pt x="279" y="371"/>
                  </a:cubicBezTo>
                  <a:cubicBezTo>
                    <a:pt x="279" y="372"/>
                    <a:pt x="279" y="372"/>
                    <a:pt x="278" y="372"/>
                  </a:cubicBezTo>
                  <a:cubicBezTo>
                    <a:pt x="278" y="372"/>
                    <a:pt x="278" y="372"/>
                    <a:pt x="278" y="372"/>
                  </a:cubicBezTo>
                  <a:cubicBezTo>
                    <a:pt x="278" y="372"/>
                    <a:pt x="277" y="371"/>
                    <a:pt x="277" y="370"/>
                  </a:cubicBezTo>
                  <a:close/>
                  <a:moveTo>
                    <a:pt x="110" y="371"/>
                  </a:moveTo>
                  <a:cubicBezTo>
                    <a:pt x="109" y="371"/>
                    <a:pt x="109" y="370"/>
                    <a:pt x="109" y="368"/>
                  </a:cubicBezTo>
                  <a:cubicBezTo>
                    <a:pt x="109" y="368"/>
                    <a:pt x="109" y="368"/>
                    <a:pt x="109" y="368"/>
                  </a:cubicBezTo>
                  <a:cubicBezTo>
                    <a:pt x="110" y="367"/>
                    <a:pt x="111" y="367"/>
                    <a:pt x="112" y="367"/>
                  </a:cubicBezTo>
                  <a:cubicBezTo>
                    <a:pt x="112" y="367"/>
                    <a:pt x="112" y="367"/>
                    <a:pt x="112" y="367"/>
                  </a:cubicBezTo>
                  <a:cubicBezTo>
                    <a:pt x="113" y="368"/>
                    <a:pt x="114" y="369"/>
                    <a:pt x="113" y="370"/>
                  </a:cubicBezTo>
                  <a:cubicBezTo>
                    <a:pt x="113" y="370"/>
                    <a:pt x="113" y="370"/>
                    <a:pt x="113" y="370"/>
                  </a:cubicBezTo>
                  <a:cubicBezTo>
                    <a:pt x="113" y="371"/>
                    <a:pt x="112" y="371"/>
                    <a:pt x="111" y="371"/>
                  </a:cubicBezTo>
                  <a:cubicBezTo>
                    <a:pt x="111" y="371"/>
                    <a:pt x="111" y="371"/>
                    <a:pt x="111" y="371"/>
                  </a:cubicBezTo>
                  <a:cubicBezTo>
                    <a:pt x="111" y="371"/>
                    <a:pt x="111" y="371"/>
                    <a:pt x="110" y="371"/>
                  </a:cubicBezTo>
                  <a:close/>
                  <a:moveTo>
                    <a:pt x="283" y="367"/>
                  </a:moveTo>
                  <a:cubicBezTo>
                    <a:pt x="282" y="366"/>
                    <a:pt x="283" y="365"/>
                    <a:pt x="284" y="364"/>
                  </a:cubicBezTo>
                  <a:cubicBezTo>
                    <a:pt x="284" y="364"/>
                    <a:pt x="284" y="364"/>
                    <a:pt x="284" y="364"/>
                  </a:cubicBezTo>
                  <a:cubicBezTo>
                    <a:pt x="285" y="364"/>
                    <a:pt x="286" y="364"/>
                    <a:pt x="287" y="365"/>
                  </a:cubicBezTo>
                  <a:cubicBezTo>
                    <a:pt x="287" y="365"/>
                    <a:pt x="287" y="365"/>
                    <a:pt x="287" y="365"/>
                  </a:cubicBezTo>
                  <a:cubicBezTo>
                    <a:pt x="287" y="366"/>
                    <a:pt x="287" y="368"/>
                    <a:pt x="286" y="368"/>
                  </a:cubicBezTo>
                  <a:cubicBezTo>
                    <a:pt x="286" y="368"/>
                    <a:pt x="286" y="368"/>
                    <a:pt x="286" y="368"/>
                  </a:cubicBezTo>
                  <a:cubicBezTo>
                    <a:pt x="286" y="368"/>
                    <a:pt x="286" y="368"/>
                    <a:pt x="286" y="368"/>
                  </a:cubicBezTo>
                  <a:cubicBezTo>
                    <a:pt x="286" y="368"/>
                    <a:pt x="286" y="368"/>
                    <a:pt x="286" y="368"/>
                  </a:cubicBezTo>
                  <a:cubicBezTo>
                    <a:pt x="286" y="368"/>
                    <a:pt x="285" y="368"/>
                    <a:pt x="285" y="368"/>
                  </a:cubicBezTo>
                  <a:cubicBezTo>
                    <a:pt x="285" y="368"/>
                    <a:pt x="285" y="368"/>
                    <a:pt x="285" y="368"/>
                  </a:cubicBezTo>
                  <a:cubicBezTo>
                    <a:pt x="284" y="368"/>
                    <a:pt x="283" y="368"/>
                    <a:pt x="283" y="367"/>
                  </a:cubicBezTo>
                  <a:close/>
                  <a:moveTo>
                    <a:pt x="104" y="368"/>
                  </a:moveTo>
                  <a:cubicBezTo>
                    <a:pt x="103" y="367"/>
                    <a:pt x="102" y="366"/>
                    <a:pt x="103" y="365"/>
                  </a:cubicBezTo>
                  <a:cubicBezTo>
                    <a:pt x="103" y="365"/>
                    <a:pt x="103" y="365"/>
                    <a:pt x="103" y="365"/>
                  </a:cubicBezTo>
                  <a:cubicBezTo>
                    <a:pt x="103" y="364"/>
                    <a:pt x="105" y="364"/>
                    <a:pt x="106" y="364"/>
                  </a:cubicBezTo>
                  <a:cubicBezTo>
                    <a:pt x="106" y="364"/>
                    <a:pt x="106" y="364"/>
                    <a:pt x="106" y="364"/>
                  </a:cubicBezTo>
                  <a:cubicBezTo>
                    <a:pt x="107" y="365"/>
                    <a:pt x="107" y="366"/>
                    <a:pt x="107" y="367"/>
                  </a:cubicBezTo>
                  <a:cubicBezTo>
                    <a:pt x="107" y="367"/>
                    <a:pt x="107" y="367"/>
                    <a:pt x="107" y="367"/>
                  </a:cubicBezTo>
                  <a:cubicBezTo>
                    <a:pt x="106" y="368"/>
                    <a:pt x="106" y="368"/>
                    <a:pt x="105" y="368"/>
                  </a:cubicBezTo>
                  <a:cubicBezTo>
                    <a:pt x="105" y="368"/>
                    <a:pt x="105" y="368"/>
                    <a:pt x="105" y="368"/>
                  </a:cubicBezTo>
                  <a:cubicBezTo>
                    <a:pt x="104" y="368"/>
                    <a:pt x="104" y="368"/>
                    <a:pt x="104" y="368"/>
                  </a:cubicBezTo>
                  <a:close/>
                  <a:moveTo>
                    <a:pt x="289" y="364"/>
                  </a:moveTo>
                  <a:cubicBezTo>
                    <a:pt x="289" y="363"/>
                    <a:pt x="289" y="362"/>
                    <a:pt x="290" y="361"/>
                  </a:cubicBezTo>
                  <a:cubicBezTo>
                    <a:pt x="290" y="361"/>
                    <a:pt x="290" y="361"/>
                    <a:pt x="290" y="361"/>
                  </a:cubicBezTo>
                  <a:cubicBezTo>
                    <a:pt x="291" y="360"/>
                    <a:pt x="292" y="361"/>
                    <a:pt x="293" y="362"/>
                  </a:cubicBezTo>
                  <a:cubicBezTo>
                    <a:pt x="293" y="362"/>
                    <a:pt x="293" y="362"/>
                    <a:pt x="293" y="362"/>
                  </a:cubicBezTo>
                  <a:cubicBezTo>
                    <a:pt x="294" y="363"/>
                    <a:pt x="293" y="364"/>
                    <a:pt x="292" y="365"/>
                  </a:cubicBezTo>
                  <a:cubicBezTo>
                    <a:pt x="292" y="365"/>
                    <a:pt x="292" y="365"/>
                    <a:pt x="292" y="365"/>
                  </a:cubicBezTo>
                  <a:cubicBezTo>
                    <a:pt x="292" y="365"/>
                    <a:pt x="292" y="365"/>
                    <a:pt x="292" y="365"/>
                  </a:cubicBezTo>
                  <a:cubicBezTo>
                    <a:pt x="292" y="365"/>
                    <a:pt x="292" y="365"/>
                    <a:pt x="292" y="365"/>
                  </a:cubicBezTo>
                  <a:cubicBezTo>
                    <a:pt x="292" y="365"/>
                    <a:pt x="292" y="365"/>
                    <a:pt x="291" y="365"/>
                  </a:cubicBezTo>
                  <a:cubicBezTo>
                    <a:pt x="291" y="365"/>
                    <a:pt x="291" y="365"/>
                    <a:pt x="291" y="365"/>
                  </a:cubicBezTo>
                  <a:cubicBezTo>
                    <a:pt x="290" y="365"/>
                    <a:pt x="290" y="365"/>
                    <a:pt x="289" y="364"/>
                  </a:cubicBezTo>
                  <a:close/>
                  <a:moveTo>
                    <a:pt x="97" y="364"/>
                  </a:moveTo>
                  <a:cubicBezTo>
                    <a:pt x="96" y="364"/>
                    <a:pt x="96" y="363"/>
                    <a:pt x="97" y="362"/>
                  </a:cubicBezTo>
                  <a:cubicBezTo>
                    <a:pt x="97" y="362"/>
                    <a:pt x="97" y="362"/>
                    <a:pt x="97" y="362"/>
                  </a:cubicBezTo>
                  <a:cubicBezTo>
                    <a:pt x="97" y="361"/>
                    <a:pt x="99" y="360"/>
                    <a:pt x="100" y="361"/>
                  </a:cubicBezTo>
                  <a:cubicBezTo>
                    <a:pt x="100" y="361"/>
                    <a:pt x="100" y="361"/>
                    <a:pt x="100" y="361"/>
                  </a:cubicBezTo>
                  <a:cubicBezTo>
                    <a:pt x="101" y="361"/>
                    <a:pt x="101" y="363"/>
                    <a:pt x="100" y="364"/>
                  </a:cubicBezTo>
                  <a:cubicBezTo>
                    <a:pt x="100" y="364"/>
                    <a:pt x="100" y="364"/>
                    <a:pt x="100" y="364"/>
                  </a:cubicBezTo>
                  <a:cubicBezTo>
                    <a:pt x="100" y="364"/>
                    <a:pt x="99" y="365"/>
                    <a:pt x="98" y="365"/>
                  </a:cubicBezTo>
                  <a:cubicBezTo>
                    <a:pt x="98" y="365"/>
                    <a:pt x="98" y="365"/>
                    <a:pt x="98" y="365"/>
                  </a:cubicBezTo>
                  <a:cubicBezTo>
                    <a:pt x="98" y="365"/>
                    <a:pt x="98" y="365"/>
                    <a:pt x="97" y="364"/>
                  </a:cubicBezTo>
                  <a:close/>
                  <a:moveTo>
                    <a:pt x="296" y="360"/>
                  </a:moveTo>
                  <a:cubicBezTo>
                    <a:pt x="295" y="359"/>
                    <a:pt x="295" y="358"/>
                    <a:pt x="296" y="357"/>
                  </a:cubicBezTo>
                  <a:cubicBezTo>
                    <a:pt x="296" y="357"/>
                    <a:pt x="296" y="357"/>
                    <a:pt x="296" y="357"/>
                  </a:cubicBezTo>
                  <a:cubicBezTo>
                    <a:pt x="297" y="357"/>
                    <a:pt x="299" y="357"/>
                    <a:pt x="299" y="358"/>
                  </a:cubicBezTo>
                  <a:cubicBezTo>
                    <a:pt x="299" y="358"/>
                    <a:pt x="299" y="358"/>
                    <a:pt x="299" y="358"/>
                  </a:cubicBezTo>
                  <a:cubicBezTo>
                    <a:pt x="300" y="359"/>
                    <a:pt x="299" y="360"/>
                    <a:pt x="299" y="361"/>
                  </a:cubicBezTo>
                  <a:cubicBezTo>
                    <a:pt x="299" y="361"/>
                    <a:pt x="299" y="361"/>
                    <a:pt x="299" y="361"/>
                  </a:cubicBezTo>
                  <a:cubicBezTo>
                    <a:pt x="298" y="361"/>
                    <a:pt x="298" y="361"/>
                    <a:pt x="297" y="361"/>
                  </a:cubicBezTo>
                  <a:cubicBezTo>
                    <a:pt x="297" y="361"/>
                    <a:pt x="297" y="361"/>
                    <a:pt x="297" y="361"/>
                  </a:cubicBezTo>
                  <a:cubicBezTo>
                    <a:pt x="297" y="361"/>
                    <a:pt x="296" y="361"/>
                    <a:pt x="296" y="360"/>
                  </a:cubicBezTo>
                  <a:close/>
                  <a:moveTo>
                    <a:pt x="91" y="361"/>
                  </a:moveTo>
                  <a:cubicBezTo>
                    <a:pt x="90" y="360"/>
                    <a:pt x="90" y="359"/>
                    <a:pt x="91" y="358"/>
                  </a:cubicBezTo>
                  <a:cubicBezTo>
                    <a:pt x="91" y="358"/>
                    <a:pt x="91" y="358"/>
                    <a:pt x="91" y="358"/>
                  </a:cubicBezTo>
                  <a:cubicBezTo>
                    <a:pt x="91" y="357"/>
                    <a:pt x="92" y="356"/>
                    <a:pt x="93" y="357"/>
                  </a:cubicBezTo>
                  <a:cubicBezTo>
                    <a:pt x="93" y="357"/>
                    <a:pt x="93" y="357"/>
                    <a:pt x="93" y="357"/>
                  </a:cubicBezTo>
                  <a:cubicBezTo>
                    <a:pt x="94" y="358"/>
                    <a:pt x="95" y="359"/>
                    <a:pt x="94" y="360"/>
                  </a:cubicBezTo>
                  <a:cubicBezTo>
                    <a:pt x="94" y="360"/>
                    <a:pt x="94" y="360"/>
                    <a:pt x="94" y="360"/>
                  </a:cubicBezTo>
                  <a:cubicBezTo>
                    <a:pt x="94" y="361"/>
                    <a:pt x="93" y="361"/>
                    <a:pt x="92" y="361"/>
                  </a:cubicBezTo>
                  <a:cubicBezTo>
                    <a:pt x="92" y="361"/>
                    <a:pt x="92" y="361"/>
                    <a:pt x="92" y="361"/>
                  </a:cubicBezTo>
                  <a:cubicBezTo>
                    <a:pt x="92" y="361"/>
                    <a:pt x="92" y="361"/>
                    <a:pt x="91" y="361"/>
                  </a:cubicBezTo>
                  <a:close/>
                  <a:moveTo>
                    <a:pt x="302" y="356"/>
                  </a:moveTo>
                  <a:cubicBezTo>
                    <a:pt x="301" y="355"/>
                    <a:pt x="301" y="354"/>
                    <a:pt x="302" y="353"/>
                  </a:cubicBezTo>
                  <a:cubicBezTo>
                    <a:pt x="302" y="353"/>
                    <a:pt x="302" y="353"/>
                    <a:pt x="302" y="353"/>
                  </a:cubicBezTo>
                  <a:cubicBezTo>
                    <a:pt x="303" y="353"/>
                    <a:pt x="305" y="353"/>
                    <a:pt x="305" y="354"/>
                  </a:cubicBezTo>
                  <a:cubicBezTo>
                    <a:pt x="305" y="354"/>
                    <a:pt x="305" y="354"/>
                    <a:pt x="305" y="354"/>
                  </a:cubicBezTo>
                  <a:cubicBezTo>
                    <a:pt x="306" y="355"/>
                    <a:pt x="306" y="356"/>
                    <a:pt x="305" y="357"/>
                  </a:cubicBezTo>
                  <a:cubicBezTo>
                    <a:pt x="305" y="357"/>
                    <a:pt x="305" y="357"/>
                    <a:pt x="305" y="357"/>
                  </a:cubicBezTo>
                  <a:cubicBezTo>
                    <a:pt x="305" y="357"/>
                    <a:pt x="305" y="357"/>
                    <a:pt x="305" y="357"/>
                  </a:cubicBezTo>
                  <a:cubicBezTo>
                    <a:pt x="305" y="357"/>
                    <a:pt x="305" y="357"/>
                    <a:pt x="305" y="357"/>
                  </a:cubicBezTo>
                  <a:cubicBezTo>
                    <a:pt x="304" y="357"/>
                    <a:pt x="304" y="357"/>
                    <a:pt x="303" y="357"/>
                  </a:cubicBezTo>
                  <a:cubicBezTo>
                    <a:pt x="303" y="357"/>
                    <a:pt x="303" y="357"/>
                    <a:pt x="303" y="357"/>
                  </a:cubicBezTo>
                  <a:cubicBezTo>
                    <a:pt x="303" y="357"/>
                    <a:pt x="302" y="357"/>
                    <a:pt x="302" y="356"/>
                  </a:cubicBezTo>
                  <a:close/>
                  <a:moveTo>
                    <a:pt x="85" y="357"/>
                  </a:moveTo>
                  <a:cubicBezTo>
                    <a:pt x="84" y="356"/>
                    <a:pt x="84" y="355"/>
                    <a:pt x="85" y="354"/>
                  </a:cubicBezTo>
                  <a:cubicBezTo>
                    <a:pt x="85" y="354"/>
                    <a:pt x="85" y="354"/>
                    <a:pt x="85" y="354"/>
                  </a:cubicBezTo>
                  <a:cubicBezTo>
                    <a:pt x="85" y="353"/>
                    <a:pt x="86" y="352"/>
                    <a:pt x="87" y="353"/>
                  </a:cubicBezTo>
                  <a:cubicBezTo>
                    <a:pt x="87" y="353"/>
                    <a:pt x="87" y="353"/>
                    <a:pt x="87" y="353"/>
                  </a:cubicBezTo>
                  <a:cubicBezTo>
                    <a:pt x="88" y="354"/>
                    <a:pt x="89" y="355"/>
                    <a:pt x="88" y="356"/>
                  </a:cubicBezTo>
                  <a:cubicBezTo>
                    <a:pt x="88" y="356"/>
                    <a:pt x="88" y="356"/>
                    <a:pt x="88" y="356"/>
                  </a:cubicBezTo>
                  <a:cubicBezTo>
                    <a:pt x="88" y="357"/>
                    <a:pt x="87" y="357"/>
                    <a:pt x="86" y="357"/>
                  </a:cubicBezTo>
                  <a:cubicBezTo>
                    <a:pt x="86" y="357"/>
                    <a:pt x="86" y="357"/>
                    <a:pt x="86" y="357"/>
                  </a:cubicBezTo>
                  <a:cubicBezTo>
                    <a:pt x="86" y="357"/>
                    <a:pt x="85" y="357"/>
                    <a:pt x="85" y="357"/>
                  </a:cubicBezTo>
                  <a:close/>
                  <a:moveTo>
                    <a:pt x="308" y="352"/>
                  </a:moveTo>
                  <a:cubicBezTo>
                    <a:pt x="307" y="351"/>
                    <a:pt x="307" y="350"/>
                    <a:pt x="308" y="349"/>
                  </a:cubicBezTo>
                  <a:cubicBezTo>
                    <a:pt x="308" y="349"/>
                    <a:pt x="308" y="349"/>
                    <a:pt x="308" y="349"/>
                  </a:cubicBezTo>
                  <a:cubicBezTo>
                    <a:pt x="309" y="349"/>
                    <a:pt x="310" y="349"/>
                    <a:pt x="311" y="350"/>
                  </a:cubicBezTo>
                  <a:cubicBezTo>
                    <a:pt x="311" y="350"/>
                    <a:pt x="311" y="350"/>
                    <a:pt x="311" y="350"/>
                  </a:cubicBezTo>
                  <a:cubicBezTo>
                    <a:pt x="312" y="351"/>
                    <a:pt x="312" y="352"/>
                    <a:pt x="311" y="353"/>
                  </a:cubicBezTo>
                  <a:cubicBezTo>
                    <a:pt x="311" y="353"/>
                    <a:pt x="311" y="353"/>
                    <a:pt x="311" y="353"/>
                  </a:cubicBezTo>
                  <a:cubicBezTo>
                    <a:pt x="310" y="353"/>
                    <a:pt x="310" y="353"/>
                    <a:pt x="309" y="353"/>
                  </a:cubicBezTo>
                  <a:cubicBezTo>
                    <a:pt x="309" y="353"/>
                    <a:pt x="309" y="353"/>
                    <a:pt x="309" y="353"/>
                  </a:cubicBezTo>
                  <a:cubicBezTo>
                    <a:pt x="309" y="353"/>
                    <a:pt x="308" y="353"/>
                    <a:pt x="308" y="352"/>
                  </a:cubicBezTo>
                  <a:close/>
                  <a:moveTo>
                    <a:pt x="79" y="352"/>
                  </a:moveTo>
                  <a:cubicBezTo>
                    <a:pt x="78" y="352"/>
                    <a:pt x="78" y="350"/>
                    <a:pt x="79" y="349"/>
                  </a:cubicBezTo>
                  <a:cubicBezTo>
                    <a:pt x="79" y="349"/>
                    <a:pt x="79" y="349"/>
                    <a:pt x="79" y="349"/>
                  </a:cubicBezTo>
                  <a:cubicBezTo>
                    <a:pt x="79" y="348"/>
                    <a:pt x="81" y="348"/>
                    <a:pt x="82" y="349"/>
                  </a:cubicBezTo>
                  <a:cubicBezTo>
                    <a:pt x="82" y="349"/>
                    <a:pt x="82" y="349"/>
                    <a:pt x="82" y="349"/>
                  </a:cubicBezTo>
                  <a:cubicBezTo>
                    <a:pt x="83" y="350"/>
                    <a:pt x="83" y="351"/>
                    <a:pt x="82" y="352"/>
                  </a:cubicBezTo>
                  <a:cubicBezTo>
                    <a:pt x="82" y="352"/>
                    <a:pt x="82" y="352"/>
                    <a:pt x="82" y="352"/>
                  </a:cubicBezTo>
                  <a:cubicBezTo>
                    <a:pt x="82" y="353"/>
                    <a:pt x="81" y="353"/>
                    <a:pt x="80" y="353"/>
                  </a:cubicBezTo>
                  <a:cubicBezTo>
                    <a:pt x="80" y="353"/>
                    <a:pt x="80" y="353"/>
                    <a:pt x="80" y="353"/>
                  </a:cubicBezTo>
                  <a:cubicBezTo>
                    <a:pt x="80" y="353"/>
                    <a:pt x="80" y="353"/>
                    <a:pt x="79" y="352"/>
                  </a:cubicBezTo>
                  <a:close/>
                  <a:moveTo>
                    <a:pt x="313" y="348"/>
                  </a:moveTo>
                  <a:cubicBezTo>
                    <a:pt x="313" y="347"/>
                    <a:pt x="313" y="346"/>
                    <a:pt x="314" y="345"/>
                  </a:cubicBezTo>
                  <a:cubicBezTo>
                    <a:pt x="314" y="345"/>
                    <a:pt x="314" y="345"/>
                    <a:pt x="314" y="345"/>
                  </a:cubicBezTo>
                  <a:cubicBezTo>
                    <a:pt x="315" y="344"/>
                    <a:pt x="316" y="344"/>
                    <a:pt x="317" y="345"/>
                  </a:cubicBezTo>
                  <a:cubicBezTo>
                    <a:pt x="317" y="345"/>
                    <a:pt x="317" y="345"/>
                    <a:pt x="317" y="345"/>
                  </a:cubicBezTo>
                  <a:cubicBezTo>
                    <a:pt x="317" y="346"/>
                    <a:pt x="317" y="348"/>
                    <a:pt x="316" y="348"/>
                  </a:cubicBezTo>
                  <a:cubicBezTo>
                    <a:pt x="316" y="348"/>
                    <a:pt x="316" y="348"/>
                    <a:pt x="316" y="348"/>
                  </a:cubicBezTo>
                  <a:cubicBezTo>
                    <a:pt x="316" y="348"/>
                    <a:pt x="316" y="348"/>
                    <a:pt x="316" y="348"/>
                  </a:cubicBezTo>
                  <a:cubicBezTo>
                    <a:pt x="316" y="348"/>
                    <a:pt x="316" y="348"/>
                    <a:pt x="316" y="348"/>
                  </a:cubicBezTo>
                  <a:cubicBezTo>
                    <a:pt x="316" y="349"/>
                    <a:pt x="315" y="349"/>
                    <a:pt x="315" y="349"/>
                  </a:cubicBezTo>
                  <a:cubicBezTo>
                    <a:pt x="315" y="349"/>
                    <a:pt x="315" y="349"/>
                    <a:pt x="315" y="349"/>
                  </a:cubicBezTo>
                  <a:cubicBezTo>
                    <a:pt x="314" y="349"/>
                    <a:pt x="314" y="348"/>
                    <a:pt x="313" y="348"/>
                  </a:cubicBezTo>
                  <a:close/>
                  <a:moveTo>
                    <a:pt x="73" y="348"/>
                  </a:moveTo>
                  <a:cubicBezTo>
                    <a:pt x="72" y="347"/>
                    <a:pt x="72" y="346"/>
                    <a:pt x="73" y="345"/>
                  </a:cubicBezTo>
                  <a:cubicBezTo>
                    <a:pt x="73" y="345"/>
                    <a:pt x="73" y="345"/>
                    <a:pt x="73" y="345"/>
                  </a:cubicBezTo>
                  <a:cubicBezTo>
                    <a:pt x="74" y="344"/>
                    <a:pt x="75" y="344"/>
                    <a:pt x="76" y="345"/>
                  </a:cubicBezTo>
                  <a:cubicBezTo>
                    <a:pt x="76" y="345"/>
                    <a:pt x="76" y="345"/>
                    <a:pt x="76" y="345"/>
                  </a:cubicBezTo>
                  <a:cubicBezTo>
                    <a:pt x="77" y="345"/>
                    <a:pt x="77" y="347"/>
                    <a:pt x="76" y="348"/>
                  </a:cubicBezTo>
                  <a:cubicBezTo>
                    <a:pt x="76" y="348"/>
                    <a:pt x="76" y="348"/>
                    <a:pt x="76" y="348"/>
                  </a:cubicBezTo>
                  <a:cubicBezTo>
                    <a:pt x="76" y="348"/>
                    <a:pt x="75" y="348"/>
                    <a:pt x="75" y="348"/>
                  </a:cubicBezTo>
                  <a:cubicBezTo>
                    <a:pt x="75" y="348"/>
                    <a:pt x="75" y="348"/>
                    <a:pt x="75" y="348"/>
                  </a:cubicBezTo>
                  <a:cubicBezTo>
                    <a:pt x="74" y="348"/>
                    <a:pt x="74" y="348"/>
                    <a:pt x="73" y="348"/>
                  </a:cubicBezTo>
                  <a:close/>
                  <a:moveTo>
                    <a:pt x="319" y="343"/>
                  </a:moveTo>
                  <a:cubicBezTo>
                    <a:pt x="318" y="343"/>
                    <a:pt x="318" y="341"/>
                    <a:pt x="319" y="340"/>
                  </a:cubicBezTo>
                  <a:cubicBezTo>
                    <a:pt x="319" y="340"/>
                    <a:pt x="319" y="340"/>
                    <a:pt x="319" y="340"/>
                  </a:cubicBezTo>
                  <a:cubicBezTo>
                    <a:pt x="320" y="340"/>
                    <a:pt x="321" y="340"/>
                    <a:pt x="322" y="341"/>
                  </a:cubicBezTo>
                  <a:cubicBezTo>
                    <a:pt x="322" y="341"/>
                    <a:pt x="322" y="341"/>
                    <a:pt x="322" y="341"/>
                  </a:cubicBezTo>
                  <a:cubicBezTo>
                    <a:pt x="323" y="342"/>
                    <a:pt x="323" y="343"/>
                    <a:pt x="322" y="344"/>
                  </a:cubicBezTo>
                  <a:cubicBezTo>
                    <a:pt x="322" y="344"/>
                    <a:pt x="322" y="344"/>
                    <a:pt x="322" y="344"/>
                  </a:cubicBezTo>
                  <a:cubicBezTo>
                    <a:pt x="322" y="344"/>
                    <a:pt x="322" y="344"/>
                    <a:pt x="322" y="344"/>
                  </a:cubicBezTo>
                  <a:cubicBezTo>
                    <a:pt x="322" y="344"/>
                    <a:pt x="322" y="344"/>
                    <a:pt x="322" y="344"/>
                  </a:cubicBezTo>
                  <a:cubicBezTo>
                    <a:pt x="322" y="344"/>
                    <a:pt x="321" y="344"/>
                    <a:pt x="321" y="344"/>
                  </a:cubicBezTo>
                  <a:cubicBezTo>
                    <a:pt x="321" y="344"/>
                    <a:pt x="321" y="344"/>
                    <a:pt x="321" y="344"/>
                  </a:cubicBezTo>
                  <a:cubicBezTo>
                    <a:pt x="320" y="344"/>
                    <a:pt x="319" y="344"/>
                    <a:pt x="319" y="343"/>
                  </a:cubicBezTo>
                  <a:close/>
                  <a:moveTo>
                    <a:pt x="68" y="343"/>
                  </a:moveTo>
                  <a:cubicBezTo>
                    <a:pt x="67" y="342"/>
                    <a:pt x="67" y="341"/>
                    <a:pt x="68" y="340"/>
                  </a:cubicBezTo>
                  <a:cubicBezTo>
                    <a:pt x="68" y="340"/>
                    <a:pt x="68" y="340"/>
                    <a:pt x="68" y="340"/>
                  </a:cubicBezTo>
                  <a:cubicBezTo>
                    <a:pt x="68" y="339"/>
                    <a:pt x="70" y="339"/>
                    <a:pt x="70" y="340"/>
                  </a:cubicBezTo>
                  <a:cubicBezTo>
                    <a:pt x="70" y="340"/>
                    <a:pt x="70" y="340"/>
                    <a:pt x="70" y="340"/>
                  </a:cubicBezTo>
                  <a:cubicBezTo>
                    <a:pt x="71" y="341"/>
                    <a:pt x="71" y="342"/>
                    <a:pt x="71" y="343"/>
                  </a:cubicBezTo>
                  <a:cubicBezTo>
                    <a:pt x="71" y="343"/>
                    <a:pt x="71" y="343"/>
                    <a:pt x="71" y="343"/>
                  </a:cubicBezTo>
                  <a:cubicBezTo>
                    <a:pt x="70" y="344"/>
                    <a:pt x="70" y="344"/>
                    <a:pt x="69" y="344"/>
                  </a:cubicBezTo>
                  <a:cubicBezTo>
                    <a:pt x="69" y="344"/>
                    <a:pt x="69" y="344"/>
                    <a:pt x="69" y="344"/>
                  </a:cubicBezTo>
                  <a:cubicBezTo>
                    <a:pt x="69" y="344"/>
                    <a:pt x="68" y="344"/>
                    <a:pt x="68" y="343"/>
                  </a:cubicBezTo>
                  <a:close/>
                  <a:moveTo>
                    <a:pt x="324" y="339"/>
                  </a:moveTo>
                  <a:cubicBezTo>
                    <a:pt x="324" y="338"/>
                    <a:pt x="324" y="336"/>
                    <a:pt x="325" y="336"/>
                  </a:cubicBezTo>
                  <a:cubicBezTo>
                    <a:pt x="325" y="336"/>
                    <a:pt x="325" y="336"/>
                    <a:pt x="325" y="336"/>
                  </a:cubicBezTo>
                  <a:cubicBezTo>
                    <a:pt x="325" y="335"/>
                    <a:pt x="327" y="335"/>
                    <a:pt x="328" y="336"/>
                  </a:cubicBezTo>
                  <a:cubicBezTo>
                    <a:pt x="328" y="336"/>
                    <a:pt x="328" y="336"/>
                    <a:pt x="328" y="336"/>
                  </a:cubicBezTo>
                  <a:cubicBezTo>
                    <a:pt x="328" y="337"/>
                    <a:pt x="328" y="338"/>
                    <a:pt x="327" y="339"/>
                  </a:cubicBezTo>
                  <a:cubicBezTo>
                    <a:pt x="327" y="339"/>
                    <a:pt x="327" y="339"/>
                    <a:pt x="327" y="339"/>
                  </a:cubicBezTo>
                  <a:cubicBezTo>
                    <a:pt x="327" y="339"/>
                    <a:pt x="327" y="339"/>
                    <a:pt x="327" y="339"/>
                  </a:cubicBezTo>
                  <a:cubicBezTo>
                    <a:pt x="327" y="339"/>
                    <a:pt x="327" y="339"/>
                    <a:pt x="327" y="339"/>
                  </a:cubicBezTo>
                  <a:cubicBezTo>
                    <a:pt x="327" y="339"/>
                    <a:pt x="327" y="339"/>
                    <a:pt x="326" y="339"/>
                  </a:cubicBezTo>
                  <a:cubicBezTo>
                    <a:pt x="326" y="339"/>
                    <a:pt x="326" y="339"/>
                    <a:pt x="326" y="339"/>
                  </a:cubicBezTo>
                  <a:cubicBezTo>
                    <a:pt x="325" y="339"/>
                    <a:pt x="325" y="339"/>
                    <a:pt x="324" y="339"/>
                  </a:cubicBezTo>
                  <a:close/>
                  <a:moveTo>
                    <a:pt x="62" y="338"/>
                  </a:moveTo>
                  <a:cubicBezTo>
                    <a:pt x="62" y="338"/>
                    <a:pt x="62" y="338"/>
                    <a:pt x="62" y="338"/>
                  </a:cubicBezTo>
                  <a:cubicBezTo>
                    <a:pt x="62" y="338"/>
                    <a:pt x="62" y="338"/>
                    <a:pt x="62" y="338"/>
                  </a:cubicBezTo>
                  <a:cubicBezTo>
                    <a:pt x="61" y="338"/>
                    <a:pt x="61" y="336"/>
                    <a:pt x="62" y="335"/>
                  </a:cubicBezTo>
                  <a:cubicBezTo>
                    <a:pt x="62" y="335"/>
                    <a:pt x="62" y="335"/>
                    <a:pt x="62" y="335"/>
                  </a:cubicBezTo>
                  <a:cubicBezTo>
                    <a:pt x="63" y="335"/>
                    <a:pt x="64" y="334"/>
                    <a:pt x="65" y="335"/>
                  </a:cubicBezTo>
                  <a:cubicBezTo>
                    <a:pt x="65" y="335"/>
                    <a:pt x="65" y="335"/>
                    <a:pt x="65" y="335"/>
                  </a:cubicBezTo>
                  <a:cubicBezTo>
                    <a:pt x="66" y="336"/>
                    <a:pt x="66" y="337"/>
                    <a:pt x="65" y="338"/>
                  </a:cubicBezTo>
                  <a:cubicBezTo>
                    <a:pt x="65" y="338"/>
                    <a:pt x="65" y="338"/>
                    <a:pt x="65" y="338"/>
                  </a:cubicBezTo>
                  <a:cubicBezTo>
                    <a:pt x="65" y="339"/>
                    <a:pt x="64" y="339"/>
                    <a:pt x="64" y="339"/>
                  </a:cubicBezTo>
                  <a:cubicBezTo>
                    <a:pt x="64" y="339"/>
                    <a:pt x="64" y="339"/>
                    <a:pt x="64" y="339"/>
                  </a:cubicBezTo>
                  <a:cubicBezTo>
                    <a:pt x="63" y="339"/>
                    <a:pt x="63" y="339"/>
                    <a:pt x="62" y="338"/>
                  </a:cubicBezTo>
                  <a:close/>
                  <a:moveTo>
                    <a:pt x="330" y="334"/>
                  </a:moveTo>
                  <a:cubicBezTo>
                    <a:pt x="329" y="333"/>
                    <a:pt x="329" y="332"/>
                    <a:pt x="330" y="331"/>
                  </a:cubicBezTo>
                  <a:cubicBezTo>
                    <a:pt x="330" y="331"/>
                    <a:pt x="330" y="331"/>
                    <a:pt x="330" y="331"/>
                  </a:cubicBezTo>
                  <a:cubicBezTo>
                    <a:pt x="331" y="330"/>
                    <a:pt x="332" y="330"/>
                    <a:pt x="333" y="331"/>
                  </a:cubicBezTo>
                  <a:cubicBezTo>
                    <a:pt x="333" y="331"/>
                    <a:pt x="333" y="331"/>
                    <a:pt x="333" y="331"/>
                  </a:cubicBezTo>
                  <a:cubicBezTo>
                    <a:pt x="334" y="332"/>
                    <a:pt x="334" y="333"/>
                    <a:pt x="333" y="334"/>
                  </a:cubicBezTo>
                  <a:cubicBezTo>
                    <a:pt x="333" y="334"/>
                    <a:pt x="333" y="334"/>
                    <a:pt x="333" y="334"/>
                  </a:cubicBezTo>
                  <a:cubicBezTo>
                    <a:pt x="332" y="334"/>
                    <a:pt x="332" y="334"/>
                    <a:pt x="331" y="334"/>
                  </a:cubicBezTo>
                  <a:cubicBezTo>
                    <a:pt x="331" y="334"/>
                    <a:pt x="331" y="334"/>
                    <a:pt x="331" y="334"/>
                  </a:cubicBezTo>
                  <a:cubicBezTo>
                    <a:pt x="331" y="334"/>
                    <a:pt x="330" y="334"/>
                    <a:pt x="330" y="334"/>
                  </a:cubicBezTo>
                  <a:close/>
                  <a:moveTo>
                    <a:pt x="57" y="333"/>
                  </a:moveTo>
                  <a:cubicBezTo>
                    <a:pt x="56" y="332"/>
                    <a:pt x="56" y="331"/>
                    <a:pt x="57" y="330"/>
                  </a:cubicBezTo>
                  <a:cubicBezTo>
                    <a:pt x="57" y="330"/>
                    <a:pt x="57" y="330"/>
                    <a:pt x="57" y="330"/>
                  </a:cubicBezTo>
                  <a:cubicBezTo>
                    <a:pt x="58" y="329"/>
                    <a:pt x="59" y="329"/>
                    <a:pt x="60" y="330"/>
                  </a:cubicBezTo>
                  <a:cubicBezTo>
                    <a:pt x="60" y="330"/>
                    <a:pt x="60" y="330"/>
                    <a:pt x="60" y="330"/>
                  </a:cubicBezTo>
                  <a:cubicBezTo>
                    <a:pt x="61" y="331"/>
                    <a:pt x="61" y="332"/>
                    <a:pt x="60" y="333"/>
                  </a:cubicBezTo>
                  <a:cubicBezTo>
                    <a:pt x="60" y="333"/>
                    <a:pt x="60" y="333"/>
                    <a:pt x="60" y="333"/>
                  </a:cubicBezTo>
                  <a:cubicBezTo>
                    <a:pt x="60" y="334"/>
                    <a:pt x="59" y="334"/>
                    <a:pt x="59" y="334"/>
                  </a:cubicBezTo>
                  <a:cubicBezTo>
                    <a:pt x="59" y="334"/>
                    <a:pt x="59" y="334"/>
                    <a:pt x="59" y="334"/>
                  </a:cubicBezTo>
                  <a:cubicBezTo>
                    <a:pt x="58" y="334"/>
                    <a:pt x="57" y="334"/>
                    <a:pt x="57" y="333"/>
                  </a:cubicBezTo>
                  <a:close/>
                  <a:moveTo>
                    <a:pt x="335" y="329"/>
                  </a:moveTo>
                  <a:cubicBezTo>
                    <a:pt x="334" y="328"/>
                    <a:pt x="334" y="326"/>
                    <a:pt x="335" y="326"/>
                  </a:cubicBezTo>
                  <a:cubicBezTo>
                    <a:pt x="335" y="326"/>
                    <a:pt x="335" y="326"/>
                    <a:pt x="335" y="326"/>
                  </a:cubicBezTo>
                  <a:cubicBezTo>
                    <a:pt x="335" y="325"/>
                    <a:pt x="337" y="325"/>
                    <a:pt x="338" y="325"/>
                  </a:cubicBezTo>
                  <a:cubicBezTo>
                    <a:pt x="338" y="325"/>
                    <a:pt x="338" y="325"/>
                    <a:pt x="338" y="325"/>
                  </a:cubicBezTo>
                  <a:cubicBezTo>
                    <a:pt x="339" y="326"/>
                    <a:pt x="339" y="328"/>
                    <a:pt x="338" y="328"/>
                  </a:cubicBezTo>
                  <a:cubicBezTo>
                    <a:pt x="338" y="328"/>
                    <a:pt x="338" y="328"/>
                    <a:pt x="338" y="328"/>
                  </a:cubicBezTo>
                  <a:cubicBezTo>
                    <a:pt x="338" y="328"/>
                    <a:pt x="338" y="328"/>
                    <a:pt x="338" y="328"/>
                  </a:cubicBezTo>
                  <a:cubicBezTo>
                    <a:pt x="338" y="328"/>
                    <a:pt x="338" y="328"/>
                    <a:pt x="338" y="328"/>
                  </a:cubicBezTo>
                  <a:cubicBezTo>
                    <a:pt x="337" y="329"/>
                    <a:pt x="337" y="329"/>
                    <a:pt x="336" y="329"/>
                  </a:cubicBezTo>
                  <a:cubicBezTo>
                    <a:pt x="336" y="329"/>
                    <a:pt x="336" y="329"/>
                    <a:pt x="336" y="329"/>
                  </a:cubicBezTo>
                  <a:cubicBezTo>
                    <a:pt x="336" y="329"/>
                    <a:pt x="335" y="329"/>
                    <a:pt x="335" y="329"/>
                  </a:cubicBezTo>
                  <a:close/>
                  <a:moveTo>
                    <a:pt x="52" y="328"/>
                  </a:moveTo>
                  <a:cubicBezTo>
                    <a:pt x="52" y="328"/>
                    <a:pt x="52" y="328"/>
                    <a:pt x="52" y="328"/>
                  </a:cubicBezTo>
                  <a:cubicBezTo>
                    <a:pt x="52" y="328"/>
                    <a:pt x="52" y="328"/>
                    <a:pt x="52" y="328"/>
                  </a:cubicBezTo>
                  <a:cubicBezTo>
                    <a:pt x="51" y="327"/>
                    <a:pt x="51" y="326"/>
                    <a:pt x="52" y="325"/>
                  </a:cubicBezTo>
                  <a:cubicBezTo>
                    <a:pt x="52" y="325"/>
                    <a:pt x="52" y="325"/>
                    <a:pt x="52" y="325"/>
                  </a:cubicBezTo>
                  <a:cubicBezTo>
                    <a:pt x="53" y="324"/>
                    <a:pt x="54" y="324"/>
                    <a:pt x="55" y="325"/>
                  </a:cubicBezTo>
                  <a:cubicBezTo>
                    <a:pt x="55" y="325"/>
                    <a:pt x="55" y="325"/>
                    <a:pt x="55" y="325"/>
                  </a:cubicBezTo>
                  <a:cubicBezTo>
                    <a:pt x="56" y="326"/>
                    <a:pt x="56" y="327"/>
                    <a:pt x="55" y="328"/>
                  </a:cubicBezTo>
                  <a:cubicBezTo>
                    <a:pt x="55" y="328"/>
                    <a:pt x="55" y="328"/>
                    <a:pt x="55" y="328"/>
                  </a:cubicBezTo>
                  <a:cubicBezTo>
                    <a:pt x="55" y="329"/>
                    <a:pt x="54" y="329"/>
                    <a:pt x="54" y="329"/>
                  </a:cubicBezTo>
                  <a:cubicBezTo>
                    <a:pt x="54" y="329"/>
                    <a:pt x="54" y="329"/>
                    <a:pt x="54" y="329"/>
                  </a:cubicBezTo>
                  <a:cubicBezTo>
                    <a:pt x="53" y="329"/>
                    <a:pt x="52" y="329"/>
                    <a:pt x="52" y="328"/>
                  </a:cubicBezTo>
                  <a:close/>
                  <a:moveTo>
                    <a:pt x="340" y="323"/>
                  </a:moveTo>
                  <a:cubicBezTo>
                    <a:pt x="339" y="323"/>
                    <a:pt x="339" y="321"/>
                    <a:pt x="339" y="320"/>
                  </a:cubicBezTo>
                  <a:cubicBezTo>
                    <a:pt x="339" y="320"/>
                    <a:pt x="339" y="320"/>
                    <a:pt x="339" y="320"/>
                  </a:cubicBezTo>
                  <a:cubicBezTo>
                    <a:pt x="340" y="319"/>
                    <a:pt x="342" y="319"/>
                    <a:pt x="342" y="320"/>
                  </a:cubicBezTo>
                  <a:cubicBezTo>
                    <a:pt x="342" y="320"/>
                    <a:pt x="342" y="320"/>
                    <a:pt x="342" y="320"/>
                  </a:cubicBezTo>
                  <a:cubicBezTo>
                    <a:pt x="343" y="321"/>
                    <a:pt x="343" y="322"/>
                    <a:pt x="343" y="323"/>
                  </a:cubicBezTo>
                  <a:cubicBezTo>
                    <a:pt x="343" y="323"/>
                    <a:pt x="343" y="323"/>
                    <a:pt x="343" y="323"/>
                  </a:cubicBezTo>
                  <a:cubicBezTo>
                    <a:pt x="343" y="323"/>
                    <a:pt x="343" y="323"/>
                    <a:pt x="343" y="323"/>
                  </a:cubicBezTo>
                  <a:cubicBezTo>
                    <a:pt x="343" y="323"/>
                    <a:pt x="343" y="323"/>
                    <a:pt x="343" y="323"/>
                  </a:cubicBezTo>
                  <a:cubicBezTo>
                    <a:pt x="342" y="324"/>
                    <a:pt x="342" y="324"/>
                    <a:pt x="341" y="324"/>
                  </a:cubicBezTo>
                  <a:cubicBezTo>
                    <a:pt x="341" y="324"/>
                    <a:pt x="341" y="324"/>
                    <a:pt x="341" y="324"/>
                  </a:cubicBezTo>
                  <a:cubicBezTo>
                    <a:pt x="341" y="324"/>
                    <a:pt x="340" y="324"/>
                    <a:pt x="340" y="323"/>
                  </a:cubicBezTo>
                  <a:close/>
                  <a:moveTo>
                    <a:pt x="47" y="323"/>
                  </a:moveTo>
                  <a:cubicBezTo>
                    <a:pt x="47" y="323"/>
                    <a:pt x="47" y="323"/>
                    <a:pt x="47" y="323"/>
                  </a:cubicBezTo>
                  <a:cubicBezTo>
                    <a:pt x="47" y="323"/>
                    <a:pt x="47" y="323"/>
                    <a:pt x="47" y="323"/>
                  </a:cubicBezTo>
                  <a:cubicBezTo>
                    <a:pt x="46" y="322"/>
                    <a:pt x="46" y="320"/>
                    <a:pt x="47" y="320"/>
                  </a:cubicBezTo>
                  <a:cubicBezTo>
                    <a:pt x="47" y="320"/>
                    <a:pt x="47" y="320"/>
                    <a:pt x="47" y="320"/>
                  </a:cubicBezTo>
                  <a:cubicBezTo>
                    <a:pt x="48" y="319"/>
                    <a:pt x="50" y="319"/>
                    <a:pt x="50" y="320"/>
                  </a:cubicBezTo>
                  <a:cubicBezTo>
                    <a:pt x="50" y="320"/>
                    <a:pt x="50" y="320"/>
                    <a:pt x="50" y="320"/>
                  </a:cubicBezTo>
                  <a:cubicBezTo>
                    <a:pt x="51" y="321"/>
                    <a:pt x="51" y="322"/>
                    <a:pt x="50" y="323"/>
                  </a:cubicBezTo>
                  <a:cubicBezTo>
                    <a:pt x="50" y="323"/>
                    <a:pt x="50" y="323"/>
                    <a:pt x="50" y="323"/>
                  </a:cubicBezTo>
                  <a:cubicBezTo>
                    <a:pt x="50" y="323"/>
                    <a:pt x="49" y="323"/>
                    <a:pt x="49" y="323"/>
                  </a:cubicBezTo>
                  <a:cubicBezTo>
                    <a:pt x="49" y="323"/>
                    <a:pt x="49" y="323"/>
                    <a:pt x="49" y="323"/>
                  </a:cubicBezTo>
                  <a:cubicBezTo>
                    <a:pt x="48" y="323"/>
                    <a:pt x="48" y="323"/>
                    <a:pt x="47" y="323"/>
                  </a:cubicBezTo>
                  <a:close/>
                  <a:moveTo>
                    <a:pt x="344" y="318"/>
                  </a:moveTo>
                  <a:cubicBezTo>
                    <a:pt x="343" y="317"/>
                    <a:pt x="343" y="316"/>
                    <a:pt x="344" y="315"/>
                  </a:cubicBezTo>
                  <a:cubicBezTo>
                    <a:pt x="344" y="315"/>
                    <a:pt x="344" y="315"/>
                    <a:pt x="344" y="315"/>
                  </a:cubicBezTo>
                  <a:cubicBezTo>
                    <a:pt x="345" y="314"/>
                    <a:pt x="346" y="314"/>
                    <a:pt x="347" y="314"/>
                  </a:cubicBezTo>
                  <a:cubicBezTo>
                    <a:pt x="347" y="314"/>
                    <a:pt x="347" y="314"/>
                    <a:pt x="347" y="314"/>
                  </a:cubicBezTo>
                  <a:cubicBezTo>
                    <a:pt x="348" y="315"/>
                    <a:pt x="348" y="317"/>
                    <a:pt x="347" y="317"/>
                  </a:cubicBezTo>
                  <a:cubicBezTo>
                    <a:pt x="347" y="317"/>
                    <a:pt x="347" y="317"/>
                    <a:pt x="347" y="317"/>
                  </a:cubicBezTo>
                  <a:cubicBezTo>
                    <a:pt x="347" y="318"/>
                    <a:pt x="346" y="318"/>
                    <a:pt x="346" y="318"/>
                  </a:cubicBezTo>
                  <a:cubicBezTo>
                    <a:pt x="346" y="318"/>
                    <a:pt x="346" y="318"/>
                    <a:pt x="346" y="318"/>
                  </a:cubicBezTo>
                  <a:cubicBezTo>
                    <a:pt x="345" y="318"/>
                    <a:pt x="345" y="318"/>
                    <a:pt x="344" y="318"/>
                  </a:cubicBezTo>
                  <a:close/>
                  <a:moveTo>
                    <a:pt x="42" y="317"/>
                  </a:moveTo>
                  <a:cubicBezTo>
                    <a:pt x="42" y="316"/>
                    <a:pt x="42" y="315"/>
                    <a:pt x="43" y="314"/>
                  </a:cubicBezTo>
                  <a:cubicBezTo>
                    <a:pt x="43" y="314"/>
                    <a:pt x="43" y="314"/>
                    <a:pt x="43" y="314"/>
                  </a:cubicBezTo>
                  <a:cubicBezTo>
                    <a:pt x="44" y="313"/>
                    <a:pt x="45" y="313"/>
                    <a:pt x="46" y="314"/>
                  </a:cubicBezTo>
                  <a:cubicBezTo>
                    <a:pt x="46" y="314"/>
                    <a:pt x="46" y="314"/>
                    <a:pt x="46" y="314"/>
                  </a:cubicBezTo>
                  <a:cubicBezTo>
                    <a:pt x="47" y="315"/>
                    <a:pt x="46" y="317"/>
                    <a:pt x="45" y="317"/>
                  </a:cubicBezTo>
                  <a:cubicBezTo>
                    <a:pt x="45" y="317"/>
                    <a:pt x="45" y="317"/>
                    <a:pt x="45" y="317"/>
                  </a:cubicBezTo>
                  <a:cubicBezTo>
                    <a:pt x="45" y="318"/>
                    <a:pt x="45" y="318"/>
                    <a:pt x="44" y="318"/>
                  </a:cubicBezTo>
                  <a:cubicBezTo>
                    <a:pt x="44" y="318"/>
                    <a:pt x="44" y="318"/>
                    <a:pt x="44" y="318"/>
                  </a:cubicBezTo>
                  <a:cubicBezTo>
                    <a:pt x="44" y="318"/>
                    <a:pt x="43" y="318"/>
                    <a:pt x="42" y="317"/>
                  </a:cubicBezTo>
                  <a:close/>
                  <a:moveTo>
                    <a:pt x="349" y="312"/>
                  </a:moveTo>
                  <a:cubicBezTo>
                    <a:pt x="348" y="311"/>
                    <a:pt x="348" y="310"/>
                    <a:pt x="348" y="309"/>
                  </a:cubicBezTo>
                  <a:cubicBezTo>
                    <a:pt x="348" y="309"/>
                    <a:pt x="348" y="309"/>
                    <a:pt x="348" y="309"/>
                  </a:cubicBezTo>
                  <a:cubicBezTo>
                    <a:pt x="349" y="308"/>
                    <a:pt x="350" y="308"/>
                    <a:pt x="351" y="309"/>
                  </a:cubicBezTo>
                  <a:cubicBezTo>
                    <a:pt x="351" y="309"/>
                    <a:pt x="351" y="309"/>
                    <a:pt x="351" y="309"/>
                  </a:cubicBezTo>
                  <a:cubicBezTo>
                    <a:pt x="352" y="309"/>
                    <a:pt x="352" y="311"/>
                    <a:pt x="352" y="312"/>
                  </a:cubicBezTo>
                  <a:cubicBezTo>
                    <a:pt x="352" y="312"/>
                    <a:pt x="352" y="312"/>
                    <a:pt x="352" y="312"/>
                  </a:cubicBezTo>
                  <a:cubicBezTo>
                    <a:pt x="352" y="312"/>
                    <a:pt x="352" y="312"/>
                    <a:pt x="352" y="312"/>
                  </a:cubicBezTo>
                  <a:cubicBezTo>
                    <a:pt x="352" y="312"/>
                    <a:pt x="352" y="312"/>
                    <a:pt x="352" y="312"/>
                  </a:cubicBezTo>
                  <a:cubicBezTo>
                    <a:pt x="351" y="312"/>
                    <a:pt x="351" y="313"/>
                    <a:pt x="350" y="313"/>
                  </a:cubicBezTo>
                  <a:cubicBezTo>
                    <a:pt x="350" y="313"/>
                    <a:pt x="350" y="313"/>
                    <a:pt x="350" y="313"/>
                  </a:cubicBezTo>
                  <a:cubicBezTo>
                    <a:pt x="350" y="313"/>
                    <a:pt x="349" y="312"/>
                    <a:pt x="349" y="312"/>
                  </a:cubicBezTo>
                  <a:close/>
                  <a:moveTo>
                    <a:pt x="38" y="311"/>
                  </a:moveTo>
                  <a:cubicBezTo>
                    <a:pt x="37" y="310"/>
                    <a:pt x="38" y="309"/>
                    <a:pt x="38" y="308"/>
                  </a:cubicBezTo>
                  <a:cubicBezTo>
                    <a:pt x="38" y="308"/>
                    <a:pt x="38" y="308"/>
                    <a:pt x="38" y="308"/>
                  </a:cubicBezTo>
                  <a:cubicBezTo>
                    <a:pt x="39" y="308"/>
                    <a:pt x="41" y="308"/>
                    <a:pt x="41" y="309"/>
                  </a:cubicBezTo>
                  <a:cubicBezTo>
                    <a:pt x="41" y="309"/>
                    <a:pt x="41" y="309"/>
                    <a:pt x="41" y="309"/>
                  </a:cubicBezTo>
                  <a:cubicBezTo>
                    <a:pt x="42" y="310"/>
                    <a:pt x="42" y="311"/>
                    <a:pt x="41" y="312"/>
                  </a:cubicBezTo>
                  <a:cubicBezTo>
                    <a:pt x="41" y="312"/>
                    <a:pt x="41" y="312"/>
                    <a:pt x="41" y="312"/>
                  </a:cubicBezTo>
                  <a:cubicBezTo>
                    <a:pt x="41" y="312"/>
                    <a:pt x="40" y="312"/>
                    <a:pt x="40" y="312"/>
                  </a:cubicBezTo>
                  <a:cubicBezTo>
                    <a:pt x="40" y="312"/>
                    <a:pt x="40" y="312"/>
                    <a:pt x="40" y="312"/>
                  </a:cubicBezTo>
                  <a:cubicBezTo>
                    <a:pt x="39" y="312"/>
                    <a:pt x="38" y="312"/>
                    <a:pt x="38" y="311"/>
                  </a:cubicBezTo>
                  <a:close/>
                  <a:moveTo>
                    <a:pt x="353" y="306"/>
                  </a:moveTo>
                  <a:cubicBezTo>
                    <a:pt x="352" y="306"/>
                    <a:pt x="352" y="304"/>
                    <a:pt x="353" y="303"/>
                  </a:cubicBezTo>
                  <a:cubicBezTo>
                    <a:pt x="353" y="303"/>
                    <a:pt x="353" y="303"/>
                    <a:pt x="353" y="303"/>
                  </a:cubicBezTo>
                  <a:cubicBezTo>
                    <a:pt x="353" y="302"/>
                    <a:pt x="355" y="302"/>
                    <a:pt x="355" y="303"/>
                  </a:cubicBezTo>
                  <a:cubicBezTo>
                    <a:pt x="355" y="303"/>
                    <a:pt x="355" y="303"/>
                    <a:pt x="355" y="303"/>
                  </a:cubicBezTo>
                  <a:cubicBezTo>
                    <a:pt x="356" y="303"/>
                    <a:pt x="357" y="305"/>
                    <a:pt x="356" y="306"/>
                  </a:cubicBezTo>
                  <a:cubicBezTo>
                    <a:pt x="356" y="306"/>
                    <a:pt x="356" y="306"/>
                    <a:pt x="356" y="306"/>
                  </a:cubicBezTo>
                  <a:cubicBezTo>
                    <a:pt x="356" y="306"/>
                    <a:pt x="355" y="307"/>
                    <a:pt x="354" y="307"/>
                  </a:cubicBezTo>
                  <a:cubicBezTo>
                    <a:pt x="354" y="307"/>
                    <a:pt x="354" y="307"/>
                    <a:pt x="354" y="307"/>
                  </a:cubicBezTo>
                  <a:cubicBezTo>
                    <a:pt x="354" y="307"/>
                    <a:pt x="353" y="307"/>
                    <a:pt x="353" y="306"/>
                  </a:cubicBezTo>
                  <a:close/>
                  <a:moveTo>
                    <a:pt x="34" y="305"/>
                  </a:moveTo>
                  <a:cubicBezTo>
                    <a:pt x="33" y="304"/>
                    <a:pt x="33" y="303"/>
                    <a:pt x="34" y="302"/>
                  </a:cubicBezTo>
                  <a:cubicBezTo>
                    <a:pt x="34" y="302"/>
                    <a:pt x="34" y="302"/>
                    <a:pt x="34" y="302"/>
                  </a:cubicBezTo>
                  <a:cubicBezTo>
                    <a:pt x="35" y="302"/>
                    <a:pt x="37" y="302"/>
                    <a:pt x="37" y="303"/>
                  </a:cubicBezTo>
                  <a:cubicBezTo>
                    <a:pt x="37" y="303"/>
                    <a:pt x="37" y="303"/>
                    <a:pt x="37" y="303"/>
                  </a:cubicBezTo>
                  <a:cubicBezTo>
                    <a:pt x="38" y="304"/>
                    <a:pt x="38" y="305"/>
                    <a:pt x="37" y="306"/>
                  </a:cubicBezTo>
                  <a:cubicBezTo>
                    <a:pt x="37" y="306"/>
                    <a:pt x="37" y="306"/>
                    <a:pt x="37" y="306"/>
                  </a:cubicBezTo>
                  <a:cubicBezTo>
                    <a:pt x="36" y="306"/>
                    <a:pt x="36" y="306"/>
                    <a:pt x="36" y="306"/>
                  </a:cubicBezTo>
                  <a:cubicBezTo>
                    <a:pt x="36" y="306"/>
                    <a:pt x="36" y="306"/>
                    <a:pt x="36" y="306"/>
                  </a:cubicBezTo>
                  <a:cubicBezTo>
                    <a:pt x="35" y="306"/>
                    <a:pt x="34" y="306"/>
                    <a:pt x="34" y="305"/>
                  </a:cubicBezTo>
                  <a:close/>
                  <a:moveTo>
                    <a:pt x="357" y="300"/>
                  </a:moveTo>
                  <a:cubicBezTo>
                    <a:pt x="356" y="300"/>
                    <a:pt x="356" y="298"/>
                    <a:pt x="356" y="297"/>
                  </a:cubicBezTo>
                  <a:cubicBezTo>
                    <a:pt x="356" y="297"/>
                    <a:pt x="356" y="297"/>
                    <a:pt x="356" y="297"/>
                  </a:cubicBezTo>
                  <a:cubicBezTo>
                    <a:pt x="357" y="296"/>
                    <a:pt x="358" y="296"/>
                    <a:pt x="359" y="297"/>
                  </a:cubicBezTo>
                  <a:cubicBezTo>
                    <a:pt x="359" y="297"/>
                    <a:pt x="359" y="297"/>
                    <a:pt x="359" y="297"/>
                  </a:cubicBezTo>
                  <a:cubicBezTo>
                    <a:pt x="360" y="297"/>
                    <a:pt x="361" y="299"/>
                    <a:pt x="360" y="300"/>
                  </a:cubicBezTo>
                  <a:cubicBezTo>
                    <a:pt x="360" y="300"/>
                    <a:pt x="360" y="300"/>
                    <a:pt x="360" y="300"/>
                  </a:cubicBezTo>
                  <a:cubicBezTo>
                    <a:pt x="360" y="300"/>
                    <a:pt x="360" y="300"/>
                    <a:pt x="360" y="300"/>
                  </a:cubicBezTo>
                  <a:cubicBezTo>
                    <a:pt x="360" y="300"/>
                    <a:pt x="360" y="300"/>
                    <a:pt x="360" y="300"/>
                  </a:cubicBezTo>
                  <a:cubicBezTo>
                    <a:pt x="360" y="300"/>
                    <a:pt x="359" y="301"/>
                    <a:pt x="358" y="301"/>
                  </a:cubicBezTo>
                  <a:cubicBezTo>
                    <a:pt x="358" y="301"/>
                    <a:pt x="358" y="301"/>
                    <a:pt x="358" y="301"/>
                  </a:cubicBezTo>
                  <a:cubicBezTo>
                    <a:pt x="358" y="301"/>
                    <a:pt x="357" y="300"/>
                    <a:pt x="357" y="300"/>
                  </a:cubicBezTo>
                  <a:close/>
                  <a:moveTo>
                    <a:pt x="30" y="299"/>
                  </a:moveTo>
                  <a:cubicBezTo>
                    <a:pt x="30" y="299"/>
                    <a:pt x="30" y="299"/>
                    <a:pt x="30" y="299"/>
                  </a:cubicBezTo>
                  <a:cubicBezTo>
                    <a:pt x="30" y="299"/>
                    <a:pt x="30" y="299"/>
                    <a:pt x="30" y="299"/>
                  </a:cubicBezTo>
                  <a:cubicBezTo>
                    <a:pt x="29" y="298"/>
                    <a:pt x="29" y="297"/>
                    <a:pt x="30" y="296"/>
                  </a:cubicBezTo>
                  <a:cubicBezTo>
                    <a:pt x="30" y="296"/>
                    <a:pt x="30" y="296"/>
                    <a:pt x="30" y="296"/>
                  </a:cubicBezTo>
                  <a:cubicBezTo>
                    <a:pt x="31" y="296"/>
                    <a:pt x="33" y="296"/>
                    <a:pt x="33" y="297"/>
                  </a:cubicBezTo>
                  <a:cubicBezTo>
                    <a:pt x="33" y="297"/>
                    <a:pt x="33" y="297"/>
                    <a:pt x="33" y="297"/>
                  </a:cubicBezTo>
                  <a:cubicBezTo>
                    <a:pt x="34" y="298"/>
                    <a:pt x="34" y="299"/>
                    <a:pt x="33" y="300"/>
                  </a:cubicBezTo>
                  <a:cubicBezTo>
                    <a:pt x="33" y="300"/>
                    <a:pt x="33" y="300"/>
                    <a:pt x="33" y="300"/>
                  </a:cubicBezTo>
                  <a:cubicBezTo>
                    <a:pt x="32" y="300"/>
                    <a:pt x="32" y="300"/>
                    <a:pt x="32" y="300"/>
                  </a:cubicBezTo>
                  <a:cubicBezTo>
                    <a:pt x="32" y="300"/>
                    <a:pt x="32" y="300"/>
                    <a:pt x="32" y="300"/>
                  </a:cubicBezTo>
                  <a:cubicBezTo>
                    <a:pt x="31" y="300"/>
                    <a:pt x="30" y="300"/>
                    <a:pt x="30" y="299"/>
                  </a:cubicBezTo>
                  <a:close/>
                  <a:moveTo>
                    <a:pt x="361" y="294"/>
                  </a:moveTo>
                  <a:cubicBezTo>
                    <a:pt x="360" y="294"/>
                    <a:pt x="360" y="292"/>
                    <a:pt x="360" y="291"/>
                  </a:cubicBezTo>
                  <a:cubicBezTo>
                    <a:pt x="360" y="291"/>
                    <a:pt x="360" y="291"/>
                    <a:pt x="360" y="291"/>
                  </a:cubicBezTo>
                  <a:cubicBezTo>
                    <a:pt x="361" y="290"/>
                    <a:pt x="362" y="290"/>
                    <a:pt x="363" y="290"/>
                  </a:cubicBezTo>
                  <a:cubicBezTo>
                    <a:pt x="363" y="290"/>
                    <a:pt x="363" y="290"/>
                    <a:pt x="363" y="290"/>
                  </a:cubicBezTo>
                  <a:cubicBezTo>
                    <a:pt x="364" y="291"/>
                    <a:pt x="364" y="292"/>
                    <a:pt x="364" y="293"/>
                  </a:cubicBezTo>
                  <a:cubicBezTo>
                    <a:pt x="364" y="293"/>
                    <a:pt x="364" y="293"/>
                    <a:pt x="364" y="293"/>
                  </a:cubicBezTo>
                  <a:cubicBezTo>
                    <a:pt x="364" y="293"/>
                    <a:pt x="364" y="293"/>
                    <a:pt x="364" y="293"/>
                  </a:cubicBezTo>
                  <a:cubicBezTo>
                    <a:pt x="364" y="293"/>
                    <a:pt x="364" y="293"/>
                    <a:pt x="364" y="293"/>
                  </a:cubicBezTo>
                  <a:cubicBezTo>
                    <a:pt x="363" y="294"/>
                    <a:pt x="363" y="294"/>
                    <a:pt x="362" y="294"/>
                  </a:cubicBezTo>
                  <a:cubicBezTo>
                    <a:pt x="362" y="294"/>
                    <a:pt x="362" y="294"/>
                    <a:pt x="362" y="294"/>
                  </a:cubicBezTo>
                  <a:cubicBezTo>
                    <a:pt x="362" y="294"/>
                    <a:pt x="361" y="294"/>
                    <a:pt x="361" y="294"/>
                  </a:cubicBezTo>
                  <a:close/>
                  <a:moveTo>
                    <a:pt x="26" y="293"/>
                  </a:moveTo>
                  <a:cubicBezTo>
                    <a:pt x="25" y="292"/>
                    <a:pt x="26" y="291"/>
                    <a:pt x="27" y="290"/>
                  </a:cubicBezTo>
                  <a:cubicBezTo>
                    <a:pt x="27" y="290"/>
                    <a:pt x="27" y="290"/>
                    <a:pt x="27" y="290"/>
                  </a:cubicBezTo>
                  <a:cubicBezTo>
                    <a:pt x="28" y="289"/>
                    <a:pt x="29" y="290"/>
                    <a:pt x="30" y="291"/>
                  </a:cubicBezTo>
                  <a:cubicBezTo>
                    <a:pt x="30" y="291"/>
                    <a:pt x="30" y="291"/>
                    <a:pt x="30" y="291"/>
                  </a:cubicBezTo>
                  <a:cubicBezTo>
                    <a:pt x="30" y="292"/>
                    <a:pt x="30" y="293"/>
                    <a:pt x="29" y="294"/>
                  </a:cubicBezTo>
                  <a:cubicBezTo>
                    <a:pt x="29" y="294"/>
                    <a:pt x="29" y="294"/>
                    <a:pt x="29" y="294"/>
                  </a:cubicBezTo>
                  <a:cubicBezTo>
                    <a:pt x="29" y="294"/>
                    <a:pt x="28" y="294"/>
                    <a:pt x="28" y="294"/>
                  </a:cubicBezTo>
                  <a:cubicBezTo>
                    <a:pt x="28" y="294"/>
                    <a:pt x="28" y="294"/>
                    <a:pt x="28" y="294"/>
                  </a:cubicBezTo>
                  <a:cubicBezTo>
                    <a:pt x="27" y="294"/>
                    <a:pt x="26" y="294"/>
                    <a:pt x="26" y="293"/>
                  </a:cubicBezTo>
                  <a:close/>
                  <a:moveTo>
                    <a:pt x="365" y="288"/>
                  </a:moveTo>
                  <a:cubicBezTo>
                    <a:pt x="364" y="287"/>
                    <a:pt x="363" y="286"/>
                    <a:pt x="364" y="285"/>
                  </a:cubicBezTo>
                  <a:cubicBezTo>
                    <a:pt x="364" y="285"/>
                    <a:pt x="364" y="285"/>
                    <a:pt x="364" y="285"/>
                  </a:cubicBezTo>
                  <a:cubicBezTo>
                    <a:pt x="364" y="284"/>
                    <a:pt x="366" y="284"/>
                    <a:pt x="367" y="284"/>
                  </a:cubicBezTo>
                  <a:cubicBezTo>
                    <a:pt x="367" y="284"/>
                    <a:pt x="367" y="284"/>
                    <a:pt x="367" y="284"/>
                  </a:cubicBezTo>
                  <a:cubicBezTo>
                    <a:pt x="368" y="285"/>
                    <a:pt x="368" y="286"/>
                    <a:pt x="367" y="287"/>
                  </a:cubicBezTo>
                  <a:cubicBezTo>
                    <a:pt x="367" y="287"/>
                    <a:pt x="367" y="287"/>
                    <a:pt x="367" y="287"/>
                  </a:cubicBezTo>
                  <a:cubicBezTo>
                    <a:pt x="367" y="288"/>
                    <a:pt x="366" y="288"/>
                    <a:pt x="366" y="288"/>
                  </a:cubicBezTo>
                  <a:cubicBezTo>
                    <a:pt x="366" y="288"/>
                    <a:pt x="366" y="288"/>
                    <a:pt x="366" y="288"/>
                  </a:cubicBezTo>
                  <a:cubicBezTo>
                    <a:pt x="365" y="288"/>
                    <a:pt x="365" y="288"/>
                    <a:pt x="365" y="288"/>
                  </a:cubicBezTo>
                  <a:close/>
                  <a:moveTo>
                    <a:pt x="23" y="287"/>
                  </a:moveTo>
                  <a:cubicBezTo>
                    <a:pt x="22" y="286"/>
                    <a:pt x="22" y="284"/>
                    <a:pt x="23" y="284"/>
                  </a:cubicBezTo>
                  <a:cubicBezTo>
                    <a:pt x="23" y="284"/>
                    <a:pt x="23" y="284"/>
                    <a:pt x="23" y="284"/>
                  </a:cubicBezTo>
                  <a:cubicBezTo>
                    <a:pt x="24" y="283"/>
                    <a:pt x="26" y="284"/>
                    <a:pt x="26" y="285"/>
                  </a:cubicBezTo>
                  <a:cubicBezTo>
                    <a:pt x="26" y="285"/>
                    <a:pt x="26" y="285"/>
                    <a:pt x="26" y="285"/>
                  </a:cubicBezTo>
                  <a:cubicBezTo>
                    <a:pt x="27" y="286"/>
                    <a:pt x="26" y="287"/>
                    <a:pt x="25" y="287"/>
                  </a:cubicBezTo>
                  <a:cubicBezTo>
                    <a:pt x="25" y="287"/>
                    <a:pt x="25" y="287"/>
                    <a:pt x="25" y="287"/>
                  </a:cubicBezTo>
                  <a:cubicBezTo>
                    <a:pt x="25" y="288"/>
                    <a:pt x="25" y="288"/>
                    <a:pt x="24" y="288"/>
                  </a:cubicBezTo>
                  <a:cubicBezTo>
                    <a:pt x="24" y="288"/>
                    <a:pt x="24" y="288"/>
                    <a:pt x="24" y="288"/>
                  </a:cubicBezTo>
                  <a:cubicBezTo>
                    <a:pt x="24" y="288"/>
                    <a:pt x="23" y="287"/>
                    <a:pt x="23" y="287"/>
                  </a:cubicBezTo>
                  <a:close/>
                  <a:moveTo>
                    <a:pt x="368" y="281"/>
                  </a:moveTo>
                  <a:cubicBezTo>
                    <a:pt x="367" y="281"/>
                    <a:pt x="366" y="280"/>
                    <a:pt x="367" y="279"/>
                  </a:cubicBezTo>
                  <a:cubicBezTo>
                    <a:pt x="367" y="279"/>
                    <a:pt x="367" y="279"/>
                    <a:pt x="367" y="279"/>
                  </a:cubicBezTo>
                  <a:cubicBezTo>
                    <a:pt x="367" y="278"/>
                    <a:pt x="369" y="277"/>
                    <a:pt x="370" y="278"/>
                  </a:cubicBezTo>
                  <a:cubicBezTo>
                    <a:pt x="370" y="278"/>
                    <a:pt x="370" y="278"/>
                    <a:pt x="370" y="278"/>
                  </a:cubicBezTo>
                  <a:cubicBezTo>
                    <a:pt x="371" y="278"/>
                    <a:pt x="371" y="279"/>
                    <a:pt x="371" y="280"/>
                  </a:cubicBezTo>
                  <a:cubicBezTo>
                    <a:pt x="371" y="280"/>
                    <a:pt x="371" y="280"/>
                    <a:pt x="371" y="280"/>
                  </a:cubicBezTo>
                  <a:cubicBezTo>
                    <a:pt x="370" y="281"/>
                    <a:pt x="370" y="282"/>
                    <a:pt x="369" y="282"/>
                  </a:cubicBezTo>
                  <a:cubicBezTo>
                    <a:pt x="369" y="282"/>
                    <a:pt x="369" y="282"/>
                    <a:pt x="369" y="282"/>
                  </a:cubicBezTo>
                  <a:cubicBezTo>
                    <a:pt x="369" y="282"/>
                    <a:pt x="368" y="282"/>
                    <a:pt x="368" y="281"/>
                  </a:cubicBezTo>
                  <a:close/>
                  <a:moveTo>
                    <a:pt x="19" y="280"/>
                  </a:moveTo>
                  <a:cubicBezTo>
                    <a:pt x="19" y="279"/>
                    <a:pt x="19" y="278"/>
                    <a:pt x="20" y="277"/>
                  </a:cubicBezTo>
                  <a:cubicBezTo>
                    <a:pt x="20" y="277"/>
                    <a:pt x="20" y="277"/>
                    <a:pt x="20" y="277"/>
                  </a:cubicBezTo>
                  <a:cubicBezTo>
                    <a:pt x="21" y="277"/>
                    <a:pt x="23" y="277"/>
                    <a:pt x="23" y="278"/>
                  </a:cubicBezTo>
                  <a:cubicBezTo>
                    <a:pt x="23" y="278"/>
                    <a:pt x="23" y="278"/>
                    <a:pt x="23" y="278"/>
                  </a:cubicBezTo>
                  <a:cubicBezTo>
                    <a:pt x="24" y="279"/>
                    <a:pt x="23" y="281"/>
                    <a:pt x="22" y="281"/>
                  </a:cubicBezTo>
                  <a:cubicBezTo>
                    <a:pt x="22" y="281"/>
                    <a:pt x="22" y="281"/>
                    <a:pt x="22" y="281"/>
                  </a:cubicBezTo>
                  <a:cubicBezTo>
                    <a:pt x="22" y="281"/>
                    <a:pt x="21" y="281"/>
                    <a:pt x="21" y="281"/>
                  </a:cubicBezTo>
                  <a:cubicBezTo>
                    <a:pt x="21" y="281"/>
                    <a:pt x="21" y="281"/>
                    <a:pt x="21" y="281"/>
                  </a:cubicBezTo>
                  <a:cubicBezTo>
                    <a:pt x="20" y="281"/>
                    <a:pt x="20" y="281"/>
                    <a:pt x="19" y="280"/>
                  </a:cubicBezTo>
                  <a:close/>
                  <a:moveTo>
                    <a:pt x="371" y="275"/>
                  </a:moveTo>
                  <a:cubicBezTo>
                    <a:pt x="370" y="274"/>
                    <a:pt x="369" y="273"/>
                    <a:pt x="370" y="272"/>
                  </a:cubicBezTo>
                  <a:cubicBezTo>
                    <a:pt x="370" y="272"/>
                    <a:pt x="370" y="272"/>
                    <a:pt x="370" y="272"/>
                  </a:cubicBezTo>
                  <a:cubicBezTo>
                    <a:pt x="370" y="271"/>
                    <a:pt x="372" y="271"/>
                    <a:pt x="373" y="271"/>
                  </a:cubicBezTo>
                  <a:cubicBezTo>
                    <a:pt x="373" y="271"/>
                    <a:pt x="373" y="271"/>
                    <a:pt x="373" y="271"/>
                  </a:cubicBezTo>
                  <a:cubicBezTo>
                    <a:pt x="374" y="272"/>
                    <a:pt x="374" y="273"/>
                    <a:pt x="374" y="274"/>
                  </a:cubicBezTo>
                  <a:cubicBezTo>
                    <a:pt x="374" y="274"/>
                    <a:pt x="374" y="274"/>
                    <a:pt x="374" y="274"/>
                  </a:cubicBezTo>
                  <a:cubicBezTo>
                    <a:pt x="373" y="275"/>
                    <a:pt x="373" y="275"/>
                    <a:pt x="372" y="275"/>
                  </a:cubicBezTo>
                  <a:cubicBezTo>
                    <a:pt x="372" y="275"/>
                    <a:pt x="372" y="275"/>
                    <a:pt x="372" y="275"/>
                  </a:cubicBezTo>
                  <a:cubicBezTo>
                    <a:pt x="372" y="275"/>
                    <a:pt x="371" y="275"/>
                    <a:pt x="371" y="275"/>
                  </a:cubicBezTo>
                  <a:close/>
                  <a:moveTo>
                    <a:pt x="16" y="273"/>
                  </a:moveTo>
                  <a:cubicBezTo>
                    <a:pt x="16" y="272"/>
                    <a:pt x="16" y="271"/>
                    <a:pt x="17" y="271"/>
                  </a:cubicBezTo>
                  <a:cubicBezTo>
                    <a:pt x="17" y="271"/>
                    <a:pt x="17" y="271"/>
                    <a:pt x="17" y="271"/>
                  </a:cubicBezTo>
                  <a:cubicBezTo>
                    <a:pt x="18" y="270"/>
                    <a:pt x="20" y="271"/>
                    <a:pt x="20" y="272"/>
                  </a:cubicBezTo>
                  <a:cubicBezTo>
                    <a:pt x="20" y="272"/>
                    <a:pt x="20" y="272"/>
                    <a:pt x="20" y="272"/>
                  </a:cubicBezTo>
                  <a:cubicBezTo>
                    <a:pt x="21" y="273"/>
                    <a:pt x="20" y="274"/>
                    <a:pt x="19" y="275"/>
                  </a:cubicBezTo>
                  <a:cubicBezTo>
                    <a:pt x="19" y="275"/>
                    <a:pt x="19" y="275"/>
                    <a:pt x="19" y="275"/>
                  </a:cubicBezTo>
                  <a:cubicBezTo>
                    <a:pt x="19" y="275"/>
                    <a:pt x="18" y="275"/>
                    <a:pt x="18" y="275"/>
                  </a:cubicBezTo>
                  <a:cubicBezTo>
                    <a:pt x="18" y="275"/>
                    <a:pt x="18" y="275"/>
                    <a:pt x="18" y="275"/>
                  </a:cubicBezTo>
                  <a:cubicBezTo>
                    <a:pt x="17" y="275"/>
                    <a:pt x="17" y="274"/>
                    <a:pt x="16" y="273"/>
                  </a:cubicBezTo>
                  <a:close/>
                  <a:moveTo>
                    <a:pt x="374" y="268"/>
                  </a:moveTo>
                  <a:cubicBezTo>
                    <a:pt x="373" y="268"/>
                    <a:pt x="372" y="267"/>
                    <a:pt x="373" y="266"/>
                  </a:cubicBezTo>
                  <a:cubicBezTo>
                    <a:pt x="373" y="266"/>
                    <a:pt x="373" y="266"/>
                    <a:pt x="373" y="266"/>
                  </a:cubicBezTo>
                  <a:cubicBezTo>
                    <a:pt x="373" y="264"/>
                    <a:pt x="374" y="264"/>
                    <a:pt x="375" y="264"/>
                  </a:cubicBezTo>
                  <a:cubicBezTo>
                    <a:pt x="375" y="264"/>
                    <a:pt x="375" y="264"/>
                    <a:pt x="375" y="264"/>
                  </a:cubicBezTo>
                  <a:cubicBezTo>
                    <a:pt x="377" y="265"/>
                    <a:pt x="377" y="266"/>
                    <a:pt x="377" y="267"/>
                  </a:cubicBezTo>
                  <a:cubicBezTo>
                    <a:pt x="377" y="267"/>
                    <a:pt x="377" y="267"/>
                    <a:pt x="377" y="267"/>
                  </a:cubicBezTo>
                  <a:cubicBezTo>
                    <a:pt x="376" y="268"/>
                    <a:pt x="375" y="268"/>
                    <a:pt x="375" y="268"/>
                  </a:cubicBezTo>
                  <a:cubicBezTo>
                    <a:pt x="375" y="268"/>
                    <a:pt x="375" y="268"/>
                    <a:pt x="375" y="268"/>
                  </a:cubicBezTo>
                  <a:cubicBezTo>
                    <a:pt x="374" y="268"/>
                    <a:pt x="374" y="268"/>
                    <a:pt x="374" y="268"/>
                  </a:cubicBezTo>
                  <a:close/>
                  <a:moveTo>
                    <a:pt x="13" y="267"/>
                  </a:moveTo>
                  <a:cubicBezTo>
                    <a:pt x="13" y="267"/>
                    <a:pt x="13" y="267"/>
                    <a:pt x="13" y="267"/>
                  </a:cubicBezTo>
                  <a:cubicBezTo>
                    <a:pt x="13" y="267"/>
                    <a:pt x="13" y="267"/>
                    <a:pt x="13" y="267"/>
                  </a:cubicBezTo>
                  <a:cubicBezTo>
                    <a:pt x="13" y="266"/>
                    <a:pt x="13" y="264"/>
                    <a:pt x="15" y="264"/>
                  </a:cubicBezTo>
                  <a:cubicBezTo>
                    <a:pt x="15" y="264"/>
                    <a:pt x="15" y="264"/>
                    <a:pt x="15" y="264"/>
                  </a:cubicBezTo>
                  <a:cubicBezTo>
                    <a:pt x="16" y="264"/>
                    <a:pt x="17" y="264"/>
                    <a:pt x="17" y="265"/>
                  </a:cubicBezTo>
                  <a:cubicBezTo>
                    <a:pt x="17" y="265"/>
                    <a:pt x="17" y="265"/>
                    <a:pt x="17" y="265"/>
                  </a:cubicBezTo>
                  <a:cubicBezTo>
                    <a:pt x="18" y="266"/>
                    <a:pt x="17" y="267"/>
                    <a:pt x="16" y="268"/>
                  </a:cubicBezTo>
                  <a:cubicBezTo>
                    <a:pt x="16" y="268"/>
                    <a:pt x="16" y="268"/>
                    <a:pt x="16" y="268"/>
                  </a:cubicBezTo>
                  <a:cubicBezTo>
                    <a:pt x="16" y="268"/>
                    <a:pt x="16" y="268"/>
                    <a:pt x="15" y="268"/>
                  </a:cubicBezTo>
                  <a:cubicBezTo>
                    <a:pt x="15" y="268"/>
                    <a:pt x="15" y="268"/>
                    <a:pt x="15" y="268"/>
                  </a:cubicBezTo>
                  <a:cubicBezTo>
                    <a:pt x="15" y="268"/>
                    <a:pt x="14" y="268"/>
                    <a:pt x="13" y="267"/>
                  </a:cubicBezTo>
                  <a:close/>
                  <a:moveTo>
                    <a:pt x="376" y="262"/>
                  </a:moveTo>
                  <a:cubicBezTo>
                    <a:pt x="375" y="261"/>
                    <a:pt x="375" y="260"/>
                    <a:pt x="375" y="259"/>
                  </a:cubicBezTo>
                  <a:cubicBezTo>
                    <a:pt x="375" y="259"/>
                    <a:pt x="375" y="259"/>
                    <a:pt x="375" y="259"/>
                  </a:cubicBezTo>
                  <a:cubicBezTo>
                    <a:pt x="376" y="258"/>
                    <a:pt x="377" y="257"/>
                    <a:pt x="378" y="258"/>
                  </a:cubicBezTo>
                  <a:cubicBezTo>
                    <a:pt x="378" y="258"/>
                    <a:pt x="378" y="258"/>
                    <a:pt x="378" y="258"/>
                  </a:cubicBezTo>
                  <a:cubicBezTo>
                    <a:pt x="379" y="258"/>
                    <a:pt x="380" y="259"/>
                    <a:pt x="379" y="260"/>
                  </a:cubicBezTo>
                  <a:cubicBezTo>
                    <a:pt x="379" y="260"/>
                    <a:pt x="379" y="260"/>
                    <a:pt x="379" y="260"/>
                  </a:cubicBezTo>
                  <a:cubicBezTo>
                    <a:pt x="379" y="261"/>
                    <a:pt x="378" y="262"/>
                    <a:pt x="377" y="262"/>
                  </a:cubicBezTo>
                  <a:cubicBezTo>
                    <a:pt x="377" y="262"/>
                    <a:pt x="377" y="262"/>
                    <a:pt x="377" y="262"/>
                  </a:cubicBezTo>
                  <a:cubicBezTo>
                    <a:pt x="377" y="262"/>
                    <a:pt x="377" y="262"/>
                    <a:pt x="376" y="262"/>
                  </a:cubicBezTo>
                  <a:close/>
                  <a:moveTo>
                    <a:pt x="11" y="260"/>
                  </a:moveTo>
                  <a:cubicBezTo>
                    <a:pt x="10" y="259"/>
                    <a:pt x="11" y="258"/>
                    <a:pt x="12" y="257"/>
                  </a:cubicBezTo>
                  <a:cubicBezTo>
                    <a:pt x="12" y="257"/>
                    <a:pt x="12" y="257"/>
                    <a:pt x="12" y="257"/>
                  </a:cubicBezTo>
                  <a:cubicBezTo>
                    <a:pt x="13" y="257"/>
                    <a:pt x="14" y="257"/>
                    <a:pt x="15" y="258"/>
                  </a:cubicBezTo>
                  <a:cubicBezTo>
                    <a:pt x="15" y="258"/>
                    <a:pt x="15" y="258"/>
                    <a:pt x="15" y="258"/>
                  </a:cubicBezTo>
                  <a:cubicBezTo>
                    <a:pt x="15" y="260"/>
                    <a:pt x="15" y="261"/>
                    <a:pt x="14" y="261"/>
                  </a:cubicBezTo>
                  <a:cubicBezTo>
                    <a:pt x="14" y="261"/>
                    <a:pt x="14" y="261"/>
                    <a:pt x="14" y="261"/>
                  </a:cubicBezTo>
                  <a:cubicBezTo>
                    <a:pt x="13" y="261"/>
                    <a:pt x="13" y="261"/>
                    <a:pt x="13" y="261"/>
                  </a:cubicBezTo>
                  <a:cubicBezTo>
                    <a:pt x="13" y="261"/>
                    <a:pt x="13" y="261"/>
                    <a:pt x="13" y="261"/>
                  </a:cubicBezTo>
                  <a:cubicBezTo>
                    <a:pt x="12" y="261"/>
                    <a:pt x="11" y="261"/>
                    <a:pt x="11" y="260"/>
                  </a:cubicBezTo>
                  <a:close/>
                  <a:moveTo>
                    <a:pt x="379" y="255"/>
                  </a:moveTo>
                  <a:cubicBezTo>
                    <a:pt x="378" y="254"/>
                    <a:pt x="377" y="253"/>
                    <a:pt x="377" y="252"/>
                  </a:cubicBezTo>
                  <a:cubicBezTo>
                    <a:pt x="377" y="252"/>
                    <a:pt x="377" y="252"/>
                    <a:pt x="377" y="252"/>
                  </a:cubicBezTo>
                  <a:cubicBezTo>
                    <a:pt x="378" y="251"/>
                    <a:pt x="379" y="250"/>
                    <a:pt x="380" y="251"/>
                  </a:cubicBezTo>
                  <a:cubicBezTo>
                    <a:pt x="380" y="251"/>
                    <a:pt x="380" y="251"/>
                    <a:pt x="380" y="251"/>
                  </a:cubicBezTo>
                  <a:cubicBezTo>
                    <a:pt x="381" y="251"/>
                    <a:pt x="382" y="252"/>
                    <a:pt x="381" y="253"/>
                  </a:cubicBezTo>
                  <a:cubicBezTo>
                    <a:pt x="381" y="253"/>
                    <a:pt x="381" y="253"/>
                    <a:pt x="381" y="253"/>
                  </a:cubicBezTo>
                  <a:cubicBezTo>
                    <a:pt x="381" y="254"/>
                    <a:pt x="380" y="255"/>
                    <a:pt x="379" y="255"/>
                  </a:cubicBezTo>
                  <a:cubicBezTo>
                    <a:pt x="379" y="255"/>
                    <a:pt x="379" y="255"/>
                    <a:pt x="379" y="255"/>
                  </a:cubicBezTo>
                  <a:cubicBezTo>
                    <a:pt x="379" y="255"/>
                    <a:pt x="379" y="255"/>
                    <a:pt x="379" y="255"/>
                  </a:cubicBezTo>
                  <a:close/>
                  <a:moveTo>
                    <a:pt x="9" y="253"/>
                  </a:moveTo>
                  <a:cubicBezTo>
                    <a:pt x="9" y="253"/>
                    <a:pt x="9" y="253"/>
                    <a:pt x="9" y="253"/>
                  </a:cubicBezTo>
                  <a:cubicBezTo>
                    <a:pt x="9" y="253"/>
                    <a:pt x="9" y="253"/>
                    <a:pt x="9" y="253"/>
                  </a:cubicBezTo>
                  <a:cubicBezTo>
                    <a:pt x="8" y="252"/>
                    <a:pt x="9" y="251"/>
                    <a:pt x="10" y="250"/>
                  </a:cubicBezTo>
                  <a:cubicBezTo>
                    <a:pt x="10" y="250"/>
                    <a:pt x="10" y="250"/>
                    <a:pt x="10" y="250"/>
                  </a:cubicBezTo>
                  <a:cubicBezTo>
                    <a:pt x="11" y="250"/>
                    <a:pt x="12" y="251"/>
                    <a:pt x="13" y="252"/>
                  </a:cubicBezTo>
                  <a:cubicBezTo>
                    <a:pt x="13" y="252"/>
                    <a:pt x="13" y="252"/>
                    <a:pt x="13" y="252"/>
                  </a:cubicBezTo>
                  <a:cubicBezTo>
                    <a:pt x="13" y="253"/>
                    <a:pt x="12" y="254"/>
                    <a:pt x="11" y="254"/>
                  </a:cubicBezTo>
                  <a:cubicBezTo>
                    <a:pt x="11" y="254"/>
                    <a:pt x="11" y="254"/>
                    <a:pt x="11" y="254"/>
                  </a:cubicBezTo>
                  <a:cubicBezTo>
                    <a:pt x="11" y="254"/>
                    <a:pt x="11" y="254"/>
                    <a:pt x="11" y="254"/>
                  </a:cubicBezTo>
                  <a:cubicBezTo>
                    <a:pt x="11" y="254"/>
                    <a:pt x="11" y="254"/>
                    <a:pt x="11" y="254"/>
                  </a:cubicBezTo>
                  <a:cubicBezTo>
                    <a:pt x="10" y="254"/>
                    <a:pt x="9" y="254"/>
                    <a:pt x="9" y="253"/>
                  </a:cubicBezTo>
                  <a:close/>
                  <a:moveTo>
                    <a:pt x="381" y="248"/>
                  </a:moveTo>
                  <a:cubicBezTo>
                    <a:pt x="380" y="247"/>
                    <a:pt x="379" y="246"/>
                    <a:pt x="379" y="245"/>
                  </a:cubicBezTo>
                  <a:cubicBezTo>
                    <a:pt x="379" y="245"/>
                    <a:pt x="379" y="245"/>
                    <a:pt x="379" y="245"/>
                  </a:cubicBezTo>
                  <a:cubicBezTo>
                    <a:pt x="380" y="244"/>
                    <a:pt x="381" y="243"/>
                    <a:pt x="382" y="244"/>
                  </a:cubicBezTo>
                  <a:cubicBezTo>
                    <a:pt x="382" y="244"/>
                    <a:pt x="382" y="244"/>
                    <a:pt x="382" y="244"/>
                  </a:cubicBezTo>
                  <a:cubicBezTo>
                    <a:pt x="383" y="244"/>
                    <a:pt x="384" y="245"/>
                    <a:pt x="384" y="246"/>
                  </a:cubicBezTo>
                  <a:cubicBezTo>
                    <a:pt x="384" y="246"/>
                    <a:pt x="384" y="246"/>
                    <a:pt x="384" y="246"/>
                  </a:cubicBezTo>
                  <a:cubicBezTo>
                    <a:pt x="383" y="247"/>
                    <a:pt x="382" y="248"/>
                    <a:pt x="381" y="248"/>
                  </a:cubicBezTo>
                  <a:cubicBezTo>
                    <a:pt x="381" y="248"/>
                    <a:pt x="381" y="248"/>
                    <a:pt x="381" y="248"/>
                  </a:cubicBezTo>
                  <a:cubicBezTo>
                    <a:pt x="381" y="248"/>
                    <a:pt x="381" y="248"/>
                    <a:pt x="381" y="248"/>
                  </a:cubicBezTo>
                  <a:close/>
                  <a:moveTo>
                    <a:pt x="7" y="246"/>
                  </a:moveTo>
                  <a:cubicBezTo>
                    <a:pt x="6" y="245"/>
                    <a:pt x="7" y="244"/>
                    <a:pt x="8" y="243"/>
                  </a:cubicBezTo>
                  <a:cubicBezTo>
                    <a:pt x="8" y="243"/>
                    <a:pt x="8" y="243"/>
                    <a:pt x="8" y="243"/>
                  </a:cubicBezTo>
                  <a:cubicBezTo>
                    <a:pt x="9" y="243"/>
                    <a:pt x="10" y="244"/>
                    <a:pt x="11" y="245"/>
                  </a:cubicBezTo>
                  <a:cubicBezTo>
                    <a:pt x="11" y="245"/>
                    <a:pt x="11" y="245"/>
                    <a:pt x="11" y="245"/>
                  </a:cubicBezTo>
                  <a:cubicBezTo>
                    <a:pt x="11" y="246"/>
                    <a:pt x="10" y="247"/>
                    <a:pt x="9" y="247"/>
                  </a:cubicBezTo>
                  <a:cubicBezTo>
                    <a:pt x="9" y="247"/>
                    <a:pt x="9" y="247"/>
                    <a:pt x="9" y="247"/>
                  </a:cubicBezTo>
                  <a:cubicBezTo>
                    <a:pt x="9" y="247"/>
                    <a:pt x="9" y="248"/>
                    <a:pt x="9" y="248"/>
                  </a:cubicBezTo>
                  <a:cubicBezTo>
                    <a:pt x="9" y="248"/>
                    <a:pt x="9" y="248"/>
                    <a:pt x="9" y="248"/>
                  </a:cubicBezTo>
                  <a:cubicBezTo>
                    <a:pt x="8" y="248"/>
                    <a:pt x="7" y="247"/>
                    <a:pt x="7" y="246"/>
                  </a:cubicBezTo>
                  <a:close/>
                  <a:moveTo>
                    <a:pt x="383" y="241"/>
                  </a:moveTo>
                  <a:cubicBezTo>
                    <a:pt x="382" y="241"/>
                    <a:pt x="381" y="239"/>
                    <a:pt x="381" y="238"/>
                  </a:cubicBezTo>
                  <a:cubicBezTo>
                    <a:pt x="381" y="238"/>
                    <a:pt x="381" y="238"/>
                    <a:pt x="381" y="238"/>
                  </a:cubicBezTo>
                  <a:cubicBezTo>
                    <a:pt x="381" y="237"/>
                    <a:pt x="383" y="236"/>
                    <a:pt x="384" y="237"/>
                  </a:cubicBezTo>
                  <a:cubicBezTo>
                    <a:pt x="384" y="237"/>
                    <a:pt x="384" y="237"/>
                    <a:pt x="384" y="237"/>
                  </a:cubicBezTo>
                  <a:cubicBezTo>
                    <a:pt x="385" y="237"/>
                    <a:pt x="386" y="238"/>
                    <a:pt x="385" y="239"/>
                  </a:cubicBezTo>
                  <a:cubicBezTo>
                    <a:pt x="385" y="239"/>
                    <a:pt x="385" y="239"/>
                    <a:pt x="385" y="239"/>
                  </a:cubicBezTo>
                  <a:cubicBezTo>
                    <a:pt x="385" y="239"/>
                    <a:pt x="385" y="239"/>
                    <a:pt x="385" y="239"/>
                  </a:cubicBezTo>
                  <a:cubicBezTo>
                    <a:pt x="385" y="239"/>
                    <a:pt x="385" y="239"/>
                    <a:pt x="385" y="239"/>
                  </a:cubicBezTo>
                  <a:cubicBezTo>
                    <a:pt x="385" y="240"/>
                    <a:pt x="384" y="241"/>
                    <a:pt x="383" y="241"/>
                  </a:cubicBezTo>
                  <a:cubicBezTo>
                    <a:pt x="383" y="241"/>
                    <a:pt x="383" y="241"/>
                    <a:pt x="383" y="241"/>
                  </a:cubicBezTo>
                  <a:cubicBezTo>
                    <a:pt x="383" y="241"/>
                    <a:pt x="383" y="241"/>
                    <a:pt x="383" y="241"/>
                  </a:cubicBezTo>
                  <a:close/>
                  <a:moveTo>
                    <a:pt x="5" y="239"/>
                  </a:moveTo>
                  <a:cubicBezTo>
                    <a:pt x="5" y="238"/>
                    <a:pt x="5" y="237"/>
                    <a:pt x="6" y="236"/>
                  </a:cubicBezTo>
                  <a:cubicBezTo>
                    <a:pt x="6" y="236"/>
                    <a:pt x="6" y="236"/>
                    <a:pt x="6" y="236"/>
                  </a:cubicBezTo>
                  <a:cubicBezTo>
                    <a:pt x="8" y="236"/>
                    <a:pt x="9" y="237"/>
                    <a:pt x="9" y="238"/>
                  </a:cubicBezTo>
                  <a:cubicBezTo>
                    <a:pt x="9" y="238"/>
                    <a:pt x="9" y="238"/>
                    <a:pt x="9" y="238"/>
                  </a:cubicBezTo>
                  <a:cubicBezTo>
                    <a:pt x="9" y="239"/>
                    <a:pt x="8" y="240"/>
                    <a:pt x="7" y="240"/>
                  </a:cubicBezTo>
                  <a:cubicBezTo>
                    <a:pt x="7" y="240"/>
                    <a:pt x="7" y="240"/>
                    <a:pt x="7" y="240"/>
                  </a:cubicBezTo>
                  <a:cubicBezTo>
                    <a:pt x="7" y="240"/>
                    <a:pt x="7" y="240"/>
                    <a:pt x="7" y="240"/>
                  </a:cubicBezTo>
                  <a:cubicBezTo>
                    <a:pt x="7" y="240"/>
                    <a:pt x="7" y="240"/>
                    <a:pt x="7" y="240"/>
                  </a:cubicBezTo>
                  <a:cubicBezTo>
                    <a:pt x="6" y="240"/>
                    <a:pt x="5" y="240"/>
                    <a:pt x="5" y="239"/>
                  </a:cubicBezTo>
                  <a:close/>
                  <a:moveTo>
                    <a:pt x="384" y="234"/>
                  </a:moveTo>
                  <a:cubicBezTo>
                    <a:pt x="383" y="234"/>
                    <a:pt x="382" y="232"/>
                    <a:pt x="383" y="231"/>
                  </a:cubicBezTo>
                  <a:cubicBezTo>
                    <a:pt x="383" y="231"/>
                    <a:pt x="383" y="231"/>
                    <a:pt x="383" y="231"/>
                  </a:cubicBezTo>
                  <a:cubicBezTo>
                    <a:pt x="383" y="230"/>
                    <a:pt x="384" y="229"/>
                    <a:pt x="385" y="230"/>
                  </a:cubicBezTo>
                  <a:cubicBezTo>
                    <a:pt x="385" y="230"/>
                    <a:pt x="385" y="230"/>
                    <a:pt x="385" y="230"/>
                  </a:cubicBezTo>
                  <a:cubicBezTo>
                    <a:pt x="386" y="230"/>
                    <a:pt x="387" y="231"/>
                    <a:pt x="387" y="232"/>
                  </a:cubicBezTo>
                  <a:cubicBezTo>
                    <a:pt x="387" y="232"/>
                    <a:pt x="387" y="232"/>
                    <a:pt x="387" y="232"/>
                  </a:cubicBezTo>
                  <a:cubicBezTo>
                    <a:pt x="387" y="233"/>
                    <a:pt x="386" y="234"/>
                    <a:pt x="385" y="234"/>
                  </a:cubicBezTo>
                  <a:cubicBezTo>
                    <a:pt x="385" y="234"/>
                    <a:pt x="385" y="234"/>
                    <a:pt x="385" y="234"/>
                  </a:cubicBezTo>
                  <a:cubicBezTo>
                    <a:pt x="385" y="234"/>
                    <a:pt x="384" y="234"/>
                    <a:pt x="384" y="234"/>
                  </a:cubicBezTo>
                  <a:close/>
                  <a:moveTo>
                    <a:pt x="3" y="232"/>
                  </a:moveTo>
                  <a:cubicBezTo>
                    <a:pt x="3" y="231"/>
                    <a:pt x="4" y="229"/>
                    <a:pt x="5" y="229"/>
                  </a:cubicBezTo>
                  <a:cubicBezTo>
                    <a:pt x="5" y="229"/>
                    <a:pt x="5" y="229"/>
                    <a:pt x="5" y="229"/>
                  </a:cubicBezTo>
                  <a:cubicBezTo>
                    <a:pt x="6" y="229"/>
                    <a:pt x="7" y="230"/>
                    <a:pt x="7" y="231"/>
                  </a:cubicBezTo>
                  <a:cubicBezTo>
                    <a:pt x="7" y="231"/>
                    <a:pt x="7" y="231"/>
                    <a:pt x="7" y="231"/>
                  </a:cubicBezTo>
                  <a:cubicBezTo>
                    <a:pt x="8" y="232"/>
                    <a:pt x="7" y="233"/>
                    <a:pt x="6" y="233"/>
                  </a:cubicBezTo>
                  <a:cubicBezTo>
                    <a:pt x="6" y="233"/>
                    <a:pt x="6" y="233"/>
                    <a:pt x="6" y="233"/>
                  </a:cubicBezTo>
                  <a:cubicBezTo>
                    <a:pt x="6" y="233"/>
                    <a:pt x="6" y="233"/>
                    <a:pt x="5" y="233"/>
                  </a:cubicBezTo>
                  <a:cubicBezTo>
                    <a:pt x="5" y="233"/>
                    <a:pt x="5" y="233"/>
                    <a:pt x="5" y="233"/>
                  </a:cubicBezTo>
                  <a:cubicBezTo>
                    <a:pt x="4" y="233"/>
                    <a:pt x="3" y="233"/>
                    <a:pt x="3" y="232"/>
                  </a:cubicBezTo>
                  <a:close/>
                  <a:moveTo>
                    <a:pt x="386" y="227"/>
                  </a:moveTo>
                  <a:cubicBezTo>
                    <a:pt x="384" y="226"/>
                    <a:pt x="384" y="225"/>
                    <a:pt x="384" y="224"/>
                  </a:cubicBezTo>
                  <a:cubicBezTo>
                    <a:pt x="384" y="224"/>
                    <a:pt x="384" y="224"/>
                    <a:pt x="384" y="224"/>
                  </a:cubicBezTo>
                  <a:cubicBezTo>
                    <a:pt x="384" y="223"/>
                    <a:pt x="385" y="222"/>
                    <a:pt x="386" y="222"/>
                  </a:cubicBezTo>
                  <a:cubicBezTo>
                    <a:pt x="386" y="222"/>
                    <a:pt x="386" y="222"/>
                    <a:pt x="386" y="222"/>
                  </a:cubicBezTo>
                  <a:cubicBezTo>
                    <a:pt x="387" y="223"/>
                    <a:pt x="388" y="224"/>
                    <a:pt x="388" y="225"/>
                  </a:cubicBezTo>
                  <a:cubicBezTo>
                    <a:pt x="388" y="225"/>
                    <a:pt x="388" y="225"/>
                    <a:pt x="388" y="225"/>
                  </a:cubicBezTo>
                  <a:cubicBezTo>
                    <a:pt x="388" y="225"/>
                    <a:pt x="388" y="225"/>
                    <a:pt x="388" y="225"/>
                  </a:cubicBezTo>
                  <a:cubicBezTo>
                    <a:pt x="388" y="225"/>
                    <a:pt x="388" y="225"/>
                    <a:pt x="388" y="225"/>
                  </a:cubicBezTo>
                  <a:cubicBezTo>
                    <a:pt x="388" y="226"/>
                    <a:pt x="387" y="227"/>
                    <a:pt x="386" y="227"/>
                  </a:cubicBezTo>
                  <a:cubicBezTo>
                    <a:pt x="386" y="227"/>
                    <a:pt x="386" y="227"/>
                    <a:pt x="386" y="227"/>
                  </a:cubicBezTo>
                  <a:cubicBezTo>
                    <a:pt x="386" y="227"/>
                    <a:pt x="386" y="227"/>
                    <a:pt x="386" y="227"/>
                  </a:cubicBezTo>
                  <a:close/>
                  <a:moveTo>
                    <a:pt x="2" y="225"/>
                  </a:moveTo>
                  <a:cubicBezTo>
                    <a:pt x="2" y="223"/>
                    <a:pt x="3" y="222"/>
                    <a:pt x="4" y="222"/>
                  </a:cubicBezTo>
                  <a:cubicBezTo>
                    <a:pt x="4" y="222"/>
                    <a:pt x="4" y="222"/>
                    <a:pt x="4" y="222"/>
                  </a:cubicBezTo>
                  <a:cubicBezTo>
                    <a:pt x="5" y="222"/>
                    <a:pt x="6" y="223"/>
                    <a:pt x="6" y="224"/>
                  </a:cubicBezTo>
                  <a:cubicBezTo>
                    <a:pt x="6" y="224"/>
                    <a:pt x="6" y="224"/>
                    <a:pt x="6" y="224"/>
                  </a:cubicBezTo>
                  <a:cubicBezTo>
                    <a:pt x="6" y="225"/>
                    <a:pt x="6" y="226"/>
                    <a:pt x="4" y="226"/>
                  </a:cubicBezTo>
                  <a:cubicBezTo>
                    <a:pt x="4" y="226"/>
                    <a:pt x="4" y="226"/>
                    <a:pt x="4" y="226"/>
                  </a:cubicBezTo>
                  <a:cubicBezTo>
                    <a:pt x="4" y="226"/>
                    <a:pt x="4" y="226"/>
                    <a:pt x="4" y="226"/>
                  </a:cubicBezTo>
                  <a:cubicBezTo>
                    <a:pt x="4" y="226"/>
                    <a:pt x="4" y="226"/>
                    <a:pt x="4" y="226"/>
                  </a:cubicBezTo>
                  <a:cubicBezTo>
                    <a:pt x="3" y="226"/>
                    <a:pt x="2" y="226"/>
                    <a:pt x="2" y="225"/>
                  </a:cubicBezTo>
                  <a:close/>
                  <a:moveTo>
                    <a:pt x="387" y="219"/>
                  </a:moveTo>
                  <a:cubicBezTo>
                    <a:pt x="385" y="219"/>
                    <a:pt x="385" y="218"/>
                    <a:pt x="385" y="217"/>
                  </a:cubicBezTo>
                  <a:cubicBezTo>
                    <a:pt x="385" y="217"/>
                    <a:pt x="385" y="217"/>
                    <a:pt x="385" y="217"/>
                  </a:cubicBezTo>
                  <a:cubicBezTo>
                    <a:pt x="385" y="216"/>
                    <a:pt x="386" y="215"/>
                    <a:pt x="387" y="215"/>
                  </a:cubicBezTo>
                  <a:cubicBezTo>
                    <a:pt x="387" y="215"/>
                    <a:pt x="387" y="215"/>
                    <a:pt x="387" y="215"/>
                  </a:cubicBezTo>
                  <a:cubicBezTo>
                    <a:pt x="388" y="215"/>
                    <a:pt x="389" y="216"/>
                    <a:pt x="389" y="218"/>
                  </a:cubicBezTo>
                  <a:cubicBezTo>
                    <a:pt x="389" y="218"/>
                    <a:pt x="389" y="218"/>
                    <a:pt x="389" y="218"/>
                  </a:cubicBezTo>
                  <a:cubicBezTo>
                    <a:pt x="389" y="219"/>
                    <a:pt x="388" y="220"/>
                    <a:pt x="387" y="220"/>
                  </a:cubicBezTo>
                  <a:cubicBezTo>
                    <a:pt x="387" y="220"/>
                    <a:pt x="387" y="220"/>
                    <a:pt x="387" y="220"/>
                  </a:cubicBezTo>
                  <a:cubicBezTo>
                    <a:pt x="387" y="220"/>
                    <a:pt x="387" y="220"/>
                    <a:pt x="387" y="219"/>
                  </a:cubicBezTo>
                  <a:close/>
                  <a:moveTo>
                    <a:pt x="1" y="217"/>
                  </a:moveTo>
                  <a:cubicBezTo>
                    <a:pt x="1" y="216"/>
                    <a:pt x="2" y="215"/>
                    <a:pt x="3" y="215"/>
                  </a:cubicBezTo>
                  <a:cubicBezTo>
                    <a:pt x="3" y="215"/>
                    <a:pt x="3" y="215"/>
                    <a:pt x="3" y="215"/>
                  </a:cubicBezTo>
                  <a:cubicBezTo>
                    <a:pt x="4" y="215"/>
                    <a:pt x="5" y="216"/>
                    <a:pt x="5" y="217"/>
                  </a:cubicBezTo>
                  <a:cubicBezTo>
                    <a:pt x="5" y="217"/>
                    <a:pt x="5" y="217"/>
                    <a:pt x="5" y="217"/>
                  </a:cubicBezTo>
                  <a:cubicBezTo>
                    <a:pt x="5" y="218"/>
                    <a:pt x="5" y="219"/>
                    <a:pt x="3" y="219"/>
                  </a:cubicBezTo>
                  <a:cubicBezTo>
                    <a:pt x="3" y="219"/>
                    <a:pt x="3" y="219"/>
                    <a:pt x="3" y="219"/>
                  </a:cubicBezTo>
                  <a:cubicBezTo>
                    <a:pt x="3" y="219"/>
                    <a:pt x="3" y="219"/>
                    <a:pt x="3" y="219"/>
                  </a:cubicBezTo>
                  <a:cubicBezTo>
                    <a:pt x="3" y="219"/>
                    <a:pt x="3" y="219"/>
                    <a:pt x="3" y="219"/>
                  </a:cubicBezTo>
                  <a:cubicBezTo>
                    <a:pt x="2" y="219"/>
                    <a:pt x="1" y="218"/>
                    <a:pt x="1" y="217"/>
                  </a:cubicBezTo>
                  <a:close/>
                  <a:moveTo>
                    <a:pt x="387" y="212"/>
                  </a:moveTo>
                  <a:cubicBezTo>
                    <a:pt x="386" y="212"/>
                    <a:pt x="385" y="211"/>
                    <a:pt x="385" y="210"/>
                  </a:cubicBezTo>
                  <a:cubicBezTo>
                    <a:pt x="385" y="210"/>
                    <a:pt x="385" y="210"/>
                    <a:pt x="385" y="210"/>
                  </a:cubicBezTo>
                  <a:cubicBezTo>
                    <a:pt x="386" y="209"/>
                    <a:pt x="387" y="208"/>
                    <a:pt x="388" y="208"/>
                  </a:cubicBezTo>
                  <a:cubicBezTo>
                    <a:pt x="388" y="208"/>
                    <a:pt x="388" y="208"/>
                    <a:pt x="388" y="208"/>
                  </a:cubicBezTo>
                  <a:cubicBezTo>
                    <a:pt x="389" y="208"/>
                    <a:pt x="390" y="209"/>
                    <a:pt x="390" y="210"/>
                  </a:cubicBezTo>
                  <a:cubicBezTo>
                    <a:pt x="390" y="210"/>
                    <a:pt x="390" y="210"/>
                    <a:pt x="390" y="210"/>
                  </a:cubicBezTo>
                  <a:cubicBezTo>
                    <a:pt x="390" y="210"/>
                    <a:pt x="390" y="210"/>
                    <a:pt x="390" y="210"/>
                  </a:cubicBezTo>
                  <a:cubicBezTo>
                    <a:pt x="390" y="210"/>
                    <a:pt x="390" y="210"/>
                    <a:pt x="390" y="210"/>
                  </a:cubicBezTo>
                  <a:cubicBezTo>
                    <a:pt x="390" y="211"/>
                    <a:pt x="389" y="212"/>
                    <a:pt x="388" y="212"/>
                  </a:cubicBezTo>
                  <a:cubicBezTo>
                    <a:pt x="388" y="212"/>
                    <a:pt x="388" y="212"/>
                    <a:pt x="388" y="212"/>
                  </a:cubicBezTo>
                  <a:cubicBezTo>
                    <a:pt x="387" y="212"/>
                    <a:pt x="387" y="212"/>
                    <a:pt x="387" y="212"/>
                  </a:cubicBezTo>
                  <a:close/>
                  <a:moveTo>
                    <a:pt x="0" y="210"/>
                  </a:moveTo>
                  <a:cubicBezTo>
                    <a:pt x="0" y="209"/>
                    <a:pt x="1" y="208"/>
                    <a:pt x="2" y="208"/>
                  </a:cubicBezTo>
                  <a:cubicBezTo>
                    <a:pt x="2" y="208"/>
                    <a:pt x="2" y="208"/>
                    <a:pt x="2" y="208"/>
                  </a:cubicBezTo>
                  <a:cubicBezTo>
                    <a:pt x="4" y="208"/>
                    <a:pt x="5" y="209"/>
                    <a:pt x="5" y="210"/>
                  </a:cubicBezTo>
                  <a:cubicBezTo>
                    <a:pt x="5" y="210"/>
                    <a:pt x="5" y="210"/>
                    <a:pt x="5" y="210"/>
                  </a:cubicBezTo>
                  <a:cubicBezTo>
                    <a:pt x="5" y="211"/>
                    <a:pt x="4" y="212"/>
                    <a:pt x="3" y="212"/>
                  </a:cubicBezTo>
                  <a:cubicBezTo>
                    <a:pt x="3" y="212"/>
                    <a:pt x="3" y="212"/>
                    <a:pt x="3" y="212"/>
                  </a:cubicBezTo>
                  <a:cubicBezTo>
                    <a:pt x="3" y="212"/>
                    <a:pt x="3" y="212"/>
                    <a:pt x="3" y="212"/>
                  </a:cubicBezTo>
                  <a:cubicBezTo>
                    <a:pt x="3" y="212"/>
                    <a:pt x="3" y="212"/>
                    <a:pt x="3" y="212"/>
                  </a:cubicBezTo>
                  <a:cubicBezTo>
                    <a:pt x="1" y="212"/>
                    <a:pt x="1" y="211"/>
                    <a:pt x="0" y="210"/>
                  </a:cubicBezTo>
                  <a:close/>
                  <a:moveTo>
                    <a:pt x="388" y="205"/>
                  </a:moveTo>
                  <a:cubicBezTo>
                    <a:pt x="387" y="205"/>
                    <a:pt x="386" y="204"/>
                    <a:pt x="386" y="203"/>
                  </a:cubicBezTo>
                  <a:cubicBezTo>
                    <a:pt x="386" y="203"/>
                    <a:pt x="386" y="203"/>
                    <a:pt x="386" y="203"/>
                  </a:cubicBezTo>
                  <a:cubicBezTo>
                    <a:pt x="386" y="202"/>
                    <a:pt x="387" y="201"/>
                    <a:pt x="388" y="201"/>
                  </a:cubicBezTo>
                  <a:cubicBezTo>
                    <a:pt x="388" y="201"/>
                    <a:pt x="388" y="201"/>
                    <a:pt x="388" y="201"/>
                  </a:cubicBezTo>
                  <a:cubicBezTo>
                    <a:pt x="389" y="201"/>
                    <a:pt x="390" y="202"/>
                    <a:pt x="390" y="203"/>
                  </a:cubicBezTo>
                  <a:cubicBezTo>
                    <a:pt x="390" y="203"/>
                    <a:pt x="390" y="203"/>
                    <a:pt x="390" y="203"/>
                  </a:cubicBezTo>
                  <a:cubicBezTo>
                    <a:pt x="390" y="203"/>
                    <a:pt x="390" y="203"/>
                    <a:pt x="390" y="203"/>
                  </a:cubicBezTo>
                  <a:cubicBezTo>
                    <a:pt x="390" y="203"/>
                    <a:pt x="390" y="203"/>
                    <a:pt x="390" y="203"/>
                  </a:cubicBezTo>
                  <a:cubicBezTo>
                    <a:pt x="390" y="204"/>
                    <a:pt x="389" y="205"/>
                    <a:pt x="388" y="205"/>
                  </a:cubicBezTo>
                  <a:cubicBezTo>
                    <a:pt x="388" y="205"/>
                    <a:pt x="388" y="205"/>
                    <a:pt x="388" y="205"/>
                  </a:cubicBezTo>
                  <a:cubicBezTo>
                    <a:pt x="388" y="205"/>
                    <a:pt x="388" y="205"/>
                    <a:pt x="388" y="205"/>
                  </a:cubicBezTo>
                  <a:close/>
                  <a:moveTo>
                    <a:pt x="0" y="203"/>
                  </a:moveTo>
                  <a:cubicBezTo>
                    <a:pt x="0" y="202"/>
                    <a:pt x="1" y="201"/>
                    <a:pt x="2" y="201"/>
                  </a:cubicBezTo>
                  <a:cubicBezTo>
                    <a:pt x="2" y="201"/>
                    <a:pt x="2" y="201"/>
                    <a:pt x="2" y="201"/>
                  </a:cubicBezTo>
                  <a:cubicBezTo>
                    <a:pt x="3" y="200"/>
                    <a:pt x="4" y="201"/>
                    <a:pt x="4" y="203"/>
                  </a:cubicBezTo>
                  <a:cubicBezTo>
                    <a:pt x="4" y="203"/>
                    <a:pt x="4" y="203"/>
                    <a:pt x="4" y="203"/>
                  </a:cubicBezTo>
                  <a:cubicBezTo>
                    <a:pt x="4" y="204"/>
                    <a:pt x="3" y="205"/>
                    <a:pt x="2" y="205"/>
                  </a:cubicBezTo>
                  <a:cubicBezTo>
                    <a:pt x="2" y="205"/>
                    <a:pt x="2" y="205"/>
                    <a:pt x="2" y="205"/>
                  </a:cubicBezTo>
                  <a:cubicBezTo>
                    <a:pt x="2" y="205"/>
                    <a:pt x="2" y="205"/>
                    <a:pt x="2" y="205"/>
                  </a:cubicBezTo>
                  <a:cubicBezTo>
                    <a:pt x="2" y="205"/>
                    <a:pt x="2" y="205"/>
                    <a:pt x="2" y="205"/>
                  </a:cubicBezTo>
                  <a:cubicBezTo>
                    <a:pt x="1" y="205"/>
                    <a:pt x="0" y="204"/>
                    <a:pt x="0" y="203"/>
                  </a:cubicBezTo>
                  <a:close/>
                  <a:moveTo>
                    <a:pt x="388" y="198"/>
                  </a:moveTo>
                  <a:cubicBezTo>
                    <a:pt x="387" y="198"/>
                    <a:pt x="386" y="197"/>
                    <a:pt x="386" y="196"/>
                  </a:cubicBezTo>
                  <a:cubicBezTo>
                    <a:pt x="386" y="196"/>
                    <a:pt x="386" y="196"/>
                    <a:pt x="386" y="196"/>
                  </a:cubicBezTo>
                  <a:cubicBezTo>
                    <a:pt x="386" y="195"/>
                    <a:pt x="387" y="194"/>
                    <a:pt x="388" y="194"/>
                  </a:cubicBezTo>
                  <a:cubicBezTo>
                    <a:pt x="388" y="194"/>
                    <a:pt x="388" y="194"/>
                    <a:pt x="388" y="194"/>
                  </a:cubicBezTo>
                  <a:cubicBezTo>
                    <a:pt x="389" y="194"/>
                    <a:pt x="390" y="195"/>
                    <a:pt x="390" y="196"/>
                  </a:cubicBezTo>
                  <a:cubicBezTo>
                    <a:pt x="390" y="196"/>
                    <a:pt x="390" y="196"/>
                    <a:pt x="390" y="196"/>
                  </a:cubicBezTo>
                  <a:cubicBezTo>
                    <a:pt x="390" y="197"/>
                    <a:pt x="389" y="198"/>
                    <a:pt x="388" y="198"/>
                  </a:cubicBezTo>
                  <a:cubicBezTo>
                    <a:pt x="388" y="198"/>
                    <a:pt x="388" y="198"/>
                    <a:pt x="388" y="198"/>
                  </a:cubicBezTo>
                  <a:cubicBezTo>
                    <a:pt x="388" y="198"/>
                    <a:pt x="388" y="198"/>
                    <a:pt x="388" y="198"/>
                  </a:cubicBezTo>
                  <a:close/>
                  <a:moveTo>
                    <a:pt x="2" y="198"/>
                  </a:moveTo>
                  <a:cubicBezTo>
                    <a:pt x="1" y="198"/>
                    <a:pt x="0" y="197"/>
                    <a:pt x="0" y="195"/>
                  </a:cubicBezTo>
                  <a:cubicBezTo>
                    <a:pt x="0" y="195"/>
                    <a:pt x="0" y="195"/>
                    <a:pt x="0" y="195"/>
                  </a:cubicBezTo>
                  <a:cubicBezTo>
                    <a:pt x="0" y="194"/>
                    <a:pt x="1" y="193"/>
                    <a:pt x="2" y="193"/>
                  </a:cubicBezTo>
                  <a:cubicBezTo>
                    <a:pt x="2" y="193"/>
                    <a:pt x="2" y="193"/>
                    <a:pt x="2" y="193"/>
                  </a:cubicBezTo>
                  <a:cubicBezTo>
                    <a:pt x="3" y="193"/>
                    <a:pt x="4" y="194"/>
                    <a:pt x="4" y="195"/>
                  </a:cubicBezTo>
                  <a:cubicBezTo>
                    <a:pt x="4" y="195"/>
                    <a:pt x="4" y="195"/>
                    <a:pt x="4" y="195"/>
                  </a:cubicBezTo>
                  <a:cubicBezTo>
                    <a:pt x="4" y="197"/>
                    <a:pt x="3" y="198"/>
                    <a:pt x="2" y="198"/>
                  </a:cubicBezTo>
                  <a:cubicBezTo>
                    <a:pt x="2" y="198"/>
                    <a:pt x="2" y="198"/>
                    <a:pt x="2" y="198"/>
                  </a:cubicBezTo>
                  <a:cubicBezTo>
                    <a:pt x="2" y="198"/>
                    <a:pt x="2" y="198"/>
                    <a:pt x="2" y="198"/>
                  </a:cubicBezTo>
                  <a:close/>
                  <a:moveTo>
                    <a:pt x="390" y="196"/>
                  </a:moveTo>
                  <a:cubicBezTo>
                    <a:pt x="390" y="196"/>
                    <a:pt x="390" y="196"/>
                    <a:pt x="390" y="196"/>
                  </a:cubicBezTo>
                  <a:cubicBezTo>
                    <a:pt x="390" y="196"/>
                    <a:pt x="390" y="196"/>
                    <a:pt x="390" y="196"/>
                  </a:cubicBezTo>
                  <a:cubicBezTo>
                    <a:pt x="390" y="196"/>
                    <a:pt x="390" y="196"/>
                    <a:pt x="390" y="196"/>
                  </a:cubicBezTo>
                  <a:cubicBezTo>
                    <a:pt x="390" y="196"/>
                    <a:pt x="390" y="196"/>
                    <a:pt x="390" y="196"/>
                  </a:cubicBezTo>
                  <a:close/>
                  <a:moveTo>
                    <a:pt x="386" y="189"/>
                  </a:moveTo>
                  <a:cubicBezTo>
                    <a:pt x="386" y="187"/>
                    <a:pt x="387" y="186"/>
                    <a:pt x="388" y="186"/>
                  </a:cubicBezTo>
                  <a:cubicBezTo>
                    <a:pt x="388" y="186"/>
                    <a:pt x="388" y="186"/>
                    <a:pt x="388" y="186"/>
                  </a:cubicBezTo>
                  <a:cubicBezTo>
                    <a:pt x="389" y="186"/>
                    <a:pt x="390" y="187"/>
                    <a:pt x="390" y="188"/>
                  </a:cubicBezTo>
                  <a:cubicBezTo>
                    <a:pt x="390" y="188"/>
                    <a:pt x="390" y="188"/>
                    <a:pt x="390" y="188"/>
                  </a:cubicBezTo>
                  <a:cubicBezTo>
                    <a:pt x="390" y="190"/>
                    <a:pt x="389" y="191"/>
                    <a:pt x="388" y="191"/>
                  </a:cubicBezTo>
                  <a:cubicBezTo>
                    <a:pt x="388" y="191"/>
                    <a:pt x="388" y="191"/>
                    <a:pt x="388" y="191"/>
                  </a:cubicBezTo>
                  <a:cubicBezTo>
                    <a:pt x="388" y="191"/>
                    <a:pt x="388" y="191"/>
                    <a:pt x="388" y="191"/>
                  </a:cubicBezTo>
                  <a:cubicBezTo>
                    <a:pt x="388" y="191"/>
                    <a:pt x="388" y="191"/>
                    <a:pt x="388" y="191"/>
                  </a:cubicBezTo>
                  <a:cubicBezTo>
                    <a:pt x="387" y="191"/>
                    <a:pt x="386" y="190"/>
                    <a:pt x="386" y="189"/>
                  </a:cubicBezTo>
                  <a:close/>
                  <a:moveTo>
                    <a:pt x="2" y="190"/>
                  </a:moveTo>
                  <a:cubicBezTo>
                    <a:pt x="1" y="190"/>
                    <a:pt x="0" y="189"/>
                    <a:pt x="0" y="188"/>
                  </a:cubicBezTo>
                  <a:cubicBezTo>
                    <a:pt x="0" y="188"/>
                    <a:pt x="0" y="188"/>
                    <a:pt x="0" y="188"/>
                  </a:cubicBezTo>
                  <a:cubicBezTo>
                    <a:pt x="0" y="187"/>
                    <a:pt x="1" y="186"/>
                    <a:pt x="2" y="186"/>
                  </a:cubicBezTo>
                  <a:cubicBezTo>
                    <a:pt x="2" y="186"/>
                    <a:pt x="2" y="186"/>
                    <a:pt x="2" y="186"/>
                  </a:cubicBezTo>
                  <a:cubicBezTo>
                    <a:pt x="3" y="186"/>
                    <a:pt x="4" y="187"/>
                    <a:pt x="4" y="188"/>
                  </a:cubicBezTo>
                  <a:cubicBezTo>
                    <a:pt x="4" y="188"/>
                    <a:pt x="4" y="188"/>
                    <a:pt x="4" y="188"/>
                  </a:cubicBezTo>
                  <a:cubicBezTo>
                    <a:pt x="4" y="189"/>
                    <a:pt x="3" y="190"/>
                    <a:pt x="2" y="190"/>
                  </a:cubicBezTo>
                  <a:cubicBezTo>
                    <a:pt x="2" y="190"/>
                    <a:pt x="2" y="190"/>
                    <a:pt x="2" y="190"/>
                  </a:cubicBezTo>
                  <a:cubicBezTo>
                    <a:pt x="2" y="190"/>
                    <a:pt x="2" y="190"/>
                    <a:pt x="2" y="190"/>
                  </a:cubicBezTo>
                  <a:close/>
                  <a:moveTo>
                    <a:pt x="385" y="181"/>
                  </a:moveTo>
                  <a:cubicBezTo>
                    <a:pt x="385" y="180"/>
                    <a:pt x="386" y="179"/>
                    <a:pt x="387" y="179"/>
                  </a:cubicBezTo>
                  <a:cubicBezTo>
                    <a:pt x="387" y="179"/>
                    <a:pt x="387" y="179"/>
                    <a:pt x="387" y="179"/>
                  </a:cubicBezTo>
                  <a:cubicBezTo>
                    <a:pt x="389" y="179"/>
                    <a:pt x="390" y="180"/>
                    <a:pt x="390" y="181"/>
                  </a:cubicBezTo>
                  <a:cubicBezTo>
                    <a:pt x="390" y="181"/>
                    <a:pt x="390" y="181"/>
                    <a:pt x="390" y="181"/>
                  </a:cubicBezTo>
                  <a:cubicBezTo>
                    <a:pt x="390" y="181"/>
                    <a:pt x="390" y="181"/>
                    <a:pt x="390" y="181"/>
                  </a:cubicBezTo>
                  <a:cubicBezTo>
                    <a:pt x="390" y="181"/>
                    <a:pt x="390" y="181"/>
                    <a:pt x="390" y="181"/>
                  </a:cubicBezTo>
                  <a:cubicBezTo>
                    <a:pt x="390" y="182"/>
                    <a:pt x="389" y="183"/>
                    <a:pt x="388" y="183"/>
                  </a:cubicBezTo>
                  <a:cubicBezTo>
                    <a:pt x="388" y="183"/>
                    <a:pt x="388" y="183"/>
                    <a:pt x="388" y="183"/>
                  </a:cubicBezTo>
                  <a:cubicBezTo>
                    <a:pt x="388" y="183"/>
                    <a:pt x="388" y="183"/>
                    <a:pt x="388" y="183"/>
                  </a:cubicBezTo>
                  <a:cubicBezTo>
                    <a:pt x="388" y="183"/>
                    <a:pt x="388" y="183"/>
                    <a:pt x="388" y="183"/>
                  </a:cubicBezTo>
                  <a:cubicBezTo>
                    <a:pt x="386" y="183"/>
                    <a:pt x="386" y="183"/>
                    <a:pt x="385" y="181"/>
                  </a:cubicBezTo>
                  <a:close/>
                  <a:moveTo>
                    <a:pt x="2" y="183"/>
                  </a:moveTo>
                  <a:cubicBezTo>
                    <a:pt x="1" y="183"/>
                    <a:pt x="0" y="182"/>
                    <a:pt x="0" y="181"/>
                  </a:cubicBezTo>
                  <a:cubicBezTo>
                    <a:pt x="0" y="181"/>
                    <a:pt x="0" y="181"/>
                    <a:pt x="0" y="181"/>
                  </a:cubicBezTo>
                  <a:cubicBezTo>
                    <a:pt x="0" y="181"/>
                    <a:pt x="0" y="181"/>
                    <a:pt x="0" y="181"/>
                  </a:cubicBezTo>
                  <a:cubicBezTo>
                    <a:pt x="0" y="181"/>
                    <a:pt x="0" y="181"/>
                    <a:pt x="0" y="181"/>
                  </a:cubicBezTo>
                  <a:cubicBezTo>
                    <a:pt x="1" y="180"/>
                    <a:pt x="2" y="179"/>
                    <a:pt x="3" y="179"/>
                  </a:cubicBezTo>
                  <a:cubicBezTo>
                    <a:pt x="3" y="179"/>
                    <a:pt x="3" y="179"/>
                    <a:pt x="3" y="179"/>
                  </a:cubicBezTo>
                  <a:cubicBezTo>
                    <a:pt x="4" y="179"/>
                    <a:pt x="5" y="180"/>
                    <a:pt x="5" y="181"/>
                  </a:cubicBezTo>
                  <a:cubicBezTo>
                    <a:pt x="5" y="181"/>
                    <a:pt x="5" y="181"/>
                    <a:pt x="5" y="181"/>
                  </a:cubicBezTo>
                  <a:cubicBezTo>
                    <a:pt x="5" y="182"/>
                    <a:pt x="4" y="183"/>
                    <a:pt x="3" y="183"/>
                  </a:cubicBezTo>
                  <a:cubicBezTo>
                    <a:pt x="3" y="183"/>
                    <a:pt x="3" y="183"/>
                    <a:pt x="3" y="183"/>
                  </a:cubicBezTo>
                  <a:cubicBezTo>
                    <a:pt x="3" y="183"/>
                    <a:pt x="2" y="183"/>
                    <a:pt x="2" y="183"/>
                  </a:cubicBezTo>
                  <a:close/>
                  <a:moveTo>
                    <a:pt x="385" y="174"/>
                  </a:moveTo>
                  <a:cubicBezTo>
                    <a:pt x="385" y="173"/>
                    <a:pt x="386" y="172"/>
                    <a:pt x="387" y="172"/>
                  </a:cubicBezTo>
                  <a:cubicBezTo>
                    <a:pt x="387" y="172"/>
                    <a:pt x="387" y="172"/>
                    <a:pt x="387" y="172"/>
                  </a:cubicBezTo>
                  <a:cubicBezTo>
                    <a:pt x="388" y="172"/>
                    <a:pt x="389" y="173"/>
                    <a:pt x="389" y="174"/>
                  </a:cubicBezTo>
                  <a:cubicBezTo>
                    <a:pt x="389" y="174"/>
                    <a:pt x="389" y="174"/>
                    <a:pt x="389" y="174"/>
                  </a:cubicBezTo>
                  <a:cubicBezTo>
                    <a:pt x="389" y="175"/>
                    <a:pt x="388" y="176"/>
                    <a:pt x="387" y="176"/>
                  </a:cubicBezTo>
                  <a:cubicBezTo>
                    <a:pt x="387" y="176"/>
                    <a:pt x="387" y="176"/>
                    <a:pt x="387" y="176"/>
                  </a:cubicBezTo>
                  <a:cubicBezTo>
                    <a:pt x="387" y="176"/>
                    <a:pt x="387" y="176"/>
                    <a:pt x="387" y="176"/>
                  </a:cubicBezTo>
                  <a:cubicBezTo>
                    <a:pt x="387" y="176"/>
                    <a:pt x="387" y="176"/>
                    <a:pt x="387" y="176"/>
                  </a:cubicBezTo>
                  <a:cubicBezTo>
                    <a:pt x="386" y="176"/>
                    <a:pt x="385" y="175"/>
                    <a:pt x="385" y="174"/>
                  </a:cubicBezTo>
                  <a:close/>
                  <a:moveTo>
                    <a:pt x="3" y="176"/>
                  </a:moveTo>
                  <a:cubicBezTo>
                    <a:pt x="2" y="176"/>
                    <a:pt x="1" y="175"/>
                    <a:pt x="1" y="174"/>
                  </a:cubicBezTo>
                  <a:cubicBezTo>
                    <a:pt x="1" y="174"/>
                    <a:pt x="1" y="174"/>
                    <a:pt x="1" y="174"/>
                  </a:cubicBezTo>
                  <a:cubicBezTo>
                    <a:pt x="1" y="172"/>
                    <a:pt x="2" y="172"/>
                    <a:pt x="3" y="172"/>
                  </a:cubicBezTo>
                  <a:cubicBezTo>
                    <a:pt x="3" y="172"/>
                    <a:pt x="3" y="172"/>
                    <a:pt x="3" y="172"/>
                  </a:cubicBezTo>
                  <a:cubicBezTo>
                    <a:pt x="5" y="172"/>
                    <a:pt x="5" y="173"/>
                    <a:pt x="5" y="174"/>
                  </a:cubicBezTo>
                  <a:cubicBezTo>
                    <a:pt x="5" y="174"/>
                    <a:pt x="5" y="174"/>
                    <a:pt x="5" y="174"/>
                  </a:cubicBezTo>
                  <a:cubicBezTo>
                    <a:pt x="5" y="175"/>
                    <a:pt x="4" y="176"/>
                    <a:pt x="3" y="176"/>
                  </a:cubicBezTo>
                  <a:cubicBezTo>
                    <a:pt x="3" y="176"/>
                    <a:pt x="3" y="176"/>
                    <a:pt x="3" y="176"/>
                  </a:cubicBezTo>
                  <a:cubicBezTo>
                    <a:pt x="3" y="176"/>
                    <a:pt x="3" y="176"/>
                    <a:pt x="3" y="176"/>
                  </a:cubicBezTo>
                  <a:close/>
                  <a:moveTo>
                    <a:pt x="384" y="167"/>
                  </a:moveTo>
                  <a:cubicBezTo>
                    <a:pt x="384" y="166"/>
                    <a:pt x="385" y="165"/>
                    <a:pt x="386" y="165"/>
                  </a:cubicBezTo>
                  <a:cubicBezTo>
                    <a:pt x="386" y="165"/>
                    <a:pt x="386" y="165"/>
                    <a:pt x="386" y="165"/>
                  </a:cubicBezTo>
                  <a:cubicBezTo>
                    <a:pt x="387" y="165"/>
                    <a:pt x="388" y="166"/>
                    <a:pt x="388" y="167"/>
                  </a:cubicBezTo>
                  <a:cubicBezTo>
                    <a:pt x="388" y="167"/>
                    <a:pt x="388" y="167"/>
                    <a:pt x="388" y="167"/>
                  </a:cubicBezTo>
                  <a:cubicBezTo>
                    <a:pt x="388" y="168"/>
                    <a:pt x="387" y="169"/>
                    <a:pt x="386" y="169"/>
                  </a:cubicBezTo>
                  <a:cubicBezTo>
                    <a:pt x="386" y="169"/>
                    <a:pt x="386" y="169"/>
                    <a:pt x="386" y="169"/>
                  </a:cubicBezTo>
                  <a:cubicBezTo>
                    <a:pt x="386" y="169"/>
                    <a:pt x="386" y="169"/>
                    <a:pt x="386" y="169"/>
                  </a:cubicBezTo>
                  <a:cubicBezTo>
                    <a:pt x="386" y="169"/>
                    <a:pt x="386" y="169"/>
                    <a:pt x="386" y="169"/>
                  </a:cubicBezTo>
                  <a:cubicBezTo>
                    <a:pt x="385" y="169"/>
                    <a:pt x="384" y="168"/>
                    <a:pt x="384" y="167"/>
                  </a:cubicBezTo>
                  <a:close/>
                  <a:moveTo>
                    <a:pt x="4" y="169"/>
                  </a:moveTo>
                  <a:cubicBezTo>
                    <a:pt x="3" y="169"/>
                    <a:pt x="2" y="167"/>
                    <a:pt x="2" y="166"/>
                  </a:cubicBezTo>
                  <a:cubicBezTo>
                    <a:pt x="2" y="166"/>
                    <a:pt x="2" y="166"/>
                    <a:pt x="2" y="166"/>
                  </a:cubicBezTo>
                  <a:cubicBezTo>
                    <a:pt x="2" y="165"/>
                    <a:pt x="3" y="164"/>
                    <a:pt x="5" y="165"/>
                  </a:cubicBezTo>
                  <a:cubicBezTo>
                    <a:pt x="5" y="165"/>
                    <a:pt x="5" y="165"/>
                    <a:pt x="5" y="165"/>
                  </a:cubicBezTo>
                  <a:cubicBezTo>
                    <a:pt x="6" y="165"/>
                    <a:pt x="6" y="166"/>
                    <a:pt x="6" y="167"/>
                  </a:cubicBezTo>
                  <a:cubicBezTo>
                    <a:pt x="6" y="167"/>
                    <a:pt x="6" y="167"/>
                    <a:pt x="6" y="167"/>
                  </a:cubicBezTo>
                  <a:cubicBezTo>
                    <a:pt x="6" y="168"/>
                    <a:pt x="5" y="169"/>
                    <a:pt x="4" y="169"/>
                  </a:cubicBezTo>
                  <a:cubicBezTo>
                    <a:pt x="4" y="169"/>
                    <a:pt x="4" y="169"/>
                    <a:pt x="4" y="169"/>
                  </a:cubicBezTo>
                  <a:cubicBezTo>
                    <a:pt x="4" y="169"/>
                    <a:pt x="4" y="169"/>
                    <a:pt x="4" y="169"/>
                  </a:cubicBezTo>
                  <a:close/>
                  <a:moveTo>
                    <a:pt x="383" y="160"/>
                  </a:moveTo>
                  <a:cubicBezTo>
                    <a:pt x="383" y="160"/>
                    <a:pt x="383" y="160"/>
                    <a:pt x="383" y="160"/>
                  </a:cubicBezTo>
                  <a:cubicBezTo>
                    <a:pt x="383" y="159"/>
                    <a:pt x="383" y="158"/>
                    <a:pt x="384" y="158"/>
                  </a:cubicBezTo>
                  <a:cubicBezTo>
                    <a:pt x="384" y="158"/>
                    <a:pt x="384" y="158"/>
                    <a:pt x="384" y="158"/>
                  </a:cubicBezTo>
                  <a:cubicBezTo>
                    <a:pt x="386" y="158"/>
                    <a:pt x="387" y="158"/>
                    <a:pt x="387" y="159"/>
                  </a:cubicBezTo>
                  <a:cubicBezTo>
                    <a:pt x="387" y="159"/>
                    <a:pt x="387" y="159"/>
                    <a:pt x="387" y="159"/>
                  </a:cubicBezTo>
                  <a:cubicBezTo>
                    <a:pt x="387" y="159"/>
                    <a:pt x="387" y="159"/>
                    <a:pt x="387" y="159"/>
                  </a:cubicBezTo>
                  <a:cubicBezTo>
                    <a:pt x="387" y="159"/>
                    <a:pt x="387" y="159"/>
                    <a:pt x="387" y="159"/>
                  </a:cubicBezTo>
                  <a:cubicBezTo>
                    <a:pt x="387" y="161"/>
                    <a:pt x="386" y="162"/>
                    <a:pt x="385" y="162"/>
                  </a:cubicBezTo>
                  <a:cubicBezTo>
                    <a:pt x="385" y="162"/>
                    <a:pt x="385" y="162"/>
                    <a:pt x="385" y="162"/>
                  </a:cubicBezTo>
                  <a:cubicBezTo>
                    <a:pt x="385" y="162"/>
                    <a:pt x="385" y="162"/>
                    <a:pt x="385" y="162"/>
                  </a:cubicBezTo>
                  <a:cubicBezTo>
                    <a:pt x="385" y="162"/>
                    <a:pt x="385" y="162"/>
                    <a:pt x="385" y="162"/>
                  </a:cubicBezTo>
                  <a:cubicBezTo>
                    <a:pt x="384" y="162"/>
                    <a:pt x="383" y="161"/>
                    <a:pt x="383" y="160"/>
                  </a:cubicBezTo>
                  <a:close/>
                  <a:moveTo>
                    <a:pt x="5" y="162"/>
                  </a:moveTo>
                  <a:cubicBezTo>
                    <a:pt x="4" y="161"/>
                    <a:pt x="3" y="160"/>
                    <a:pt x="3" y="159"/>
                  </a:cubicBezTo>
                  <a:cubicBezTo>
                    <a:pt x="3" y="159"/>
                    <a:pt x="3" y="159"/>
                    <a:pt x="3" y="159"/>
                  </a:cubicBezTo>
                  <a:cubicBezTo>
                    <a:pt x="4" y="158"/>
                    <a:pt x="5" y="157"/>
                    <a:pt x="6" y="157"/>
                  </a:cubicBezTo>
                  <a:cubicBezTo>
                    <a:pt x="6" y="157"/>
                    <a:pt x="6" y="157"/>
                    <a:pt x="6" y="157"/>
                  </a:cubicBezTo>
                  <a:cubicBezTo>
                    <a:pt x="7" y="158"/>
                    <a:pt x="8" y="159"/>
                    <a:pt x="7" y="160"/>
                  </a:cubicBezTo>
                  <a:cubicBezTo>
                    <a:pt x="7" y="160"/>
                    <a:pt x="7" y="160"/>
                    <a:pt x="7" y="160"/>
                  </a:cubicBezTo>
                  <a:cubicBezTo>
                    <a:pt x="7" y="161"/>
                    <a:pt x="6" y="162"/>
                    <a:pt x="5" y="162"/>
                  </a:cubicBezTo>
                  <a:cubicBezTo>
                    <a:pt x="5" y="162"/>
                    <a:pt x="5" y="162"/>
                    <a:pt x="5" y="162"/>
                  </a:cubicBezTo>
                  <a:cubicBezTo>
                    <a:pt x="5" y="162"/>
                    <a:pt x="5" y="162"/>
                    <a:pt x="5" y="162"/>
                  </a:cubicBezTo>
                  <a:close/>
                  <a:moveTo>
                    <a:pt x="381" y="153"/>
                  </a:moveTo>
                  <a:cubicBezTo>
                    <a:pt x="381" y="152"/>
                    <a:pt x="382" y="151"/>
                    <a:pt x="383" y="151"/>
                  </a:cubicBezTo>
                  <a:cubicBezTo>
                    <a:pt x="383" y="151"/>
                    <a:pt x="383" y="151"/>
                    <a:pt x="383" y="151"/>
                  </a:cubicBezTo>
                  <a:cubicBezTo>
                    <a:pt x="384" y="150"/>
                    <a:pt x="385" y="151"/>
                    <a:pt x="385" y="152"/>
                  </a:cubicBezTo>
                  <a:cubicBezTo>
                    <a:pt x="385" y="152"/>
                    <a:pt x="385" y="152"/>
                    <a:pt x="385" y="152"/>
                  </a:cubicBezTo>
                  <a:cubicBezTo>
                    <a:pt x="385" y="152"/>
                    <a:pt x="385" y="152"/>
                    <a:pt x="385" y="152"/>
                  </a:cubicBezTo>
                  <a:cubicBezTo>
                    <a:pt x="385" y="152"/>
                    <a:pt x="385" y="152"/>
                    <a:pt x="385" y="152"/>
                  </a:cubicBezTo>
                  <a:cubicBezTo>
                    <a:pt x="386" y="153"/>
                    <a:pt x="385" y="155"/>
                    <a:pt x="384" y="155"/>
                  </a:cubicBezTo>
                  <a:cubicBezTo>
                    <a:pt x="384" y="155"/>
                    <a:pt x="384" y="155"/>
                    <a:pt x="384" y="155"/>
                  </a:cubicBezTo>
                  <a:cubicBezTo>
                    <a:pt x="384" y="155"/>
                    <a:pt x="383" y="155"/>
                    <a:pt x="383" y="155"/>
                  </a:cubicBezTo>
                  <a:cubicBezTo>
                    <a:pt x="383" y="155"/>
                    <a:pt x="383" y="155"/>
                    <a:pt x="383" y="155"/>
                  </a:cubicBezTo>
                  <a:cubicBezTo>
                    <a:pt x="382" y="155"/>
                    <a:pt x="381" y="154"/>
                    <a:pt x="381" y="153"/>
                  </a:cubicBezTo>
                  <a:close/>
                  <a:moveTo>
                    <a:pt x="6" y="155"/>
                  </a:moveTo>
                  <a:cubicBezTo>
                    <a:pt x="5" y="154"/>
                    <a:pt x="5" y="153"/>
                    <a:pt x="5" y="152"/>
                  </a:cubicBezTo>
                  <a:cubicBezTo>
                    <a:pt x="5" y="152"/>
                    <a:pt x="5" y="152"/>
                    <a:pt x="5" y="152"/>
                  </a:cubicBezTo>
                  <a:cubicBezTo>
                    <a:pt x="5" y="152"/>
                    <a:pt x="5" y="152"/>
                    <a:pt x="5" y="152"/>
                  </a:cubicBezTo>
                  <a:cubicBezTo>
                    <a:pt x="5" y="152"/>
                    <a:pt x="5" y="152"/>
                    <a:pt x="5" y="152"/>
                  </a:cubicBezTo>
                  <a:cubicBezTo>
                    <a:pt x="5" y="151"/>
                    <a:pt x="6" y="150"/>
                    <a:pt x="7" y="150"/>
                  </a:cubicBezTo>
                  <a:cubicBezTo>
                    <a:pt x="7" y="150"/>
                    <a:pt x="7" y="150"/>
                    <a:pt x="7" y="150"/>
                  </a:cubicBezTo>
                  <a:cubicBezTo>
                    <a:pt x="8" y="151"/>
                    <a:pt x="9" y="152"/>
                    <a:pt x="9" y="153"/>
                  </a:cubicBezTo>
                  <a:cubicBezTo>
                    <a:pt x="9" y="153"/>
                    <a:pt x="9" y="153"/>
                    <a:pt x="9" y="153"/>
                  </a:cubicBezTo>
                  <a:cubicBezTo>
                    <a:pt x="9" y="154"/>
                    <a:pt x="8" y="155"/>
                    <a:pt x="7" y="155"/>
                  </a:cubicBezTo>
                  <a:cubicBezTo>
                    <a:pt x="7" y="155"/>
                    <a:pt x="7" y="155"/>
                    <a:pt x="7" y="155"/>
                  </a:cubicBezTo>
                  <a:cubicBezTo>
                    <a:pt x="7" y="155"/>
                    <a:pt x="7" y="155"/>
                    <a:pt x="6" y="155"/>
                  </a:cubicBezTo>
                  <a:close/>
                  <a:moveTo>
                    <a:pt x="380" y="146"/>
                  </a:moveTo>
                  <a:cubicBezTo>
                    <a:pt x="379" y="145"/>
                    <a:pt x="380" y="144"/>
                    <a:pt x="381" y="144"/>
                  </a:cubicBezTo>
                  <a:cubicBezTo>
                    <a:pt x="381" y="144"/>
                    <a:pt x="381" y="144"/>
                    <a:pt x="381" y="144"/>
                  </a:cubicBezTo>
                  <a:cubicBezTo>
                    <a:pt x="382" y="143"/>
                    <a:pt x="383" y="144"/>
                    <a:pt x="384" y="145"/>
                  </a:cubicBezTo>
                  <a:cubicBezTo>
                    <a:pt x="384" y="145"/>
                    <a:pt x="384" y="145"/>
                    <a:pt x="384" y="145"/>
                  </a:cubicBezTo>
                  <a:cubicBezTo>
                    <a:pt x="384" y="146"/>
                    <a:pt x="383" y="148"/>
                    <a:pt x="382" y="148"/>
                  </a:cubicBezTo>
                  <a:cubicBezTo>
                    <a:pt x="382" y="148"/>
                    <a:pt x="382" y="148"/>
                    <a:pt x="382" y="148"/>
                  </a:cubicBezTo>
                  <a:cubicBezTo>
                    <a:pt x="382" y="148"/>
                    <a:pt x="382" y="148"/>
                    <a:pt x="382" y="148"/>
                  </a:cubicBezTo>
                  <a:cubicBezTo>
                    <a:pt x="382" y="148"/>
                    <a:pt x="382" y="148"/>
                    <a:pt x="382" y="148"/>
                  </a:cubicBezTo>
                  <a:cubicBezTo>
                    <a:pt x="381" y="148"/>
                    <a:pt x="380" y="147"/>
                    <a:pt x="380" y="146"/>
                  </a:cubicBezTo>
                  <a:close/>
                  <a:moveTo>
                    <a:pt x="8" y="147"/>
                  </a:moveTo>
                  <a:cubicBezTo>
                    <a:pt x="7" y="147"/>
                    <a:pt x="6" y="146"/>
                    <a:pt x="7" y="145"/>
                  </a:cubicBezTo>
                  <a:cubicBezTo>
                    <a:pt x="7" y="145"/>
                    <a:pt x="7" y="145"/>
                    <a:pt x="7" y="145"/>
                  </a:cubicBezTo>
                  <a:cubicBezTo>
                    <a:pt x="7" y="144"/>
                    <a:pt x="8" y="143"/>
                    <a:pt x="9" y="143"/>
                  </a:cubicBezTo>
                  <a:cubicBezTo>
                    <a:pt x="9" y="143"/>
                    <a:pt x="9" y="143"/>
                    <a:pt x="9" y="143"/>
                  </a:cubicBezTo>
                  <a:cubicBezTo>
                    <a:pt x="10" y="144"/>
                    <a:pt x="11" y="145"/>
                    <a:pt x="11" y="146"/>
                  </a:cubicBezTo>
                  <a:cubicBezTo>
                    <a:pt x="11" y="146"/>
                    <a:pt x="11" y="146"/>
                    <a:pt x="11" y="146"/>
                  </a:cubicBezTo>
                  <a:cubicBezTo>
                    <a:pt x="10" y="147"/>
                    <a:pt x="10" y="148"/>
                    <a:pt x="9" y="148"/>
                  </a:cubicBezTo>
                  <a:cubicBezTo>
                    <a:pt x="9" y="148"/>
                    <a:pt x="9" y="148"/>
                    <a:pt x="9" y="148"/>
                  </a:cubicBezTo>
                  <a:cubicBezTo>
                    <a:pt x="8" y="148"/>
                    <a:pt x="8" y="148"/>
                    <a:pt x="8" y="147"/>
                  </a:cubicBezTo>
                  <a:close/>
                  <a:moveTo>
                    <a:pt x="378" y="139"/>
                  </a:moveTo>
                  <a:cubicBezTo>
                    <a:pt x="377" y="138"/>
                    <a:pt x="378" y="137"/>
                    <a:pt x="379" y="137"/>
                  </a:cubicBezTo>
                  <a:cubicBezTo>
                    <a:pt x="379" y="137"/>
                    <a:pt x="379" y="137"/>
                    <a:pt x="379" y="137"/>
                  </a:cubicBezTo>
                  <a:cubicBezTo>
                    <a:pt x="380" y="136"/>
                    <a:pt x="381" y="137"/>
                    <a:pt x="382" y="138"/>
                  </a:cubicBezTo>
                  <a:cubicBezTo>
                    <a:pt x="382" y="138"/>
                    <a:pt x="382" y="138"/>
                    <a:pt x="382" y="138"/>
                  </a:cubicBezTo>
                  <a:cubicBezTo>
                    <a:pt x="382" y="139"/>
                    <a:pt x="381" y="141"/>
                    <a:pt x="380" y="141"/>
                  </a:cubicBezTo>
                  <a:cubicBezTo>
                    <a:pt x="380" y="141"/>
                    <a:pt x="380" y="141"/>
                    <a:pt x="380" y="141"/>
                  </a:cubicBezTo>
                  <a:cubicBezTo>
                    <a:pt x="380" y="141"/>
                    <a:pt x="380" y="141"/>
                    <a:pt x="380" y="141"/>
                  </a:cubicBezTo>
                  <a:cubicBezTo>
                    <a:pt x="380" y="141"/>
                    <a:pt x="380" y="141"/>
                    <a:pt x="380" y="141"/>
                  </a:cubicBezTo>
                  <a:cubicBezTo>
                    <a:pt x="379" y="141"/>
                    <a:pt x="378" y="140"/>
                    <a:pt x="378" y="139"/>
                  </a:cubicBezTo>
                  <a:close/>
                  <a:moveTo>
                    <a:pt x="10" y="141"/>
                  </a:moveTo>
                  <a:cubicBezTo>
                    <a:pt x="9" y="140"/>
                    <a:pt x="8" y="139"/>
                    <a:pt x="9" y="138"/>
                  </a:cubicBezTo>
                  <a:cubicBezTo>
                    <a:pt x="9" y="138"/>
                    <a:pt x="9" y="138"/>
                    <a:pt x="9" y="138"/>
                  </a:cubicBezTo>
                  <a:cubicBezTo>
                    <a:pt x="9" y="137"/>
                    <a:pt x="10" y="136"/>
                    <a:pt x="11" y="136"/>
                  </a:cubicBezTo>
                  <a:cubicBezTo>
                    <a:pt x="11" y="136"/>
                    <a:pt x="11" y="136"/>
                    <a:pt x="11" y="136"/>
                  </a:cubicBezTo>
                  <a:cubicBezTo>
                    <a:pt x="12" y="137"/>
                    <a:pt x="13" y="138"/>
                    <a:pt x="13" y="139"/>
                  </a:cubicBezTo>
                  <a:cubicBezTo>
                    <a:pt x="13" y="139"/>
                    <a:pt x="13" y="139"/>
                    <a:pt x="13" y="139"/>
                  </a:cubicBezTo>
                  <a:cubicBezTo>
                    <a:pt x="12" y="140"/>
                    <a:pt x="12" y="141"/>
                    <a:pt x="11" y="141"/>
                  </a:cubicBezTo>
                  <a:cubicBezTo>
                    <a:pt x="11" y="141"/>
                    <a:pt x="11" y="141"/>
                    <a:pt x="11" y="141"/>
                  </a:cubicBezTo>
                  <a:cubicBezTo>
                    <a:pt x="10" y="141"/>
                    <a:pt x="10" y="141"/>
                    <a:pt x="10" y="141"/>
                  </a:cubicBezTo>
                  <a:close/>
                  <a:moveTo>
                    <a:pt x="375" y="133"/>
                  </a:moveTo>
                  <a:cubicBezTo>
                    <a:pt x="375" y="132"/>
                    <a:pt x="376" y="130"/>
                    <a:pt x="377" y="130"/>
                  </a:cubicBezTo>
                  <a:cubicBezTo>
                    <a:pt x="377" y="130"/>
                    <a:pt x="377" y="130"/>
                    <a:pt x="377" y="130"/>
                  </a:cubicBezTo>
                  <a:cubicBezTo>
                    <a:pt x="378" y="130"/>
                    <a:pt x="379" y="130"/>
                    <a:pt x="379" y="131"/>
                  </a:cubicBezTo>
                  <a:cubicBezTo>
                    <a:pt x="379" y="131"/>
                    <a:pt x="379" y="131"/>
                    <a:pt x="379" y="131"/>
                  </a:cubicBezTo>
                  <a:cubicBezTo>
                    <a:pt x="380" y="132"/>
                    <a:pt x="379" y="134"/>
                    <a:pt x="378" y="134"/>
                  </a:cubicBezTo>
                  <a:cubicBezTo>
                    <a:pt x="378" y="134"/>
                    <a:pt x="378" y="134"/>
                    <a:pt x="378" y="134"/>
                  </a:cubicBezTo>
                  <a:cubicBezTo>
                    <a:pt x="378" y="134"/>
                    <a:pt x="378" y="134"/>
                    <a:pt x="377" y="134"/>
                  </a:cubicBezTo>
                  <a:cubicBezTo>
                    <a:pt x="377" y="134"/>
                    <a:pt x="377" y="134"/>
                    <a:pt x="377" y="134"/>
                  </a:cubicBezTo>
                  <a:cubicBezTo>
                    <a:pt x="376" y="134"/>
                    <a:pt x="376" y="134"/>
                    <a:pt x="375" y="133"/>
                  </a:cubicBezTo>
                  <a:close/>
                  <a:moveTo>
                    <a:pt x="12" y="134"/>
                  </a:moveTo>
                  <a:cubicBezTo>
                    <a:pt x="11" y="133"/>
                    <a:pt x="11" y="132"/>
                    <a:pt x="11" y="131"/>
                  </a:cubicBezTo>
                  <a:cubicBezTo>
                    <a:pt x="11" y="131"/>
                    <a:pt x="11" y="131"/>
                    <a:pt x="11" y="131"/>
                  </a:cubicBezTo>
                  <a:cubicBezTo>
                    <a:pt x="11" y="130"/>
                    <a:pt x="12" y="129"/>
                    <a:pt x="14" y="130"/>
                  </a:cubicBezTo>
                  <a:cubicBezTo>
                    <a:pt x="14" y="130"/>
                    <a:pt x="14" y="130"/>
                    <a:pt x="14" y="130"/>
                  </a:cubicBezTo>
                  <a:cubicBezTo>
                    <a:pt x="15" y="130"/>
                    <a:pt x="15" y="131"/>
                    <a:pt x="15" y="132"/>
                  </a:cubicBezTo>
                  <a:cubicBezTo>
                    <a:pt x="15" y="132"/>
                    <a:pt x="15" y="132"/>
                    <a:pt x="15" y="132"/>
                  </a:cubicBezTo>
                  <a:cubicBezTo>
                    <a:pt x="15" y="133"/>
                    <a:pt x="14" y="134"/>
                    <a:pt x="13" y="134"/>
                  </a:cubicBezTo>
                  <a:cubicBezTo>
                    <a:pt x="13" y="134"/>
                    <a:pt x="13" y="134"/>
                    <a:pt x="13" y="134"/>
                  </a:cubicBezTo>
                  <a:cubicBezTo>
                    <a:pt x="13" y="134"/>
                    <a:pt x="12" y="134"/>
                    <a:pt x="12" y="134"/>
                  </a:cubicBezTo>
                  <a:close/>
                  <a:moveTo>
                    <a:pt x="373" y="126"/>
                  </a:moveTo>
                  <a:cubicBezTo>
                    <a:pt x="372" y="125"/>
                    <a:pt x="373" y="124"/>
                    <a:pt x="374" y="123"/>
                  </a:cubicBezTo>
                  <a:cubicBezTo>
                    <a:pt x="374" y="123"/>
                    <a:pt x="374" y="123"/>
                    <a:pt x="374" y="123"/>
                  </a:cubicBezTo>
                  <a:cubicBezTo>
                    <a:pt x="375" y="123"/>
                    <a:pt x="376" y="123"/>
                    <a:pt x="377" y="124"/>
                  </a:cubicBezTo>
                  <a:cubicBezTo>
                    <a:pt x="377" y="124"/>
                    <a:pt x="377" y="124"/>
                    <a:pt x="377" y="124"/>
                  </a:cubicBezTo>
                  <a:cubicBezTo>
                    <a:pt x="377" y="126"/>
                    <a:pt x="377" y="127"/>
                    <a:pt x="376" y="127"/>
                  </a:cubicBezTo>
                  <a:cubicBezTo>
                    <a:pt x="376" y="127"/>
                    <a:pt x="376" y="127"/>
                    <a:pt x="376" y="127"/>
                  </a:cubicBezTo>
                  <a:cubicBezTo>
                    <a:pt x="375" y="127"/>
                    <a:pt x="375" y="127"/>
                    <a:pt x="375" y="127"/>
                  </a:cubicBezTo>
                  <a:cubicBezTo>
                    <a:pt x="375" y="127"/>
                    <a:pt x="375" y="127"/>
                    <a:pt x="375" y="127"/>
                  </a:cubicBezTo>
                  <a:cubicBezTo>
                    <a:pt x="374" y="127"/>
                    <a:pt x="373" y="127"/>
                    <a:pt x="373" y="126"/>
                  </a:cubicBezTo>
                  <a:close/>
                  <a:moveTo>
                    <a:pt x="15" y="127"/>
                  </a:moveTo>
                  <a:cubicBezTo>
                    <a:pt x="14" y="126"/>
                    <a:pt x="13" y="125"/>
                    <a:pt x="13" y="124"/>
                  </a:cubicBezTo>
                  <a:cubicBezTo>
                    <a:pt x="13" y="124"/>
                    <a:pt x="13" y="124"/>
                    <a:pt x="13" y="124"/>
                  </a:cubicBezTo>
                  <a:cubicBezTo>
                    <a:pt x="14" y="123"/>
                    <a:pt x="15" y="122"/>
                    <a:pt x="16" y="123"/>
                  </a:cubicBezTo>
                  <a:cubicBezTo>
                    <a:pt x="16" y="123"/>
                    <a:pt x="16" y="123"/>
                    <a:pt x="16" y="123"/>
                  </a:cubicBezTo>
                  <a:cubicBezTo>
                    <a:pt x="17" y="123"/>
                    <a:pt x="18" y="125"/>
                    <a:pt x="17" y="126"/>
                  </a:cubicBezTo>
                  <a:cubicBezTo>
                    <a:pt x="17" y="126"/>
                    <a:pt x="17" y="126"/>
                    <a:pt x="17" y="126"/>
                  </a:cubicBezTo>
                  <a:cubicBezTo>
                    <a:pt x="17" y="126"/>
                    <a:pt x="16" y="127"/>
                    <a:pt x="15" y="127"/>
                  </a:cubicBezTo>
                  <a:cubicBezTo>
                    <a:pt x="15" y="127"/>
                    <a:pt x="15" y="127"/>
                    <a:pt x="15" y="127"/>
                  </a:cubicBezTo>
                  <a:cubicBezTo>
                    <a:pt x="15" y="127"/>
                    <a:pt x="15" y="127"/>
                    <a:pt x="15" y="127"/>
                  </a:cubicBezTo>
                  <a:close/>
                  <a:moveTo>
                    <a:pt x="370" y="119"/>
                  </a:moveTo>
                  <a:cubicBezTo>
                    <a:pt x="370" y="118"/>
                    <a:pt x="370" y="117"/>
                    <a:pt x="371" y="117"/>
                  </a:cubicBezTo>
                  <a:cubicBezTo>
                    <a:pt x="371" y="117"/>
                    <a:pt x="371" y="117"/>
                    <a:pt x="371" y="117"/>
                  </a:cubicBezTo>
                  <a:cubicBezTo>
                    <a:pt x="372" y="116"/>
                    <a:pt x="374" y="117"/>
                    <a:pt x="374" y="118"/>
                  </a:cubicBezTo>
                  <a:cubicBezTo>
                    <a:pt x="374" y="118"/>
                    <a:pt x="374" y="118"/>
                    <a:pt x="374" y="118"/>
                  </a:cubicBezTo>
                  <a:cubicBezTo>
                    <a:pt x="375" y="119"/>
                    <a:pt x="374" y="120"/>
                    <a:pt x="373" y="121"/>
                  </a:cubicBezTo>
                  <a:cubicBezTo>
                    <a:pt x="373" y="121"/>
                    <a:pt x="373" y="121"/>
                    <a:pt x="373" y="121"/>
                  </a:cubicBezTo>
                  <a:cubicBezTo>
                    <a:pt x="373" y="121"/>
                    <a:pt x="372" y="121"/>
                    <a:pt x="372" y="121"/>
                  </a:cubicBezTo>
                  <a:cubicBezTo>
                    <a:pt x="372" y="121"/>
                    <a:pt x="372" y="121"/>
                    <a:pt x="372" y="121"/>
                  </a:cubicBezTo>
                  <a:cubicBezTo>
                    <a:pt x="371" y="121"/>
                    <a:pt x="371" y="120"/>
                    <a:pt x="370" y="119"/>
                  </a:cubicBezTo>
                  <a:close/>
                  <a:moveTo>
                    <a:pt x="17" y="120"/>
                  </a:moveTo>
                  <a:cubicBezTo>
                    <a:pt x="16" y="120"/>
                    <a:pt x="16" y="118"/>
                    <a:pt x="16" y="117"/>
                  </a:cubicBezTo>
                  <a:cubicBezTo>
                    <a:pt x="16" y="117"/>
                    <a:pt x="16" y="117"/>
                    <a:pt x="16" y="117"/>
                  </a:cubicBezTo>
                  <a:cubicBezTo>
                    <a:pt x="17" y="116"/>
                    <a:pt x="18" y="116"/>
                    <a:pt x="19" y="116"/>
                  </a:cubicBezTo>
                  <a:cubicBezTo>
                    <a:pt x="19" y="116"/>
                    <a:pt x="19" y="116"/>
                    <a:pt x="19" y="116"/>
                  </a:cubicBezTo>
                  <a:cubicBezTo>
                    <a:pt x="20" y="117"/>
                    <a:pt x="21" y="118"/>
                    <a:pt x="20" y="119"/>
                  </a:cubicBezTo>
                  <a:cubicBezTo>
                    <a:pt x="20" y="119"/>
                    <a:pt x="20" y="119"/>
                    <a:pt x="20" y="119"/>
                  </a:cubicBezTo>
                  <a:cubicBezTo>
                    <a:pt x="20" y="120"/>
                    <a:pt x="19" y="120"/>
                    <a:pt x="18" y="120"/>
                  </a:cubicBezTo>
                  <a:cubicBezTo>
                    <a:pt x="18" y="120"/>
                    <a:pt x="18" y="120"/>
                    <a:pt x="18" y="120"/>
                  </a:cubicBezTo>
                  <a:cubicBezTo>
                    <a:pt x="18" y="120"/>
                    <a:pt x="18" y="120"/>
                    <a:pt x="17" y="120"/>
                  </a:cubicBezTo>
                  <a:close/>
                  <a:moveTo>
                    <a:pt x="367" y="113"/>
                  </a:moveTo>
                  <a:cubicBezTo>
                    <a:pt x="367" y="112"/>
                    <a:pt x="367" y="111"/>
                    <a:pt x="368" y="110"/>
                  </a:cubicBezTo>
                  <a:cubicBezTo>
                    <a:pt x="368" y="110"/>
                    <a:pt x="368" y="110"/>
                    <a:pt x="368" y="110"/>
                  </a:cubicBezTo>
                  <a:cubicBezTo>
                    <a:pt x="369" y="110"/>
                    <a:pt x="370" y="110"/>
                    <a:pt x="371" y="111"/>
                  </a:cubicBezTo>
                  <a:cubicBezTo>
                    <a:pt x="371" y="111"/>
                    <a:pt x="371" y="111"/>
                    <a:pt x="371" y="111"/>
                  </a:cubicBezTo>
                  <a:cubicBezTo>
                    <a:pt x="372" y="112"/>
                    <a:pt x="371" y="113"/>
                    <a:pt x="370" y="114"/>
                  </a:cubicBezTo>
                  <a:cubicBezTo>
                    <a:pt x="370" y="114"/>
                    <a:pt x="370" y="114"/>
                    <a:pt x="370" y="114"/>
                  </a:cubicBezTo>
                  <a:cubicBezTo>
                    <a:pt x="370" y="114"/>
                    <a:pt x="369" y="114"/>
                    <a:pt x="369" y="114"/>
                  </a:cubicBezTo>
                  <a:cubicBezTo>
                    <a:pt x="369" y="114"/>
                    <a:pt x="369" y="114"/>
                    <a:pt x="369" y="114"/>
                  </a:cubicBezTo>
                  <a:cubicBezTo>
                    <a:pt x="368" y="114"/>
                    <a:pt x="368" y="114"/>
                    <a:pt x="367" y="113"/>
                  </a:cubicBezTo>
                  <a:close/>
                  <a:moveTo>
                    <a:pt x="20" y="114"/>
                  </a:moveTo>
                  <a:cubicBezTo>
                    <a:pt x="19" y="113"/>
                    <a:pt x="19" y="112"/>
                    <a:pt x="19" y="111"/>
                  </a:cubicBezTo>
                  <a:cubicBezTo>
                    <a:pt x="19" y="111"/>
                    <a:pt x="19" y="111"/>
                    <a:pt x="19" y="111"/>
                  </a:cubicBezTo>
                  <a:cubicBezTo>
                    <a:pt x="20" y="110"/>
                    <a:pt x="21" y="109"/>
                    <a:pt x="22" y="110"/>
                  </a:cubicBezTo>
                  <a:cubicBezTo>
                    <a:pt x="22" y="110"/>
                    <a:pt x="22" y="110"/>
                    <a:pt x="22" y="110"/>
                  </a:cubicBezTo>
                  <a:cubicBezTo>
                    <a:pt x="23" y="110"/>
                    <a:pt x="24" y="111"/>
                    <a:pt x="23" y="113"/>
                  </a:cubicBezTo>
                  <a:cubicBezTo>
                    <a:pt x="23" y="113"/>
                    <a:pt x="23" y="113"/>
                    <a:pt x="23" y="113"/>
                  </a:cubicBezTo>
                  <a:cubicBezTo>
                    <a:pt x="23" y="113"/>
                    <a:pt x="22" y="114"/>
                    <a:pt x="21" y="114"/>
                  </a:cubicBezTo>
                  <a:cubicBezTo>
                    <a:pt x="21" y="114"/>
                    <a:pt x="21" y="114"/>
                    <a:pt x="21" y="114"/>
                  </a:cubicBezTo>
                  <a:cubicBezTo>
                    <a:pt x="21" y="114"/>
                    <a:pt x="21" y="114"/>
                    <a:pt x="20" y="114"/>
                  </a:cubicBezTo>
                  <a:close/>
                  <a:moveTo>
                    <a:pt x="364" y="107"/>
                  </a:moveTo>
                  <a:cubicBezTo>
                    <a:pt x="363" y="106"/>
                    <a:pt x="364" y="104"/>
                    <a:pt x="365" y="104"/>
                  </a:cubicBezTo>
                  <a:cubicBezTo>
                    <a:pt x="365" y="104"/>
                    <a:pt x="365" y="104"/>
                    <a:pt x="365" y="104"/>
                  </a:cubicBezTo>
                  <a:cubicBezTo>
                    <a:pt x="366" y="103"/>
                    <a:pt x="367" y="104"/>
                    <a:pt x="368" y="105"/>
                  </a:cubicBezTo>
                  <a:cubicBezTo>
                    <a:pt x="368" y="105"/>
                    <a:pt x="368" y="105"/>
                    <a:pt x="368" y="105"/>
                  </a:cubicBezTo>
                  <a:cubicBezTo>
                    <a:pt x="368" y="106"/>
                    <a:pt x="368" y="107"/>
                    <a:pt x="367" y="107"/>
                  </a:cubicBezTo>
                  <a:cubicBezTo>
                    <a:pt x="367" y="107"/>
                    <a:pt x="367" y="107"/>
                    <a:pt x="367" y="107"/>
                  </a:cubicBezTo>
                  <a:cubicBezTo>
                    <a:pt x="367" y="108"/>
                    <a:pt x="366" y="108"/>
                    <a:pt x="366" y="108"/>
                  </a:cubicBezTo>
                  <a:cubicBezTo>
                    <a:pt x="366" y="108"/>
                    <a:pt x="366" y="108"/>
                    <a:pt x="366" y="108"/>
                  </a:cubicBezTo>
                  <a:cubicBezTo>
                    <a:pt x="365" y="108"/>
                    <a:pt x="364" y="107"/>
                    <a:pt x="364" y="107"/>
                  </a:cubicBezTo>
                  <a:close/>
                  <a:moveTo>
                    <a:pt x="24" y="107"/>
                  </a:moveTo>
                  <a:cubicBezTo>
                    <a:pt x="22" y="106"/>
                    <a:pt x="22" y="105"/>
                    <a:pt x="23" y="104"/>
                  </a:cubicBezTo>
                  <a:cubicBezTo>
                    <a:pt x="23" y="104"/>
                    <a:pt x="23" y="104"/>
                    <a:pt x="23" y="104"/>
                  </a:cubicBezTo>
                  <a:cubicBezTo>
                    <a:pt x="23" y="104"/>
                    <a:pt x="23" y="104"/>
                    <a:pt x="23" y="104"/>
                  </a:cubicBezTo>
                  <a:cubicBezTo>
                    <a:pt x="23" y="104"/>
                    <a:pt x="23" y="104"/>
                    <a:pt x="23" y="104"/>
                  </a:cubicBezTo>
                  <a:cubicBezTo>
                    <a:pt x="23" y="103"/>
                    <a:pt x="24" y="103"/>
                    <a:pt x="26" y="103"/>
                  </a:cubicBezTo>
                  <a:cubicBezTo>
                    <a:pt x="26" y="103"/>
                    <a:pt x="26" y="103"/>
                    <a:pt x="26" y="103"/>
                  </a:cubicBezTo>
                  <a:cubicBezTo>
                    <a:pt x="27" y="104"/>
                    <a:pt x="27" y="105"/>
                    <a:pt x="26" y="106"/>
                  </a:cubicBezTo>
                  <a:cubicBezTo>
                    <a:pt x="26" y="106"/>
                    <a:pt x="26" y="106"/>
                    <a:pt x="26" y="106"/>
                  </a:cubicBezTo>
                  <a:cubicBezTo>
                    <a:pt x="26" y="107"/>
                    <a:pt x="25" y="107"/>
                    <a:pt x="25" y="107"/>
                  </a:cubicBezTo>
                  <a:cubicBezTo>
                    <a:pt x="25" y="107"/>
                    <a:pt x="25" y="107"/>
                    <a:pt x="25" y="107"/>
                  </a:cubicBezTo>
                  <a:cubicBezTo>
                    <a:pt x="24" y="107"/>
                    <a:pt x="24" y="107"/>
                    <a:pt x="24" y="107"/>
                  </a:cubicBezTo>
                  <a:close/>
                  <a:moveTo>
                    <a:pt x="361" y="100"/>
                  </a:moveTo>
                  <a:cubicBezTo>
                    <a:pt x="360" y="99"/>
                    <a:pt x="360" y="98"/>
                    <a:pt x="361" y="97"/>
                  </a:cubicBezTo>
                  <a:cubicBezTo>
                    <a:pt x="361" y="97"/>
                    <a:pt x="361" y="97"/>
                    <a:pt x="361" y="97"/>
                  </a:cubicBezTo>
                  <a:cubicBezTo>
                    <a:pt x="362" y="97"/>
                    <a:pt x="364" y="97"/>
                    <a:pt x="364" y="98"/>
                  </a:cubicBezTo>
                  <a:cubicBezTo>
                    <a:pt x="364" y="98"/>
                    <a:pt x="364" y="98"/>
                    <a:pt x="364" y="98"/>
                  </a:cubicBezTo>
                  <a:cubicBezTo>
                    <a:pt x="365" y="99"/>
                    <a:pt x="364" y="101"/>
                    <a:pt x="363" y="101"/>
                  </a:cubicBezTo>
                  <a:cubicBezTo>
                    <a:pt x="363" y="101"/>
                    <a:pt x="363" y="101"/>
                    <a:pt x="363" y="101"/>
                  </a:cubicBezTo>
                  <a:cubicBezTo>
                    <a:pt x="363" y="101"/>
                    <a:pt x="363" y="101"/>
                    <a:pt x="362" y="101"/>
                  </a:cubicBezTo>
                  <a:cubicBezTo>
                    <a:pt x="362" y="101"/>
                    <a:pt x="362" y="101"/>
                    <a:pt x="362" y="101"/>
                  </a:cubicBezTo>
                  <a:cubicBezTo>
                    <a:pt x="362" y="101"/>
                    <a:pt x="361" y="101"/>
                    <a:pt x="361" y="100"/>
                  </a:cubicBezTo>
                  <a:close/>
                  <a:moveTo>
                    <a:pt x="27" y="101"/>
                  </a:moveTo>
                  <a:cubicBezTo>
                    <a:pt x="26" y="100"/>
                    <a:pt x="26" y="99"/>
                    <a:pt x="26" y="98"/>
                  </a:cubicBezTo>
                  <a:cubicBezTo>
                    <a:pt x="26" y="98"/>
                    <a:pt x="26" y="98"/>
                    <a:pt x="26" y="98"/>
                  </a:cubicBezTo>
                  <a:cubicBezTo>
                    <a:pt x="27" y="97"/>
                    <a:pt x="28" y="96"/>
                    <a:pt x="29" y="97"/>
                  </a:cubicBezTo>
                  <a:cubicBezTo>
                    <a:pt x="29" y="97"/>
                    <a:pt x="29" y="97"/>
                    <a:pt x="29" y="97"/>
                  </a:cubicBezTo>
                  <a:cubicBezTo>
                    <a:pt x="30" y="98"/>
                    <a:pt x="30" y="99"/>
                    <a:pt x="30" y="100"/>
                  </a:cubicBezTo>
                  <a:cubicBezTo>
                    <a:pt x="30" y="100"/>
                    <a:pt x="30" y="100"/>
                    <a:pt x="30" y="100"/>
                  </a:cubicBezTo>
                  <a:cubicBezTo>
                    <a:pt x="29" y="101"/>
                    <a:pt x="29" y="101"/>
                    <a:pt x="28" y="101"/>
                  </a:cubicBezTo>
                  <a:cubicBezTo>
                    <a:pt x="28" y="101"/>
                    <a:pt x="28" y="101"/>
                    <a:pt x="28" y="101"/>
                  </a:cubicBezTo>
                  <a:cubicBezTo>
                    <a:pt x="28" y="101"/>
                    <a:pt x="27" y="101"/>
                    <a:pt x="27" y="101"/>
                  </a:cubicBezTo>
                  <a:close/>
                  <a:moveTo>
                    <a:pt x="357" y="94"/>
                  </a:moveTo>
                  <a:cubicBezTo>
                    <a:pt x="357" y="94"/>
                    <a:pt x="357" y="94"/>
                    <a:pt x="357" y="94"/>
                  </a:cubicBezTo>
                  <a:cubicBezTo>
                    <a:pt x="356" y="93"/>
                    <a:pt x="357" y="92"/>
                    <a:pt x="358" y="91"/>
                  </a:cubicBezTo>
                  <a:cubicBezTo>
                    <a:pt x="358" y="91"/>
                    <a:pt x="358" y="91"/>
                    <a:pt x="358" y="91"/>
                  </a:cubicBezTo>
                  <a:cubicBezTo>
                    <a:pt x="359" y="91"/>
                    <a:pt x="360" y="91"/>
                    <a:pt x="360" y="92"/>
                  </a:cubicBezTo>
                  <a:cubicBezTo>
                    <a:pt x="360" y="92"/>
                    <a:pt x="360" y="92"/>
                    <a:pt x="360" y="92"/>
                  </a:cubicBezTo>
                  <a:cubicBezTo>
                    <a:pt x="360" y="92"/>
                    <a:pt x="360" y="92"/>
                    <a:pt x="360" y="92"/>
                  </a:cubicBezTo>
                  <a:cubicBezTo>
                    <a:pt x="360" y="92"/>
                    <a:pt x="360" y="92"/>
                    <a:pt x="360" y="92"/>
                  </a:cubicBezTo>
                  <a:cubicBezTo>
                    <a:pt x="361" y="93"/>
                    <a:pt x="361" y="94"/>
                    <a:pt x="360" y="95"/>
                  </a:cubicBezTo>
                  <a:cubicBezTo>
                    <a:pt x="360" y="95"/>
                    <a:pt x="360" y="95"/>
                    <a:pt x="360" y="95"/>
                  </a:cubicBezTo>
                  <a:cubicBezTo>
                    <a:pt x="359" y="95"/>
                    <a:pt x="359" y="95"/>
                    <a:pt x="359" y="95"/>
                  </a:cubicBezTo>
                  <a:cubicBezTo>
                    <a:pt x="359" y="95"/>
                    <a:pt x="359" y="95"/>
                    <a:pt x="359" y="95"/>
                  </a:cubicBezTo>
                  <a:cubicBezTo>
                    <a:pt x="358" y="95"/>
                    <a:pt x="357" y="95"/>
                    <a:pt x="357" y="94"/>
                  </a:cubicBezTo>
                  <a:close/>
                  <a:moveTo>
                    <a:pt x="31" y="94"/>
                  </a:moveTo>
                  <a:cubicBezTo>
                    <a:pt x="30" y="94"/>
                    <a:pt x="29" y="93"/>
                    <a:pt x="30" y="92"/>
                  </a:cubicBezTo>
                  <a:cubicBezTo>
                    <a:pt x="30" y="92"/>
                    <a:pt x="30" y="92"/>
                    <a:pt x="30" y="92"/>
                  </a:cubicBezTo>
                  <a:cubicBezTo>
                    <a:pt x="31" y="91"/>
                    <a:pt x="32" y="90"/>
                    <a:pt x="33" y="91"/>
                  </a:cubicBezTo>
                  <a:cubicBezTo>
                    <a:pt x="33" y="91"/>
                    <a:pt x="33" y="91"/>
                    <a:pt x="33" y="91"/>
                  </a:cubicBezTo>
                  <a:cubicBezTo>
                    <a:pt x="34" y="91"/>
                    <a:pt x="34" y="93"/>
                    <a:pt x="34" y="94"/>
                  </a:cubicBezTo>
                  <a:cubicBezTo>
                    <a:pt x="34" y="94"/>
                    <a:pt x="34" y="94"/>
                    <a:pt x="34" y="94"/>
                  </a:cubicBezTo>
                  <a:cubicBezTo>
                    <a:pt x="33" y="94"/>
                    <a:pt x="32" y="95"/>
                    <a:pt x="32" y="95"/>
                  </a:cubicBezTo>
                  <a:cubicBezTo>
                    <a:pt x="32" y="95"/>
                    <a:pt x="32" y="95"/>
                    <a:pt x="32" y="95"/>
                  </a:cubicBezTo>
                  <a:cubicBezTo>
                    <a:pt x="31" y="95"/>
                    <a:pt x="31" y="95"/>
                    <a:pt x="31" y="94"/>
                  </a:cubicBezTo>
                  <a:close/>
                  <a:moveTo>
                    <a:pt x="353" y="88"/>
                  </a:moveTo>
                  <a:cubicBezTo>
                    <a:pt x="353" y="88"/>
                    <a:pt x="353" y="88"/>
                    <a:pt x="353" y="88"/>
                  </a:cubicBezTo>
                  <a:cubicBezTo>
                    <a:pt x="352" y="87"/>
                    <a:pt x="353" y="86"/>
                    <a:pt x="353" y="85"/>
                  </a:cubicBezTo>
                  <a:cubicBezTo>
                    <a:pt x="353" y="85"/>
                    <a:pt x="353" y="85"/>
                    <a:pt x="353" y="85"/>
                  </a:cubicBezTo>
                  <a:cubicBezTo>
                    <a:pt x="354" y="85"/>
                    <a:pt x="356" y="85"/>
                    <a:pt x="356" y="86"/>
                  </a:cubicBezTo>
                  <a:cubicBezTo>
                    <a:pt x="356" y="86"/>
                    <a:pt x="356" y="86"/>
                    <a:pt x="356" y="86"/>
                  </a:cubicBezTo>
                  <a:cubicBezTo>
                    <a:pt x="356" y="86"/>
                    <a:pt x="356" y="86"/>
                    <a:pt x="356" y="86"/>
                  </a:cubicBezTo>
                  <a:cubicBezTo>
                    <a:pt x="356" y="86"/>
                    <a:pt x="356" y="86"/>
                    <a:pt x="356" y="86"/>
                  </a:cubicBezTo>
                  <a:cubicBezTo>
                    <a:pt x="357" y="87"/>
                    <a:pt x="357" y="88"/>
                    <a:pt x="356" y="89"/>
                  </a:cubicBezTo>
                  <a:cubicBezTo>
                    <a:pt x="356" y="89"/>
                    <a:pt x="356" y="89"/>
                    <a:pt x="356" y="89"/>
                  </a:cubicBezTo>
                  <a:cubicBezTo>
                    <a:pt x="356" y="89"/>
                    <a:pt x="355" y="89"/>
                    <a:pt x="355" y="89"/>
                  </a:cubicBezTo>
                  <a:cubicBezTo>
                    <a:pt x="355" y="89"/>
                    <a:pt x="355" y="89"/>
                    <a:pt x="355" y="89"/>
                  </a:cubicBezTo>
                  <a:cubicBezTo>
                    <a:pt x="354" y="89"/>
                    <a:pt x="353" y="89"/>
                    <a:pt x="353" y="88"/>
                  </a:cubicBezTo>
                  <a:close/>
                  <a:moveTo>
                    <a:pt x="35" y="88"/>
                  </a:moveTo>
                  <a:cubicBezTo>
                    <a:pt x="34" y="88"/>
                    <a:pt x="33" y="86"/>
                    <a:pt x="34" y="85"/>
                  </a:cubicBezTo>
                  <a:cubicBezTo>
                    <a:pt x="34" y="85"/>
                    <a:pt x="34" y="85"/>
                    <a:pt x="34" y="85"/>
                  </a:cubicBezTo>
                  <a:cubicBezTo>
                    <a:pt x="34" y="85"/>
                    <a:pt x="34" y="85"/>
                    <a:pt x="34" y="85"/>
                  </a:cubicBezTo>
                  <a:cubicBezTo>
                    <a:pt x="34" y="85"/>
                    <a:pt x="34" y="85"/>
                    <a:pt x="34" y="85"/>
                  </a:cubicBezTo>
                  <a:cubicBezTo>
                    <a:pt x="35" y="84"/>
                    <a:pt x="36" y="84"/>
                    <a:pt x="37" y="85"/>
                  </a:cubicBezTo>
                  <a:cubicBezTo>
                    <a:pt x="37" y="85"/>
                    <a:pt x="37" y="85"/>
                    <a:pt x="37" y="85"/>
                  </a:cubicBezTo>
                  <a:cubicBezTo>
                    <a:pt x="38" y="86"/>
                    <a:pt x="38" y="87"/>
                    <a:pt x="38" y="88"/>
                  </a:cubicBezTo>
                  <a:cubicBezTo>
                    <a:pt x="38" y="88"/>
                    <a:pt x="38" y="88"/>
                    <a:pt x="38" y="88"/>
                  </a:cubicBezTo>
                  <a:cubicBezTo>
                    <a:pt x="37" y="88"/>
                    <a:pt x="36" y="89"/>
                    <a:pt x="36" y="89"/>
                  </a:cubicBezTo>
                  <a:cubicBezTo>
                    <a:pt x="36" y="89"/>
                    <a:pt x="36" y="89"/>
                    <a:pt x="36" y="89"/>
                  </a:cubicBezTo>
                  <a:cubicBezTo>
                    <a:pt x="35" y="89"/>
                    <a:pt x="35" y="89"/>
                    <a:pt x="35" y="88"/>
                  </a:cubicBezTo>
                  <a:close/>
                  <a:moveTo>
                    <a:pt x="349" y="82"/>
                  </a:moveTo>
                  <a:cubicBezTo>
                    <a:pt x="348" y="82"/>
                    <a:pt x="348" y="80"/>
                    <a:pt x="349" y="79"/>
                  </a:cubicBezTo>
                  <a:cubicBezTo>
                    <a:pt x="349" y="79"/>
                    <a:pt x="349" y="79"/>
                    <a:pt x="349" y="79"/>
                  </a:cubicBezTo>
                  <a:cubicBezTo>
                    <a:pt x="350" y="79"/>
                    <a:pt x="352" y="79"/>
                    <a:pt x="352" y="80"/>
                  </a:cubicBezTo>
                  <a:cubicBezTo>
                    <a:pt x="352" y="80"/>
                    <a:pt x="352" y="80"/>
                    <a:pt x="352" y="80"/>
                  </a:cubicBezTo>
                  <a:cubicBezTo>
                    <a:pt x="353" y="81"/>
                    <a:pt x="353" y="82"/>
                    <a:pt x="352" y="83"/>
                  </a:cubicBezTo>
                  <a:cubicBezTo>
                    <a:pt x="352" y="83"/>
                    <a:pt x="352" y="83"/>
                    <a:pt x="352" y="83"/>
                  </a:cubicBezTo>
                  <a:cubicBezTo>
                    <a:pt x="351" y="83"/>
                    <a:pt x="351" y="83"/>
                    <a:pt x="351" y="83"/>
                  </a:cubicBezTo>
                  <a:cubicBezTo>
                    <a:pt x="351" y="83"/>
                    <a:pt x="351" y="83"/>
                    <a:pt x="351" y="83"/>
                  </a:cubicBezTo>
                  <a:cubicBezTo>
                    <a:pt x="350" y="83"/>
                    <a:pt x="349" y="83"/>
                    <a:pt x="349" y="82"/>
                  </a:cubicBezTo>
                  <a:close/>
                  <a:moveTo>
                    <a:pt x="39" y="82"/>
                  </a:moveTo>
                  <a:cubicBezTo>
                    <a:pt x="38" y="82"/>
                    <a:pt x="38" y="80"/>
                    <a:pt x="38" y="79"/>
                  </a:cubicBezTo>
                  <a:cubicBezTo>
                    <a:pt x="38" y="79"/>
                    <a:pt x="38" y="79"/>
                    <a:pt x="38" y="79"/>
                  </a:cubicBezTo>
                  <a:cubicBezTo>
                    <a:pt x="39" y="79"/>
                    <a:pt x="40" y="78"/>
                    <a:pt x="41" y="79"/>
                  </a:cubicBezTo>
                  <a:cubicBezTo>
                    <a:pt x="41" y="79"/>
                    <a:pt x="41" y="79"/>
                    <a:pt x="41" y="79"/>
                  </a:cubicBezTo>
                  <a:cubicBezTo>
                    <a:pt x="42" y="80"/>
                    <a:pt x="42" y="81"/>
                    <a:pt x="42" y="82"/>
                  </a:cubicBezTo>
                  <a:cubicBezTo>
                    <a:pt x="42" y="82"/>
                    <a:pt x="42" y="82"/>
                    <a:pt x="42" y="82"/>
                  </a:cubicBezTo>
                  <a:cubicBezTo>
                    <a:pt x="41" y="83"/>
                    <a:pt x="41" y="83"/>
                    <a:pt x="40" y="83"/>
                  </a:cubicBezTo>
                  <a:cubicBezTo>
                    <a:pt x="40" y="83"/>
                    <a:pt x="40" y="83"/>
                    <a:pt x="40" y="83"/>
                  </a:cubicBezTo>
                  <a:cubicBezTo>
                    <a:pt x="40" y="83"/>
                    <a:pt x="39" y="83"/>
                    <a:pt x="39" y="82"/>
                  </a:cubicBezTo>
                  <a:close/>
                  <a:moveTo>
                    <a:pt x="344" y="77"/>
                  </a:moveTo>
                  <a:cubicBezTo>
                    <a:pt x="344" y="76"/>
                    <a:pt x="344" y="75"/>
                    <a:pt x="345" y="74"/>
                  </a:cubicBezTo>
                  <a:cubicBezTo>
                    <a:pt x="345" y="74"/>
                    <a:pt x="345" y="74"/>
                    <a:pt x="345" y="74"/>
                  </a:cubicBezTo>
                  <a:cubicBezTo>
                    <a:pt x="346" y="73"/>
                    <a:pt x="347" y="73"/>
                    <a:pt x="348" y="74"/>
                  </a:cubicBezTo>
                  <a:cubicBezTo>
                    <a:pt x="348" y="74"/>
                    <a:pt x="348" y="74"/>
                    <a:pt x="348" y="74"/>
                  </a:cubicBezTo>
                  <a:cubicBezTo>
                    <a:pt x="348" y="74"/>
                    <a:pt x="348" y="74"/>
                    <a:pt x="348" y="74"/>
                  </a:cubicBezTo>
                  <a:cubicBezTo>
                    <a:pt x="348" y="74"/>
                    <a:pt x="348" y="74"/>
                    <a:pt x="348" y="74"/>
                  </a:cubicBezTo>
                  <a:cubicBezTo>
                    <a:pt x="349" y="75"/>
                    <a:pt x="348" y="76"/>
                    <a:pt x="347" y="77"/>
                  </a:cubicBezTo>
                  <a:cubicBezTo>
                    <a:pt x="347" y="77"/>
                    <a:pt x="347" y="77"/>
                    <a:pt x="347" y="77"/>
                  </a:cubicBezTo>
                  <a:cubicBezTo>
                    <a:pt x="347" y="77"/>
                    <a:pt x="347" y="78"/>
                    <a:pt x="346" y="78"/>
                  </a:cubicBezTo>
                  <a:cubicBezTo>
                    <a:pt x="346" y="78"/>
                    <a:pt x="346" y="78"/>
                    <a:pt x="346" y="78"/>
                  </a:cubicBezTo>
                  <a:cubicBezTo>
                    <a:pt x="346" y="78"/>
                    <a:pt x="345" y="77"/>
                    <a:pt x="344" y="77"/>
                  </a:cubicBezTo>
                  <a:close/>
                  <a:moveTo>
                    <a:pt x="43" y="77"/>
                  </a:moveTo>
                  <a:cubicBezTo>
                    <a:pt x="42" y="76"/>
                    <a:pt x="42" y="75"/>
                    <a:pt x="43" y="74"/>
                  </a:cubicBezTo>
                  <a:cubicBezTo>
                    <a:pt x="43" y="74"/>
                    <a:pt x="43" y="74"/>
                    <a:pt x="43" y="74"/>
                  </a:cubicBezTo>
                  <a:cubicBezTo>
                    <a:pt x="43" y="73"/>
                    <a:pt x="45" y="73"/>
                    <a:pt x="46" y="73"/>
                  </a:cubicBezTo>
                  <a:cubicBezTo>
                    <a:pt x="46" y="73"/>
                    <a:pt x="46" y="73"/>
                    <a:pt x="46" y="73"/>
                  </a:cubicBezTo>
                  <a:cubicBezTo>
                    <a:pt x="47" y="74"/>
                    <a:pt x="47" y="75"/>
                    <a:pt x="46" y="76"/>
                  </a:cubicBezTo>
                  <a:cubicBezTo>
                    <a:pt x="46" y="76"/>
                    <a:pt x="46" y="76"/>
                    <a:pt x="46" y="76"/>
                  </a:cubicBezTo>
                  <a:cubicBezTo>
                    <a:pt x="46" y="77"/>
                    <a:pt x="45" y="77"/>
                    <a:pt x="44" y="77"/>
                  </a:cubicBezTo>
                  <a:cubicBezTo>
                    <a:pt x="44" y="77"/>
                    <a:pt x="44" y="77"/>
                    <a:pt x="44" y="77"/>
                  </a:cubicBezTo>
                  <a:cubicBezTo>
                    <a:pt x="44" y="77"/>
                    <a:pt x="43" y="77"/>
                    <a:pt x="43" y="77"/>
                  </a:cubicBezTo>
                  <a:close/>
                  <a:moveTo>
                    <a:pt x="340" y="71"/>
                  </a:moveTo>
                  <a:cubicBezTo>
                    <a:pt x="339" y="70"/>
                    <a:pt x="339" y="69"/>
                    <a:pt x="340" y="68"/>
                  </a:cubicBezTo>
                  <a:cubicBezTo>
                    <a:pt x="340" y="68"/>
                    <a:pt x="340" y="68"/>
                    <a:pt x="340" y="68"/>
                  </a:cubicBezTo>
                  <a:cubicBezTo>
                    <a:pt x="341" y="68"/>
                    <a:pt x="342" y="68"/>
                    <a:pt x="343" y="69"/>
                  </a:cubicBezTo>
                  <a:cubicBezTo>
                    <a:pt x="343" y="69"/>
                    <a:pt x="343" y="69"/>
                    <a:pt x="343" y="69"/>
                  </a:cubicBezTo>
                  <a:cubicBezTo>
                    <a:pt x="344" y="69"/>
                    <a:pt x="344" y="71"/>
                    <a:pt x="343" y="72"/>
                  </a:cubicBezTo>
                  <a:cubicBezTo>
                    <a:pt x="343" y="72"/>
                    <a:pt x="343" y="72"/>
                    <a:pt x="343" y="72"/>
                  </a:cubicBezTo>
                  <a:cubicBezTo>
                    <a:pt x="343" y="72"/>
                    <a:pt x="342" y="72"/>
                    <a:pt x="342" y="72"/>
                  </a:cubicBezTo>
                  <a:cubicBezTo>
                    <a:pt x="342" y="72"/>
                    <a:pt x="342" y="72"/>
                    <a:pt x="342" y="72"/>
                  </a:cubicBezTo>
                  <a:cubicBezTo>
                    <a:pt x="341" y="72"/>
                    <a:pt x="340" y="72"/>
                    <a:pt x="340" y="71"/>
                  </a:cubicBezTo>
                  <a:close/>
                  <a:moveTo>
                    <a:pt x="48" y="71"/>
                  </a:moveTo>
                  <a:cubicBezTo>
                    <a:pt x="47" y="70"/>
                    <a:pt x="47" y="69"/>
                    <a:pt x="47" y="68"/>
                  </a:cubicBezTo>
                  <a:cubicBezTo>
                    <a:pt x="47" y="68"/>
                    <a:pt x="47" y="68"/>
                    <a:pt x="47" y="68"/>
                  </a:cubicBezTo>
                  <a:cubicBezTo>
                    <a:pt x="48" y="67"/>
                    <a:pt x="49" y="67"/>
                    <a:pt x="50" y="68"/>
                  </a:cubicBezTo>
                  <a:cubicBezTo>
                    <a:pt x="50" y="68"/>
                    <a:pt x="50" y="68"/>
                    <a:pt x="50" y="68"/>
                  </a:cubicBezTo>
                  <a:cubicBezTo>
                    <a:pt x="51" y="69"/>
                    <a:pt x="51" y="70"/>
                    <a:pt x="51" y="71"/>
                  </a:cubicBezTo>
                  <a:cubicBezTo>
                    <a:pt x="51" y="71"/>
                    <a:pt x="51" y="71"/>
                    <a:pt x="51" y="71"/>
                  </a:cubicBezTo>
                  <a:cubicBezTo>
                    <a:pt x="50" y="71"/>
                    <a:pt x="50" y="72"/>
                    <a:pt x="49" y="72"/>
                  </a:cubicBezTo>
                  <a:cubicBezTo>
                    <a:pt x="49" y="72"/>
                    <a:pt x="49" y="72"/>
                    <a:pt x="49" y="72"/>
                  </a:cubicBezTo>
                  <a:cubicBezTo>
                    <a:pt x="48" y="72"/>
                    <a:pt x="48" y="71"/>
                    <a:pt x="48" y="71"/>
                  </a:cubicBezTo>
                  <a:close/>
                  <a:moveTo>
                    <a:pt x="335" y="66"/>
                  </a:moveTo>
                  <a:cubicBezTo>
                    <a:pt x="334" y="65"/>
                    <a:pt x="334" y="64"/>
                    <a:pt x="335" y="63"/>
                  </a:cubicBezTo>
                  <a:cubicBezTo>
                    <a:pt x="335" y="63"/>
                    <a:pt x="335" y="63"/>
                    <a:pt x="335" y="63"/>
                  </a:cubicBezTo>
                  <a:cubicBezTo>
                    <a:pt x="336" y="62"/>
                    <a:pt x="338" y="62"/>
                    <a:pt x="338" y="63"/>
                  </a:cubicBezTo>
                  <a:cubicBezTo>
                    <a:pt x="338" y="63"/>
                    <a:pt x="338" y="63"/>
                    <a:pt x="338" y="63"/>
                  </a:cubicBezTo>
                  <a:cubicBezTo>
                    <a:pt x="338" y="63"/>
                    <a:pt x="338" y="63"/>
                    <a:pt x="338" y="63"/>
                  </a:cubicBezTo>
                  <a:cubicBezTo>
                    <a:pt x="338" y="63"/>
                    <a:pt x="338" y="63"/>
                    <a:pt x="338" y="63"/>
                  </a:cubicBezTo>
                  <a:cubicBezTo>
                    <a:pt x="339" y="64"/>
                    <a:pt x="339" y="65"/>
                    <a:pt x="338" y="66"/>
                  </a:cubicBezTo>
                  <a:cubicBezTo>
                    <a:pt x="338" y="66"/>
                    <a:pt x="338" y="66"/>
                    <a:pt x="338" y="66"/>
                  </a:cubicBezTo>
                  <a:cubicBezTo>
                    <a:pt x="338" y="66"/>
                    <a:pt x="337" y="67"/>
                    <a:pt x="337" y="67"/>
                  </a:cubicBezTo>
                  <a:cubicBezTo>
                    <a:pt x="337" y="67"/>
                    <a:pt x="337" y="67"/>
                    <a:pt x="337" y="67"/>
                  </a:cubicBezTo>
                  <a:cubicBezTo>
                    <a:pt x="336" y="67"/>
                    <a:pt x="336" y="66"/>
                    <a:pt x="335" y="66"/>
                  </a:cubicBezTo>
                  <a:close/>
                  <a:moveTo>
                    <a:pt x="52" y="66"/>
                  </a:moveTo>
                  <a:cubicBezTo>
                    <a:pt x="51" y="65"/>
                    <a:pt x="51" y="64"/>
                    <a:pt x="52" y="63"/>
                  </a:cubicBezTo>
                  <a:cubicBezTo>
                    <a:pt x="52" y="63"/>
                    <a:pt x="52" y="63"/>
                    <a:pt x="52" y="63"/>
                  </a:cubicBezTo>
                  <a:cubicBezTo>
                    <a:pt x="53" y="62"/>
                    <a:pt x="54" y="62"/>
                    <a:pt x="55" y="63"/>
                  </a:cubicBezTo>
                  <a:cubicBezTo>
                    <a:pt x="55" y="63"/>
                    <a:pt x="55" y="63"/>
                    <a:pt x="55" y="63"/>
                  </a:cubicBezTo>
                  <a:cubicBezTo>
                    <a:pt x="56" y="63"/>
                    <a:pt x="56" y="65"/>
                    <a:pt x="55" y="66"/>
                  </a:cubicBezTo>
                  <a:cubicBezTo>
                    <a:pt x="55" y="66"/>
                    <a:pt x="55" y="66"/>
                    <a:pt x="55" y="66"/>
                  </a:cubicBezTo>
                  <a:cubicBezTo>
                    <a:pt x="55" y="66"/>
                    <a:pt x="54" y="66"/>
                    <a:pt x="54" y="66"/>
                  </a:cubicBezTo>
                  <a:cubicBezTo>
                    <a:pt x="54" y="66"/>
                    <a:pt x="54" y="66"/>
                    <a:pt x="54" y="66"/>
                  </a:cubicBezTo>
                  <a:cubicBezTo>
                    <a:pt x="53" y="66"/>
                    <a:pt x="53" y="66"/>
                    <a:pt x="52" y="66"/>
                  </a:cubicBezTo>
                  <a:close/>
                  <a:moveTo>
                    <a:pt x="330" y="61"/>
                  </a:moveTo>
                  <a:cubicBezTo>
                    <a:pt x="329" y="60"/>
                    <a:pt x="329" y="59"/>
                    <a:pt x="330" y="58"/>
                  </a:cubicBezTo>
                  <a:cubicBezTo>
                    <a:pt x="330" y="58"/>
                    <a:pt x="330" y="58"/>
                    <a:pt x="330" y="58"/>
                  </a:cubicBezTo>
                  <a:cubicBezTo>
                    <a:pt x="331" y="57"/>
                    <a:pt x="332" y="57"/>
                    <a:pt x="333" y="58"/>
                  </a:cubicBezTo>
                  <a:cubicBezTo>
                    <a:pt x="333" y="58"/>
                    <a:pt x="333" y="58"/>
                    <a:pt x="333" y="58"/>
                  </a:cubicBezTo>
                  <a:cubicBezTo>
                    <a:pt x="333" y="58"/>
                    <a:pt x="333" y="58"/>
                    <a:pt x="333" y="58"/>
                  </a:cubicBezTo>
                  <a:cubicBezTo>
                    <a:pt x="333" y="58"/>
                    <a:pt x="333" y="58"/>
                    <a:pt x="333" y="58"/>
                  </a:cubicBezTo>
                  <a:cubicBezTo>
                    <a:pt x="334" y="59"/>
                    <a:pt x="334" y="60"/>
                    <a:pt x="333" y="61"/>
                  </a:cubicBezTo>
                  <a:cubicBezTo>
                    <a:pt x="333" y="61"/>
                    <a:pt x="333" y="61"/>
                    <a:pt x="333" y="61"/>
                  </a:cubicBezTo>
                  <a:cubicBezTo>
                    <a:pt x="333" y="61"/>
                    <a:pt x="332" y="61"/>
                    <a:pt x="332" y="61"/>
                  </a:cubicBezTo>
                  <a:cubicBezTo>
                    <a:pt x="332" y="61"/>
                    <a:pt x="332" y="61"/>
                    <a:pt x="332" y="61"/>
                  </a:cubicBezTo>
                  <a:cubicBezTo>
                    <a:pt x="331" y="61"/>
                    <a:pt x="331" y="61"/>
                    <a:pt x="330" y="61"/>
                  </a:cubicBezTo>
                  <a:close/>
                  <a:moveTo>
                    <a:pt x="57" y="60"/>
                  </a:moveTo>
                  <a:cubicBezTo>
                    <a:pt x="56" y="60"/>
                    <a:pt x="56" y="58"/>
                    <a:pt x="57" y="57"/>
                  </a:cubicBezTo>
                  <a:cubicBezTo>
                    <a:pt x="57" y="57"/>
                    <a:pt x="57" y="57"/>
                    <a:pt x="57" y="57"/>
                  </a:cubicBezTo>
                  <a:cubicBezTo>
                    <a:pt x="58" y="57"/>
                    <a:pt x="59" y="57"/>
                    <a:pt x="60" y="57"/>
                  </a:cubicBezTo>
                  <a:cubicBezTo>
                    <a:pt x="60" y="57"/>
                    <a:pt x="60" y="57"/>
                    <a:pt x="60" y="57"/>
                  </a:cubicBezTo>
                  <a:cubicBezTo>
                    <a:pt x="61" y="58"/>
                    <a:pt x="61" y="60"/>
                    <a:pt x="60" y="60"/>
                  </a:cubicBezTo>
                  <a:cubicBezTo>
                    <a:pt x="60" y="60"/>
                    <a:pt x="60" y="60"/>
                    <a:pt x="60" y="60"/>
                  </a:cubicBezTo>
                  <a:cubicBezTo>
                    <a:pt x="60" y="61"/>
                    <a:pt x="59" y="61"/>
                    <a:pt x="59" y="61"/>
                  </a:cubicBezTo>
                  <a:cubicBezTo>
                    <a:pt x="59" y="61"/>
                    <a:pt x="59" y="61"/>
                    <a:pt x="59" y="61"/>
                  </a:cubicBezTo>
                  <a:cubicBezTo>
                    <a:pt x="58" y="61"/>
                    <a:pt x="58" y="61"/>
                    <a:pt x="57" y="60"/>
                  </a:cubicBezTo>
                  <a:close/>
                  <a:moveTo>
                    <a:pt x="325" y="56"/>
                  </a:moveTo>
                  <a:cubicBezTo>
                    <a:pt x="325" y="56"/>
                    <a:pt x="325" y="56"/>
                    <a:pt x="325" y="56"/>
                  </a:cubicBezTo>
                  <a:cubicBezTo>
                    <a:pt x="324" y="55"/>
                    <a:pt x="324" y="54"/>
                    <a:pt x="325" y="53"/>
                  </a:cubicBezTo>
                  <a:cubicBezTo>
                    <a:pt x="325" y="53"/>
                    <a:pt x="325" y="53"/>
                    <a:pt x="325" y="53"/>
                  </a:cubicBezTo>
                  <a:cubicBezTo>
                    <a:pt x="326" y="52"/>
                    <a:pt x="327" y="52"/>
                    <a:pt x="328" y="53"/>
                  </a:cubicBezTo>
                  <a:cubicBezTo>
                    <a:pt x="328" y="53"/>
                    <a:pt x="328" y="53"/>
                    <a:pt x="328" y="53"/>
                  </a:cubicBezTo>
                  <a:cubicBezTo>
                    <a:pt x="329" y="54"/>
                    <a:pt x="329" y="55"/>
                    <a:pt x="328" y="56"/>
                  </a:cubicBezTo>
                  <a:cubicBezTo>
                    <a:pt x="328" y="56"/>
                    <a:pt x="328" y="56"/>
                    <a:pt x="328" y="56"/>
                  </a:cubicBezTo>
                  <a:cubicBezTo>
                    <a:pt x="328" y="56"/>
                    <a:pt x="327" y="56"/>
                    <a:pt x="327" y="56"/>
                  </a:cubicBezTo>
                  <a:cubicBezTo>
                    <a:pt x="327" y="56"/>
                    <a:pt x="327" y="56"/>
                    <a:pt x="327" y="56"/>
                  </a:cubicBezTo>
                  <a:cubicBezTo>
                    <a:pt x="326" y="56"/>
                    <a:pt x="326" y="56"/>
                    <a:pt x="325" y="56"/>
                  </a:cubicBezTo>
                  <a:close/>
                  <a:moveTo>
                    <a:pt x="62" y="55"/>
                  </a:moveTo>
                  <a:cubicBezTo>
                    <a:pt x="62" y="54"/>
                    <a:pt x="62" y="53"/>
                    <a:pt x="63" y="52"/>
                  </a:cubicBezTo>
                  <a:cubicBezTo>
                    <a:pt x="63" y="52"/>
                    <a:pt x="63" y="52"/>
                    <a:pt x="63" y="52"/>
                  </a:cubicBezTo>
                  <a:cubicBezTo>
                    <a:pt x="63" y="52"/>
                    <a:pt x="65" y="52"/>
                    <a:pt x="66" y="52"/>
                  </a:cubicBezTo>
                  <a:cubicBezTo>
                    <a:pt x="66" y="52"/>
                    <a:pt x="66" y="52"/>
                    <a:pt x="66" y="52"/>
                  </a:cubicBezTo>
                  <a:cubicBezTo>
                    <a:pt x="66" y="53"/>
                    <a:pt x="66" y="55"/>
                    <a:pt x="65" y="55"/>
                  </a:cubicBezTo>
                  <a:cubicBezTo>
                    <a:pt x="65" y="55"/>
                    <a:pt x="65" y="55"/>
                    <a:pt x="65" y="55"/>
                  </a:cubicBezTo>
                  <a:cubicBezTo>
                    <a:pt x="65" y="56"/>
                    <a:pt x="65" y="56"/>
                    <a:pt x="64" y="56"/>
                  </a:cubicBezTo>
                  <a:cubicBezTo>
                    <a:pt x="64" y="56"/>
                    <a:pt x="64" y="56"/>
                    <a:pt x="64" y="56"/>
                  </a:cubicBezTo>
                  <a:cubicBezTo>
                    <a:pt x="63" y="56"/>
                    <a:pt x="63" y="56"/>
                    <a:pt x="62" y="55"/>
                  </a:cubicBezTo>
                  <a:close/>
                  <a:moveTo>
                    <a:pt x="320" y="51"/>
                  </a:moveTo>
                  <a:cubicBezTo>
                    <a:pt x="319" y="50"/>
                    <a:pt x="319" y="49"/>
                    <a:pt x="320" y="48"/>
                  </a:cubicBezTo>
                  <a:cubicBezTo>
                    <a:pt x="320" y="48"/>
                    <a:pt x="320" y="48"/>
                    <a:pt x="320" y="48"/>
                  </a:cubicBezTo>
                  <a:cubicBezTo>
                    <a:pt x="320" y="47"/>
                    <a:pt x="322" y="47"/>
                    <a:pt x="323" y="48"/>
                  </a:cubicBezTo>
                  <a:cubicBezTo>
                    <a:pt x="323" y="48"/>
                    <a:pt x="323" y="48"/>
                    <a:pt x="323" y="48"/>
                  </a:cubicBezTo>
                  <a:cubicBezTo>
                    <a:pt x="323" y="48"/>
                    <a:pt x="323" y="48"/>
                    <a:pt x="323" y="48"/>
                  </a:cubicBezTo>
                  <a:cubicBezTo>
                    <a:pt x="323" y="48"/>
                    <a:pt x="323" y="48"/>
                    <a:pt x="323" y="48"/>
                  </a:cubicBezTo>
                  <a:cubicBezTo>
                    <a:pt x="323" y="49"/>
                    <a:pt x="324" y="50"/>
                    <a:pt x="323" y="51"/>
                  </a:cubicBezTo>
                  <a:cubicBezTo>
                    <a:pt x="323" y="51"/>
                    <a:pt x="323" y="51"/>
                    <a:pt x="323" y="51"/>
                  </a:cubicBezTo>
                  <a:cubicBezTo>
                    <a:pt x="322" y="51"/>
                    <a:pt x="322" y="52"/>
                    <a:pt x="321" y="52"/>
                  </a:cubicBezTo>
                  <a:cubicBezTo>
                    <a:pt x="321" y="52"/>
                    <a:pt x="321" y="52"/>
                    <a:pt x="321" y="52"/>
                  </a:cubicBezTo>
                  <a:cubicBezTo>
                    <a:pt x="321" y="52"/>
                    <a:pt x="320" y="51"/>
                    <a:pt x="320" y="51"/>
                  </a:cubicBezTo>
                  <a:close/>
                  <a:moveTo>
                    <a:pt x="68" y="50"/>
                  </a:moveTo>
                  <a:cubicBezTo>
                    <a:pt x="67" y="50"/>
                    <a:pt x="67" y="48"/>
                    <a:pt x="68" y="47"/>
                  </a:cubicBezTo>
                  <a:cubicBezTo>
                    <a:pt x="68" y="47"/>
                    <a:pt x="68" y="47"/>
                    <a:pt x="68" y="47"/>
                  </a:cubicBezTo>
                  <a:cubicBezTo>
                    <a:pt x="69" y="47"/>
                    <a:pt x="70" y="47"/>
                    <a:pt x="71" y="48"/>
                  </a:cubicBezTo>
                  <a:cubicBezTo>
                    <a:pt x="71" y="48"/>
                    <a:pt x="71" y="48"/>
                    <a:pt x="71" y="48"/>
                  </a:cubicBezTo>
                  <a:cubicBezTo>
                    <a:pt x="72" y="49"/>
                    <a:pt x="72" y="50"/>
                    <a:pt x="71" y="51"/>
                  </a:cubicBezTo>
                  <a:cubicBezTo>
                    <a:pt x="71" y="51"/>
                    <a:pt x="71" y="51"/>
                    <a:pt x="71" y="51"/>
                  </a:cubicBezTo>
                  <a:cubicBezTo>
                    <a:pt x="70" y="51"/>
                    <a:pt x="70" y="51"/>
                    <a:pt x="69" y="51"/>
                  </a:cubicBezTo>
                  <a:cubicBezTo>
                    <a:pt x="69" y="51"/>
                    <a:pt x="69" y="51"/>
                    <a:pt x="69" y="51"/>
                  </a:cubicBezTo>
                  <a:cubicBezTo>
                    <a:pt x="69" y="51"/>
                    <a:pt x="68" y="51"/>
                    <a:pt x="68" y="50"/>
                  </a:cubicBezTo>
                  <a:close/>
                  <a:moveTo>
                    <a:pt x="314" y="46"/>
                  </a:moveTo>
                  <a:cubicBezTo>
                    <a:pt x="313" y="46"/>
                    <a:pt x="313" y="44"/>
                    <a:pt x="314" y="44"/>
                  </a:cubicBezTo>
                  <a:cubicBezTo>
                    <a:pt x="314" y="44"/>
                    <a:pt x="314" y="44"/>
                    <a:pt x="314" y="44"/>
                  </a:cubicBezTo>
                  <a:cubicBezTo>
                    <a:pt x="315" y="43"/>
                    <a:pt x="316" y="42"/>
                    <a:pt x="317" y="43"/>
                  </a:cubicBezTo>
                  <a:cubicBezTo>
                    <a:pt x="317" y="43"/>
                    <a:pt x="317" y="43"/>
                    <a:pt x="317" y="43"/>
                  </a:cubicBezTo>
                  <a:cubicBezTo>
                    <a:pt x="317" y="43"/>
                    <a:pt x="317" y="43"/>
                    <a:pt x="317" y="43"/>
                  </a:cubicBezTo>
                  <a:cubicBezTo>
                    <a:pt x="317" y="43"/>
                    <a:pt x="317" y="43"/>
                    <a:pt x="317" y="43"/>
                  </a:cubicBezTo>
                  <a:cubicBezTo>
                    <a:pt x="318" y="44"/>
                    <a:pt x="318" y="45"/>
                    <a:pt x="317" y="46"/>
                  </a:cubicBezTo>
                  <a:cubicBezTo>
                    <a:pt x="317" y="46"/>
                    <a:pt x="317" y="46"/>
                    <a:pt x="317" y="46"/>
                  </a:cubicBezTo>
                  <a:cubicBezTo>
                    <a:pt x="317" y="47"/>
                    <a:pt x="316" y="47"/>
                    <a:pt x="316" y="47"/>
                  </a:cubicBezTo>
                  <a:cubicBezTo>
                    <a:pt x="316" y="47"/>
                    <a:pt x="316" y="47"/>
                    <a:pt x="316" y="47"/>
                  </a:cubicBezTo>
                  <a:cubicBezTo>
                    <a:pt x="315" y="47"/>
                    <a:pt x="315" y="47"/>
                    <a:pt x="314" y="46"/>
                  </a:cubicBezTo>
                  <a:close/>
                  <a:moveTo>
                    <a:pt x="73" y="46"/>
                  </a:moveTo>
                  <a:cubicBezTo>
                    <a:pt x="73" y="45"/>
                    <a:pt x="73" y="44"/>
                    <a:pt x="74" y="43"/>
                  </a:cubicBezTo>
                  <a:cubicBezTo>
                    <a:pt x="74" y="43"/>
                    <a:pt x="74" y="43"/>
                    <a:pt x="74" y="43"/>
                  </a:cubicBezTo>
                  <a:cubicBezTo>
                    <a:pt x="75" y="42"/>
                    <a:pt x="76" y="42"/>
                    <a:pt x="77" y="43"/>
                  </a:cubicBezTo>
                  <a:cubicBezTo>
                    <a:pt x="77" y="43"/>
                    <a:pt x="77" y="43"/>
                    <a:pt x="77" y="43"/>
                  </a:cubicBezTo>
                  <a:cubicBezTo>
                    <a:pt x="77" y="44"/>
                    <a:pt x="77" y="45"/>
                    <a:pt x="76" y="46"/>
                  </a:cubicBezTo>
                  <a:cubicBezTo>
                    <a:pt x="76" y="46"/>
                    <a:pt x="76" y="46"/>
                    <a:pt x="76" y="46"/>
                  </a:cubicBezTo>
                  <a:cubicBezTo>
                    <a:pt x="76" y="46"/>
                    <a:pt x="75" y="47"/>
                    <a:pt x="75" y="47"/>
                  </a:cubicBezTo>
                  <a:cubicBezTo>
                    <a:pt x="75" y="47"/>
                    <a:pt x="75" y="47"/>
                    <a:pt x="75" y="47"/>
                  </a:cubicBezTo>
                  <a:cubicBezTo>
                    <a:pt x="74" y="47"/>
                    <a:pt x="74" y="46"/>
                    <a:pt x="73" y="46"/>
                  </a:cubicBezTo>
                  <a:close/>
                  <a:moveTo>
                    <a:pt x="309" y="42"/>
                  </a:moveTo>
                  <a:cubicBezTo>
                    <a:pt x="309" y="42"/>
                    <a:pt x="309" y="42"/>
                    <a:pt x="309" y="42"/>
                  </a:cubicBezTo>
                  <a:cubicBezTo>
                    <a:pt x="308" y="41"/>
                    <a:pt x="307" y="40"/>
                    <a:pt x="308" y="39"/>
                  </a:cubicBezTo>
                  <a:cubicBezTo>
                    <a:pt x="308" y="39"/>
                    <a:pt x="308" y="39"/>
                    <a:pt x="308" y="39"/>
                  </a:cubicBezTo>
                  <a:cubicBezTo>
                    <a:pt x="309" y="38"/>
                    <a:pt x="310" y="38"/>
                    <a:pt x="311" y="39"/>
                  </a:cubicBezTo>
                  <a:cubicBezTo>
                    <a:pt x="311" y="39"/>
                    <a:pt x="311" y="39"/>
                    <a:pt x="311" y="39"/>
                  </a:cubicBezTo>
                  <a:cubicBezTo>
                    <a:pt x="312" y="39"/>
                    <a:pt x="312" y="41"/>
                    <a:pt x="312" y="42"/>
                  </a:cubicBezTo>
                  <a:cubicBezTo>
                    <a:pt x="312" y="42"/>
                    <a:pt x="312" y="42"/>
                    <a:pt x="312" y="42"/>
                  </a:cubicBezTo>
                  <a:cubicBezTo>
                    <a:pt x="311" y="42"/>
                    <a:pt x="311" y="43"/>
                    <a:pt x="310" y="43"/>
                  </a:cubicBezTo>
                  <a:cubicBezTo>
                    <a:pt x="310" y="43"/>
                    <a:pt x="310" y="43"/>
                    <a:pt x="310" y="43"/>
                  </a:cubicBezTo>
                  <a:cubicBezTo>
                    <a:pt x="309" y="43"/>
                    <a:pt x="309" y="42"/>
                    <a:pt x="309" y="42"/>
                  </a:cubicBezTo>
                  <a:close/>
                  <a:moveTo>
                    <a:pt x="79" y="41"/>
                  </a:moveTo>
                  <a:cubicBezTo>
                    <a:pt x="78" y="40"/>
                    <a:pt x="78" y="39"/>
                    <a:pt x="79" y="38"/>
                  </a:cubicBezTo>
                  <a:cubicBezTo>
                    <a:pt x="79" y="38"/>
                    <a:pt x="79" y="38"/>
                    <a:pt x="79" y="38"/>
                  </a:cubicBezTo>
                  <a:cubicBezTo>
                    <a:pt x="80" y="38"/>
                    <a:pt x="82" y="38"/>
                    <a:pt x="82" y="39"/>
                  </a:cubicBezTo>
                  <a:cubicBezTo>
                    <a:pt x="82" y="39"/>
                    <a:pt x="82" y="39"/>
                    <a:pt x="82" y="39"/>
                  </a:cubicBezTo>
                  <a:cubicBezTo>
                    <a:pt x="83" y="40"/>
                    <a:pt x="83" y="41"/>
                    <a:pt x="82" y="42"/>
                  </a:cubicBezTo>
                  <a:cubicBezTo>
                    <a:pt x="82" y="42"/>
                    <a:pt x="82" y="42"/>
                    <a:pt x="82" y="42"/>
                  </a:cubicBezTo>
                  <a:cubicBezTo>
                    <a:pt x="82" y="42"/>
                    <a:pt x="81" y="42"/>
                    <a:pt x="81" y="42"/>
                  </a:cubicBezTo>
                  <a:cubicBezTo>
                    <a:pt x="81" y="42"/>
                    <a:pt x="81" y="42"/>
                    <a:pt x="81" y="42"/>
                  </a:cubicBezTo>
                  <a:cubicBezTo>
                    <a:pt x="80" y="42"/>
                    <a:pt x="79" y="42"/>
                    <a:pt x="79" y="41"/>
                  </a:cubicBezTo>
                  <a:close/>
                  <a:moveTo>
                    <a:pt x="303" y="38"/>
                  </a:moveTo>
                  <a:cubicBezTo>
                    <a:pt x="302" y="37"/>
                    <a:pt x="302" y="36"/>
                    <a:pt x="302" y="35"/>
                  </a:cubicBezTo>
                  <a:cubicBezTo>
                    <a:pt x="302" y="35"/>
                    <a:pt x="302" y="35"/>
                    <a:pt x="302" y="35"/>
                  </a:cubicBezTo>
                  <a:cubicBezTo>
                    <a:pt x="303" y="34"/>
                    <a:pt x="304" y="34"/>
                    <a:pt x="305" y="34"/>
                  </a:cubicBezTo>
                  <a:cubicBezTo>
                    <a:pt x="305" y="34"/>
                    <a:pt x="305" y="34"/>
                    <a:pt x="305" y="34"/>
                  </a:cubicBezTo>
                  <a:cubicBezTo>
                    <a:pt x="306" y="35"/>
                    <a:pt x="306" y="36"/>
                    <a:pt x="306" y="37"/>
                  </a:cubicBezTo>
                  <a:cubicBezTo>
                    <a:pt x="306" y="37"/>
                    <a:pt x="306" y="37"/>
                    <a:pt x="306" y="37"/>
                  </a:cubicBezTo>
                  <a:cubicBezTo>
                    <a:pt x="305" y="38"/>
                    <a:pt x="305" y="38"/>
                    <a:pt x="304" y="38"/>
                  </a:cubicBezTo>
                  <a:cubicBezTo>
                    <a:pt x="304" y="38"/>
                    <a:pt x="304" y="38"/>
                    <a:pt x="304" y="38"/>
                  </a:cubicBezTo>
                  <a:cubicBezTo>
                    <a:pt x="304" y="38"/>
                    <a:pt x="303" y="38"/>
                    <a:pt x="303" y="38"/>
                  </a:cubicBezTo>
                  <a:close/>
                  <a:moveTo>
                    <a:pt x="85" y="37"/>
                  </a:moveTo>
                  <a:cubicBezTo>
                    <a:pt x="84" y="36"/>
                    <a:pt x="84" y="35"/>
                    <a:pt x="85" y="34"/>
                  </a:cubicBezTo>
                  <a:cubicBezTo>
                    <a:pt x="85" y="34"/>
                    <a:pt x="85" y="34"/>
                    <a:pt x="85" y="34"/>
                  </a:cubicBezTo>
                  <a:cubicBezTo>
                    <a:pt x="86" y="34"/>
                    <a:pt x="88" y="34"/>
                    <a:pt x="88" y="35"/>
                  </a:cubicBezTo>
                  <a:cubicBezTo>
                    <a:pt x="88" y="35"/>
                    <a:pt x="88" y="35"/>
                    <a:pt x="88" y="35"/>
                  </a:cubicBezTo>
                  <a:cubicBezTo>
                    <a:pt x="89" y="36"/>
                    <a:pt x="89" y="37"/>
                    <a:pt x="88" y="38"/>
                  </a:cubicBezTo>
                  <a:cubicBezTo>
                    <a:pt x="88" y="38"/>
                    <a:pt x="88" y="38"/>
                    <a:pt x="88" y="38"/>
                  </a:cubicBezTo>
                  <a:cubicBezTo>
                    <a:pt x="87" y="38"/>
                    <a:pt x="87" y="38"/>
                    <a:pt x="87" y="38"/>
                  </a:cubicBezTo>
                  <a:cubicBezTo>
                    <a:pt x="87" y="38"/>
                    <a:pt x="87" y="38"/>
                    <a:pt x="87" y="38"/>
                  </a:cubicBezTo>
                  <a:cubicBezTo>
                    <a:pt x="86" y="38"/>
                    <a:pt x="85" y="38"/>
                    <a:pt x="85" y="37"/>
                  </a:cubicBezTo>
                  <a:close/>
                  <a:moveTo>
                    <a:pt x="297" y="34"/>
                  </a:moveTo>
                  <a:cubicBezTo>
                    <a:pt x="296" y="33"/>
                    <a:pt x="296" y="32"/>
                    <a:pt x="296" y="31"/>
                  </a:cubicBezTo>
                  <a:cubicBezTo>
                    <a:pt x="296" y="31"/>
                    <a:pt x="296" y="31"/>
                    <a:pt x="296" y="31"/>
                  </a:cubicBezTo>
                  <a:cubicBezTo>
                    <a:pt x="297" y="30"/>
                    <a:pt x="298" y="30"/>
                    <a:pt x="299" y="30"/>
                  </a:cubicBezTo>
                  <a:cubicBezTo>
                    <a:pt x="299" y="30"/>
                    <a:pt x="299" y="30"/>
                    <a:pt x="299" y="30"/>
                  </a:cubicBezTo>
                  <a:cubicBezTo>
                    <a:pt x="300" y="31"/>
                    <a:pt x="300" y="32"/>
                    <a:pt x="300" y="33"/>
                  </a:cubicBezTo>
                  <a:cubicBezTo>
                    <a:pt x="300" y="33"/>
                    <a:pt x="300" y="33"/>
                    <a:pt x="300" y="33"/>
                  </a:cubicBezTo>
                  <a:cubicBezTo>
                    <a:pt x="299" y="34"/>
                    <a:pt x="299" y="34"/>
                    <a:pt x="298" y="34"/>
                  </a:cubicBezTo>
                  <a:cubicBezTo>
                    <a:pt x="298" y="34"/>
                    <a:pt x="298" y="34"/>
                    <a:pt x="298" y="34"/>
                  </a:cubicBezTo>
                  <a:cubicBezTo>
                    <a:pt x="298" y="34"/>
                    <a:pt x="297" y="34"/>
                    <a:pt x="297" y="34"/>
                  </a:cubicBezTo>
                  <a:close/>
                  <a:moveTo>
                    <a:pt x="91" y="33"/>
                  </a:moveTo>
                  <a:cubicBezTo>
                    <a:pt x="90" y="32"/>
                    <a:pt x="90" y="31"/>
                    <a:pt x="91" y="30"/>
                  </a:cubicBezTo>
                  <a:cubicBezTo>
                    <a:pt x="91" y="30"/>
                    <a:pt x="91" y="30"/>
                    <a:pt x="91" y="30"/>
                  </a:cubicBezTo>
                  <a:cubicBezTo>
                    <a:pt x="91" y="30"/>
                    <a:pt x="91" y="30"/>
                    <a:pt x="91" y="30"/>
                  </a:cubicBezTo>
                  <a:cubicBezTo>
                    <a:pt x="91" y="30"/>
                    <a:pt x="91" y="30"/>
                    <a:pt x="91" y="30"/>
                  </a:cubicBezTo>
                  <a:cubicBezTo>
                    <a:pt x="92" y="30"/>
                    <a:pt x="94" y="30"/>
                    <a:pt x="94" y="31"/>
                  </a:cubicBezTo>
                  <a:cubicBezTo>
                    <a:pt x="94" y="31"/>
                    <a:pt x="94" y="31"/>
                    <a:pt x="94" y="31"/>
                  </a:cubicBezTo>
                  <a:cubicBezTo>
                    <a:pt x="95" y="32"/>
                    <a:pt x="95" y="33"/>
                    <a:pt x="94" y="34"/>
                  </a:cubicBezTo>
                  <a:cubicBezTo>
                    <a:pt x="94" y="34"/>
                    <a:pt x="94" y="34"/>
                    <a:pt x="94" y="34"/>
                  </a:cubicBezTo>
                  <a:cubicBezTo>
                    <a:pt x="93" y="34"/>
                    <a:pt x="93" y="34"/>
                    <a:pt x="93" y="34"/>
                  </a:cubicBezTo>
                  <a:cubicBezTo>
                    <a:pt x="93" y="34"/>
                    <a:pt x="93" y="34"/>
                    <a:pt x="93" y="34"/>
                  </a:cubicBezTo>
                  <a:cubicBezTo>
                    <a:pt x="92" y="34"/>
                    <a:pt x="91" y="34"/>
                    <a:pt x="91" y="33"/>
                  </a:cubicBezTo>
                  <a:close/>
                  <a:moveTo>
                    <a:pt x="291" y="30"/>
                  </a:moveTo>
                  <a:cubicBezTo>
                    <a:pt x="291" y="30"/>
                    <a:pt x="291" y="30"/>
                    <a:pt x="291" y="30"/>
                  </a:cubicBezTo>
                  <a:cubicBezTo>
                    <a:pt x="290" y="30"/>
                    <a:pt x="289" y="28"/>
                    <a:pt x="290" y="27"/>
                  </a:cubicBezTo>
                  <a:cubicBezTo>
                    <a:pt x="290" y="27"/>
                    <a:pt x="290" y="27"/>
                    <a:pt x="290" y="27"/>
                  </a:cubicBezTo>
                  <a:cubicBezTo>
                    <a:pt x="291" y="26"/>
                    <a:pt x="292" y="26"/>
                    <a:pt x="293" y="27"/>
                  </a:cubicBezTo>
                  <a:cubicBezTo>
                    <a:pt x="293" y="27"/>
                    <a:pt x="293" y="27"/>
                    <a:pt x="293" y="27"/>
                  </a:cubicBezTo>
                  <a:cubicBezTo>
                    <a:pt x="294" y="27"/>
                    <a:pt x="294" y="29"/>
                    <a:pt x="294" y="30"/>
                  </a:cubicBezTo>
                  <a:cubicBezTo>
                    <a:pt x="294" y="30"/>
                    <a:pt x="294" y="30"/>
                    <a:pt x="294" y="30"/>
                  </a:cubicBezTo>
                  <a:cubicBezTo>
                    <a:pt x="293" y="30"/>
                    <a:pt x="293" y="31"/>
                    <a:pt x="292" y="31"/>
                  </a:cubicBezTo>
                  <a:cubicBezTo>
                    <a:pt x="292" y="31"/>
                    <a:pt x="292" y="31"/>
                    <a:pt x="292" y="31"/>
                  </a:cubicBezTo>
                  <a:cubicBezTo>
                    <a:pt x="291" y="31"/>
                    <a:pt x="291" y="31"/>
                    <a:pt x="291" y="30"/>
                  </a:cubicBezTo>
                  <a:close/>
                  <a:moveTo>
                    <a:pt x="97" y="29"/>
                  </a:moveTo>
                  <a:cubicBezTo>
                    <a:pt x="96" y="28"/>
                    <a:pt x="97" y="27"/>
                    <a:pt x="98" y="26"/>
                  </a:cubicBezTo>
                  <a:cubicBezTo>
                    <a:pt x="98" y="26"/>
                    <a:pt x="98" y="26"/>
                    <a:pt x="98" y="26"/>
                  </a:cubicBezTo>
                  <a:cubicBezTo>
                    <a:pt x="99" y="26"/>
                    <a:pt x="100" y="26"/>
                    <a:pt x="101" y="27"/>
                  </a:cubicBezTo>
                  <a:cubicBezTo>
                    <a:pt x="101" y="27"/>
                    <a:pt x="101" y="27"/>
                    <a:pt x="101" y="27"/>
                  </a:cubicBezTo>
                  <a:cubicBezTo>
                    <a:pt x="101" y="28"/>
                    <a:pt x="101" y="30"/>
                    <a:pt x="100" y="30"/>
                  </a:cubicBezTo>
                  <a:cubicBezTo>
                    <a:pt x="100" y="30"/>
                    <a:pt x="100" y="30"/>
                    <a:pt x="100" y="30"/>
                  </a:cubicBezTo>
                  <a:cubicBezTo>
                    <a:pt x="100" y="30"/>
                    <a:pt x="99" y="30"/>
                    <a:pt x="99" y="30"/>
                  </a:cubicBezTo>
                  <a:cubicBezTo>
                    <a:pt x="99" y="30"/>
                    <a:pt x="99" y="30"/>
                    <a:pt x="99" y="30"/>
                  </a:cubicBezTo>
                  <a:cubicBezTo>
                    <a:pt x="98" y="30"/>
                    <a:pt x="97" y="30"/>
                    <a:pt x="97" y="29"/>
                  </a:cubicBezTo>
                  <a:close/>
                  <a:moveTo>
                    <a:pt x="284" y="27"/>
                  </a:moveTo>
                  <a:cubicBezTo>
                    <a:pt x="283" y="26"/>
                    <a:pt x="283" y="25"/>
                    <a:pt x="284" y="24"/>
                  </a:cubicBezTo>
                  <a:cubicBezTo>
                    <a:pt x="284" y="24"/>
                    <a:pt x="284" y="24"/>
                    <a:pt x="284" y="24"/>
                  </a:cubicBezTo>
                  <a:cubicBezTo>
                    <a:pt x="284" y="23"/>
                    <a:pt x="285" y="23"/>
                    <a:pt x="286" y="23"/>
                  </a:cubicBezTo>
                  <a:cubicBezTo>
                    <a:pt x="286" y="23"/>
                    <a:pt x="286" y="23"/>
                    <a:pt x="286" y="23"/>
                  </a:cubicBezTo>
                  <a:cubicBezTo>
                    <a:pt x="288" y="24"/>
                    <a:pt x="288" y="25"/>
                    <a:pt x="287" y="26"/>
                  </a:cubicBezTo>
                  <a:cubicBezTo>
                    <a:pt x="287" y="26"/>
                    <a:pt x="287" y="26"/>
                    <a:pt x="287" y="26"/>
                  </a:cubicBezTo>
                  <a:cubicBezTo>
                    <a:pt x="287" y="27"/>
                    <a:pt x="286" y="27"/>
                    <a:pt x="285" y="27"/>
                  </a:cubicBezTo>
                  <a:cubicBezTo>
                    <a:pt x="285" y="27"/>
                    <a:pt x="285" y="27"/>
                    <a:pt x="285" y="27"/>
                  </a:cubicBezTo>
                  <a:cubicBezTo>
                    <a:pt x="285" y="27"/>
                    <a:pt x="285" y="27"/>
                    <a:pt x="284" y="27"/>
                  </a:cubicBezTo>
                  <a:close/>
                  <a:moveTo>
                    <a:pt x="103" y="26"/>
                  </a:moveTo>
                  <a:cubicBezTo>
                    <a:pt x="103" y="25"/>
                    <a:pt x="103" y="23"/>
                    <a:pt x="104" y="23"/>
                  </a:cubicBezTo>
                  <a:cubicBezTo>
                    <a:pt x="104" y="23"/>
                    <a:pt x="104" y="23"/>
                    <a:pt x="104" y="23"/>
                  </a:cubicBezTo>
                  <a:cubicBezTo>
                    <a:pt x="105" y="22"/>
                    <a:pt x="106" y="23"/>
                    <a:pt x="107" y="24"/>
                  </a:cubicBezTo>
                  <a:cubicBezTo>
                    <a:pt x="107" y="24"/>
                    <a:pt x="107" y="24"/>
                    <a:pt x="107" y="24"/>
                  </a:cubicBezTo>
                  <a:cubicBezTo>
                    <a:pt x="108" y="25"/>
                    <a:pt x="107" y="26"/>
                    <a:pt x="106" y="27"/>
                  </a:cubicBezTo>
                  <a:cubicBezTo>
                    <a:pt x="106" y="27"/>
                    <a:pt x="106" y="27"/>
                    <a:pt x="106" y="27"/>
                  </a:cubicBezTo>
                  <a:cubicBezTo>
                    <a:pt x="106" y="27"/>
                    <a:pt x="105" y="27"/>
                    <a:pt x="105" y="27"/>
                  </a:cubicBezTo>
                  <a:cubicBezTo>
                    <a:pt x="105" y="27"/>
                    <a:pt x="105" y="27"/>
                    <a:pt x="105" y="27"/>
                  </a:cubicBezTo>
                  <a:cubicBezTo>
                    <a:pt x="104" y="27"/>
                    <a:pt x="104" y="26"/>
                    <a:pt x="103" y="26"/>
                  </a:cubicBezTo>
                  <a:close/>
                  <a:moveTo>
                    <a:pt x="278" y="24"/>
                  </a:moveTo>
                  <a:cubicBezTo>
                    <a:pt x="277" y="23"/>
                    <a:pt x="277" y="22"/>
                    <a:pt x="277" y="21"/>
                  </a:cubicBezTo>
                  <a:cubicBezTo>
                    <a:pt x="277" y="21"/>
                    <a:pt x="277" y="21"/>
                    <a:pt x="277" y="21"/>
                  </a:cubicBezTo>
                  <a:cubicBezTo>
                    <a:pt x="278" y="20"/>
                    <a:pt x="279" y="19"/>
                    <a:pt x="280" y="20"/>
                  </a:cubicBezTo>
                  <a:cubicBezTo>
                    <a:pt x="280" y="20"/>
                    <a:pt x="280" y="20"/>
                    <a:pt x="280" y="20"/>
                  </a:cubicBezTo>
                  <a:cubicBezTo>
                    <a:pt x="281" y="20"/>
                    <a:pt x="281" y="22"/>
                    <a:pt x="281" y="23"/>
                  </a:cubicBezTo>
                  <a:cubicBezTo>
                    <a:pt x="281" y="23"/>
                    <a:pt x="281" y="23"/>
                    <a:pt x="281" y="23"/>
                  </a:cubicBezTo>
                  <a:cubicBezTo>
                    <a:pt x="281" y="23"/>
                    <a:pt x="280" y="24"/>
                    <a:pt x="279" y="24"/>
                  </a:cubicBezTo>
                  <a:cubicBezTo>
                    <a:pt x="279" y="24"/>
                    <a:pt x="279" y="24"/>
                    <a:pt x="279" y="24"/>
                  </a:cubicBezTo>
                  <a:cubicBezTo>
                    <a:pt x="279" y="24"/>
                    <a:pt x="278" y="24"/>
                    <a:pt x="278" y="24"/>
                  </a:cubicBezTo>
                  <a:close/>
                  <a:moveTo>
                    <a:pt x="110" y="22"/>
                  </a:moveTo>
                  <a:cubicBezTo>
                    <a:pt x="109" y="21"/>
                    <a:pt x="110" y="20"/>
                    <a:pt x="111" y="20"/>
                  </a:cubicBezTo>
                  <a:cubicBezTo>
                    <a:pt x="111" y="20"/>
                    <a:pt x="111" y="20"/>
                    <a:pt x="111" y="20"/>
                  </a:cubicBezTo>
                  <a:cubicBezTo>
                    <a:pt x="112" y="19"/>
                    <a:pt x="113" y="20"/>
                    <a:pt x="113" y="21"/>
                  </a:cubicBezTo>
                  <a:cubicBezTo>
                    <a:pt x="113" y="21"/>
                    <a:pt x="113" y="21"/>
                    <a:pt x="113" y="21"/>
                  </a:cubicBezTo>
                  <a:cubicBezTo>
                    <a:pt x="114" y="22"/>
                    <a:pt x="113" y="23"/>
                    <a:pt x="112" y="23"/>
                  </a:cubicBezTo>
                  <a:cubicBezTo>
                    <a:pt x="112" y="23"/>
                    <a:pt x="112" y="23"/>
                    <a:pt x="112" y="23"/>
                  </a:cubicBezTo>
                  <a:cubicBezTo>
                    <a:pt x="112" y="24"/>
                    <a:pt x="112" y="24"/>
                    <a:pt x="112" y="24"/>
                  </a:cubicBezTo>
                  <a:cubicBezTo>
                    <a:pt x="112" y="24"/>
                    <a:pt x="112" y="24"/>
                    <a:pt x="112" y="24"/>
                  </a:cubicBezTo>
                  <a:cubicBezTo>
                    <a:pt x="111" y="24"/>
                    <a:pt x="110" y="23"/>
                    <a:pt x="110" y="22"/>
                  </a:cubicBezTo>
                  <a:close/>
                  <a:moveTo>
                    <a:pt x="272" y="21"/>
                  </a:moveTo>
                  <a:cubicBezTo>
                    <a:pt x="271" y="20"/>
                    <a:pt x="270" y="19"/>
                    <a:pt x="271" y="18"/>
                  </a:cubicBezTo>
                  <a:cubicBezTo>
                    <a:pt x="271" y="18"/>
                    <a:pt x="271" y="18"/>
                    <a:pt x="271" y="18"/>
                  </a:cubicBezTo>
                  <a:cubicBezTo>
                    <a:pt x="271" y="17"/>
                    <a:pt x="272" y="16"/>
                    <a:pt x="273" y="17"/>
                  </a:cubicBezTo>
                  <a:cubicBezTo>
                    <a:pt x="273" y="17"/>
                    <a:pt x="273" y="17"/>
                    <a:pt x="273" y="17"/>
                  </a:cubicBezTo>
                  <a:cubicBezTo>
                    <a:pt x="273" y="17"/>
                    <a:pt x="273" y="17"/>
                    <a:pt x="273" y="17"/>
                  </a:cubicBezTo>
                  <a:cubicBezTo>
                    <a:pt x="273" y="17"/>
                    <a:pt x="273" y="17"/>
                    <a:pt x="273" y="17"/>
                  </a:cubicBezTo>
                  <a:cubicBezTo>
                    <a:pt x="274" y="17"/>
                    <a:pt x="275" y="18"/>
                    <a:pt x="274" y="20"/>
                  </a:cubicBezTo>
                  <a:cubicBezTo>
                    <a:pt x="274" y="20"/>
                    <a:pt x="274" y="20"/>
                    <a:pt x="274" y="20"/>
                  </a:cubicBezTo>
                  <a:cubicBezTo>
                    <a:pt x="274" y="20"/>
                    <a:pt x="273" y="21"/>
                    <a:pt x="272" y="21"/>
                  </a:cubicBezTo>
                  <a:cubicBezTo>
                    <a:pt x="272" y="21"/>
                    <a:pt x="272" y="21"/>
                    <a:pt x="272" y="21"/>
                  </a:cubicBezTo>
                  <a:cubicBezTo>
                    <a:pt x="272" y="21"/>
                    <a:pt x="272" y="21"/>
                    <a:pt x="272" y="21"/>
                  </a:cubicBezTo>
                  <a:close/>
                  <a:moveTo>
                    <a:pt x="116" y="19"/>
                  </a:moveTo>
                  <a:cubicBezTo>
                    <a:pt x="116" y="18"/>
                    <a:pt x="116" y="17"/>
                    <a:pt x="117" y="17"/>
                  </a:cubicBezTo>
                  <a:cubicBezTo>
                    <a:pt x="117" y="17"/>
                    <a:pt x="117" y="17"/>
                    <a:pt x="117" y="17"/>
                  </a:cubicBezTo>
                  <a:cubicBezTo>
                    <a:pt x="118" y="16"/>
                    <a:pt x="120" y="17"/>
                    <a:pt x="120" y="18"/>
                  </a:cubicBezTo>
                  <a:cubicBezTo>
                    <a:pt x="120" y="18"/>
                    <a:pt x="120" y="18"/>
                    <a:pt x="120" y="18"/>
                  </a:cubicBezTo>
                  <a:cubicBezTo>
                    <a:pt x="120" y="19"/>
                    <a:pt x="120" y="20"/>
                    <a:pt x="119" y="20"/>
                  </a:cubicBezTo>
                  <a:cubicBezTo>
                    <a:pt x="119" y="20"/>
                    <a:pt x="119" y="20"/>
                    <a:pt x="119" y="20"/>
                  </a:cubicBezTo>
                  <a:cubicBezTo>
                    <a:pt x="119" y="21"/>
                    <a:pt x="118" y="21"/>
                    <a:pt x="118" y="21"/>
                  </a:cubicBezTo>
                  <a:cubicBezTo>
                    <a:pt x="118" y="21"/>
                    <a:pt x="118" y="21"/>
                    <a:pt x="118" y="21"/>
                  </a:cubicBezTo>
                  <a:cubicBezTo>
                    <a:pt x="117" y="21"/>
                    <a:pt x="116" y="20"/>
                    <a:pt x="116" y="19"/>
                  </a:cubicBezTo>
                  <a:close/>
                  <a:moveTo>
                    <a:pt x="265" y="18"/>
                  </a:moveTo>
                  <a:cubicBezTo>
                    <a:pt x="264" y="17"/>
                    <a:pt x="263" y="16"/>
                    <a:pt x="264" y="15"/>
                  </a:cubicBezTo>
                  <a:cubicBezTo>
                    <a:pt x="264" y="15"/>
                    <a:pt x="264" y="15"/>
                    <a:pt x="264" y="15"/>
                  </a:cubicBezTo>
                  <a:cubicBezTo>
                    <a:pt x="264" y="14"/>
                    <a:pt x="265" y="13"/>
                    <a:pt x="267" y="14"/>
                  </a:cubicBezTo>
                  <a:cubicBezTo>
                    <a:pt x="267" y="14"/>
                    <a:pt x="267" y="14"/>
                    <a:pt x="267" y="14"/>
                  </a:cubicBezTo>
                  <a:cubicBezTo>
                    <a:pt x="268" y="14"/>
                    <a:pt x="268" y="16"/>
                    <a:pt x="268" y="17"/>
                  </a:cubicBezTo>
                  <a:cubicBezTo>
                    <a:pt x="268" y="17"/>
                    <a:pt x="268" y="17"/>
                    <a:pt x="268" y="17"/>
                  </a:cubicBezTo>
                  <a:cubicBezTo>
                    <a:pt x="267" y="18"/>
                    <a:pt x="267" y="18"/>
                    <a:pt x="266" y="18"/>
                  </a:cubicBezTo>
                  <a:cubicBezTo>
                    <a:pt x="266" y="18"/>
                    <a:pt x="266" y="18"/>
                    <a:pt x="266" y="18"/>
                  </a:cubicBezTo>
                  <a:cubicBezTo>
                    <a:pt x="266" y="18"/>
                    <a:pt x="265" y="18"/>
                    <a:pt x="265" y="18"/>
                  </a:cubicBezTo>
                  <a:close/>
                  <a:moveTo>
                    <a:pt x="123" y="17"/>
                  </a:moveTo>
                  <a:cubicBezTo>
                    <a:pt x="122" y="15"/>
                    <a:pt x="123" y="14"/>
                    <a:pt x="124" y="14"/>
                  </a:cubicBezTo>
                  <a:cubicBezTo>
                    <a:pt x="124" y="14"/>
                    <a:pt x="124" y="14"/>
                    <a:pt x="124" y="14"/>
                  </a:cubicBezTo>
                  <a:cubicBezTo>
                    <a:pt x="124" y="14"/>
                    <a:pt x="124" y="14"/>
                    <a:pt x="124" y="14"/>
                  </a:cubicBezTo>
                  <a:cubicBezTo>
                    <a:pt x="124" y="14"/>
                    <a:pt x="124" y="14"/>
                    <a:pt x="124" y="14"/>
                  </a:cubicBezTo>
                  <a:cubicBezTo>
                    <a:pt x="125" y="13"/>
                    <a:pt x="126" y="14"/>
                    <a:pt x="127" y="15"/>
                  </a:cubicBezTo>
                  <a:cubicBezTo>
                    <a:pt x="127" y="15"/>
                    <a:pt x="127" y="15"/>
                    <a:pt x="127" y="15"/>
                  </a:cubicBezTo>
                  <a:cubicBezTo>
                    <a:pt x="127" y="16"/>
                    <a:pt x="127" y="17"/>
                    <a:pt x="125" y="18"/>
                  </a:cubicBezTo>
                  <a:cubicBezTo>
                    <a:pt x="125" y="18"/>
                    <a:pt x="125" y="18"/>
                    <a:pt x="125" y="18"/>
                  </a:cubicBezTo>
                  <a:cubicBezTo>
                    <a:pt x="125" y="18"/>
                    <a:pt x="125" y="18"/>
                    <a:pt x="125" y="18"/>
                  </a:cubicBezTo>
                  <a:cubicBezTo>
                    <a:pt x="125" y="18"/>
                    <a:pt x="125" y="18"/>
                    <a:pt x="125" y="18"/>
                  </a:cubicBezTo>
                  <a:cubicBezTo>
                    <a:pt x="124" y="18"/>
                    <a:pt x="123" y="17"/>
                    <a:pt x="123" y="17"/>
                  </a:cubicBezTo>
                  <a:close/>
                  <a:moveTo>
                    <a:pt x="258" y="15"/>
                  </a:moveTo>
                  <a:cubicBezTo>
                    <a:pt x="258" y="15"/>
                    <a:pt x="258" y="15"/>
                    <a:pt x="258" y="15"/>
                  </a:cubicBezTo>
                  <a:cubicBezTo>
                    <a:pt x="257" y="15"/>
                    <a:pt x="257" y="14"/>
                    <a:pt x="257" y="13"/>
                  </a:cubicBezTo>
                  <a:cubicBezTo>
                    <a:pt x="257" y="13"/>
                    <a:pt x="257" y="13"/>
                    <a:pt x="257" y="13"/>
                  </a:cubicBezTo>
                  <a:cubicBezTo>
                    <a:pt x="257" y="12"/>
                    <a:pt x="259" y="11"/>
                    <a:pt x="260" y="11"/>
                  </a:cubicBezTo>
                  <a:cubicBezTo>
                    <a:pt x="260" y="11"/>
                    <a:pt x="260" y="11"/>
                    <a:pt x="260" y="11"/>
                  </a:cubicBezTo>
                  <a:cubicBezTo>
                    <a:pt x="261" y="12"/>
                    <a:pt x="261" y="13"/>
                    <a:pt x="261" y="14"/>
                  </a:cubicBezTo>
                  <a:cubicBezTo>
                    <a:pt x="261" y="14"/>
                    <a:pt x="261" y="14"/>
                    <a:pt x="261" y="14"/>
                  </a:cubicBezTo>
                  <a:cubicBezTo>
                    <a:pt x="261" y="15"/>
                    <a:pt x="260" y="15"/>
                    <a:pt x="259" y="15"/>
                  </a:cubicBezTo>
                  <a:cubicBezTo>
                    <a:pt x="259" y="15"/>
                    <a:pt x="259" y="15"/>
                    <a:pt x="259" y="15"/>
                  </a:cubicBezTo>
                  <a:cubicBezTo>
                    <a:pt x="259" y="15"/>
                    <a:pt x="259" y="15"/>
                    <a:pt x="258" y="15"/>
                  </a:cubicBezTo>
                  <a:close/>
                  <a:moveTo>
                    <a:pt x="129" y="14"/>
                  </a:moveTo>
                  <a:cubicBezTo>
                    <a:pt x="129" y="13"/>
                    <a:pt x="130" y="12"/>
                    <a:pt x="131" y="11"/>
                  </a:cubicBezTo>
                  <a:cubicBezTo>
                    <a:pt x="131" y="11"/>
                    <a:pt x="131" y="11"/>
                    <a:pt x="131" y="11"/>
                  </a:cubicBezTo>
                  <a:cubicBezTo>
                    <a:pt x="131" y="11"/>
                    <a:pt x="131" y="11"/>
                    <a:pt x="131" y="11"/>
                  </a:cubicBezTo>
                  <a:cubicBezTo>
                    <a:pt x="131" y="11"/>
                    <a:pt x="131" y="11"/>
                    <a:pt x="131" y="11"/>
                  </a:cubicBezTo>
                  <a:cubicBezTo>
                    <a:pt x="132" y="11"/>
                    <a:pt x="133" y="11"/>
                    <a:pt x="133" y="13"/>
                  </a:cubicBezTo>
                  <a:cubicBezTo>
                    <a:pt x="133" y="13"/>
                    <a:pt x="133" y="13"/>
                    <a:pt x="133" y="13"/>
                  </a:cubicBezTo>
                  <a:cubicBezTo>
                    <a:pt x="134" y="14"/>
                    <a:pt x="133" y="15"/>
                    <a:pt x="132" y="15"/>
                  </a:cubicBezTo>
                  <a:cubicBezTo>
                    <a:pt x="132" y="15"/>
                    <a:pt x="132" y="15"/>
                    <a:pt x="132" y="15"/>
                  </a:cubicBezTo>
                  <a:cubicBezTo>
                    <a:pt x="132" y="15"/>
                    <a:pt x="132" y="15"/>
                    <a:pt x="131" y="15"/>
                  </a:cubicBezTo>
                  <a:cubicBezTo>
                    <a:pt x="131" y="15"/>
                    <a:pt x="131" y="15"/>
                    <a:pt x="131" y="15"/>
                  </a:cubicBezTo>
                  <a:cubicBezTo>
                    <a:pt x="131" y="15"/>
                    <a:pt x="130" y="15"/>
                    <a:pt x="129" y="14"/>
                  </a:cubicBezTo>
                  <a:close/>
                  <a:moveTo>
                    <a:pt x="252" y="13"/>
                  </a:moveTo>
                  <a:cubicBezTo>
                    <a:pt x="250" y="13"/>
                    <a:pt x="250" y="12"/>
                    <a:pt x="250" y="10"/>
                  </a:cubicBezTo>
                  <a:cubicBezTo>
                    <a:pt x="250" y="10"/>
                    <a:pt x="250" y="10"/>
                    <a:pt x="250" y="10"/>
                  </a:cubicBezTo>
                  <a:cubicBezTo>
                    <a:pt x="250" y="9"/>
                    <a:pt x="252" y="9"/>
                    <a:pt x="253" y="9"/>
                  </a:cubicBezTo>
                  <a:cubicBezTo>
                    <a:pt x="253" y="9"/>
                    <a:pt x="253" y="9"/>
                    <a:pt x="253" y="9"/>
                  </a:cubicBezTo>
                  <a:cubicBezTo>
                    <a:pt x="254" y="9"/>
                    <a:pt x="255" y="11"/>
                    <a:pt x="254" y="12"/>
                  </a:cubicBezTo>
                  <a:cubicBezTo>
                    <a:pt x="254" y="12"/>
                    <a:pt x="254" y="12"/>
                    <a:pt x="254" y="12"/>
                  </a:cubicBezTo>
                  <a:cubicBezTo>
                    <a:pt x="254" y="13"/>
                    <a:pt x="253" y="13"/>
                    <a:pt x="252" y="13"/>
                  </a:cubicBezTo>
                  <a:cubicBezTo>
                    <a:pt x="252" y="13"/>
                    <a:pt x="252" y="13"/>
                    <a:pt x="252" y="13"/>
                  </a:cubicBezTo>
                  <a:cubicBezTo>
                    <a:pt x="252" y="13"/>
                    <a:pt x="252" y="13"/>
                    <a:pt x="252" y="13"/>
                  </a:cubicBezTo>
                  <a:close/>
                  <a:moveTo>
                    <a:pt x="136" y="12"/>
                  </a:moveTo>
                  <a:cubicBezTo>
                    <a:pt x="136" y="10"/>
                    <a:pt x="137" y="9"/>
                    <a:pt x="138" y="9"/>
                  </a:cubicBezTo>
                  <a:cubicBezTo>
                    <a:pt x="138" y="9"/>
                    <a:pt x="138" y="9"/>
                    <a:pt x="138" y="9"/>
                  </a:cubicBezTo>
                  <a:cubicBezTo>
                    <a:pt x="139" y="9"/>
                    <a:pt x="140" y="9"/>
                    <a:pt x="140" y="10"/>
                  </a:cubicBezTo>
                  <a:cubicBezTo>
                    <a:pt x="140" y="10"/>
                    <a:pt x="140" y="10"/>
                    <a:pt x="140" y="10"/>
                  </a:cubicBezTo>
                  <a:cubicBezTo>
                    <a:pt x="141" y="11"/>
                    <a:pt x="140" y="13"/>
                    <a:pt x="139" y="13"/>
                  </a:cubicBezTo>
                  <a:cubicBezTo>
                    <a:pt x="139" y="13"/>
                    <a:pt x="139" y="13"/>
                    <a:pt x="139" y="13"/>
                  </a:cubicBezTo>
                  <a:cubicBezTo>
                    <a:pt x="139" y="13"/>
                    <a:pt x="139" y="13"/>
                    <a:pt x="138" y="13"/>
                  </a:cubicBezTo>
                  <a:cubicBezTo>
                    <a:pt x="138" y="13"/>
                    <a:pt x="138" y="13"/>
                    <a:pt x="138" y="13"/>
                  </a:cubicBezTo>
                  <a:cubicBezTo>
                    <a:pt x="137" y="13"/>
                    <a:pt x="137" y="13"/>
                    <a:pt x="136" y="12"/>
                  </a:cubicBezTo>
                  <a:close/>
                  <a:moveTo>
                    <a:pt x="245" y="11"/>
                  </a:moveTo>
                  <a:cubicBezTo>
                    <a:pt x="244" y="11"/>
                    <a:pt x="243" y="10"/>
                    <a:pt x="243" y="9"/>
                  </a:cubicBezTo>
                  <a:cubicBezTo>
                    <a:pt x="243" y="9"/>
                    <a:pt x="243" y="9"/>
                    <a:pt x="243" y="9"/>
                  </a:cubicBezTo>
                  <a:cubicBezTo>
                    <a:pt x="243" y="7"/>
                    <a:pt x="245" y="7"/>
                    <a:pt x="246" y="7"/>
                  </a:cubicBezTo>
                  <a:cubicBezTo>
                    <a:pt x="246" y="7"/>
                    <a:pt x="246" y="7"/>
                    <a:pt x="246" y="7"/>
                  </a:cubicBezTo>
                  <a:cubicBezTo>
                    <a:pt x="247" y="7"/>
                    <a:pt x="248" y="9"/>
                    <a:pt x="247" y="10"/>
                  </a:cubicBezTo>
                  <a:cubicBezTo>
                    <a:pt x="247" y="10"/>
                    <a:pt x="247" y="10"/>
                    <a:pt x="247" y="10"/>
                  </a:cubicBezTo>
                  <a:cubicBezTo>
                    <a:pt x="247" y="11"/>
                    <a:pt x="246" y="11"/>
                    <a:pt x="245" y="11"/>
                  </a:cubicBezTo>
                  <a:cubicBezTo>
                    <a:pt x="245" y="11"/>
                    <a:pt x="245" y="11"/>
                    <a:pt x="245" y="11"/>
                  </a:cubicBezTo>
                  <a:cubicBezTo>
                    <a:pt x="245" y="11"/>
                    <a:pt x="245" y="11"/>
                    <a:pt x="245" y="11"/>
                  </a:cubicBezTo>
                  <a:close/>
                  <a:moveTo>
                    <a:pt x="143" y="10"/>
                  </a:moveTo>
                  <a:cubicBezTo>
                    <a:pt x="143" y="8"/>
                    <a:pt x="144" y="7"/>
                    <a:pt x="145" y="7"/>
                  </a:cubicBezTo>
                  <a:cubicBezTo>
                    <a:pt x="145" y="7"/>
                    <a:pt x="145" y="7"/>
                    <a:pt x="145" y="7"/>
                  </a:cubicBezTo>
                  <a:cubicBezTo>
                    <a:pt x="145" y="7"/>
                    <a:pt x="145" y="7"/>
                    <a:pt x="145" y="7"/>
                  </a:cubicBezTo>
                  <a:cubicBezTo>
                    <a:pt x="145" y="7"/>
                    <a:pt x="145" y="7"/>
                    <a:pt x="145" y="7"/>
                  </a:cubicBezTo>
                  <a:cubicBezTo>
                    <a:pt x="146" y="7"/>
                    <a:pt x="147" y="7"/>
                    <a:pt x="147" y="8"/>
                  </a:cubicBezTo>
                  <a:cubicBezTo>
                    <a:pt x="147" y="8"/>
                    <a:pt x="147" y="8"/>
                    <a:pt x="147" y="8"/>
                  </a:cubicBezTo>
                  <a:cubicBezTo>
                    <a:pt x="148" y="10"/>
                    <a:pt x="147" y="11"/>
                    <a:pt x="146" y="11"/>
                  </a:cubicBezTo>
                  <a:cubicBezTo>
                    <a:pt x="146" y="11"/>
                    <a:pt x="146" y="11"/>
                    <a:pt x="146" y="11"/>
                  </a:cubicBezTo>
                  <a:cubicBezTo>
                    <a:pt x="146" y="11"/>
                    <a:pt x="145" y="11"/>
                    <a:pt x="145" y="11"/>
                  </a:cubicBezTo>
                  <a:cubicBezTo>
                    <a:pt x="145" y="11"/>
                    <a:pt x="145" y="11"/>
                    <a:pt x="145" y="11"/>
                  </a:cubicBezTo>
                  <a:cubicBezTo>
                    <a:pt x="144" y="11"/>
                    <a:pt x="143" y="10"/>
                    <a:pt x="143" y="10"/>
                  </a:cubicBezTo>
                  <a:close/>
                  <a:moveTo>
                    <a:pt x="238" y="9"/>
                  </a:moveTo>
                  <a:cubicBezTo>
                    <a:pt x="237" y="9"/>
                    <a:pt x="236" y="8"/>
                    <a:pt x="236" y="7"/>
                  </a:cubicBezTo>
                  <a:cubicBezTo>
                    <a:pt x="236" y="7"/>
                    <a:pt x="236" y="7"/>
                    <a:pt x="236" y="7"/>
                  </a:cubicBezTo>
                  <a:cubicBezTo>
                    <a:pt x="236" y="6"/>
                    <a:pt x="238" y="5"/>
                    <a:pt x="239" y="5"/>
                  </a:cubicBezTo>
                  <a:cubicBezTo>
                    <a:pt x="239" y="5"/>
                    <a:pt x="239" y="5"/>
                    <a:pt x="239" y="5"/>
                  </a:cubicBezTo>
                  <a:cubicBezTo>
                    <a:pt x="240" y="6"/>
                    <a:pt x="241" y="7"/>
                    <a:pt x="240" y="8"/>
                  </a:cubicBezTo>
                  <a:cubicBezTo>
                    <a:pt x="240" y="8"/>
                    <a:pt x="240" y="8"/>
                    <a:pt x="240" y="8"/>
                  </a:cubicBezTo>
                  <a:cubicBezTo>
                    <a:pt x="240" y="9"/>
                    <a:pt x="239" y="9"/>
                    <a:pt x="238" y="9"/>
                  </a:cubicBezTo>
                  <a:cubicBezTo>
                    <a:pt x="238" y="9"/>
                    <a:pt x="238" y="9"/>
                    <a:pt x="238" y="9"/>
                  </a:cubicBezTo>
                  <a:cubicBezTo>
                    <a:pt x="238" y="9"/>
                    <a:pt x="238" y="9"/>
                    <a:pt x="238" y="9"/>
                  </a:cubicBezTo>
                  <a:close/>
                  <a:moveTo>
                    <a:pt x="150" y="8"/>
                  </a:moveTo>
                  <a:cubicBezTo>
                    <a:pt x="150" y="7"/>
                    <a:pt x="151" y="5"/>
                    <a:pt x="152" y="5"/>
                  </a:cubicBezTo>
                  <a:cubicBezTo>
                    <a:pt x="152" y="5"/>
                    <a:pt x="152" y="5"/>
                    <a:pt x="152" y="5"/>
                  </a:cubicBezTo>
                  <a:cubicBezTo>
                    <a:pt x="153" y="5"/>
                    <a:pt x="154" y="6"/>
                    <a:pt x="154" y="7"/>
                  </a:cubicBezTo>
                  <a:cubicBezTo>
                    <a:pt x="154" y="7"/>
                    <a:pt x="154" y="7"/>
                    <a:pt x="154" y="7"/>
                  </a:cubicBezTo>
                  <a:cubicBezTo>
                    <a:pt x="155" y="8"/>
                    <a:pt x="154" y="9"/>
                    <a:pt x="153" y="9"/>
                  </a:cubicBezTo>
                  <a:cubicBezTo>
                    <a:pt x="153" y="9"/>
                    <a:pt x="153" y="9"/>
                    <a:pt x="153" y="9"/>
                  </a:cubicBezTo>
                  <a:cubicBezTo>
                    <a:pt x="153" y="9"/>
                    <a:pt x="152" y="9"/>
                    <a:pt x="152" y="9"/>
                  </a:cubicBezTo>
                  <a:cubicBezTo>
                    <a:pt x="152" y="9"/>
                    <a:pt x="152" y="9"/>
                    <a:pt x="152" y="9"/>
                  </a:cubicBezTo>
                  <a:cubicBezTo>
                    <a:pt x="151" y="9"/>
                    <a:pt x="150" y="9"/>
                    <a:pt x="150" y="8"/>
                  </a:cubicBezTo>
                  <a:close/>
                  <a:moveTo>
                    <a:pt x="231" y="8"/>
                  </a:moveTo>
                  <a:cubicBezTo>
                    <a:pt x="231" y="8"/>
                    <a:pt x="231" y="8"/>
                    <a:pt x="231" y="8"/>
                  </a:cubicBezTo>
                  <a:cubicBezTo>
                    <a:pt x="230" y="8"/>
                    <a:pt x="229" y="7"/>
                    <a:pt x="229" y="5"/>
                  </a:cubicBezTo>
                  <a:cubicBezTo>
                    <a:pt x="229" y="5"/>
                    <a:pt x="229" y="5"/>
                    <a:pt x="229" y="5"/>
                  </a:cubicBezTo>
                  <a:cubicBezTo>
                    <a:pt x="229" y="4"/>
                    <a:pt x="230" y="4"/>
                    <a:pt x="232" y="4"/>
                  </a:cubicBezTo>
                  <a:cubicBezTo>
                    <a:pt x="232" y="4"/>
                    <a:pt x="232" y="4"/>
                    <a:pt x="232" y="4"/>
                  </a:cubicBezTo>
                  <a:cubicBezTo>
                    <a:pt x="233" y="4"/>
                    <a:pt x="233" y="5"/>
                    <a:pt x="233" y="6"/>
                  </a:cubicBezTo>
                  <a:cubicBezTo>
                    <a:pt x="233" y="6"/>
                    <a:pt x="233" y="6"/>
                    <a:pt x="233" y="6"/>
                  </a:cubicBezTo>
                  <a:cubicBezTo>
                    <a:pt x="233" y="7"/>
                    <a:pt x="232" y="8"/>
                    <a:pt x="231" y="8"/>
                  </a:cubicBezTo>
                  <a:cubicBezTo>
                    <a:pt x="231" y="8"/>
                    <a:pt x="231" y="8"/>
                    <a:pt x="231" y="8"/>
                  </a:cubicBezTo>
                  <a:cubicBezTo>
                    <a:pt x="231" y="8"/>
                    <a:pt x="231" y="8"/>
                    <a:pt x="231" y="8"/>
                  </a:cubicBezTo>
                  <a:close/>
                  <a:moveTo>
                    <a:pt x="157" y="6"/>
                  </a:moveTo>
                  <a:cubicBezTo>
                    <a:pt x="157" y="5"/>
                    <a:pt x="158" y="4"/>
                    <a:pt x="159" y="4"/>
                  </a:cubicBezTo>
                  <a:cubicBezTo>
                    <a:pt x="159" y="4"/>
                    <a:pt x="159" y="4"/>
                    <a:pt x="159" y="4"/>
                  </a:cubicBezTo>
                  <a:cubicBezTo>
                    <a:pt x="160" y="3"/>
                    <a:pt x="161" y="4"/>
                    <a:pt x="161" y="5"/>
                  </a:cubicBezTo>
                  <a:cubicBezTo>
                    <a:pt x="161" y="5"/>
                    <a:pt x="161" y="5"/>
                    <a:pt x="161" y="5"/>
                  </a:cubicBezTo>
                  <a:cubicBezTo>
                    <a:pt x="162" y="7"/>
                    <a:pt x="161" y="8"/>
                    <a:pt x="160" y="8"/>
                  </a:cubicBezTo>
                  <a:cubicBezTo>
                    <a:pt x="160" y="8"/>
                    <a:pt x="160" y="8"/>
                    <a:pt x="160" y="8"/>
                  </a:cubicBezTo>
                  <a:cubicBezTo>
                    <a:pt x="160" y="8"/>
                    <a:pt x="159" y="8"/>
                    <a:pt x="159" y="8"/>
                  </a:cubicBezTo>
                  <a:cubicBezTo>
                    <a:pt x="159" y="8"/>
                    <a:pt x="159" y="8"/>
                    <a:pt x="159" y="8"/>
                  </a:cubicBezTo>
                  <a:cubicBezTo>
                    <a:pt x="158" y="8"/>
                    <a:pt x="157" y="7"/>
                    <a:pt x="157" y="6"/>
                  </a:cubicBezTo>
                  <a:close/>
                  <a:moveTo>
                    <a:pt x="224" y="7"/>
                  </a:moveTo>
                  <a:cubicBezTo>
                    <a:pt x="224" y="7"/>
                    <a:pt x="224" y="7"/>
                    <a:pt x="224" y="7"/>
                  </a:cubicBezTo>
                  <a:cubicBezTo>
                    <a:pt x="223" y="7"/>
                    <a:pt x="222" y="5"/>
                    <a:pt x="222" y="4"/>
                  </a:cubicBezTo>
                  <a:cubicBezTo>
                    <a:pt x="222" y="4"/>
                    <a:pt x="222" y="4"/>
                    <a:pt x="222" y="4"/>
                  </a:cubicBezTo>
                  <a:cubicBezTo>
                    <a:pt x="222" y="3"/>
                    <a:pt x="223" y="2"/>
                    <a:pt x="224" y="3"/>
                  </a:cubicBezTo>
                  <a:cubicBezTo>
                    <a:pt x="224" y="3"/>
                    <a:pt x="224" y="3"/>
                    <a:pt x="224" y="3"/>
                  </a:cubicBezTo>
                  <a:cubicBezTo>
                    <a:pt x="224" y="3"/>
                    <a:pt x="224" y="3"/>
                    <a:pt x="224" y="3"/>
                  </a:cubicBezTo>
                  <a:cubicBezTo>
                    <a:pt x="224" y="3"/>
                    <a:pt x="224" y="3"/>
                    <a:pt x="224" y="3"/>
                  </a:cubicBezTo>
                  <a:cubicBezTo>
                    <a:pt x="225" y="3"/>
                    <a:pt x="226" y="4"/>
                    <a:pt x="226" y="5"/>
                  </a:cubicBezTo>
                  <a:cubicBezTo>
                    <a:pt x="226" y="5"/>
                    <a:pt x="226" y="5"/>
                    <a:pt x="226" y="5"/>
                  </a:cubicBezTo>
                  <a:cubicBezTo>
                    <a:pt x="226" y="6"/>
                    <a:pt x="225" y="7"/>
                    <a:pt x="224" y="7"/>
                  </a:cubicBezTo>
                  <a:cubicBezTo>
                    <a:pt x="224" y="7"/>
                    <a:pt x="224" y="7"/>
                    <a:pt x="224" y="7"/>
                  </a:cubicBezTo>
                  <a:cubicBezTo>
                    <a:pt x="224" y="7"/>
                    <a:pt x="224" y="7"/>
                    <a:pt x="224" y="7"/>
                  </a:cubicBezTo>
                  <a:close/>
                  <a:moveTo>
                    <a:pt x="164" y="5"/>
                  </a:moveTo>
                  <a:cubicBezTo>
                    <a:pt x="164" y="4"/>
                    <a:pt x="165" y="3"/>
                    <a:pt x="166" y="2"/>
                  </a:cubicBezTo>
                  <a:cubicBezTo>
                    <a:pt x="166" y="2"/>
                    <a:pt x="166" y="2"/>
                    <a:pt x="166" y="2"/>
                  </a:cubicBezTo>
                  <a:cubicBezTo>
                    <a:pt x="167" y="2"/>
                    <a:pt x="168" y="3"/>
                    <a:pt x="169" y="4"/>
                  </a:cubicBezTo>
                  <a:cubicBezTo>
                    <a:pt x="169" y="4"/>
                    <a:pt x="169" y="4"/>
                    <a:pt x="169" y="4"/>
                  </a:cubicBezTo>
                  <a:cubicBezTo>
                    <a:pt x="169" y="5"/>
                    <a:pt x="168" y="7"/>
                    <a:pt x="167" y="7"/>
                  </a:cubicBezTo>
                  <a:cubicBezTo>
                    <a:pt x="167" y="7"/>
                    <a:pt x="167" y="7"/>
                    <a:pt x="167" y="7"/>
                  </a:cubicBezTo>
                  <a:cubicBezTo>
                    <a:pt x="167" y="7"/>
                    <a:pt x="167" y="7"/>
                    <a:pt x="166" y="7"/>
                  </a:cubicBezTo>
                  <a:cubicBezTo>
                    <a:pt x="166" y="7"/>
                    <a:pt x="166" y="7"/>
                    <a:pt x="166" y="7"/>
                  </a:cubicBezTo>
                  <a:cubicBezTo>
                    <a:pt x="165" y="7"/>
                    <a:pt x="165" y="6"/>
                    <a:pt x="164" y="5"/>
                  </a:cubicBezTo>
                  <a:close/>
                  <a:moveTo>
                    <a:pt x="217" y="6"/>
                  </a:moveTo>
                  <a:cubicBezTo>
                    <a:pt x="215" y="6"/>
                    <a:pt x="215" y="5"/>
                    <a:pt x="215" y="3"/>
                  </a:cubicBezTo>
                  <a:cubicBezTo>
                    <a:pt x="215" y="3"/>
                    <a:pt x="215" y="3"/>
                    <a:pt x="215" y="3"/>
                  </a:cubicBezTo>
                  <a:cubicBezTo>
                    <a:pt x="215" y="2"/>
                    <a:pt x="216" y="1"/>
                    <a:pt x="217" y="2"/>
                  </a:cubicBezTo>
                  <a:cubicBezTo>
                    <a:pt x="217" y="2"/>
                    <a:pt x="217" y="2"/>
                    <a:pt x="217" y="2"/>
                  </a:cubicBezTo>
                  <a:cubicBezTo>
                    <a:pt x="218" y="2"/>
                    <a:pt x="219" y="3"/>
                    <a:pt x="219" y="4"/>
                  </a:cubicBezTo>
                  <a:cubicBezTo>
                    <a:pt x="219" y="4"/>
                    <a:pt x="219" y="4"/>
                    <a:pt x="219" y="4"/>
                  </a:cubicBezTo>
                  <a:cubicBezTo>
                    <a:pt x="219" y="5"/>
                    <a:pt x="218" y="6"/>
                    <a:pt x="217" y="6"/>
                  </a:cubicBezTo>
                  <a:cubicBezTo>
                    <a:pt x="217" y="6"/>
                    <a:pt x="217" y="6"/>
                    <a:pt x="217" y="6"/>
                  </a:cubicBezTo>
                  <a:cubicBezTo>
                    <a:pt x="217" y="6"/>
                    <a:pt x="217" y="6"/>
                    <a:pt x="217" y="6"/>
                  </a:cubicBezTo>
                  <a:close/>
                  <a:moveTo>
                    <a:pt x="172" y="4"/>
                  </a:moveTo>
                  <a:cubicBezTo>
                    <a:pt x="171" y="3"/>
                    <a:pt x="172" y="2"/>
                    <a:pt x="173" y="2"/>
                  </a:cubicBezTo>
                  <a:cubicBezTo>
                    <a:pt x="173" y="2"/>
                    <a:pt x="173" y="2"/>
                    <a:pt x="173" y="2"/>
                  </a:cubicBezTo>
                  <a:cubicBezTo>
                    <a:pt x="175" y="1"/>
                    <a:pt x="176" y="2"/>
                    <a:pt x="176" y="3"/>
                  </a:cubicBezTo>
                  <a:cubicBezTo>
                    <a:pt x="176" y="3"/>
                    <a:pt x="176" y="3"/>
                    <a:pt x="176" y="3"/>
                  </a:cubicBezTo>
                  <a:cubicBezTo>
                    <a:pt x="176" y="5"/>
                    <a:pt x="175" y="6"/>
                    <a:pt x="174" y="6"/>
                  </a:cubicBezTo>
                  <a:cubicBezTo>
                    <a:pt x="174" y="6"/>
                    <a:pt x="174" y="6"/>
                    <a:pt x="174" y="6"/>
                  </a:cubicBezTo>
                  <a:cubicBezTo>
                    <a:pt x="174" y="6"/>
                    <a:pt x="174" y="6"/>
                    <a:pt x="174" y="6"/>
                  </a:cubicBezTo>
                  <a:cubicBezTo>
                    <a:pt x="174" y="6"/>
                    <a:pt x="174" y="6"/>
                    <a:pt x="174" y="6"/>
                  </a:cubicBezTo>
                  <a:cubicBezTo>
                    <a:pt x="173" y="6"/>
                    <a:pt x="172" y="5"/>
                    <a:pt x="172" y="4"/>
                  </a:cubicBezTo>
                  <a:close/>
                  <a:moveTo>
                    <a:pt x="210" y="5"/>
                  </a:moveTo>
                  <a:cubicBezTo>
                    <a:pt x="208" y="5"/>
                    <a:pt x="207" y="4"/>
                    <a:pt x="208" y="3"/>
                  </a:cubicBezTo>
                  <a:cubicBezTo>
                    <a:pt x="208" y="3"/>
                    <a:pt x="208" y="3"/>
                    <a:pt x="208" y="3"/>
                  </a:cubicBezTo>
                  <a:cubicBezTo>
                    <a:pt x="208" y="2"/>
                    <a:pt x="209" y="1"/>
                    <a:pt x="210" y="1"/>
                  </a:cubicBezTo>
                  <a:cubicBezTo>
                    <a:pt x="210" y="1"/>
                    <a:pt x="210" y="1"/>
                    <a:pt x="210" y="1"/>
                  </a:cubicBezTo>
                  <a:cubicBezTo>
                    <a:pt x="210" y="1"/>
                    <a:pt x="210" y="1"/>
                    <a:pt x="210" y="1"/>
                  </a:cubicBezTo>
                  <a:cubicBezTo>
                    <a:pt x="210" y="1"/>
                    <a:pt x="210" y="1"/>
                    <a:pt x="210" y="1"/>
                  </a:cubicBezTo>
                  <a:cubicBezTo>
                    <a:pt x="211" y="1"/>
                    <a:pt x="212" y="2"/>
                    <a:pt x="212" y="3"/>
                  </a:cubicBezTo>
                  <a:cubicBezTo>
                    <a:pt x="212" y="3"/>
                    <a:pt x="212" y="3"/>
                    <a:pt x="212" y="3"/>
                  </a:cubicBezTo>
                  <a:cubicBezTo>
                    <a:pt x="212" y="4"/>
                    <a:pt x="211" y="5"/>
                    <a:pt x="210" y="5"/>
                  </a:cubicBezTo>
                  <a:cubicBezTo>
                    <a:pt x="210" y="5"/>
                    <a:pt x="210" y="5"/>
                    <a:pt x="210" y="5"/>
                  </a:cubicBezTo>
                  <a:cubicBezTo>
                    <a:pt x="210" y="5"/>
                    <a:pt x="210" y="5"/>
                    <a:pt x="210" y="5"/>
                  </a:cubicBezTo>
                  <a:close/>
                  <a:moveTo>
                    <a:pt x="179" y="3"/>
                  </a:moveTo>
                  <a:cubicBezTo>
                    <a:pt x="179" y="2"/>
                    <a:pt x="179" y="1"/>
                    <a:pt x="181" y="1"/>
                  </a:cubicBezTo>
                  <a:cubicBezTo>
                    <a:pt x="181" y="1"/>
                    <a:pt x="181" y="1"/>
                    <a:pt x="181" y="1"/>
                  </a:cubicBezTo>
                  <a:cubicBezTo>
                    <a:pt x="182" y="1"/>
                    <a:pt x="183" y="2"/>
                    <a:pt x="183" y="3"/>
                  </a:cubicBezTo>
                  <a:cubicBezTo>
                    <a:pt x="183" y="3"/>
                    <a:pt x="183" y="3"/>
                    <a:pt x="183" y="3"/>
                  </a:cubicBezTo>
                  <a:cubicBezTo>
                    <a:pt x="183" y="4"/>
                    <a:pt x="182" y="5"/>
                    <a:pt x="181" y="5"/>
                  </a:cubicBezTo>
                  <a:cubicBezTo>
                    <a:pt x="181" y="5"/>
                    <a:pt x="181" y="5"/>
                    <a:pt x="181" y="5"/>
                  </a:cubicBezTo>
                  <a:cubicBezTo>
                    <a:pt x="181" y="5"/>
                    <a:pt x="181" y="5"/>
                    <a:pt x="181" y="5"/>
                  </a:cubicBezTo>
                  <a:cubicBezTo>
                    <a:pt x="181" y="5"/>
                    <a:pt x="181" y="5"/>
                    <a:pt x="181" y="5"/>
                  </a:cubicBezTo>
                  <a:cubicBezTo>
                    <a:pt x="180" y="5"/>
                    <a:pt x="179" y="4"/>
                    <a:pt x="179" y="3"/>
                  </a:cubicBezTo>
                  <a:close/>
                  <a:moveTo>
                    <a:pt x="202" y="5"/>
                  </a:moveTo>
                  <a:cubicBezTo>
                    <a:pt x="201" y="5"/>
                    <a:pt x="200" y="4"/>
                    <a:pt x="200" y="3"/>
                  </a:cubicBezTo>
                  <a:cubicBezTo>
                    <a:pt x="200" y="3"/>
                    <a:pt x="200" y="3"/>
                    <a:pt x="200" y="3"/>
                  </a:cubicBezTo>
                  <a:cubicBezTo>
                    <a:pt x="200" y="1"/>
                    <a:pt x="201" y="0"/>
                    <a:pt x="203" y="0"/>
                  </a:cubicBezTo>
                  <a:cubicBezTo>
                    <a:pt x="203" y="0"/>
                    <a:pt x="203" y="0"/>
                    <a:pt x="203" y="0"/>
                  </a:cubicBezTo>
                  <a:cubicBezTo>
                    <a:pt x="203" y="0"/>
                    <a:pt x="203" y="0"/>
                    <a:pt x="203" y="1"/>
                  </a:cubicBezTo>
                  <a:cubicBezTo>
                    <a:pt x="203" y="1"/>
                    <a:pt x="203" y="1"/>
                    <a:pt x="203" y="1"/>
                  </a:cubicBezTo>
                  <a:cubicBezTo>
                    <a:pt x="204" y="1"/>
                    <a:pt x="205" y="2"/>
                    <a:pt x="205" y="3"/>
                  </a:cubicBezTo>
                  <a:cubicBezTo>
                    <a:pt x="205" y="3"/>
                    <a:pt x="205" y="3"/>
                    <a:pt x="205" y="3"/>
                  </a:cubicBezTo>
                  <a:cubicBezTo>
                    <a:pt x="205" y="4"/>
                    <a:pt x="204" y="5"/>
                    <a:pt x="202" y="5"/>
                  </a:cubicBezTo>
                  <a:cubicBezTo>
                    <a:pt x="202" y="5"/>
                    <a:pt x="202" y="5"/>
                    <a:pt x="202" y="5"/>
                  </a:cubicBezTo>
                  <a:cubicBezTo>
                    <a:pt x="202" y="5"/>
                    <a:pt x="202" y="5"/>
                    <a:pt x="202" y="5"/>
                  </a:cubicBezTo>
                  <a:close/>
                  <a:moveTo>
                    <a:pt x="186" y="3"/>
                  </a:moveTo>
                  <a:cubicBezTo>
                    <a:pt x="186" y="2"/>
                    <a:pt x="187" y="1"/>
                    <a:pt x="188" y="0"/>
                  </a:cubicBezTo>
                  <a:cubicBezTo>
                    <a:pt x="188" y="0"/>
                    <a:pt x="188" y="0"/>
                    <a:pt x="188" y="0"/>
                  </a:cubicBezTo>
                  <a:cubicBezTo>
                    <a:pt x="189" y="0"/>
                    <a:pt x="190" y="1"/>
                    <a:pt x="190" y="3"/>
                  </a:cubicBezTo>
                  <a:cubicBezTo>
                    <a:pt x="190" y="3"/>
                    <a:pt x="190" y="3"/>
                    <a:pt x="190" y="3"/>
                  </a:cubicBezTo>
                  <a:cubicBezTo>
                    <a:pt x="190" y="4"/>
                    <a:pt x="189" y="5"/>
                    <a:pt x="188" y="5"/>
                  </a:cubicBezTo>
                  <a:cubicBezTo>
                    <a:pt x="188" y="5"/>
                    <a:pt x="188" y="5"/>
                    <a:pt x="188" y="5"/>
                  </a:cubicBezTo>
                  <a:cubicBezTo>
                    <a:pt x="188" y="5"/>
                    <a:pt x="188" y="5"/>
                    <a:pt x="188" y="5"/>
                  </a:cubicBezTo>
                  <a:cubicBezTo>
                    <a:pt x="188" y="5"/>
                    <a:pt x="188" y="5"/>
                    <a:pt x="188" y="5"/>
                  </a:cubicBezTo>
                  <a:cubicBezTo>
                    <a:pt x="187" y="5"/>
                    <a:pt x="186" y="4"/>
                    <a:pt x="186" y="3"/>
                  </a:cubicBezTo>
                  <a:close/>
                  <a:moveTo>
                    <a:pt x="195" y="5"/>
                  </a:moveTo>
                  <a:cubicBezTo>
                    <a:pt x="195" y="5"/>
                    <a:pt x="195" y="5"/>
                    <a:pt x="195" y="5"/>
                  </a:cubicBezTo>
                  <a:cubicBezTo>
                    <a:pt x="195" y="5"/>
                    <a:pt x="195" y="5"/>
                    <a:pt x="195" y="5"/>
                  </a:cubicBezTo>
                  <a:cubicBezTo>
                    <a:pt x="195" y="5"/>
                    <a:pt x="195" y="5"/>
                    <a:pt x="195" y="5"/>
                  </a:cubicBezTo>
                  <a:close/>
                  <a:moveTo>
                    <a:pt x="193" y="2"/>
                  </a:moveTo>
                  <a:cubicBezTo>
                    <a:pt x="193" y="1"/>
                    <a:pt x="194" y="0"/>
                    <a:pt x="195" y="0"/>
                  </a:cubicBezTo>
                  <a:cubicBezTo>
                    <a:pt x="195" y="0"/>
                    <a:pt x="195" y="0"/>
                    <a:pt x="195" y="0"/>
                  </a:cubicBezTo>
                  <a:cubicBezTo>
                    <a:pt x="196" y="0"/>
                    <a:pt x="197" y="1"/>
                    <a:pt x="197" y="2"/>
                  </a:cubicBezTo>
                  <a:cubicBezTo>
                    <a:pt x="197" y="2"/>
                    <a:pt x="197" y="2"/>
                    <a:pt x="197" y="2"/>
                  </a:cubicBezTo>
                  <a:cubicBezTo>
                    <a:pt x="197" y="4"/>
                    <a:pt x="196" y="5"/>
                    <a:pt x="195" y="5"/>
                  </a:cubicBezTo>
                  <a:cubicBezTo>
                    <a:pt x="195" y="5"/>
                    <a:pt x="195" y="5"/>
                    <a:pt x="195" y="5"/>
                  </a:cubicBezTo>
                  <a:cubicBezTo>
                    <a:pt x="194" y="5"/>
                    <a:pt x="193" y="4"/>
                    <a:pt x="193" y="2"/>
                  </a:cubicBezTo>
                  <a:close/>
                </a:path>
              </a:pathLst>
            </a:custGeom>
            <a:solidFill>
              <a:srgbClr val="F4EDE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2325" name="组合 47"/>
            <p:cNvGrpSpPr/>
            <p:nvPr/>
          </p:nvGrpSpPr>
          <p:grpSpPr bwMode="auto">
            <a:xfrm>
              <a:off x="374268" y="428729"/>
              <a:ext cx="2467358" cy="2338363"/>
              <a:chOff x="0" y="0"/>
              <a:chExt cx="1427163" cy="1352550"/>
            </a:xfrm>
          </p:grpSpPr>
          <p:sp>
            <p:nvSpPr>
              <p:cNvPr id="12326" name="Freeform 58"/>
              <p:cNvSpPr>
                <a:spLocks noChangeArrowheads="1"/>
              </p:cNvSpPr>
              <p:nvPr/>
            </p:nvSpPr>
            <p:spPr bwMode="auto">
              <a:xfrm>
                <a:off x="0" y="0"/>
                <a:ext cx="1427163" cy="1352550"/>
              </a:xfrm>
              <a:custGeom>
                <a:avLst/>
                <a:gdLst>
                  <a:gd name="T0" fmla="*/ 696510 w 209"/>
                  <a:gd name="T1" fmla="*/ 1352550 h 197"/>
                  <a:gd name="T2" fmla="*/ 573597 w 209"/>
                  <a:gd name="T3" fmla="*/ 1345684 h 197"/>
                  <a:gd name="T4" fmla="*/ 143399 w 209"/>
                  <a:gd name="T5" fmla="*/ 1064189 h 197"/>
                  <a:gd name="T6" fmla="*/ 34143 w 209"/>
                  <a:gd name="T7" fmla="*/ 556125 h 197"/>
                  <a:gd name="T8" fmla="*/ 696510 w 209"/>
                  <a:gd name="T9" fmla="*/ 0 h 197"/>
                  <a:gd name="T10" fmla="*/ 819424 w 209"/>
                  <a:gd name="T11" fmla="*/ 6866 h 197"/>
                  <a:gd name="T12" fmla="*/ 1358878 w 209"/>
                  <a:gd name="T13" fmla="*/ 796425 h 197"/>
                  <a:gd name="T14" fmla="*/ 696510 w 209"/>
                  <a:gd name="T15" fmla="*/ 1352550 h 19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97"/>
                  <a:gd name="T26" fmla="*/ 209 w 20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97">
                    <a:moveTo>
                      <a:pt x="102" y="197"/>
                    </a:moveTo>
                    <a:cubicBezTo>
                      <a:pt x="96" y="197"/>
                      <a:pt x="90" y="197"/>
                      <a:pt x="84" y="196"/>
                    </a:cubicBezTo>
                    <a:cubicBezTo>
                      <a:pt x="58" y="191"/>
                      <a:pt x="36" y="176"/>
                      <a:pt x="21" y="155"/>
                    </a:cubicBezTo>
                    <a:cubicBezTo>
                      <a:pt x="6" y="133"/>
                      <a:pt x="0" y="107"/>
                      <a:pt x="5" y="81"/>
                    </a:cubicBezTo>
                    <a:cubicBezTo>
                      <a:pt x="14" y="34"/>
                      <a:pt x="54" y="0"/>
                      <a:pt x="102" y="0"/>
                    </a:cubicBezTo>
                    <a:cubicBezTo>
                      <a:pt x="108" y="0"/>
                      <a:pt x="114" y="0"/>
                      <a:pt x="120" y="1"/>
                    </a:cubicBezTo>
                    <a:cubicBezTo>
                      <a:pt x="173" y="11"/>
                      <a:pt x="209" y="63"/>
                      <a:pt x="199" y="116"/>
                    </a:cubicBezTo>
                    <a:cubicBezTo>
                      <a:pt x="191" y="163"/>
                      <a:pt x="150" y="197"/>
                      <a:pt x="102" y="197"/>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27" name="Freeform 61"/>
              <p:cNvSpPr>
                <a:spLocks noEditPoints="1" noChangeArrowheads="1"/>
              </p:cNvSpPr>
              <p:nvPr/>
            </p:nvSpPr>
            <p:spPr bwMode="auto">
              <a:xfrm>
                <a:off x="95250" y="88900"/>
                <a:ext cx="1230313" cy="1174750"/>
              </a:xfrm>
              <a:custGeom>
                <a:avLst/>
                <a:gdLst>
                  <a:gd name="T0" fmla="*/ 704012 w 180"/>
                  <a:gd name="T1" fmla="*/ 13740 h 171"/>
                  <a:gd name="T2" fmla="*/ 601486 w 180"/>
                  <a:gd name="T3" fmla="*/ 0 h 171"/>
                  <a:gd name="T4" fmla="*/ 27340 w 180"/>
                  <a:gd name="T5" fmla="*/ 480892 h 171"/>
                  <a:gd name="T6" fmla="*/ 123031 w 180"/>
                  <a:gd name="T7" fmla="*/ 920564 h 171"/>
                  <a:gd name="T8" fmla="*/ 498960 w 180"/>
                  <a:gd name="T9" fmla="*/ 1161010 h 171"/>
                  <a:gd name="T10" fmla="*/ 601486 w 180"/>
                  <a:gd name="T11" fmla="*/ 1174750 h 171"/>
                  <a:gd name="T12" fmla="*/ 1175632 w 180"/>
                  <a:gd name="T13" fmla="*/ 693858 h 171"/>
                  <a:gd name="T14" fmla="*/ 704012 w 180"/>
                  <a:gd name="T15" fmla="*/ 13740 h 171"/>
                  <a:gd name="T16" fmla="*/ 1155127 w 180"/>
                  <a:gd name="T17" fmla="*/ 686988 h 171"/>
                  <a:gd name="T18" fmla="*/ 601486 w 180"/>
                  <a:gd name="T19" fmla="*/ 1147270 h 171"/>
                  <a:gd name="T20" fmla="*/ 498960 w 180"/>
                  <a:gd name="T21" fmla="*/ 1140401 h 171"/>
                  <a:gd name="T22" fmla="*/ 143537 w 180"/>
                  <a:gd name="T23" fmla="*/ 906825 h 171"/>
                  <a:gd name="T24" fmla="*/ 54681 w 180"/>
                  <a:gd name="T25" fmla="*/ 487762 h 171"/>
                  <a:gd name="T26" fmla="*/ 601486 w 180"/>
                  <a:gd name="T27" fmla="*/ 27480 h 171"/>
                  <a:gd name="T28" fmla="*/ 704012 w 180"/>
                  <a:gd name="T29" fmla="*/ 34349 h 171"/>
                  <a:gd name="T30" fmla="*/ 1155127 w 180"/>
                  <a:gd name="T31" fmla="*/ 686988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171"/>
                  <a:gd name="T50" fmla="*/ 180 w 18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171">
                    <a:moveTo>
                      <a:pt x="103" y="2"/>
                    </a:moveTo>
                    <a:cubicBezTo>
                      <a:pt x="98" y="1"/>
                      <a:pt x="93" y="0"/>
                      <a:pt x="88" y="0"/>
                    </a:cubicBezTo>
                    <a:cubicBezTo>
                      <a:pt x="47" y="0"/>
                      <a:pt x="12" y="30"/>
                      <a:pt x="4" y="70"/>
                    </a:cubicBezTo>
                    <a:cubicBezTo>
                      <a:pt x="0" y="92"/>
                      <a:pt x="5" y="115"/>
                      <a:pt x="18" y="134"/>
                    </a:cubicBezTo>
                    <a:cubicBezTo>
                      <a:pt x="31" y="152"/>
                      <a:pt x="50" y="165"/>
                      <a:pt x="73" y="169"/>
                    </a:cubicBezTo>
                    <a:cubicBezTo>
                      <a:pt x="78" y="170"/>
                      <a:pt x="83" y="171"/>
                      <a:pt x="88" y="171"/>
                    </a:cubicBezTo>
                    <a:cubicBezTo>
                      <a:pt x="129" y="171"/>
                      <a:pt x="164" y="141"/>
                      <a:pt x="172" y="101"/>
                    </a:cubicBezTo>
                    <a:cubicBezTo>
                      <a:pt x="180" y="55"/>
                      <a:pt x="150" y="10"/>
                      <a:pt x="103" y="2"/>
                    </a:cubicBezTo>
                    <a:close/>
                    <a:moveTo>
                      <a:pt x="169" y="100"/>
                    </a:moveTo>
                    <a:cubicBezTo>
                      <a:pt x="161" y="139"/>
                      <a:pt x="128" y="167"/>
                      <a:pt x="88" y="167"/>
                    </a:cubicBezTo>
                    <a:cubicBezTo>
                      <a:pt x="83" y="167"/>
                      <a:pt x="78" y="167"/>
                      <a:pt x="73" y="166"/>
                    </a:cubicBezTo>
                    <a:cubicBezTo>
                      <a:pt x="52" y="162"/>
                      <a:pt x="33" y="150"/>
                      <a:pt x="21" y="132"/>
                    </a:cubicBezTo>
                    <a:cubicBezTo>
                      <a:pt x="8" y="114"/>
                      <a:pt x="4" y="92"/>
                      <a:pt x="8" y="71"/>
                    </a:cubicBezTo>
                    <a:cubicBezTo>
                      <a:pt x="15" y="32"/>
                      <a:pt x="49" y="4"/>
                      <a:pt x="88" y="4"/>
                    </a:cubicBezTo>
                    <a:cubicBezTo>
                      <a:pt x="93" y="4"/>
                      <a:pt x="98" y="4"/>
                      <a:pt x="103" y="5"/>
                    </a:cubicBezTo>
                    <a:cubicBezTo>
                      <a:pt x="147" y="13"/>
                      <a:pt x="177" y="56"/>
                      <a:pt x="169" y="100"/>
                    </a:cubicBezTo>
                    <a:close/>
                  </a:path>
                </a:pathLst>
              </a:custGeom>
              <a:solidFill>
                <a:srgbClr val="F2EED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sp>
        <p:nvSpPr>
          <p:cNvPr id="12320" name="文本框 50"/>
          <p:cNvSpPr>
            <a:spLocks noChangeArrowheads="1"/>
          </p:cNvSpPr>
          <p:nvPr/>
        </p:nvSpPr>
        <p:spPr bwMode="auto">
          <a:xfrm>
            <a:off x="419100" y="69850"/>
            <a:ext cx="658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6000" b="1">
              <a:solidFill>
                <a:srgbClr val="30586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2480</Words>
  <Application>Microsoft Office PowerPoint</Application>
  <PresentationFormat>宽屏</PresentationFormat>
  <Paragraphs>206</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华文细黑</vt:lpstr>
      <vt:lpstr>宋体</vt:lpstr>
      <vt:lpstr>微软雅黑</vt:lpstr>
      <vt:lpstr>Arial</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28</cp:revision>
  <dcterms:created xsi:type="dcterms:W3CDTF">2015-07-19T07:21:00Z</dcterms:created>
  <dcterms:modified xsi:type="dcterms:W3CDTF">2021-01-06T04:01:26Z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