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30.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3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7"/>
  </p:notesMasterIdLst>
  <p:handoutMasterIdLst>
    <p:handoutMasterId r:id="rId28"/>
  </p:handoutMasterIdLst>
  <p:sldIdLst>
    <p:sldId id="2901" r:id="rId2"/>
    <p:sldId id="2902" r:id="rId3"/>
    <p:sldId id="3098" r:id="rId4"/>
    <p:sldId id="3111" r:id="rId5"/>
    <p:sldId id="3106" r:id="rId6"/>
    <p:sldId id="3103" r:id="rId7"/>
    <p:sldId id="3104" r:id="rId8"/>
    <p:sldId id="3105" r:id="rId9"/>
    <p:sldId id="3089" r:id="rId10"/>
    <p:sldId id="3099" r:id="rId11"/>
    <p:sldId id="3080" r:id="rId12"/>
    <p:sldId id="3092" r:id="rId13"/>
    <p:sldId id="3107" r:id="rId14"/>
    <p:sldId id="3090" r:id="rId15"/>
    <p:sldId id="3100" r:id="rId16"/>
    <p:sldId id="3108" r:id="rId17"/>
    <p:sldId id="3109" r:id="rId18"/>
    <p:sldId id="3110" r:id="rId19"/>
    <p:sldId id="3087" r:id="rId20"/>
    <p:sldId id="3101" r:id="rId21"/>
    <p:sldId id="3094" r:id="rId22"/>
    <p:sldId id="3097" r:id="rId23"/>
    <p:sldId id="3085" r:id="rId24"/>
    <p:sldId id="3102" r:id="rId25"/>
    <p:sldId id="3112" r:id="rId26"/>
  </p:sldIdLst>
  <p:sldSz cx="12858750" cy="7232650"/>
  <p:notesSz cx="6858000" cy="9144000"/>
  <p:custDataLst>
    <p:tags r:id="rId29"/>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78">
          <p15:clr>
            <a:srgbClr val="A4A3A4"/>
          </p15:clr>
        </p15:guide>
        <p15:guide id="2" pos="405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E"/>
    <a:srgbClr val="4F7CFC"/>
    <a:srgbClr val="318D09"/>
    <a:srgbClr val="4DB0A3"/>
    <a:srgbClr val="45A9FE"/>
    <a:srgbClr val="76B755"/>
    <a:srgbClr val="67A747"/>
    <a:srgbClr val="6BAC4A"/>
    <a:srgbClr val="2F9222"/>
    <a:srgbClr val="61A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5317" autoAdjust="0"/>
  </p:normalViewPr>
  <p:slideViewPr>
    <p:cSldViewPr>
      <p:cViewPr varScale="1">
        <p:scale>
          <a:sx n="56" d="100"/>
          <a:sy n="56" d="100"/>
        </p:scale>
        <p:origin x="318" y="78"/>
      </p:cViewPr>
      <p:guideLst>
        <p:guide orient="horz" pos="2278"/>
        <p:guide pos="4050"/>
      </p:guideLst>
    </p:cSldViewPr>
  </p:slideViewPr>
  <p:outlineViewPr>
    <p:cViewPr>
      <p:scale>
        <a:sx n="100" d="100"/>
        <a:sy n="100" d="100"/>
      </p:scale>
      <p:origin x="0" y="-20556"/>
    </p:cViewPr>
  </p:outlineViewPr>
  <p:notesTextViewPr>
    <p:cViewPr>
      <p:scale>
        <a:sx n="1" d="1"/>
        <a:sy n="1" d="1"/>
      </p:scale>
      <p:origin x="0" y="0"/>
    </p:cViewPr>
  </p:notesTextViewPr>
  <p:sorterViewPr>
    <p:cViewPr>
      <p:scale>
        <a:sx n="50" d="100"/>
        <a:sy n="50"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35566BB-1B6A-4A20-9379-D11DAD0DEBFD}" type="doc">
      <dgm:prSet loTypeId="urn:microsoft.com/office/officeart/2008/layout/VerticalCurvedList#1" loCatId="list" qsTypeId="urn:microsoft.com/office/officeart/2005/8/quickstyle/simple1#1" qsCatId="simple" csTypeId="urn:microsoft.com/office/officeart/2005/8/colors/colorful1#1" csCatId="colorful" phldr="1"/>
      <dgm:spPr/>
      <dgm:t>
        <a:bodyPr/>
        <a:lstStyle/>
        <a:p>
          <a:endParaRPr lang="id-ID"/>
        </a:p>
      </dgm:t>
    </dgm:pt>
    <dgm:pt modelId="{FDF27DB0-EAC0-4920-AF7D-20BBB7402A2C}">
      <dgm:prSet phldrT="[Text]" custT="1"/>
      <dgm:spPr>
        <a:solidFill>
          <a:srgbClr val="4F7CFC"/>
        </a:solidFill>
        <a:ln>
          <a:noFill/>
        </a:ln>
      </dgm:spPr>
      <dgm:t>
        <a:bodyPr/>
        <a:lstStyle/>
        <a:p>
          <a:r>
            <a:rPr lang="zh-CN" altLang="en-US" sz="900" b="1" dirty="0">
              <a:solidFill>
                <a:schemeClr val="bg1"/>
              </a:solidFill>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endParaRPr lang="id-ID" sz="600" dirty="0">
            <a:solidFill>
              <a:schemeClr val="bg1"/>
            </a:solidFill>
            <a:latin typeface="微软雅黑" panose="020B0503020204020204" charset="-122"/>
            <a:ea typeface="微软雅黑" panose="020B0503020204020204" charset="-122"/>
            <a:cs typeface="+mn-ea"/>
            <a:sym typeface="微软雅黑" panose="020B0503020204020204" charset="-122"/>
          </a:endParaRPr>
        </a:p>
      </dgm:t>
    </dgm:pt>
    <dgm:pt modelId="{95451BA8-FA3F-4B23-98B5-EFA183983FD5}" type="parTrans" cxnId="{8B8800F8-EBE8-4C70-9F9A-8212128C6F24}">
      <dgm:prSet/>
      <dgm:spPr/>
      <dgm:t>
        <a:bodyPr/>
        <a:lstStyle/>
        <a:p>
          <a:endParaRPr lang="id-ID" sz="1600">
            <a:solidFill>
              <a:schemeClr val="bg1"/>
            </a:solidFill>
          </a:endParaRPr>
        </a:p>
      </dgm:t>
    </dgm:pt>
    <dgm:pt modelId="{DD384F37-CF0A-45FB-9AEA-974EB4CF2B81}" type="sibTrans" cxnId="{8B8800F8-EBE8-4C70-9F9A-8212128C6F24}">
      <dgm:prSet/>
      <dgm:spPr>
        <a:ln w="57150">
          <a:solidFill>
            <a:srgbClr val="FFC000"/>
          </a:solidFill>
        </a:ln>
      </dgm:spPr>
      <dgm:t>
        <a:bodyPr/>
        <a:lstStyle/>
        <a:p>
          <a:endParaRPr lang="id-ID" sz="1600">
            <a:solidFill>
              <a:schemeClr val="bg1"/>
            </a:solidFill>
          </a:endParaRPr>
        </a:p>
      </dgm:t>
    </dgm:pt>
    <dgm:pt modelId="{9F78A4BF-1191-4BD9-B69E-2B8C72C488C8}">
      <dgm:prSet phldrT="[Text]" custT="1"/>
      <dgm:spPr>
        <a:solidFill>
          <a:srgbClr val="4F7CFC"/>
        </a:solidFill>
        <a:ln>
          <a:noFill/>
        </a:ln>
      </dgm:spPr>
      <dgm:t>
        <a:bodyPr/>
        <a:lstStyle/>
        <a:p>
          <a:r>
            <a:rPr lang="zh-CN" altLang="en-US" sz="900" dirty="0">
              <a:solidFill>
                <a:schemeClr val="bg1"/>
              </a:solidFill>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endParaRPr lang="id-ID" sz="900" dirty="0">
            <a:solidFill>
              <a:schemeClr val="bg1"/>
            </a:solidFill>
            <a:latin typeface="微软雅黑" panose="020B0503020204020204" charset="-122"/>
            <a:ea typeface="微软雅黑" panose="020B0503020204020204" charset="-122"/>
            <a:cs typeface="+mn-ea"/>
            <a:sym typeface="微软雅黑" panose="020B0503020204020204" charset="-122"/>
          </a:endParaRPr>
        </a:p>
      </dgm:t>
    </dgm:pt>
    <dgm:pt modelId="{C10C32A8-7D6C-49C0-9AF2-450D15A055CB}" type="parTrans" cxnId="{F02CA589-ACAE-4C6D-B75E-DC1912404608}">
      <dgm:prSet/>
      <dgm:spPr/>
      <dgm:t>
        <a:bodyPr/>
        <a:lstStyle/>
        <a:p>
          <a:endParaRPr lang="id-ID" sz="1600">
            <a:solidFill>
              <a:schemeClr val="bg1"/>
            </a:solidFill>
          </a:endParaRPr>
        </a:p>
      </dgm:t>
    </dgm:pt>
    <dgm:pt modelId="{6CB7DAD9-F2B8-44DD-AEE6-0B918AB3F3FD}" type="sibTrans" cxnId="{F02CA589-ACAE-4C6D-B75E-DC1912404608}">
      <dgm:prSet/>
      <dgm:spPr/>
      <dgm:t>
        <a:bodyPr/>
        <a:lstStyle/>
        <a:p>
          <a:endParaRPr lang="id-ID" sz="1600">
            <a:solidFill>
              <a:schemeClr val="bg1"/>
            </a:solidFill>
          </a:endParaRPr>
        </a:p>
      </dgm:t>
    </dgm:pt>
    <dgm:pt modelId="{54DAB0CE-F9D0-4810-B5AB-8F258520D34B}">
      <dgm:prSet phldrT="[Text]" custT="1"/>
      <dgm:spPr>
        <a:solidFill>
          <a:srgbClr val="4F7CFC"/>
        </a:solidFill>
        <a:ln>
          <a:noFill/>
        </a:ln>
      </dgm:spPr>
      <dgm:t>
        <a:bodyPr/>
        <a:lstStyle/>
        <a:p>
          <a:r>
            <a:rPr lang="zh-CN" altLang="en-US" sz="900" dirty="0">
              <a:solidFill>
                <a:schemeClr val="bg1"/>
              </a:solidFill>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endParaRPr lang="id-ID" sz="900" dirty="0">
            <a:solidFill>
              <a:schemeClr val="bg1"/>
            </a:solidFill>
            <a:latin typeface="微软雅黑" panose="020B0503020204020204" charset="-122"/>
            <a:ea typeface="微软雅黑" panose="020B0503020204020204" charset="-122"/>
            <a:cs typeface="+mn-ea"/>
            <a:sym typeface="微软雅黑" panose="020B0503020204020204" charset="-122"/>
          </a:endParaRPr>
        </a:p>
      </dgm:t>
    </dgm:pt>
    <dgm:pt modelId="{7793250F-93B5-420E-A750-1B283EFF4C46}" type="parTrans" cxnId="{6014CF63-FFA8-42E1-94A5-E920FF21BB0A}">
      <dgm:prSet/>
      <dgm:spPr/>
      <dgm:t>
        <a:bodyPr/>
        <a:lstStyle/>
        <a:p>
          <a:endParaRPr lang="id-ID" sz="1600">
            <a:solidFill>
              <a:schemeClr val="bg1"/>
            </a:solidFill>
          </a:endParaRPr>
        </a:p>
      </dgm:t>
    </dgm:pt>
    <dgm:pt modelId="{FC0C46E9-4352-491C-9471-80B8E44BF7F6}" type="sibTrans" cxnId="{6014CF63-FFA8-42E1-94A5-E920FF21BB0A}">
      <dgm:prSet/>
      <dgm:spPr/>
      <dgm:t>
        <a:bodyPr/>
        <a:lstStyle/>
        <a:p>
          <a:endParaRPr lang="id-ID" sz="1600">
            <a:solidFill>
              <a:schemeClr val="bg1"/>
            </a:solidFill>
          </a:endParaRPr>
        </a:p>
      </dgm:t>
    </dgm:pt>
    <dgm:pt modelId="{DE6C1B2F-F0E7-438C-AD16-357C45DB6BE4}" type="pres">
      <dgm:prSet presAssocID="{435566BB-1B6A-4A20-9379-D11DAD0DEBFD}" presName="Name0" presStyleCnt="0">
        <dgm:presLayoutVars>
          <dgm:chMax val="7"/>
          <dgm:chPref val="7"/>
          <dgm:dir/>
        </dgm:presLayoutVars>
      </dgm:prSet>
      <dgm:spPr/>
    </dgm:pt>
    <dgm:pt modelId="{D3161767-ACB3-4553-BE18-DA95982EBD66}" type="pres">
      <dgm:prSet presAssocID="{435566BB-1B6A-4A20-9379-D11DAD0DEBFD}" presName="Name1" presStyleCnt="0"/>
      <dgm:spPr/>
    </dgm:pt>
    <dgm:pt modelId="{5E26D964-A722-44AC-8720-517E54F0D619}" type="pres">
      <dgm:prSet presAssocID="{435566BB-1B6A-4A20-9379-D11DAD0DEBFD}" presName="cycle" presStyleCnt="0"/>
      <dgm:spPr/>
    </dgm:pt>
    <dgm:pt modelId="{61029F5C-B5DF-4634-9F39-DB431C70FC21}" type="pres">
      <dgm:prSet presAssocID="{435566BB-1B6A-4A20-9379-D11DAD0DEBFD}" presName="srcNode" presStyleLbl="node1" presStyleIdx="0" presStyleCnt="3"/>
      <dgm:spPr/>
    </dgm:pt>
    <dgm:pt modelId="{9CA5311C-F3F3-438E-B801-4EA70EB42938}" type="pres">
      <dgm:prSet presAssocID="{435566BB-1B6A-4A20-9379-D11DAD0DEBFD}" presName="conn" presStyleLbl="parChTrans1D2" presStyleIdx="0" presStyleCnt="1"/>
      <dgm:spPr/>
    </dgm:pt>
    <dgm:pt modelId="{E1B8B99D-B787-43A8-AEDE-A477E6A49741}" type="pres">
      <dgm:prSet presAssocID="{435566BB-1B6A-4A20-9379-D11DAD0DEBFD}" presName="extraNode" presStyleLbl="node1" presStyleIdx="0" presStyleCnt="3"/>
      <dgm:spPr/>
    </dgm:pt>
    <dgm:pt modelId="{DCD87759-42B3-4336-8955-73BAA22AED1A}" type="pres">
      <dgm:prSet presAssocID="{435566BB-1B6A-4A20-9379-D11DAD0DEBFD}" presName="dstNode" presStyleLbl="node1" presStyleIdx="0" presStyleCnt="3"/>
      <dgm:spPr/>
    </dgm:pt>
    <dgm:pt modelId="{BCFC0A0D-5C26-4B0E-9B97-027EBA05534F}" type="pres">
      <dgm:prSet presAssocID="{FDF27DB0-EAC0-4920-AF7D-20BBB7402A2C}" presName="text_1" presStyleLbl="node1" presStyleIdx="0" presStyleCnt="3" custScaleX="70233" custLinFactNeighborX="-11129" custLinFactNeighborY="6888">
        <dgm:presLayoutVars>
          <dgm:bulletEnabled val="1"/>
        </dgm:presLayoutVars>
      </dgm:prSet>
      <dgm:spPr>
        <a:prstGeom prst="homePlate">
          <a:avLst/>
        </a:prstGeom>
      </dgm:spPr>
    </dgm:pt>
    <dgm:pt modelId="{6D91DDFE-3398-4E2E-9C0D-90E12A172ACB}" type="pres">
      <dgm:prSet presAssocID="{FDF27DB0-EAC0-4920-AF7D-20BBB7402A2C}" presName="accent_1" presStyleCnt="0"/>
      <dgm:spPr/>
    </dgm:pt>
    <dgm:pt modelId="{3A87B7BC-A8F6-4FA9-9633-16321F2F36FB}" type="pres">
      <dgm:prSet presAssocID="{FDF27DB0-EAC0-4920-AF7D-20BBB7402A2C}" presName="accentRepeatNode" presStyleLbl="solidFgAcc1" presStyleIdx="0" presStyleCnt="3" custLinFactNeighborX="5512" custLinFactNeighborY="5512"/>
      <dgm:spPr>
        <a:solidFill>
          <a:srgbClr val="FFC000"/>
        </a:solidFill>
        <a:ln w="57150">
          <a:solidFill>
            <a:srgbClr val="FFFFFE"/>
          </a:solidFill>
        </a:ln>
      </dgm:spPr>
    </dgm:pt>
    <dgm:pt modelId="{3503E521-6B50-4E2C-8EEC-B8CBD7140168}" type="pres">
      <dgm:prSet presAssocID="{9F78A4BF-1191-4BD9-B69E-2B8C72C488C8}" presName="text_2" presStyleLbl="node1" presStyleIdx="1" presStyleCnt="3" custScaleX="70233" custLinFactNeighborX="-12258" custLinFactNeighborY="1722">
        <dgm:presLayoutVars>
          <dgm:bulletEnabled val="1"/>
        </dgm:presLayoutVars>
      </dgm:prSet>
      <dgm:spPr>
        <a:prstGeom prst="homePlate">
          <a:avLst/>
        </a:prstGeom>
      </dgm:spPr>
    </dgm:pt>
    <dgm:pt modelId="{1213BC79-D962-4C02-A2A2-77C3DB5D047B}" type="pres">
      <dgm:prSet presAssocID="{9F78A4BF-1191-4BD9-B69E-2B8C72C488C8}" presName="accent_2" presStyleCnt="0"/>
      <dgm:spPr/>
    </dgm:pt>
    <dgm:pt modelId="{F47FA197-DA62-465B-B9A8-DFA36447A975}" type="pres">
      <dgm:prSet presAssocID="{9F78A4BF-1191-4BD9-B69E-2B8C72C488C8}" presName="accentRepeatNode" presStyleLbl="solidFgAcc1" presStyleIdx="1" presStyleCnt="3"/>
      <dgm:spPr>
        <a:solidFill>
          <a:srgbClr val="FFC000"/>
        </a:solidFill>
        <a:ln w="57150">
          <a:solidFill>
            <a:srgbClr val="FFFFFE"/>
          </a:solidFill>
        </a:ln>
      </dgm:spPr>
    </dgm:pt>
    <dgm:pt modelId="{32DB89E7-120B-4858-AA09-49C68F2DABA3}" type="pres">
      <dgm:prSet presAssocID="{54DAB0CE-F9D0-4810-B5AB-8F258520D34B}" presName="text_3" presStyleLbl="node1" presStyleIdx="2" presStyleCnt="3" custScaleX="70233" custLinFactNeighborX="-11129" custLinFactNeighborY="-5166">
        <dgm:presLayoutVars>
          <dgm:bulletEnabled val="1"/>
        </dgm:presLayoutVars>
      </dgm:prSet>
      <dgm:spPr>
        <a:prstGeom prst="homePlate">
          <a:avLst/>
        </a:prstGeom>
      </dgm:spPr>
    </dgm:pt>
    <dgm:pt modelId="{8163A2FB-F053-46DA-8FBA-D94CEB42713B}" type="pres">
      <dgm:prSet presAssocID="{54DAB0CE-F9D0-4810-B5AB-8F258520D34B}" presName="accent_3" presStyleCnt="0"/>
      <dgm:spPr/>
    </dgm:pt>
    <dgm:pt modelId="{2A6C2703-E9D7-4AA8-BCFF-B53EFB25DFCC}" type="pres">
      <dgm:prSet presAssocID="{54DAB0CE-F9D0-4810-B5AB-8F258520D34B}" presName="accentRepeatNode" presStyleLbl="solidFgAcc1" presStyleIdx="2" presStyleCnt="3" custLinFactNeighborX="4134" custLinFactNeighborY="-5512"/>
      <dgm:spPr>
        <a:solidFill>
          <a:srgbClr val="FFC000"/>
        </a:solidFill>
        <a:ln w="57150">
          <a:solidFill>
            <a:srgbClr val="FFFFFE"/>
          </a:solidFill>
        </a:ln>
      </dgm:spPr>
    </dgm:pt>
  </dgm:ptLst>
  <dgm:cxnLst>
    <dgm:cxn modelId="{9D912E3A-E7D2-4C99-9936-29696A787599}" type="presOf" srcId="{FDF27DB0-EAC0-4920-AF7D-20BBB7402A2C}" destId="{BCFC0A0D-5C26-4B0E-9B97-027EBA05534F}" srcOrd="0" destOrd="0" presId="urn:microsoft.com/office/officeart/2008/layout/VerticalCurvedList#1"/>
    <dgm:cxn modelId="{3AEAA45F-FA35-4266-AA4D-9C20ABF0E627}" type="presOf" srcId="{9F78A4BF-1191-4BD9-B69E-2B8C72C488C8}" destId="{3503E521-6B50-4E2C-8EEC-B8CBD7140168}" srcOrd="0" destOrd="0" presId="urn:microsoft.com/office/officeart/2008/layout/VerticalCurvedList#1"/>
    <dgm:cxn modelId="{6014CF63-FFA8-42E1-94A5-E920FF21BB0A}" srcId="{435566BB-1B6A-4A20-9379-D11DAD0DEBFD}" destId="{54DAB0CE-F9D0-4810-B5AB-8F258520D34B}" srcOrd="2" destOrd="0" parTransId="{7793250F-93B5-420E-A750-1B283EFF4C46}" sibTransId="{FC0C46E9-4352-491C-9471-80B8E44BF7F6}"/>
    <dgm:cxn modelId="{5C2E986B-58B8-4FC7-9A0B-640DC2139574}" type="presOf" srcId="{DD384F37-CF0A-45FB-9AEA-974EB4CF2B81}" destId="{9CA5311C-F3F3-438E-B801-4EA70EB42938}" srcOrd="0" destOrd="0" presId="urn:microsoft.com/office/officeart/2008/layout/VerticalCurvedList#1"/>
    <dgm:cxn modelId="{7207CA57-3DE1-4C61-8DBF-C90B137921DD}" type="presOf" srcId="{54DAB0CE-F9D0-4810-B5AB-8F258520D34B}" destId="{32DB89E7-120B-4858-AA09-49C68F2DABA3}" srcOrd="0" destOrd="0" presId="urn:microsoft.com/office/officeart/2008/layout/VerticalCurvedList#1"/>
    <dgm:cxn modelId="{F02CA589-ACAE-4C6D-B75E-DC1912404608}" srcId="{435566BB-1B6A-4A20-9379-D11DAD0DEBFD}" destId="{9F78A4BF-1191-4BD9-B69E-2B8C72C488C8}" srcOrd="1" destOrd="0" parTransId="{C10C32A8-7D6C-49C0-9AF2-450D15A055CB}" sibTransId="{6CB7DAD9-F2B8-44DD-AEE6-0B918AB3F3FD}"/>
    <dgm:cxn modelId="{7257CEEF-E13D-42F2-B756-984DB6EAEA8B}" type="presOf" srcId="{435566BB-1B6A-4A20-9379-D11DAD0DEBFD}" destId="{DE6C1B2F-F0E7-438C-AD16-357C45DB6BE4}" srcOrd="0" destOrd="0" presId="urn:microsoft.com/office/officeart/2008/layout/VerticalCurvedList#1"/>
    <dgm:cxn modelId="{8B8800F8-EBE8-4C70-9F9A-8212128C6F24}" srcId="{435566BB-1B6A-4A20-9379-D11DAD0DEBFD}" destId="{FDF27DB0-EAC0-4920-AF7D-20BBB7402A2C}" srcOrd="0" destOrd="0" parTransId="{95451BA8-FA3F-4B23-98B5-EFA183983FD5}" sibTransId="{DD384F37-CF0A-45FB-9AEA-974EB4CF2B81}"/>
    <dgm:cxn modelId="{7552080A-7B3A-4CA4-8E7D-4D1597F082A9}" type="presParOf" srcId="{DE6C1B2F-F0E7-438C-AD16-357C45DB6BE4}" destId="{D3161767-ACB3-4553-BE18-DA95982EBD66}" srcOrd="0" destOrd="0" presId="urn:microsoft.com/office/officeart/2008/layout/VerticalCurvedList#1"/>
    <dgm:cxn modelId="{EDDE32CC-CECA-4367-B032-C106C55F341E}" type="presParOf" srcId="{D3161767-ACB3-4553-BE18-DA95982EBD66}" destId="{5E26D964-A722-44AC-8720-517E54F0D619}" srcOrd="0" destOrd="0" presId="urn:microsoft.com/office/officeart/2008/layout/VerticalCurvedList#1"/>
    <dgm:cxn modelId="{3F01FDE5-7B79-47C2-8D54-C2DADBF3E8BA}" type="presParOf" srcId="{5E26D964-A722-44AC-8720-517E54F0D619}" destId="{61029F5C-B5DF-4634-9F39-DB431C70FC21}" srcOrd="0" destOrd="0" presId="urn:microsoft.com/office/officeart/2008/layout/VerticalCurvedList#1"/>
    <dgm:cxn modelId="{3D31C354-9019-4CAC-80D3-44C1D1C98291}" type="presParOf" srcId="{5E26D964-A722-44AC-8720-517E54F0D619}" destId="{9CA5311C-F3F3-438E-B801-4EA70EB42938}" srcOrd="1" destOrd="0" presId="urn:microsoft.com/office/officeart/2008/layout/VerticalCurvedList#1"/>
    <dgm:cxn modelId="{5D9EEDED-2C22-40AA-8E33-F0701CA205E0}" type="presParOf" srcId="{5E26D964-A722-44AC-8720-517E54F0D619}" destId="{E1B8B99D-B787-43A8-AEDE-A477E6A49741}" srcOrd="2" destOrd="0" presId="urn:microsoft.com/office/officeart/2008/layout/VerticalCurvedList#1"/>
    <dgm:cxn modelId="{0339ACD1-077B-4C83-8F95-1DE952EFB4D1}" type="presParOf" srcId="{5E26D964-A722-44AC-8720-517E54F0D619}" destId="{DCD87759-42B3-4336-8955-73BAA22AED1A}" srcOrd="3" destOrd="0" presId="urn:microsoft.com/office/officeart/2008/layout/VerticalCurvedList#1"/>
    <dgm:cxn modelId="{12BD3A95-7FAE-4ACE-9BB0-D32695B3FC03}" type="presParOf" srcId="{D3161767-ACB3-4553-BE18-DA95982EBD66}" destId="{BCFC0A0D-5C26-4B0E-9B97-027EBA05534F}" srcOrd="1" destOrd="0" presId="urn:microsoft.com/office/officeart/2008/layout/VerticalCurvedList#1"/>
    <dgm:cxn modelId="{0D63031E-D09D-4875-B2CF-ED76B0F98E91}" type="presParOf" srcId="{D3161767-ACB3-4553-BE18-DA95982EBD66}" destId="{6D91DDFE-3398-4E2E-9C0D-90E12A172ACB}" srcOrd="2" destOrd="0" presId="urn:microsoft.com/office/officeart/2008/layout/VerticalCurvedList#1"/>
    <dgm:cxn modelId="{8F159D63-FF00-4AF2-8776-B4266DF75D71}" type="presParOf" srcId="{6D91DDFE-3398-4E2E-9C0D-90E12A172ACB}" destId="{3A87B7BC-A8F6-4FA9-9633-16321F2F36FB}" srcOrd="0" destOrd="0" presId="urn:microsoft.com/office/officeart/2008/layout/VerticalCurvedList#1"/>
    <dgm:cxn modelId="{27FA459E-6B8E-4B92-97E2-389E6F72E728}" type="presParOf" srcId="{D3161767-ACB3-4553-BE18-DA95982EBD66}" destId="{3503E521-6B50-4E2C-8EEC-B8CBD7140168}" srcOrd="3" destOrd="0" presId="urn:microsoft.com/office/officeart/2008/layout/VerticalCurvedList#1"/>
    <dgm:cxn modelId="{8FC016BC-F552-41AB-ADBC-E1DECD7734C6}" type="presParOf" srcId="{D3161767-ACB3-4553-BE18-DA95982EBD66}" destId="{1213BC79-D962-4C02-A2A2-77C3DB5D047B}" srcOrd="4" destOrd="0" presId="urn:microsoft.com/office/officeart/2008/layout/VerticalCurvedList#1"/>
    <dgm:cxn modelId="{4A5F4C0D-E5E4-469C-95E8-506D0AD5113E}" type="presParOf" srcId="{1213BC79-D962-4C02-A2A2-77C3DB5D047B}" destId="{F47FA197-DA62-465B-B9A8-DFA36447A975}" srcOrd="0" destOrd="0" presId="urn:microsoft.com/office/officeart/2008/layout/VerticalCurvedList#1"/>
    <dgm:cxn modelId="{92E71C51-44D0-4082-B09B-EE4D07B8DC11}" type="presParOf" srcId="{D3161767-ACB3-4553-BE18-DA95982EBD66}" destId="{32DB89E7-120B-4858-AA09-49C68F2DABA3}" srcOrd="5" destOrd="0" presId="urn:microsoft.com/office/officeart/2008/layout/VerticalCurvedList#1"/>
    <dgm:cxn modelId="{1AC4D2B2-DE20-4AEF-A1C8-DC8BD4598AD4}" type="presParOf" srcId="{D3161767-ACB3-4553-BE18-DA95982EBD66}" destId="{8163A2FB-F053-46DA-8FBA-D94CEB42713B}" srcOrd="6" destOrd="0" presId="urn:microsoft.com/office/officeart/2008/layout/VerticalCurvedList#1"/>
    <dgm:cxn modelId="{D8A21835-FA48-4A8C-BF8B-4E1ADB95B599}" type="presParOf" srcId="{8163A2FB-F053-46DA-8FBA-D94CEB42713B}" destId="{2A6C2703-E9D7-4AA8-BCFF-B53EFB25DFCC}" srcOrd="0" destOrd="0" presId="urn:microsoft.com/office/officeart/2008/layout/VerticalCurved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5311C-F3F3-438E-B801-4EA70EB42938}">
      <dsp:nvSpPr>
        <dsp:cNvPr id="0" name=""/>
        <dsp:cNvSpPr/>
      </dsp:nvSpPr>
      <dsp:spPr>
        <a:xfrm>
          <a:off x="-4347505" y="-746304"/>
          <a:ext cx="5800191" cy="5800191"/>
        </a:xfrm>
        <a:prstGeom prst="blockArc">
          <a:avLst>
            <a:gd name="adj1" fmla="val 18900000"/>
            <a:gd name="adj2" fmla="val 2700000"/>
            <a:gd name="adj3" fmla="val 372"/>
          </a:avLst>
        </a:prstGeom>
        <a:noFill/>
        <a:ln w="57150" cap="flat" cmpd="sng" algn="ctr">
          <a:solidFill>
            <a:srgbClr val="FFC000"/>
          </a:solidFill>
          <a:prstDash val="solid"/>
          <a:miter lim="800000"/>
        </a:ln>
        <a:effectLst/>
      </dsp:spPr>
      <dsp:style>
        <a:lnRef idx="2">
          <a:scrgbClr r="0" g="0" b="0"/>
        </a:lnRef>
        <a:fillRef idx="0">
          <a:scrgbClr r="0" g="0" b="0"/>
        </a:fillRef>
        <a:effectRef idx="0">
          <a:scrgbClr r="0" g="0" b="0"/>
        </a:effectRef>
        <a:fontRef idx="minor"/>
      </dsp:style>
    </dsp:sp>
    <dsp:sp modelId="{BCFC0A0D-5C26-4B0E-9B97-027EBA05534F}">
      <dsp:nvSpPr>
        <dsp:cNvPr id="0" name=""/>
        <dsp:cNvSpPr/>
      </dsp:nvSpPr>
      <dsp:spPr>
        <a:xfrm>
          <a:off x="1396044" y="490099"/>
          <a:ext cx="5150342" cy="861516"/>
        </a:xfrm>
        <a:prstGeom prst="homePlate">
          <a:avLst/>
        </a:prstGeom>
        <a:solidFill>
          <a:srgbClr val="4F7CF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3829" tIns="22860" rIns="22860" bIns="22860" numCol="1" spcCol="1270" anchor="ctr" anchorCtr="0">
          <a:noAutofit/>
        </a:bodyPr>
        <a:lstStyle/>
        <a:p>
          <a:pPr marL="0" lvl="0" indent="0" algn="l" defTabSz="400050">
            <a:lnSpc>
              <a:spcPct val="90000"/>
            </a:lnSpc>
            <a:spcBef>
              <a:spcPct val="0"/>
            </a:spcBef>
            <a:spcAft>
              <a:spcPct val="35000"/>
            </a:spcAft>
            <a:buNone/>
          </a:pPr>
          <a:r>
            <a:rPr lang="zh-CN" altLang="en-US" sz="900" b="1" kern="1200" dirty="0">
              <a:solidFill>
                <a:schemeClr val="bg1"/>
              </a:solidFill>
              <a:latin typeface="微软雅黑"/>
              <a:ea typeface="微软雅黑"/>
              <a:cs typeface="+mn-ea"/>
              <a:sym typeface="微软雅黑"/>
            </a:rPr>
            <a:t>点击输入简要文字内容，概括精炼言简意赅的说明分项内容。</a:t>
          </a:r>
          <a:endParaRPr lang="id-ID" sz="600" kern="1200" dirty="0">
            <a:solidFill>
              <a:schemeClr val="bg1"/>
            </a:solidFill>
            <a:latin typeface="微软雅黑"/>
            <a:ea typeface="微软雅黑"/>
            <a:cs typeface="+mn-ea"/>
            <a:sym typeface="微软雅黑"/>
          </a:endParaRPr>
        </a:p>
      </dsp:txBody>
      <dsp:txXfrm>
        <a:off x="1396044" y="490099"/>
        <a:ext cx="4934963" cy="861516"/>
      </dsp:txXfrm>
    </dsp:sp>
    <dsp:sp modelId="{3A87B7BC-A8F6-4FA9-9633-16321F2F36FB}">
      <dsp:nvSpPr>
        <dsp:cNvPr id="0" name=""/>
        <dsp:cNvSpPr/>
      </dsp:nvSpPr>
      <dsp:spPr>
        <a:xfrm>
          <a:off x="641629" y="382427"/>
          <a:ext cx="1076895" cy="1076895"/>
        </a:xfrm>
        <a:prstGeom prst="ellipse">
          <a:avLst/>
        </a:prstGeom>
        <a:solidFill>
          <a:srgbClr val="FFC000"/>
        </a:solidFill>
        <a:ln w="57150" cap="flat" cmpd="sng" algn="ctr">
          <a:solidFill>
            <a:srgbClr val="FFFFFE"/>
          </a:solidFill>
          <a:prstDash val="solid"/>
          <a:miter lim="800000"/>
        </a:ln>
        <a:effectLst/>
      </dsp:spPr>
      <dsp:style>
        <a:lnRef idx="2">
          <a:scrgbClr r="0" g="0" b="0"/>
        </a:lnRef>
        <a:fillRef idx="1">
          <a:scrgbClr r="0" g="0" b="0"/>
        </a:fillRef>
        <a:effectRef idx="0">
          <a:scrgbClr r="0" g="0" b="0"/>
        </a:effectRef>
        <a:fontRef idx="minor"/>
      </dsp:style>
    </dsp:sp>
    <dsp:sp modelId="{3503E521-6B50-4E2C-8EEC-B8CBD7140168}">
      <dsp:nvSpPr>
        <dsp:cNvPr id="0" name=""/>
        <dsp:cNvSpPr/>
      </dsp:nvSpPr>
      <dsp:spPr>
        <a:xfrm>
          <a:off x="1618191" y="1737868"/>
          <a:ext cx="4930399" cy="861516"/>
        </a:xfrm>
        <a:prstGeom prst="homePlate">
          <a:avLst/>
        </a:prstGeom>
        <a:solidFill>
          <a:srgbClr val="4F7CF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3829" tIns="22860" rIns="22860" bIns="22860" numCol="1" spcCol="1270" anchor="ctr" anchorCtr="0">
          <a:noAutofit/>
        </a:bodyPr>
        <a:lstStyle/>
        <a:p>
          <a:pPr marL="0" lvl="0" indent="0" algn="l" defTabSz="400050">
            <a:lnSpc>
              <a:spcPct val="90000"/>
            </a:lnSpc>
            <a:spcBef>
              <a:spcPct val="0"/>
            </a:spcBef>
            <a:spcAft>
              <a:spcPct val="35000"/>
            </a:spcAft>
            <a:buNone/>
          </a:pPr>
          <a:r>
            <a:rPr lang="zh-CN" altLang="en-US" sz="900" kern="1200" dirty="0">
              <a:solidFill>
                <a:schemeClr val="bg1"/>
              </a:solidFill>
              <a:latin typeface="微软雅黑"/>
              <a:ea typeface="微软雅黑"/>
              <a:cs typeface="+mn-ea"/>
              <a:sym typeface="微软雅黑"/>
            </a:rPr>
            <a:t>点击输入简要文字内容，概括精炼言简意赅的说明分项内容。</a:t>
          </a:r>
          <a:endParaRPr lang="id-ID" sz="900" kern="1200" dirty="0">
            <a:solidFill>
              <a:schemeClr val="bg1"/>
            </a:solidFill>
            <a:latin typeface="微软雅黑"/>
            <a:ea typeface="微软雅黑"/>
            <a:cs typeface="+mn-ea"/>
            <a:sym typeface="微软雅黑"/>
          </a:endParaRPr>
        </a:p>
      </dsp:txBody>
      <dsp:txXfrm>
        <a:off x="1618191" y="1737868"/>
        <a:ext cx="4715020" cy="861516"/>
      </dsp:txXfrm>
    </dsp:sp>
    <dsp:sp modelId="{F47FA197-DA62-465B-B9A8-DFA36447A975}">
      <dsp:nvSpPr>
        <dsp:cNvPr id="0" name=""/>
        <dsp:cNvSpPr/>
      </dsp:nvSpPr>
      <dsp:spPr>
        <a:xfrm>
          <a:off x="895432" y="1615343"/>
          <a:ext cx="1076895" cy="1076895"/>
        </a:xfrm>
        <a:prstGeom prst="ellipse">
          <a:avLst/>
        </a:prstGeom>
        <a:solidFill>
          <a:srgbClr val="FFC000"/>
        </a:solidFill>
        <a:ln w="57150" cap="flat" cmpd="sng" algn="ctr">
          <a:solidFill>
            <a:srgbClr val="FFFFFE"/>
          </a:solidFill>
          <a:prstDash val="solid"/>
          <a:miter lim="800000"/>
        </a:ln>
        <a:effectLst/>
      </dsp:spPr>
      <dsp:style>
        <a:lnRef idx="2">
          <a:scrgbClr r="0" g="0" b="0"/>
        </a:lnRef>
        <a:fillRef idx="1">
          <a:scrgbClr r="0" g="0" b="0"/>
        </a:fillRef>
        <a:effectRef idx="0">
          <a:scrgbClr r="0" g="0" b="0"/>
        </a:effectRef>
        <a:fontRef idx="minor"/>
      </dsp:style>
    </dsp:sp>
    <dsp:sp modelId="{32DB89E7-120B-4858-AA09-49C68F2DABA3}">
      <dsp:nvSpPr>
        <dsp:cNvPr id="0" name=""/>
        <dsp:cNvSpPr/>
      </dsp:nvSpPr>
      <dsp:spPr>
        <a:xfrm>
          <a:off x="1396044" y="2970802"/>
          <a:ext cx="5150342" cy="861516"/>
        </a:xfrm>
        <a:prstGeom prst="homePlate">
          <a:avLst/>
        </a:prstGeom>
        <a:solidFill>
          <a:srgbClr val="4F7CF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3829" tIns="22860" rIns="22860" bIns="22860" numCol="1" spcCol="1270" anchor="ctr" anchorCtr="0">
          <a:noAutofit/>
        </a:bodyPr>
        <a:lstStyle/>
        <a:p>
          <a:pPr marL="0" lvl="0" indent="0" algn="l" defTabSz="400050">
            <a:lnSpc>
              <a:spcPct val="90000"/>
            </a:lnSpc>
            <a:spcBef>
              <a:spcPct val="0"/>
            </a:spcBef>
            <a:spcAft>
              <a:spcPct val="35000"/>
            </a:spcAft>
            <a:buNone/>
          </a:pPr>
          <a:r>
            <a:rPr lang="zh-CN" altLang="en-US" sz="900" kern="1200" dirty="0">
              <a:solidFill>
                <a:schemeClr val="bg1"/>
              </a:solidFill>
              <a:latin typeface="微软雅黑"/>
              <a:ea typeface="微软雅黑"/>
              <a:cs typeface="+mn-ea"/>
              <a:sym typeface="微软雅黑"/>
            </a:rPr>
            <a:t>点击输入简要文字内容，概括精炼言简意赅的说明分项内容。</a:t>
          </a:r>
          <a:endParaRPr lang="id-ID" sz="900" kern="1200" dirty="0">
            <a:solidFill>
              <a:schemeClr val="bg1"/>
            </a:solidFill>
            <a:latin typeface="微软雅黑"/>
            <a:ea typeface="微软雅黑"/>
            <a:cs typeface="+mn-ea"/>
            <a:sym typeface="微软雅黑"/>
          </a:endParaRPr>
        </a:p>
      </dsp:txBody>
      <dsp:txXfrm>
        <a:off x="1396044" y="2970802"/>
        <a:ext cx="4934963" cy="861516"/>
      </dsp:txXfrm>
    </dsp:sp>
    <dsp:sp modelId="{2A6C2703-E9D7-4AA8-BCFF-B53EFB25DFCC}">
      <dsp:nvSpPr>
        <dsp:cNvPr id="0" name=""/>
        <dsp:cNvSpPr/>
      </dsp:nvSpPr>
      <dsp:spPr>
        <a:xfrm>
          <a:off x="626789" y="2848260"/>
          <a:ext cx="1076895" cy="1076895"/>
        </a:xfrm>
        <a:prstGeom prst="ellipse">
          <a:avLst/>
        </a:prstGeom>
        <a:solidFill>
          <a:srgbClr val="FFC000"/>
        </a:solidFill>
        <a:ln w="57150" cap="flat" cmpd="sng" algn="ctr">
          <a:solidFill>
            <a:srgbClr val="FFFFFE"/>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71ACF51-6607-434A-B9A4-8BC311691F3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DCAC3E-9525-4EA0-B984-F1E35418D66B}"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144992-0148-43D9-ADAD-30F32725E05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587375" y="612775"/>
            <a:ext cx="5446713" cy="3063875"/>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F4DA30-AA03-4F72-96B9-33D624FA8F4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EB50765-F68D-4F56-8F8E-D788850DEFE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32BF82D2-7A68-459D-A996-9BDDA2518FA4}"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B2931F4-194C-4DD9-9505-42FC048612E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AB2A2D-5054-49A2-BEE4-C9F6B6DAB1E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Main Title+ SubTitle+Number ">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3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84039" y="6703596"/>
            <a:ext cx="2893219" cy="385072"/>
          </a:xfrm>
          <a:prstGeom prst="rect">
            <a:avLst/>
          </a:prstGeom>
        </p:spPr>
        <p:txBody>
          <a:bodyPr/>
          <a:lstStyle/>
          <a:p>
            <a:fld id="{DD89832E-26A6-4465-8181-DF230988BFFD}" type="datetimeFigureOut">
              <a:rPr lang="en-US" smtClean="0"/>
              <a:t>1/6/2021</a:t>
            </a:fld>
            <a:endParaRPr lang="en-US"/>
          </a:p>
        </p:txBody>
      </p:sp>
      <p:sp>
        <p:nvSpPr>
          <p:cNvPr id="5" name="Footer Placeholder 4"/>
          <p:cNvSpPr>
            <a:spLocks noGrp="1"/>
          </p:cNvSpPr>
          <p:nvPr>
            <p:ph type="ftr" sz="quarter" idx="11"/>
          </p:nvPr>
        </p:nvSpPr>
        <p:spPr>
          <a:xfrm>
            <a:off x="4259461" y="6703596"/>
            <a:ext cx="4339828" cy="385072"/>
          </a:xfrm>
          <a:prstGeom prst="rect">
            <a:avLst/>
          </a:prstGeom>
        </p:spPr>
        <p:txBody>
          <a:bodyPr/>
          <a:lstStyle/>
          <a:p>
            <a:endParaRPr lang="en-US"/>
          </a:p>
        </p:txBody>
      </p:sp>
      <p:sp>
        <p:nvSpPr>
          <p:cNvPr id="6" name="Slide Number Placeholder 5"/>
          <p:cNvSpPr>
            <a:spLocks noGrp="1"/>
          </p:cNvSpPr>
          <p:nvPr>
            <p:ph type="sldNum" sz="quarter" idx="12"/>
          </p:nvPr>
        </p:nvSpPr>
        <p:spPr>
          <a:xfrm>
            <a:off x="9081492" y="6703596"/>
            <a:ext cx="2893219" cy="385072"/>
          </a:xfrm>
          <a:prstGeom prst="rect">
            <a:avLst/>
          </a:prstGeom>
        </p:spPr>
        <p:txBody>
          <a:bodyPr/>
          <a:lstStyle/>
          <a:p>
            <a:fld id="{58A5B2D7-6EFD-446D-831A-7B28045AA25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2BF82D2-7A68-459D-A996-9BDDA2518FA4}" type="datetimeFigureOut">
              <a:rPr lang="zh-CN" altLang="en-US" smtClean="0"/>
              <a:t>2021/1/6</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3E01EE5D-26FB-46D5-A381-ECFB35BF1D3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1.xml"/><Relationship Id="rId5" Type="http://schemas.openxmlformats.org/officeDocument/2006/relationships/slideLayout" Target="../slideLayouts/slideLayout3.xml"/><Relationship Id="rId4"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notesSlide" Target="../notesSlides/notesSlide13.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slideLayout" Target="../slideLayouts/slideLayout1.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30.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3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7139"/>
          <a:stretch>
            <a:fillRect/>
          </a:stretch>
        </p:blipFill>
        <p:spPr>
          <a:xfrm>
            <a:off x="0" y="159941"/>
            <a:ext cx="12844926" cy="6915211"/>
          </a:xfrm>
          <a:prstGeom prst="rect">
            <a:avLst/>
          </a:prstGeom>
        </p:spPr>
      </p:pic>
      <p:sp>
        <p:nvSpPr>
          <p:cNvPr id="10" name="5"/>
          <p:cNvSpPr>
            <a:spLocks noChangeArrowheads="1"/>
          </p:cNvSpPr>
          <p:nvPr/>
        </p:nvSpPr>
        <p:spPr bwMode="auto">
          <a:xfrm>
            <a:off x="666633" y="2791075"/>
            <a:ext cx="10007010" cy="1107996"/>
          </a:xfrm>
          <a:prstGeom prst="rect">
            <a:avLst/>
          </a:prstGeom>
          <a:noFill/>
          <a:effectLst/>
        </p:spPr>
        <p:txBody>
          <a:bodyPr wrap="square" rtlCol="0">
            <a:spAutoFit/>
          </a:bodyPr>
          <a:lstStyle/>
          <a:p>
            <a:r>
              <a:rPr lang="zh-CN" altLang="en-US" sz="6600" b="1" dirty="0">
                <a:solidFill>
                  <a:schemeClr val="bg1"/>
                </a:solidFill>
                <a:effectLst>
                  <a:outerShdw blurRad="38100" dist="38100" dir="2700000" algn="tl">
                    <a:srgbClr val="000000">
                      <a:alpha val="43137"/>
                    </a:srgbClr>
                  </a:outerShdw>
                </a:effectLst>
                <a:latin typeface="+mn-lt"/>
                <a:ea typeface="+mn-ea"/>
                <a:cs typeface="+mn-ea"/>
                <a:sym typeface="+mn-lt"/>
              </a:rPr>
              <a:t>医疗健康护理</a:t>
            </a:r>
            <a:endParaRPr lang="en-US" altLang="zh-CN" sz="6600" b="1" dirty="0">
              <a:solidFill>
                <a:schemeClr val="bg1"/>
              </a:solidFill>
              <a:effectLst>
                <a:outerShdw blurRad="38100" dist="38100" dir="2700000" algn="tl">
                  <a:srgbClr val="000000">
                    <a:alpha val="43137"/>
                  </a:srgbClr>
                </a:outerShdw>
              </a:effectLst>
              <a:latin typeface="+mn-lt"/>
              <a:ea typeface="+mn-ea"/>
              <a:cs typeface="+mn-ea"/>
              <a:sym typeface="+mn-lt"/>
            </a:endParaRPr>
          </a:p>
        </p:txBody>
      </p:sp>
      <p:sp>
        <p:nvSpPr>
          <p:cNvPr id="6" name="5"/>
          <p:cNvSpPr>
            <a:spLocks noChangeArrowheads="1"/>
          </p:cNvSpPr>
          <p:nvPr/>
        </p:nvSpPr>
        <p:spPr bwMode="auto">
          <a:xfrm>
            <a:off x="853392" y="5272509"/>
            <a:ext cx="1601722" cy="338554"/>
          </a:xfrm>
          <a:prstGeom prst="rect">
            <a:avLst/>
          </a:prstGeom>
          <a:noFill/>
          <a:effectLst/>
        </p:spPr>
        <p:txBody>
          <a:bodyPr wrap="none" rtlCol="0">
            <a:spAutoFit/>
          </a:bodyPr>
          <a:lstStyle/>
          <a:p>
            <a:pPr algn="ctr"/>
            <a:r>
              <a:rPr lang="zh-CN" altLang="en-US" sz="1600">
                <a:solidFill>
                  <a:schemeClr val="bg1"/>
                </a:solidFill>
                <a:latin typeface="+mn-lt"/>
                <a:ea typeface="+mn-ea"/>
                <a:cs typeface="+mn-ea"/>
                <a:sym typeface="+mn-lt"/>
              </a:rPr>
              <a:t>汇报人：</a:t>
            </a:r>
            <a:r>
              <a:rPr lang="en-US" altLang="zh-CN" sz="1600">
                <a:solidFill>
                  <a:schemeClr val="bg1"/>
                </a:solidFill>
                <a:latin typeface="+mn-lt"/>
                <a:ea typeface="+mn-ea"/>
                <a:cs typeface="+mn-ea"/>
                <a:sym typeface="+mn-lt"/>
              </a:rPr>
              <a:t>xiazaii</a:t>
            </a:r>
            <a:endParaRPr lang="zh-CN" altLang="en-US" sz="1600" dirty="0">
              <a:solidFill>
                <a:schemeClr val="bg1"/>
              </a:solidFill>
              <a:latin typeface="+mn-lt"/>
              <a:ea typeface="+mn-ea"/>
              <a:cs typeface="+mn-ea"/>
              <a:sym typeface="+mn-lt"/>
            </a:endParaRPr>
          </a:p>
        </p:txBody>
      </p:sp>
      <p:sp>
        <p:nvSpPr>
          <p:cNvPr id="7" name="5"/>
          <p:cNvSpPr>
            <a:spLocks noChangeArrowheads="1"/>
          </p:cNvSpPr>
          <p:nvPr/>
        </p:nvSpPr>
        <p:spPr bwMode="auto">
          <a:xfrm>
            <a:off x="596727" y="1024037"/>
            <a:ext cx="4505831" cy="1569660"/>
          </a:xfrm>
          <a:prstGeom prst="rect">
            <a:avLst/>
          </a:prstGeom>
          <a:noFill/>
          <a:effectLst/>
        </p:spPr>
        <p:txBody>
          <a:bodyPr wrap="square" rtlCol="0">
            <a:spAutoFit/>
          </a:bodyPr>
          <a:lstStyle/>
          <a:p>
            <a:r>
              <a:rPr lang="en-US" altLang="zh-CN" sz="9600" b="1" dirty="0">
                <a:solidFill>
                  <a:schemeClr val="bg1"/>
                </a:solidFill>
                <a:effectLst>
                  <a:outerShdw blurRad="38100" dist="38100" dir="2700000" algn="tl">
                    <a:srgbClr val="000000">
                      <a:alpha val="43137"/>
                    </a:srgbClr>
                  </a:outerShdw>
                </a:effectLst>
                <a:latin typeface="Kozuka Mincho Pr6N H" pitchFamily="18" charset="-128"/>
                <a:ea typeface="Kozuka Mincho Pr6N H" pitchFamily="18" charset="-128"/>
                <a:cs typeface="+mn-ea"/>
                <a:sym typeface="+mn-lt"/>
              </a:rPr>
              <a:t>2020</a:t>
            </a:r>
          </a:p>
        </p:txBody>
      </p:sp>
      <p:cxnSp>
        <p:nvCxnSpPr>
          <p:cNvPr id="4" name="直接连接符 3"/>
          <p:cNvCxnSpPr/>
          <p:nvPr/>
        </p:nvCxnSpPr>
        <p:spPr>
          <a:xfrm>
            <a:off x="308695" y="159941"/>
            <a:ext cx="0" cy="6915211"/>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573391" y="159941"/>
            <a:ext cx="0" cy="1224136"/>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2254" y="1248802"/>
            <a:ext cx="1542273" cy="1542273"/>
          </a:xfrm>
          <a:prstGeom prst="rect">
            <a:avLst/>
          </a:prstGeom>
        </p:spPr>
      </p:pic>
      <p:sp>
        <p:nvSpPr>
          <p:cNvPr id="16" name="矩形 15"/>
          <p:cNvSpPr/>
          <p:nvPr/>
        </p:nvSpPr>
        <p:spPr>
          <a:xfrm>
            <a:off x="666633" y="4048373"/>
            <a:ext cx="7607175" cy="1107996"/>
          </a:xfrm>
          <a:prstGeom prst="rect">
            <a:avLst/>
          </a:prstGeom>
        </p:spPr>
        <p:txBody>
          <a:bodyPr wrap="square">
            <a:spAutoFit/>
          </a:bodyPr>
          <a:lstStyle/>
          <a:p>
            <a:pPr lvl="0"/>
            <a:r>
              <a:rPr lang="zh-CN" altLang="en-US" sz="6600" b="1"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工作总结</a:t>
            </a:r>
            <a:r>
              <a:rPr lang="en-US" altLang="zh-CN" sz="6600" b="1"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PPT</a:t>
            </a:r>
            <a:r>
              <a:rPr lang="zh-CN" altLang="en-US" sz="6600" b="1"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模板</a:t>
            </a:r>
            <a:endParaRPr lang="en-US" altLang="zh-CN" sz="6600" b="1"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bldLvl="0" animBg="1"/>
      <p:bldP spid="7"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7139"/>
          <a:stretch>
            <a:fillRect/>
          </a:stretch>
        </p:blipFill>
        <p:spPr>
          <a:xfrm>
            <a:off x="0" y="159941"/>
            <a:ext cx="12844926" cy="6915211"/>
          </a:xfrm>
          <a:prstGeom prst="rect">
            <a:avLst/>
          </a:prstGeom>
        </p:spPr>
      </p:pic>
      <p:cxnSp>
        <p:nvCxnSpPr>
          <p:cNvPr id="4" name="直接连接符 3"/>
          <p:cNvCxnSpPr/>
          <p:nvPr/>
        </p:nvCxnSpPr>
        <p:spPr>
          <a:xfrm>
            <a:off x="308695" y="159941"/>
            <a:ext cx="0" cy="6915211"/>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sp>
        <p:nvSpPr>
          <p:cNvPr id="11" name="文本框 1"/>
          <p:cNvSpPr txBox="1">
            <a:spLocks noChangeArrowheads="1"/>
          </p:cNvSpPr>
          <p:nvPr/>
        </p:nvSpPr>
        <p:spPr bwMode="auto">
          <a:xfrm>
            <a:off x="2202069" y="3773115"/>
            <a:ext cx="35750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工 作 总 结</a:t>
            </a:r>
          </a:p>
        </p:txBody>
      </p:sp>
      <p:sp>
        <p:nvSpPr>
          <p:cNvPr id="26" name="椭圆 25"/>
          <p:cNvSpPr/>
          <p:nvPr/>
        </p:nvSpPr>
        <p:spPr>
          <a:xfrm>
            <a:off x="3047231" y="1849929"/>
            <a:ext cx="1797968" cy="1797968"/>
          </a:xfrm>
          <a:prstGeom prst="ellipse">
            <a:avLst/>
          </a:pr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7" name="1"/>
          <p:cNvSpPr txBox="1">
            <a:spLocks noChangeArrowheads="1"/>
          </p:cNvSpPr>
          <p:nvPr/>
        </p:nvSpPr>
        <p:spPr bwMode="auto">
          <a:xfrm>
            <a:off x="3379393" y="2228208"/>
            <a:ext cx="11336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r>
              <a:rPr lang="en-US" altLang="zh-CN" sz="6000" b="1" dirty="0">
                <a:solidFill>
                  <a:srgbClr val="4F7CFC"/>
                </a:solidFill>
                <a:latin typeface="微软雅黑" panose="020B0503020204020204" charset="-122"/>
                <a:ea typeface="微软雅黑" panose="020B0503020204020204" charset="-122"/>
                <a:cs typeface="+mn-ea"/>
                <a:sym typeface="微软雅黑" panose="020B0503020204020204" charset="-122"/>
              </a:rPr>
              <a:t>02</a:t>
            </a:r>
            <a:endParaRPr lang="zh-CN" altLang="en-US" sz="6000" b="1" dirty="0">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8" name="îṣļîḑé-TextBox 44"/>
          <p:cNvSpPr txBox="1"/>
          <p:nvPr/>
        </p:nvSpPr>
        <p:spPr bwMode="auto">
          <a:xfrm>
            <a:off x="2684959" y="4696445"/>
            <a:ext cx="2517029" cy="883373"/>
          </a:xfrm>
          <a:prstGeom prst="rect">
            <a:avLst/>
          </a:prstGeom>
          <a:noFill/>
        </p:spPr>
        <p:txBody>
          <a:bodyPr wrap="square" lIns="90000" tIns="46800" rIns="90000" bIns="46800" anchor="ctr" anchorCtr="1">
            <a:normAutofit/>
          </a:bodyPr>
          <a:lstStyle/>
          <a:p>
            <a:pPr algn="ctr" latinLnBrk="0">
              <a:lnSpc>
                <a:spcPct val="120000"/>
              </a:lnSpc>
            </a:pP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b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（建议使用主题字体）</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animBg="1"/>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 name="标题 1" hidden="1"/>
          <p:cNvSpPr>
            <a:spLocks noGrp="1"/>
          </p:cNvSpPr>
          <p:nvPr>
            <p:ph type="title"/>
          </p:nvPr>
        </p:nvSpPr>
        <p:spPr/>
        <p:txBody>
          <a:bodyPr/>
          <a:lstStyle/>
          <a:p>
            <a:endParaRPr lang="zh-CN" altLang="en-US">
              <a:latin typeface="微软雅黑" panose="020B0503020204020204" charset="-122"/>
              <a:ea typeface="微软雅黑" panose="020B0503020204020204" charset="-122"/>
              <a:cs typeface="+mn-ea"/>
              <a:sym typeface="微软雅黑" panose="020B0503020204020204" charset="-122"/>
            </a:endParaRPr>
          </a:p>
        </p:txBody>
      </p:sp>
      <p:grpSp>
        <p:nvGrpSpPr>
          <p:cNvPr id="5" name="组合 4"/>
          <p:cNvGrpSpPr/>
          <p:nvPr/>
        </p:nvGrpSpPr>
        <p:grpSpPr>
          <a:xfrm>
            <a:off x="7294848" y="1848067"/>
            <a:ext cx="3728101" cy="3780677"/>
            <a:chOff x="1331640" y="1707653"/>
            <a:chExt cx="2796076" cy="2835507"/>
          </a:xfrm>
          <a:solidFill>
            <a:srgbClr val="4F7CFC"/>
          </a:solidFill>
        </p:grpSpPr>
        <p:sp>
          <p:nvSpPr>
            <p:cNvPr id="6" name="等腰三角形 5"/>
            <p:cNvSpPr/>
            <p:nvPr/>
          </p:nvSpPr>
          <p:spPr>
            <a:xfrm>
              <a:off x="1608861" y="1707653"/>
              <a:ext cx="1247249" cy="1186339"/>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Lst>
              <a:ahLst/>
              <a:cxnLst>
                <a:cxn ang="0">
                  <a:pos x="connsiteX0-1" y="connsiteY0-2"/>
                </a:cxn>
                <a:cxn ang="0">
                  <a:pos x="connsiteX1-3" y="connsiteY1-4"/>
                </a:cxn>
                <a:cxn ang="0">
                  <a:pos x="connsiteX2-5" y="connsiteY2-6"/>
                </a:cxn>
                <a:cxn ang="0">
                  <a:pos x="connsiteX3-7" y="connsiteY3-8"/>
                </a:cxn>
              </a:cxnLst>
              <a:rect l="l" t="t" r="r" b="b"/>
              <a:pathLst>
                <a:path w="1247249" h="1186339">
                  <a:moveTo>
                    <a:pt x="0" y="1186339"/>
                  </a:moveTo>
                  <a:cubicBezTo>
                    <a:pt x="177366" y="310566"/>
                    <a:pt x="852847" y="57437"/>
                    <a:pt x="1247249" y="0"/>
                  </a:cubicBezTo>
                  <a:cubicBezTo>
                    <a:pt x="1055770" y="225850"/>
                    <a:pt x="1081329" y="426793"/>
                    <a:pt x="1231416" y="638411"/>
                  </a:cubicBezTo>
                  <a:cubicBezTo>
                    <a:pt x="597978" y="633668"/>
                    <a:pt x="270525" y="877981"/>
                    <a:pt x="0" y="1186339"/>
                  </a:cubicBezTo>
                  <a:close/>
                </a:path>
              </a:pathLst>
            </a:custGeom>
            <a:grp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7" name="等腰三角形 5"/>
            <p:cNvSpPr/>
            <p:nvPr/>
          </p:nvSpPr>
          <p:spPr>
            <a:xfrm>
              <a:off x="1619672" y="2445005"/>
              <a:ext cx="1234974" cy="634853"/>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 name="connsiteX0-121" fmla="*/ 0 w 1240133"/>
                <a:gd name="connsiteY0-122" fmla="*/ 652643 h 652643"/>
                <a:gd name="connsiteX1-123" fmla="*/ 1240133 w 1240133"/>
                <a:gd name="connsiteY1-124" fmla="*/ 0 h 652643"/>
                <a:gd name="connsiteX2-125" fmla="*/ 1224300 w 1240133"/>
                <a:gd name="connsiteY2-126" fmla="*/ 638411 h 652643"/>
                <a:gd name="connsiteX3-127" fmla="*/ 0 w 1240133"/>
                <a:gd name="connsiteY3-128" fmla="*/ 652643 h 652643"/>
                <a:gd name="connsiteX0-129" fmla="*/ 0 w 1233017"/>
                <a:gd name="connsiteY0-130" fmla="*/ 629932 h 629932"/>
                <a:gd name="connsiteX1-131" fmla="*/ 1233017 w 1233017"/>
                <a:gd name="connsiteY1-132" fmla="*/ 9311 h 629932"/>
                <a:gd name="connsiteX2-133" fmla="*/ 1224300 w 1233017"/>
                <a:gd name="connsiteY2-134" fmla="*/ 615700 h 629932"/>
                <a:gd name="connsiteX3-135" fmla="*/ 0 w 1233017"/>
                <a:gd name="connsiteY3-136" fmla="*/ 629932 h 629932"/>
                <a:gd name="connsiteX0-137" fmla="*/ 0 w 1233017"/>
                <a:gd name="connsiteY0-138" fmla="*/ 629932 h 644164"/>
                <a:gd name="connsiteX1-139" fmla="*/ 1233017 w 1233017"/>
                <a:gd name="connsiteY1-140" fmla="*/ 9311 h 644164"/>
                <a:gd name="connsiteX2-141" fmla="*/ 1224300 w 1233017"/>
                <a:gd name="connsiteY2-142" fmla="*/ 644164 h 644164"/>
                <a:gd name="connsiteX3-143" fmla="*/ 0 w 1233017"/>
                <a:gd name="connsiteY3-144" fmla="*/ 629932 h 644164"/>
                <a:gd name="connsiteX0-145" fmla="*/ 0 w 1233017"/>
                <a:gd name="connsiteY0-146" fmla="*/ 629932 h 644164"/>
                <a:gd name="connsiteX1-147" fmla="*/ 1233017 w 1233017"/>
                <a:gd name="connsiteY1-148" fmla="*/ 9311 h 644164"/>
                <a:gd name="connsiteX2-149" fmla="*/ 1224300 w 1233017"/>
                <a:gd name="connsiteY2-150" fmla="*/ 644164 h 644164"/>
                <a:gd name="connsiteX3-151" fmla="*/ 0 w 1233017"/>
                <a:gd name="connsiteY3-152" fmla="*/ 629932 h 644164"/>
                <a:gd name="connsiteX0-153" fmla="*/ 0 w 1233017"/>
                <a:gd name="connsiteY0-154" fmla="*/ 629932 h 644164"/>
                <a:gd name="connsiteX1-155" fmla="*/ 1233017 w 1233017"/>
                <a:gd name="connsiteY1-156" fmla="*/ 9311 h 644164"/>
                <a:gd name="connsiteX2-157" fmla="*/ 1224300 w 1233017"/>
                <a:gd name="connsiteY2-158" fmla="*/ 644164 h 644164"/>
                <a:gd name="connsiteX3-159" fmla="*/ 0 w 1233017"/>
                <a:gd name="connsiteY3-160" fmla="*/ 629932 h 644164"/>
                <a:gd name="connsiteX0-161" fmla="*/ 0 w 1233017"/>
                <a:gd name="connsiteY0-162" fmla="*/ 629932 h 640606"/>
                <a:gd name="connsiteX1-163" fmla="*/ 1233017 w 1233017"/>
                <a:gd name="connsiteY1-164" fmla="*/ 9311 h 640606"/>
                <a:gd name="connsiteX2-165" fmla="*/ 1227858 w 1233017"/>
                <a:gd name="connsiteY2-166" fmla="*/ 640606 h 640606"/>
                <a:gd name="connsiteX3-167" fmla="*/ 0 w 1233017"/>
                <a:gd name="connsiteY3-168" fmla="*/ 629932 h 640606"/>
                <a:gd name="connsiteX0-169" fmla="*/ 0 w 1225901"/>
                <a:gd name="connsiteY0-170" fmla="*/ 632363 h 639479"/>
                <a:gd name="connsiteX1-171" fmla="*/ 1225901 w 1225901"/>
                <a:gd name="connsiteY1-172" fmla="*/ 8184 h 639479"/>
                <a:gd name="connsiteX2-173" fmla="*/ 1220742 w 1225901"/>
                <a:gd name="connsiteY2-174" fmla="*/ 639479 h 639479"/>
                <a:gd name="connsiteX3-175" fmla="*/ 0 w 1225901"/>
                <a:gd name="connsiteY3-176" fmla="*/ 632363 h 639479"/>
                <a:gd name="connsiteX0-177" fmla="*/ 0 w 1225901"/>
                <a:gd name="connsiteY0-178" fmla="*/ 624179 h 631295"/>
                <a:gd name="connsiteX1-179" fmla="*/ 1225901 w 1225901"/>
                <a:gd name="connsiteY1-180" fmla="*/ 0 h 631295"/>
                <a:gd name="connsiteX2-181" fmla="*/ 1220742 w 1225901"/>
                <a:gd name="connsiteY2-182" fmla="*/ 631295 h 631295"/>
                <a:gd name="connsiteX3-183" fmla="*/ 0 w 1225901"/>
                <a:gd name="connsiteY3-184" fmla="*/ 624179 h 631295"/>
                <a:gd name="connsiteX0-185" fmla="*/ 0 w 1225901"/>
                <a:gd name="connsiteY0-186" fmla="*/ 624179 h 631295"/>
                <a:gd name="connsiteX1-187" fmla="*/ 1225901 w 1225901"/>
                <a:gd name="connsiteY1-188" fmla="*/ 0 h 631295"/>
                <a:gd name="connsiteX2-189" fmla="*/ 1220742 w 1225901"/>
                <a:gd name="connsiteY2-190" fmla="*/ 631295 h 631295"/>
                <a:gd name="connsiteX3-191" fmla="*/ 0 w 1225901"/>
                <a:gd name="connsiteY3-192" fmla="*/ 624179 h 631295"/>
                <a:gd name="connsiteX0-193" fmla="*/ 0 w 1225901"/>
                <a:gd name="connsiteY0-194" fmla="*/ 624179 h 631295"/>
                <a:gd name="connsiteX1-195" fmla="*/ 1225901 w 1225901"/>
                <a:gd name="connsiteY1-196" fmla="*/ 0 h 631295"/>
                <a:gd name="connsiteX2-197" fmla="*/ 1220742 w 1225901"/>
                <a:gd name="connsiteY2-198" fmla="*/ 631295 h 631295"/>
                <a:gd name="connsiteX3-199" fmla="*/ 0 w 1225901"/>
                <a:gd name="connsiteY3-200" fmla="*/ 624179 h 631295"/>
                <a:gd name="connsiteX0-201" fmla="*/ 0 w 1225901"/>
                <a:gd name="connsiteY0-202" fmla="*/ 624179 h 631295"/>
                <a:gd name="connsiteX1-203" fmla="*/ 1225901 w 1225901"/>
                <a:gd name="connsiteY1-204" fmla="*/ 0 h 631295"/>
                <a:gd name="connsiteX2-205" fmla="*/ 1220742 w 1225901"/>
                <a:gd name="connsiteY2-206" fmla="*/ 631295 h 631295"/>
                <a:gd name="connsiteX3-207" fmla="*/ 0 w 1225901"/>
                <a:gd name="connsiteY3-208" fmla="*/ 624179 h 631295"/>
                <a:gd name="connsiteX0-209" fmla="*/ 0 w 1218785"/>
                <a:gd name="connsiteY0-210" fmla="*/ 631295 h 631295"/>
                <a:gd name="connsiteX1-211" fmla="*/ 1218785 w 1218785"/>
                <a:gd name="connsiteY1-212" fmla="*/ 0 h 631295"/>
                <a:gd name="connsiteX2-213" fmla="*/ 1213626 w 1218785"/>
                <a:gd name="connsiteY2-214" fmla="*/ 631295 h 631295"/>
                <a:gd name="connsiteX3-215" fmla="*/ 0 w 1218785"/>
                <a:gd name="connsiteY3-216" fmla="*/ 631295 h 631295"/>
                <a:gd name="connsiteX0-217" fmla="*/ 0 w 1229459"/>
                <a:gd name="connsiteY0-218" fmla="*/ 631295 h 631295"/>
                <a:gd name="connsiteX1-219" fmla="*/ 1229459 w 1229459"/>
                <a:gd name="connsiteY1-220" fmla="*/ 0 h 631295"/>
                <a:gd name="connsiteX2-221" fmla="*/ 1224300 w 1229459"/>
                <a:gd name="connsiteY2-222" fmla="*/ 631295 h 631295"/>
                <a:gd name="connsiteX3-223" fmla="*/ 0 w 1229459"/>
                <a:gd name="connsiteY3-224" fmla="*/ 631295 h 631295"/>
                <a:gd name="connsiteX0-225" fmla="*/ 0 w 1231416"/>
                <a:gd name="connsiteY0-226" fmla="*/ 631295 h 634853"/>
                <a:gd name="connsiteX1-227" fmla="*/ 1229459 w 1231416"/>
                <a:gd name="connsiteY1-228" fmla="*/ 0 h 634853"/>
                <a:gd name="connsiteX2-229" fmla="*/ 1231416 w 1231416"/>
                <a:gd name="connsiteY2-230" fmla="*/ 634853 h 634853"/>
                <a:gd name="connsiteX3-231" fmla="*/ 0 w 1231416"/>
                <a:gd name="connsiteY3-232" fmla="*/ 631295 h 634853"/>
                <a:gd name="connsiteX0-233" fmla="*/ 0 w 1234974"/>
                <a:gd name="connsiteY0-234" fmla="*/ 634853 h 634853"/>
                <a:gd name="connsiteX1-235" fmla="*/ 1233017 w 1234974"/>
                <a:gd name="connsiteY1-236" fmla="*/ 0 h 634853"/>
                <a:gd name="connsiteX2-237" fmla="*/ 1234974 w 1234974"/>
                <a:gd name="connsiteY2-238" fmla="*/ 634853 h 634853"/>
                <a:gd name="connsiteX3-239" fmla="*/ 0 w 1234974"/>
                <a:gd name="connsiteY3-240" fmla="*/ 634853 h 634853"/>
              </a:gdLst>
              <a:ahLst/>
              <a:cxnLst>
                <a:cxn ang="0">
                  <a:pos x="connsiteX0-1" y="connsiteY0-2"/>
                </a:cxn>
                <a:cxn ang="0">
                  <a:pos x="connsiteX1-3" y="connsiteY1-4"/>
                </a:cxn>
                <a:cxn ang="0">
                  <a:pos x="connsiteX2-5" y="connsiteY2-6"/>
                </a:cxn>
                <a:cxn ang="0">
                  <a:pos x="connsiteX3-7" y="connsiteY3-8"/>
                </a:cxn>
              </a:cxnLst>
              <a:rect l="l" t="t" r="r" b="b"/>
              <a:pathLst>
                <a:path w="1234974" h="634853">
                  <a:moveTo>
                    <a:pt x="0" y="634853"/>
                  </a:moveTo>
                  <a:cubicBezTo>
                    <a:pt x="291221" y="118435"/>
                    <a:pt x="835057" y="509"/>
                    <a:pt x="1233017" y="0"/>
                  </a:cubicBezTo>
                  <a:cubicBezTo>
                    <a:pt x="1041538" y="225850"/>
                    <a:pt x="1084887" y="423235"/>
                    <a:pt x="1234974" y="634853"/>
                  </a:cubicBezTo>
                  <a:lnTo>
                    <a:pt x="0" y="634853"/>
                  </a:lnTo>
                  <a:close/>
                </a:path>
              </a:pathLst>
            </a:custGeom>
            <a:solidFill>
              <a:srgbClr val="FFC00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8" name="等腰三角形 5"/>
            <p:cNvSpPr/>
            <p:nvPr/>
          </p:nvSpPr>
          <p:spPr>
            <a:xfrm flipV="1">
              <a:off x="1608861" y="3167482"/>
              <a:ext cx="1234974" cy="634853"/>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 name="connsiteX0-121" fmla="*/ 0 w 1240133"/>
                <a:gd name="connsiteY0-122" fmla="*/ 652643 h 652643"/>
                <a:gd name="connsiteX1-123" fmla="*/ 1240133 w 1240133"/>
                <a:gd name="connsiteY1-124" fmla="*/ 0 h 652643"/>
                <a:gd name="connsiteX2-125" fmla="*/ 1224300 w 1240133"/>
                <a:gd name="connsiteY2-126" fmla="*/ 638411 h 652643"/>
                <a:gd name="connsiteX3-127" fmla="*/ 0 w 1240133"/>
                <a:gd name="connsiteY3-128" fmla="*/ 652643 h 652643"/>
                <a:gd name="connsiteX0-129" fmla="*/ 0 w 1233017"/>
                <a:gd name="connsiteY0-130" fmla="*/ 629932 h 629932"/>
                <a:gd name="connsiteX1-131" fmla="*/ 1233017 w 1233017"/>
                <a:gd name="connsiteY1-132" fmla="*/ 9311 h 629932"/>
                <a:gd name="connsiteX2-133" fmla="*/ 1224300 w 1233017"/>
                <a:gd name="connsiteY2-134" fmla="*/ 615700 h 629932"/>
                <a:gd name="connsiteX3-135" fmla="*/ 0 w 1233017"/>
                <a:gd name="connsiteY3-136" fmla="*/ 629932 h 629932"/>
                <a:gd name="connsiteX0-137" fmla="*/ 0 w 1233017"/>
                <a:gd name="connsiteY0-138" fmla="*/ 629932 h 644164"/>
                <a:gd name="connsiteX1-139" fmla="*/ 1233017 w 1233017"/>
                <a:gd name="connsiteY1-140" fmla="*/ 9311 h 644164"/>
                <a:gd name="connsiteX2-141" fmla="*/ 1224300 w 1233017"/>
                <a:gd name="connsiteY2-142" fmla="*/ 644164 h 644164"/>
                <a:gd name="connsiteX3-143" fmla="*/ 0 w 1233017"/>
                <a:gd name="connsiteY3-144" fmla="*/ 629932 h 644164"/>
                <a:gd name="connsiteX0-145" fmla="*/ 0 w 1233017"/>
                <a:gd name="connsiteY0-146" fmla="*/ 629932 h 644164"/>
                <a:gd name="connsiteX1-147" fmla="*/ 1233017 w 1233017"/>
                <a:gd name="connsiteY1-148" fmla="*/ 9311 h 644164"/>
                <a:gd name="connsiteX2-149" fmla="*/ 1224300 w 1233017"/>
                <a:gd name="connsiteY2-150" fmla="*/ 644164 h 644164"/>
                <a:gd name="connsiteX3-151" fmla="*/ 0 w 1233017"/>
                <a:gd name="connsiteY3-152" fmla="*/ 629932 h 644164"/>
                <a:gd name="connsiteX0-153" fmla="*/ 0 w 1233017"/>
                <a:gd name="connsiteY0-154" fmla="*/ 629932 h 644164"/>
                <a:gd name="connsiteX1-155" fmla="*/ 1233017 w 1233017"/>
                <a:gd name="connsiteY1-156" fmla="*/ 9311 h 644164"/>
                <a:gd name="connsiteX2-157" fmla="*/ 1224300 w 1233017"/>
                <a:gd name="connsiteY2-158" fmla="*/ 644164 h 644164"/>
                <a:gd name="connsiteX3-159" fmla="*/ 0 w 1233017"/>
                <a:gd name="connsiteY3-160" fmla="*/ 629932 h 644164"/>
                <a:gd name="connsiteX0-161" fmla="*/ 0 w 1233017"/>
                <a:gd name="connsiteY0-162" fmla="*/ 629932 h 640606"/>
                <a:gd name="connsiteX1-163" fmla="*/ 1233017 w 1233017"/>
                <a:gd name="connsiteY1-164" fmla="*/ 9311 h 640606"/>
                <a:gd name="connsiteX2-165" fmla="*/ 1227858 w 1233017"/>
                <a:gd name="connsiteY2-166" fmla="*/ 640606 h 640606"/>
                <a:gd name="connsiteX3-167" fmla="*/ 0 w 1233017"/>
                <a:gd name="connsiteY3-168" fmla="*/ 629932 h 640606"/>
                <a:gd name="connsiteX0-169" fmla="*/ 0 w 1225901"/>
                <a:gd name="connsiteY0-170" fmla="*/ 632363 h 639479"/>
                <a:gd name="connsiteX1-171" fmla="*/ 1225901 w 1225901"/>
                <a:gd name="connsiteY1-172" fmla="*/ 8184 h 639479"/>
                <a:gd name="connsiteX2-173" fmla="*/ 1220742 w 1225901"/>
                <a:gd name="connsiteY2-174" fmla="*/ 639479 h 639479"/>
                <a:gd name="connsiteX3-175" fmla="*/ 0 w 1225901"/>
                <a:gd name="connsiteY3-176" fmla="*/ 632363 h 639479"/>
                <a:gd name="connsiteX0-177" fmla="*/ 0 w 1225901"/>
                <a:gd name="connsiteY0-178" fmla="*/ 624179 h 631295"/>
                <a:gd name="connsiteX1-179" fmla="*/ 1225901 w 1225901"/>
                <a:gd name="connsiteY1-180" fmla="*/ 0 h 631295"/>
                <a:gd name="connsiteX2-181" fmla="*/ 1220742 w 1225901"/>
                <a:gd name="connsiteY2-182" fmla="*/ 631295 h 631295"/>
                <a:gd name="connsiteX3-183" fmla="*/ 0 w 1225901"/>
                <a:gd name="connsiteY3-184" fmla="*/ 624179 h 631295"/>
                <a:gd name="connsiteX0-185" fmla="*/ 0 w 1225901"/>
                <a:gd name="connsiteY0-186" fmla="*/ 624179 h 631295"/>
                <a:gd name="connsiteX1-187" fmla="*/ 1225901 w 1225901"/>
                <a:gd name="connsiteY1-188" fmla="*/ 0 h 631295"/>
                <a:gd name="connsiteX2-189" fmla="*/ 1220742 w 1225901"/>
                <a:gd name="connsiteY2-190" fmla="*/ 631295 h 631295"/>
                <a:gd name="connsiteX3-191" fmla="*/ 0 w 1225901"/>
                <a:gd name="connsiteY3-192" fmla="*/ 624179 h 631295"/>
                <a:gd name="connsiteX0-193" fmla="*/ 0 w 1225901"/>
                <a:gd name="connsiteY0-194" fmla="*/ 624179 h 631295"/>
                <a:gd name="connsiteX1-195" fmla="*/ 1225901 w 1225901"/>
                <a:gd name="connsiteY1-196" fmla="*/ 0 h 631295"/>
                <a:gd name="connsiteX2-197" fmla="*/ 1220742 w 1225901"/>
                <a:gd name="connsiteY2-198" fmla="*/ 631295 h 631295"/>
                <a:gd name="connsiteX3-199" fmla="*/ 0 w 1225901"/>
                <a:gd name="connsiteY3-200" fmla="*/ 624179 h 631295"/>
                <a:gd name="connsiteX0-201" fmla="*/ 0 w 1225901"/>
                <a:gd name="connsiteY0-202" fmla="*/ 624179 h 631295"/>
                <a:gd name="connsiteX1-203" fmla="*/ 1225901 w 1225901"/>
                <a:gd name="connsiteY1-204" fmla="*/ 0 h 631295"/>
                <a:gd name="connsiteX2-205" fmla="*/ 1220742 w 1225901"/>
                <a:gd name="connsiteY2-206" fmla="*/ 631295 h 631295"/>
                <a:gd name="connsiteX3-207" fmla="*/ 0 w 1225901"/>
                <a:gd name="connsiteY3-208" fmla="*/ 624179 h 631295"/>
                <a:gd name="connsiteX0-209" fmla="*/ 0 w 1218785"/>
                <a:gd name="connsiteY0-210" fmla="*/ 631295 h 631295"/>
                <a:gd name="connsiteX1-211" fmla="*/ 1218785 w 1218785"/>
                <a:gd name="connsiteY1-212" fmla="*/ 0 h 631295"/>
                <a:gd name="connsiteX2-213" fmla="*/ 1213626 w 1218785"/>
                <a:gd name="connsiteY2-214" fmla="*/ 631295 h 631295"/>
                <a:gd name="connsiteX3-215" fmla="*/ 0 w 1218785"/>
                <a:gd name="connsiteY3-216" fmla="*/ 631295 h 631295"/>
                <a:gd name="connsiteX0-217" fmla="*/ 0 w 1229459"/>
                <a:gd name="connsiteY0-218" fmla="*/ 631295 h 631295"/>
                <a:gd name="connsiteX1-219" fmla="*/ 1229459 w 1229459"/>
                <a:gd name="connsiteY1-220" fmla="*/ 0 h 631295"/>
                <a:gd name="connsiteX2-221" fmla="*/ 1224300 w 1229459"/>
                <a:gd name="connsiteY2-222" fmla="*/ 631295 h 631295"/>
                <a:gd name="connsiteX3-223" fmla="*/ 0 w 1229459"/>
                <a:gd name="connsiteY3-224" fmla="*/ 631295 h 631295"/>
                <a:gd name="connsiteX0-225" fmla="*/ 0 w 1231416"/>
                <a:gd name="connsiteY0-226" fmla="*/ 631295 h 634853"/>
                <a:gd name="connsiteX1-227" fmla="*/ 1229459 w 1231416"/>
                <a:gd name="connsiteY1-228" fmla="*/ 0 h 634853"/>
                <a:gd name="connsiteX2-229" fmla="*/ 1231416 w 1231416"/>
                <a:gd name="connsiteY2-230" fmla="*/ 634853 h 634853"/>
                <a:gd name="connsiteX3-231" fmla="*/ 0 w 1231416"/>
                <a:gd name="connsiteY3-232" fmla="*/ 631295 h 634853"/>
                <a:gd name="connsiteX0-233" fmla="*/ 0 w 1234974"/>
                <a:gd name="connsiteY0-234" fmla="*/ 634853 h 634853"/>
                <a:gd name="connsiteX1-235" fmla="*/ 1233017 w 1234974"/>
                <a:gd name="connsiteY1-236" fmla="*/ 0 h 634853"/>
                <a:gd name="connsiteX2-237" fmla="*/ 1234974 w 1234974"/>
                <a:gd name="connsiteY2-238" fmla="*/ 634853 h 634853"/>
                <a:gd name="connsiteX3-239" fmla="*/ 0 w 1234974"/>
                <a:gd name="connsiteY3-240" fmla="*/ 634853 h 634853"/>
              </a:gdLst>
              <a:ahLst/>
              <a:cxnLst>
                <a:cxn ang="0">
                  <a:pos x="connsiteX0-1" y="connsiteY0-2"/>
                </a:cxn>
                <a:cxn ang="0">
                  <a:pos x="connsiteX1-3" y="connsiteY1-4"/>
                </a:cxn>
                <a:cxn ang="0">
                  <a:pos x="connsiteX2-5" y="connsiteY2-6"/>
                </a:cxn>
                <a:cxn ang="0">
                  <a:pos x="connsiteX3-7" y="connsiteY3-8"/>
                </a:cxn>
              </a:cxnLst>
              <a:rect l="l" t="t" r="r" b="b"/>
              <a:pathLst>
                <a:path w="1234974" h="634853">
                  <a:moveTo>
                    <a:pt x="0" y="634853"/>
                  </a:moveTo>
                  <a:cubicBezTo>
                    <a:pt x="291221" y="118435"/>
                    <a:pt x="835057" y="509"/>
                    <a:pt x="1233017" y="0"/>
                  </a:cubicBezTo>
                  <a:cubicBezTo>
                    <a:pt x="1041538" y="225850"/>
                    <a:pt x="1084887" y="423235"/>
                    <a:pt x="1234974" y="634853"/>
                  </a:cubicBezTo>
                  <a:lnTo>
                    <a:pt x="0" y="634853"/>
                  </a:lnTo>
                  <a:close/>
                </a:path>
              </a:pathLst>
            </a:custGeom>
            <a:solidFill>
              <a:srgbClr val="FFC00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9" name="等腰三角形 5"/>
            <p:cNvSpPr/>
            <p:nvPr/>
          </p:nvSpPr>
          <p:spPr>
            <a:xfrm flipV="1">
              <a:off x="1619672" y="3356821"/>
              <a:ext cx="1247249" cy="1186339"/>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Lst>
              <a:ahLst/>
              <a:cxnLst>
                <a:cxn ang="0">
                  <a:pos x="connsiteX0-1" y="connsiteY0-2"/>
                </a:cxn>
                <a:cxn ang="0">
                  <a:pos x="connsiteX1-3" y="connsiteY1-4"/>
                </a:cxn>
                <a:cxn ang="0">
                  <a:pos x="connsiteX2-5" y="connsiteY2-6"/>
                </a:cxn>
                <a:cxn ang="0">
                  <a:pos x="connsiteX3-7" y="connsiteY3-8"/>
                </a:cxn>
              </a:cxnLst>
              <a:rect l="l" t="t" r="r" b="b"/>
              <a:pathLst>
                <a:path w="1247249" h="1186339">
                  <a:moveTo>
                    <a:pt x="0" y="1186339"/>
                  </a:moveTo>
                  <a:cubicBezTo>
                    <a:pt x="177366" y="310566"/>
                    <a:pt x="852847" y="57437"/>
                    <a:pt x="1247249" y="0"/>
                  </a:cubicBezTo>
                  <a:cubicBezTo>
                    <a:pt x="1055770" y="225850"/>
                    <a:pt x="1081329" y="426793"/>
                    <a:pt x="1231416" y="638411"/>
                  </a:cubicBezTo>
                  <a:cubicBezTo>
                    <a:pt x="597978" y="633668"/>
                    <a:pt x="270525" y="877981"/>
                    <a:pt x="0" y="1186339"/>
                  </a:cubicBezTo>
                  <a:close/>
                </a:path>
              </a:pathLst>
            </a:custGeom>
            <a:grp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10" name="圆角矩形 11"/>
            <p:cNvSpPr/>
            <p:nvPr/>
          </p:nvSpPr>
          <p:spPr>
            <a:xfrm>
              <a:off x="1331640" y="3079858"/>
              <a:ext cx="198918" cy="87624"/>
            </a:xfrm>
            <a:custGeom>
              <a:avLst/>
              <a:gdLst/>
              <a:ahLst/>
              <a:cxnLst/>
              <a:rect l="l" t="t" r="r" b="b"/>
              <a:pathLst>
                <a:path w="198918" h="87624">
                  <a:moveTo>
                    <a:pt x="43812" y="0"/>
                  </a:moveTo>
                  <a:lnTo>
                    <a:pt x="198918" y="0"/>
                  </a:lnTo>
                  <a:lnTo>
                    <a:pt x="198918" y="87624"/>
                  </a:lnTo>
                  <a:lnTo>
                    <a:pt x="43812" y="87624"/>
                  </a:lnTo>
                  <a:cubicBezTo>
                    <a:pt x="19615" y="87624"/>
                    <a:pt x="0" y="68009"/>
                    <a:pt x="0" y="43812"/>
                  </a:cubicBezTo>
                  <a:cubicBezTo>
                    <a:pt x="0" y="19615"/>
                    <a:pt x="19615" y="0"/>
                    <a:pt x="43812" y="0"/>
                  </a:cubicBezTo>
                  <a:close/>
                </a:path>
              </a:pathLst>
            </a:custGeom>
            <a:grp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11" name="空心弧 15"/>
            <p:cNvSpPr/>
            <p:nvPr/>
          </p:nvSpPr>
          <p:spPr>
            <a:xfrm rot="5400000">
              <a:off x="3312321" y="2346812"/>
              <a:ext cx="509372" cy="1121419"/>
            </a:xfrm>
            <a:custGeom>
              <a:avLst/>
              <a:gdLst/>
              <a:ahLst/>
              <a:cxnLst/>
              <a:rect l="l" t="t" r="r" b="b"/>
              <a:pathLst>
                <a:path w="509372" h="1121419">
                  <a:moveTo>
                    <a:pt x="507512" y="1121419"/>
                  </a:moveTo>
                  <a:lnTo>
                    <a:pt x="509372" y="1119300"/>
                  </a:lnTo>
                  <a:lnTo>
                    <a:pt x="509372" y="1121419"/>
                  </a:lnTo>
                  <a:close/>
                  <a:moveTo>
                    <a:pt x="430106" y="1116802"/>
                  </a:moveTo>
                  <a:lnTo>
                    <a:pt x="434159" y="1121419"/>
                  </a:lnTo>
                  <a:lnTo>
                    <a:pt x="430599" y="1121419"/>
                  </a:lnTo>
                  <a:cubicBezTo>
                    <a:pt x="430325" y="1119896"/>
                    <a:pt x="430214" y="1118353"/>
                    <a:pt x="430106" y="1116802"/>
                  </a:cubicBezTo>
                  <a:close/>
                  <a:moveTo>
                    <a:pt x="0" y="259419"/>
                  </a:moveTo>
                  <a:lnTo>
                    <a:pt x="832" y="257324"/>
                  </a:lnTo>
                  <a:lnTo>
                    <a:pt x="0" y="257324"/>
                  </a:lnTo>
                  <a:cubicBezTo>
                    <a:pt x="0" y="161091"/>
                    <a:pt x="53696" y="72900"/>
                    <a:pt x="139188" y="28721"/>
                  </a:cubicBezTo>
                  <a:cubicBezTo>
                    <a:pt x="224680" y="-15459"/>
                    <a:pt x="327679" y="-8244"/>
                    <a:pt x="406177" y="47423"/>
                  </a:cubicBezTo>
                  <a:cubicBezTo>
                    <a:pt x="466571" y="90252"/>
                    <a:pt x="504696" y="156253"/>
                    <a:pt x="509372" y="227993"/>
                  </a:cubicBezTo>
                  <a:lnTo>
                    <a:pt x="509372" y="1073841"/>
                  </a:lnTo>
                  <a:cubicBezTo>
                    <a:pt x="502538" y="1059565"/>
                    <a:pt x="487753" y="1050433"/>
                    <a:pt x="470835" y="1050433"/>
                  </a:cubicBezTo>
                  <a:cubicBezTo>
                    <a:pt x="451854" y="1050433"/>
                    <a:pt x="435559" y="1061928"/>
                    <a:pt x="428567" y="1078352"/>
                  </a:cubicBezTo>
                  <a:cubicBezTo>
                    <a:pt x="427251" y="1065847"/>
                    <a:pt x="427023" y="1052948"/>
                    <a:pt x="427023" y="1039779"/>
                  </a:cubicBezTo>
                  <a:lnTo>
                    <a:pt x="427023" y="281216"/>
                  </a:lnTo>
                  <a:lnTo>
                    <a:pt x="427023" y="281216"/>
                  </a:lnTo>
                  <a:lnTo>
                    <a:pt x="427023" y="236015"/>
                  </a:lnTo>
                  <a:lnTo>
                    <a:pt x="426558" y="236015"/>
                  </a:lnTo>
                  <a:cubicBezTo>
                    <a:pt x="420904" y="189157"/>
                    <a:pt x="395728" y="146071"/>
                    <a:pt x="356132" y="117992"/>
                  </a:cubicBezTo>
                  <a:cubicBezTo>
                    <a:pt x="304025" y="81040"/>
                    <a:pt x="235655" y="76251"/>
                    <a:pt x="178905" y="105577"/>
                  </a:cubicBezTo>
                  <a:cubicBezTo>
                    <a:pt x="122253" y="134854"/>
                    <a:pt x="86634" y="193244"/>
                    <a:pt x="86558" y="256996"/>
                  </a:cubicBezTo>
                  <a:cubicBezTo>
                    <a:pt x="87499" y="257768"/>
                    <a:pt x="87520" y="258591"/>
                    <a:pt x="87520" y="259419"/>
                  </a:cubicBezTo>
                  <a:cubicBezTo>
                    <a:pt x="87520" y="284619"/>
                    <a:pt x="67928" y="305047"/>
                    <a:pt x="43760" y="305047"/>
                  </a:cubicBezTo>
                  <a:cubicBezTo>
                    <a:pt x="19592" y="305047"/>
                    <a:pt x="0" y="284619"/>
                    <a:pt x="0" y="259419"/>
                  </a:cubicBezTo>
                  <a:close/>
                </a:path>
              </a:pathLst>
            </a:custGeom>
            <a:grp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endParaRPr>
            </a:p>
          </p:txBody>
        </p:sp>
      </p:grpSp>
      <p:cxnSp>
        <p:nvCxnSpPr>
          <p:cNvPr id="12" name="直接连接符 11"/>
          <p:cNvCxnSpPr/>
          <p:nvPr/>
        </p:nvCxnSpPr>
        <p:spPr>
          <a:xfrm flipH="1">
            <a:off x="6126407" y="2329642"/>
            <a:ext cx="1056116" cy="0"/>
          </a:xfrm>
          <a:prstGeom prst="line">
            <a:avLst/>
          </a:prstGeom>
          <a:ln w="6350">
            <a:solidFill>
              <a:schemeClr val="tx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 name="1"/>
          <p:cNvSpPr>
            <a:spLocks noChangeArrowheads="1"/>
          </p:cNvSpPr>
          <p:nvPr>
            <p:custDataLst>
              <p:tags r:id="rId1"/>
            </p:custDataLst>
          </p:nvPr>
        </p:nvSpPr>
        <p:spPr bwMode="auto">
          <a:xfrm>
            <a:off x="1400300" y="1989410"/>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dirty="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14" name="TextBox 96"/>
          <p:cNvSpPr txBox="1"/>
          <p:nvPr/>
        </p:nvSpPr>
        <p:spPr>
          <a:xfrm>
            <a:off x="1301241" y="2184831"/>
            <a:ext cx="4624916" cy="496612"/>
          </a:xfrm>
          <a:prstGeom prst="rect">
            <a:avLst/>
          </a:prstGeom>
          <a:noFill/>
        </p:spPr>
        <p:txBody>
          <a:bodyPr wrap="square" lIns="91431" tIns="45715" rIns="91431" bIns="45715" rtlCol="0">
            <a:spAutoFit/>
          </a:bodyPr>
          <a:lstStyle>
            <a:defPPr>
              <a:defRPr lang="zh-CN"/>
            </a:defPPr>
            <a:lvl1pPr algn="just">
              <a:lnSpc>
                <a:spcPct val="120000"/>
              </a:lnSpc>
              <a:defRPr sz="1050">
                <a:solidFill>
                  <a:srgbClr val="7F7F7F"/>
                </a:solidFill>
                <a:latin typeface="微软雅黑" panose="020B0503020204020204" charset="-122"/>
                <a:cs typeface="+mn-ea"/>
              </a:defRPr>
            </a:lvl1pPr>
          </a:lstStyle>
          <a:p>
            <a:pPr lvl="0">
              <a:defRPr/>
            </a:pPr>
            <a:r>
              <a:rPr lang="zh-CN" altLang="en-US" sz="1100" kern="0">
                <a:solidFill>
                  <a:schemeClr val="tx2">
                    <a:lumMod val="75000"/>
                  </a:schemeClr>
                </a:solidFill>
                <a:ea typeface="微软雅黑" panose="020B0503020204020204" charset="-122"/>
                <a:sym typeface="微软雅黑" panose="020B0503020204020204" charset="-122"/>
              </a:rPr>
              <a:t>您的内容打在这里，或者通过复制您的文本后，在此框中选择无格式文本进行粘贴，您的内容打</a:t>
            </a:r>
            <a:r>
              <a:rPr lang="zh-CN" altLang="en-US" kern="0">
                <a:solidFill>
                  <a:schemeClr val="tx2">
                    <a:lumMod val="75000"/>
                  </a:schemeClr>
                </a:solidFill>
                <a:ea typeface="微软雅黑" panose="020B0503020204020204" charset="-122"/>
                <a:sym typeface="微软雅黑" panose="020B0503020204020204" charset="-122"/>
              </a:rPr>
              <a:t>在这里或者通过复制您的文本进行粘贴。</a:t>
            </a:r>
            <a:endParaRPr lang="en-US" altLang="zh-CN" sz="1100" kern="0">
              <a:solidFill>
                <a:schemeClr val="tx2">
                  <a:lumMod val="75000"/>
                </a:schemeClr>
              </a:solidFill>
              <a:ea typeface="微软雅黑" panose="020B0503020204020204" charset="-122"/>
              <a:sym typeface="微软雅黑" panose="020B0503020204020204" charset="-122"/>
            </a:endParaRPr>
          </a:p>
        </p:txBody>
      </p:sp>
      <p:cxnSp>
        <p:nvCxnSpPr>
          <p:cNvPr id="17" name="直接连接符 16"/>
          <p:cNvCxnSpPr/>
          <p:nvPr/>
        </p:nvCxnSpPr>
        <p:spPr>
          <a:xfrm flipH="1">
            <a:off x="6126407" y="3298992"/>
            <a:ext cx="1056116" cy="0"/>
          </a:xfrm>
          <a:prstGeom prst="line">
            <a:avLst/>
          </a:prstGeom>
          <a:ln w="6350">
            <a:solidFill>
              <a:schemeClr val="tx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1"/>
          <p:cNvSpPr>
            <a:spLocks noChangeArrowheads="1"/>
          </p:cNvSpPr>
          <p:nvPr>
            <p:custDataLst>
              <p:tags r:id="rId2"/>
            </p:custDataLst>
          </p:nvPr>
        </p:nvSpPr>
        <p:spPr bwMode="auto">
          <a:xfrm>
            <a:off x="1400300" y="2972546"/>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19" name="TextBox 96"/>
          <p:cNvSpPr txBox="1"/>
          <p:nvPr/>
        </p:nvSpPr>
        <p:spPr>
          <a:xfrm>
            <a:off x="1301241" y="3167967"/>
            <a:ext cx="4624916" cy="480121"/>
          </a:xfrm>
          <a:prstGeom prst="rect">
            <a:avLst/>
          </a:prstGeom>
          <a:noFill/>
        </p:spPr>
        <p:txBody>
          <a:bodyPr wrap="square" lIns="91431" tIns="45715" rIns="91431" bIns="45715" rtlCol="0">
            <a:spAutoFit/>
          </a:bodyPr>
          <a:lstStyle>
            <a:defPPr>
              <a:defRPr lang="zh-CN"/>
            </a:defPPr>
            <a:lvl1pPr algn="just">
              <a:lnSpc>
                <a:spcPct val="120000"/>
              </a:lnSpc>
              <a:defRPr sz="1050">
                <a:solidFill>
                  <a:srgbClr val="7F7F7F"/>
                </a:solidFill>
                <a:latin typeface="微软雅黑" panose="020B0503020204020204" charset="-122"/>
                <a:cs typeface="+mn-ea"/>
              </a:defRPr>
            </a:lvl1pPr>
          </a:lstStyle>
          <a:p>
            <a:pPr lvl="0">
              <a:defRPr/>
            </a:pPr>
            <a:r>
              <a:rPr lang="zh-CN" altLang="en-US" kern="0">
                <a:solidFill>
                  <a:schemeClr val="tx2">
                    <a:lumMod val="75000"/>
                  </a:schemeClr>
                </a:solidFill>
                <a:ea typeface="微软雅黑" panose="020B0503020204020204" charset="-122"/>
                <a:sym typeface="微软雅黑" panose="020B0503020204020204" charset="-122"/>
              </a:rPr>
              <a:t>您的内容打在这里，或者通过复制您的文本后，在此框中选择无格式文本进行粘贴，您的内容打在这里或者通过复制您的文本进行粘贴。</a:t>
            </a:r>
            <a:endParaRPr lang="en-US" altLang="zh-CN" kern="0">
              <a:solidFill>
                <a:schemeClr val="tx2">
                  <a:lumMod val="75000"/>
                </a:schemeClr>
              </a:solidFill>
              <a:ea typeface="微软雅黑" panose="020B0503020204020204" charset="-122"/>
              <a:sym typeface="微软雅黑" panose="020B0503020204020204" charset="-122"/>
            </a:endParaRPr>
          </a:p>
        </p:txBody>
      </p:sp>
      <p:cxnSp>
        <p:nvCxnSpPr>
          <p:cNvPr id="20" name="直接连接符 19"/>
          <p:cNvCxnSpPr/>
          <p:nvPr/>
        </p:nvCxnSpPr>
        <p:spPr>
          <a:xfrm flipH="1">
            <a:off x="6126407" y="4268341"/>
            <a:ext cx="1056116" cy="0"/>
          </a:xfrm>
          <a:prstGeom prst="line">
            <a:avLst/>
          </a:prstGeom>
          <a:ln w="6350">
            <a:solidFill>
              <a:schemeClr val="tx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1"/>
          <p:cNvSpPr>
            <a:spLocks noChangeArrowheads="1"/>
          </p:cNvSpPr>
          <p:nvPr>
            <p:custDataLst>
              <p:tags r:id="rId3"/>
            </p:custDataLst>
          </p:nvPr>
        </p:nvSpPr>
        <p:spPr bwMode="auto">
          <a:xfrm>
            <a:off x="1400300" y="3955682"/>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22" name="TextBox 96"/>
          <p:cNvSpPr txBox="1"/>
          <p:nvPr/>
        </p:nvSpPr>
        <p:spPr>
          <a:xfrm>
            <a:off x="1301241" y="4151103"/>
            <a:ext cx="4624916" cy="480121"/>
          </a:xfrm>
          <a:prstGeom prst="rect">
            <a:avLst/>
          </a:prstGeom>
          <a:noFill/>
        </p:spPr>
        <p:txBody>
          <a:bodyPr wrap="square" lIns="91431" tIns="45715" rIns="91431" bIns="45715" rtlCol="0">
            <a:spAutoFit/>
          </a:bodyPr>
          <a:lstStyle>
            <a:defPPr>
              <a:defRPr lang="zh-CN"/>
            </a:defPPr>
            <a:lvl1pPr algn="just">
              <a:lnSpc>
                <a:spcPct val="120000"/>
              </a:lnSpc>
              <a:defRPr sz="1050">
                <a:solidFill>
                  <a:srgbClr val="7F7F7F"/>
                </a:solidFill>
                <a:latin typeface="微软雅黑" panose="020B0503020204020204" charset="-122"/>
                <a:cs typeface="+mn-ea"/>
              </a:defRPr>
            </a:lvl1pPr>
          </a:lstStyle>
          <a:p>
            <a:pPr lvl="0">
              <a:defRPr/>
            </a:pPr>
            <a:r>
              <a:rPr lang="zh-CN" altLang="en-US" kern="0">
                <a:solidFill>
                  <a:schemeClr val="tx2">
                    <a:lumMod val="75000"/>
                  </a:schemeClr>
                </a:solidFill>
                <a:ea typeface="微软雅黑" panose="020B0503020204020204" charset="-122"/>
                <a:sym typeface="微软雅黑" panose="020B0503020204020204" charset="-122"/>
              </a:rPr>
              <a:t>您的内容打在这里，或者通过复制您的文本后，在此框中选择无格式文本进行粘贴，您的内容打在这里或者通过复制您的文本进行粘贴。</a:t>
            </a:r>
            <a:endParaRPr lang="en-US" altLang="zh-CN" kern="0">
              <a:solidFill>
                <a:schemeClr val="tx2">
                  <a:lumMod val="75000"/>
                </a:schemeClr>
              </a:solidFill>
              <a:ea typeface="微软雅黑" panose="020B0503020204020204" charset="-122"/>
              <a:sym typeface="微软雅黑" panose="020B0503020204020204" charset="-122"/>
            </a:endParaRPr>
          </a:p>
        </p:txBody>
      </p:sp>
      <p:cxnSp>
        <p:nvCxnSpPr>
          <p:cNvPr id="23" name="直接连接符 22"/>
          <p:cNvCxnSpPr/>
          <p:nvPr/>
        </p:nvCxnSpPr>
        <p:spPr>
          <a:xfrm flipH="1">
            <a:off x="6126407" y="5237692"/>
            <a:ext cx="1056116" cy="0"/>
          </a:xfrm>
          <a:prstGeom prst="line">
            <a:avLst/>
          </a:prstGeom>
          <a:ln w="6350">
            <a:solidFill>
              <a:schemeClr val="tx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4" name="1"/>
          <p:cNvSpPr>
            <a:spLocks noChangeArrowheads="1"/>
          </p:cNvSpPr>
          <p:nvPr>
            <p:custDataLst>
              <p:tags r:id="rId4"/>
            </p:custDataLst>
          </p:nvPr>
        </p:nvSpPr>
        <p:spPr bwMode="auto">
          <a:xfrm>
            <a:off x="1400300" y="4938818"/>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25" name="TextBox 96"/>
          <p:cNvSpPr txBox="1"/>
          <p:nvPr/>
        </p:nvSpPr>
        <p:spPr>
          <a:xfrm>
            <a:off x="1301241" y="5134239"/>
            <a:ext cx="4624916" cy="480121"/>
          </a:xfrm>
          <a:prstGeom prst="rect">
            <a:avLst/>
          </a:prstGeom>
          <a:noFill/>
        </p:spPr>
        <p:txBody>
          <a:bodyPr wrap="square" lIns="91431" tIns="45715" rIns="91431" bIns="45715" rtlCol="0">
            <a:spAutoFit/>
          </a:bodyPr>
          <a:lstStyle>
            <a:defPPr>
              <a:defRPr lang="zh-CN"/>
            </a:defPPr>
            <a:lvl1pPr algn="just">
              <a:lnSpc>
                <a:spcPct val="120000"/>
              </a:lnSpc>
              <a:defRPr sz="1050">
                <a:solidFill>
                  <a:srgbClr val="7F7F7F"/>
                </a:solidFill>
                <a:latin typeface="微软雅黑" panose="020B0503020204020204" charset="-122"/>
                <a:cs typeface="+mn-ea"/>
              </a:defRPr>
            </a:lvl1pPr>
          </a:lstStyle>
          <a:p>
            <a:pPr lvl="0">
              <a:defRPr/>
            </a:pPr>
            <a:r>
              <a:rPr lang="zh-CN" altLang="en-US" kern="0">
                <a:solidFill>
                  <a:schemeClr val="tx2">
                    <a:lumMod val="75000"/>
                  </a:schemeClr>
                </a:solidFill>
                <a:ea typeface="微软雅黑" panose="020B0503020204020204" charset="-122"/>
                <a:sym typeface="微软雅黑" panose="020B0503020204020204" charset="-122"/>
              </a:rPr>
              <a:t>您的内容打在这里，或者通过复制您的文本后，在此框中选择无格式文本进行粘贴，您的内容打在这里或者通过复制您的文本进行粘贴。</a:t>
            </a:r>
            <a:endParaRPr lang="en-US" altLang="zh-CN" kern="0">
              <a:solidFill>
                <a:schemeClr val="tx2">
                  <a:lumMod val="75000"/>
                </a:schemeClr>
              </a:solidFill>
              <a:ea typeface="微软雅黑" panose="020B0503020204020204" charset="-122"/>
              <a:sym typeface="微软雅黑" panose="020B0503020204020204" charset="-122"/>
            </a:endParaRPr>
          </a:p>
        </p:txBody>
      </p:sp>
      <p:pic>
        <p:nvPicPr>
          <p:cNvPr id="26" name="图片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27"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28" name="直接箭头连接符 27"/>
          <p:cNvCxnSpPr>
            <a:stCxn id="27"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ppt_x"/>
                                          </p:val>
                                        </p:tav>
                                        <p:tav tm="100000">
                                          <p:val>
                                            <p:strVal val="#ppt_x"/>
                                          </p:val>
                                        </p:tav>
                                      </p:tavLst>
                                    </p:anim>
                                    <p:anim calcmode="lin" valueType="num">
                                      <p:cBhvr additive="base">
                                        <p:cTn id="52" dur="5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1" grpId="0"/>
      <p:bldP spid="22"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cxnSp>
        <p:nvCxnSpPr>
          <p:cNvPr id="6" name="直接连接符 5"/>
          <p:cNvCxnSpPr/>
          <p:nvPr/>
        </p:nvCxnSpPr>
        <p:spPr>
          <a:xfrm>
            <a:off x="8189527" y="2612357"/>
            <a:ext cx="2190128"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6524400" y="1962673"/>
            <a:ext cx="1684714" cy="1684622"/>
          </a:xfrm>
          <a:prstGeom prst="ellipse">
            <a:avLst/>
          </a:prstGeom>
          <a:noFill/>
          <a:ln w="12700" cap="flat" cmpd="sng" algn="ctr">
            <a:solidFill>
              <a:schemeClr val="tx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en-US" dirty="0">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22" name="弧形 21"/>
          <p:cNvSpPr/>
          <p:nvPr/>
        </p:nvSpPr>
        <p:spPr>
          <a:xfrm>
            <a:off x="6710502" y="2148764"/>
            <a:ext cx="1312510" cy="1312438"/>
          </a:xfrm>
          <a:prstGeom prst="arc">
            <a:avLst>
              <a:gd name="adj1" fmla="val 16200000"/>
              <a:gd name="adj2" fmla="val 11372633"/>
            </a:avLst>
          </a:prstGeom>
          <a:solidFill>
            <a:srgbClr val="FFC000"/>
          </a:solidFill>
          <a:ln w="190500">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23" name="椭圆 22"/>
          <p:cNvSpPr/>
          <p:nvPr/>
        </p:nvSpPr>
        <p:spPr>
          <a:xfrm>
            <a:off x="8139514" y="2577378"/>
            <a:ext cx="112399" cy="112393"/>
          </a:xfrm>
          <a:prstGeom prst="ellipse">
            <a:avLst/>
          </a:prstGeom>
          <a:solidFill>
            <a:srgbClr val="4F7CFC"/>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15" name="文本框 28"/>
          <p:cNvSpPr txBox="1"/>
          <p:nvPr/>
        </p:nvSpPr>
        <p:spPr>
          <a:xfrm>
            <a:off x="9733556" y="2016981"/>
            <a:ext cx="689622" cy="510322"/>
          </a:xfrm>
          <a:prstGeom prst="rect">
            <a:avLst/>
          </a:prstGeom>
          <a:noFill/>
        </p:spPr>
        <p:txBody>
          <a:bodyPr wrap="none" lIns="0" tIns="0" rIns="0" bIns="0">
            <a:normAutofit fontScale="92500" lnSpcReduction="10000"/>
          </a:bodyPr>
          <a:lstStyle/>
          <a:p>
            <a:pPr algn="r"/>
            <a:r>
              <a:rPr lang="en-US" sz="3800" dirty="0">
                <a:latin typeface="微软雅黑" panose="020B0503020204020204" charset="-122"/>
                <a:ea typeface="微软雅黑" panose="020B0503020204020204" charset="-122"/>
                <a:cs typeface="+mn-ea"/>
                <a:sym typeface="微软雅黑" panose="020B0503020204020204" charset="-122"/>
              </a:rPr>
              <a:t>70%</a:t>
            </a:r>
          </a:p>
        </p:txBody>
      </p:sp>
      <p:sp>
        <p:nvSpPr>
          <p:cNvPr id="55" name="矩形 54"/>
          <p:cNvSpPr/>
          <p:nvPr/>
        </p:nvSpPr>
        <p:spPr>
          <a:xfrm>
            <a:off x="8365801" y="3077944"/>
            <a:ext cx="3249579"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latin typeface="微软雅黑" panose="020B0503020204020204" charset="-122"/>
                <a:ea typeface="微软雅黑" panose="020B0503020204020204" charset="-122"/>
                <a:cs typeface="+mn-ea"/>
                <a:sym typeface="微软雅黑" panose="020B0503020204020204" charset="-122"/>
              </a:rPr>
              <a:t>用户可以在投影仪或者计算机上进行演示也可以将演示文稿打印出来制作成胶片</a:t>
            </a:r>
          </a:p>
        </p:txBody>
      </p:sp>
      <p:sp>
        <p:nvSpPr>
          <p:cNvPr id="56" name="矩形 55"/>
          <p:cNvSpPr/>
          <p:nvPr/>
        </p:nvSpPr>
        <p:spPr>
          <a:xfrm>
            <a:off x="8365800" y="2762310"/>
            <a:ext cx="2162692" cy="26981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050" dirty="0">
                <a:latin typeface="微软雅黑" panose="020B0503020204020204" charset="-122"/>
                <a:ea typeface="微软雅黑" panose="020B0503020204020204" charset="-122"/>
                <a:cs typeface="+mn-ea"/>
                <a:sym typeface="微软雅黑" panose="020B0503020204020204" charset="-122"/>
              </a:rPr>
              <a:t>标题文字添加</a:t>
            </a:r>
          </a:p>
        </p:txBody>
      </p:sp>
      <p:cxnSp>
        <p:nvCxnSpPr>
          <p:cNvPr id="8" name="直接连接符 7"/>
          <p:cNvCxnSpPr/>
          <p:nvPr/>
        </p:nvCxnSpPr>
        <p:spPr>
          <a:xfrm>
            <a:off x="8198055" y="4995143"/>
            <a:ext cx="2190128"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6523137" y="4345459"/>
            <a:ext cx="1684715" cy="1684622"/>
          </a:xfrm>
          <a:prstGeom prst="ellipse">
            <a:avLst/>
          </a:prstGeom>
          <a:noFill/>
          <a:ln w="12700" cap="flat" cmpd="sng" algn="ctr">
            <a:solidFill>
              <a:schemeClr val="tx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dirty="0">
                <a:solidFill>
                  <a:schemeClr val="tx1"/>
                </a:solidFill>
                <a:latin typeface="微软雅黑" panose="020B0503020204020204" charset="-122"/>
                <a:ea typeface="微软雅黑" panose="020B0503020204020204" charset="-122"/>
                <a:cs typeface="+mn-ea"/>
                <a:sym typeface="微软雅黑" panose="020B0503020204020204" charset="-122"/>
              </a:rPr>
              <a:t>0.95%</a:t>
            </a:r>
          </a:p>
        </p:txBody>
      </p:sp>
      <p:sp>
        <p:nvSpPr>
          <p:cNvPr id="19" name="弧形 18"/>
          <p:cNvSpPr/>
          <p:nvPr/>
        </p:nvSpPr>
        <p:spPr>
          <a:xfrm>
            <a:off x="6709239" y="4531550"/>
            <a:ext cx="1312510" cy="1312438"/>
          </a:xfrm>
          <a:prstGeom prst="arc">
            <a:avLst>
              <a:gd name="adj1" fmla="val 16200000"/>
              <a:gd name="adj2" fmla="val 14595106"/>
            </a:avLst>
          </a:prstGeom>
          <a:solidFill>
            <a:srgbClr val="FFC000"/>
          </a:solidFill>
          <a:ln w="190500">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20" name="椭圆 19"/>
          <p:cNvSpPr/>
          <p:nvPr/>
        </p:nvSpPr>
        <p:spPr>
          <a:xfrm>
            <a:off x="8141856" y="4938947"/>
            <a:ext cx="112399" cy="112393"/>
          </a:xfrm>
          <a:prstGeom prst="ellipse">
            <a:avLst/>
          </a:prstGeom>
          <a:solidFill>
            <a:srgbClr val="4F7CFC"/>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12" name="文本框 43"/>
          <p:cNvSpPr txBox="1"/>
          <p:nvPr/>
        </p:nvSpPr>
        <p:spPr>
          <a:xfrm>
            <a:off x="9668580" y="4399766"/>
            <a:ext cx="754597" cy="510322"/>
          </a:xfrm>
          <a:prstGeom prst="rect">
            <a:avLst/>
          </a:prstGeom>
          <a:noFill/>
        </p:spPr>
        <p:txBody>
          <a:bodyPr wrap="none" lIns="0" tIns="0" rIns="0" bIns="0">
            <a:normAutofit fontScale="92500" lnSpcReduction="10000"/>
          </a:bodyPr>
          <a:lstStyle/>
          <a:p>
            <a:pPr algn="r"/>
            <a:r>
              <a:rPr lang="en-US" sz="3800" dirty="0">
                <a:latin typeface="微软雅黑" panose="020B0503020204020204" charset="-122"/>
                <a:ea typeface="微软雅黑" panose="020B0503020204020204" charset="-122"/>
                <a:cs typeface="+mn-ea"/>
                <a:sym typeface="微软雅黑" panose="020B0503020204020204" charset="-122"/>
              </a:rPr>
              <a:t>95%</a:t>
            </a:r>
          </a:p>
        </p:txBody>
      </p:sp>
      <p:sp>
        <p:nvSpPr>
          <p:cNvPr id="58" name="矩形 57"/>
          <p:cNvSpPr/>
          <p:nvPr/>
        </p:nvSpPr>
        <p:spPr>
          <a:xfrm>
            <a:off x="8365800" y="5449828"/>
            <a:ext cx="3249579"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latin typeface="微软雅黑" panose="020B0503020204020204" charset="-122"/>
                <a:ea typeface="微软雅黑" panose="020B0503020204020204" charset="-122"/>
                <a:cs typeface="+mn-ea"/>
                <a:sym typeface="微软雅黑" panose="020B0503020204020204" charset="-122"/>
              </a:rPr>
              <a:t>用户可以在投影仪或者计算机上进行演示也可以将演示文稿打印出来制作成胶片</a:t>
            </a:r>
          </a:p>
        </p:txBody>
      </p:sp>
      <p:sp>
        <p:nvSpPr>
          <p:cNvPr id="59" name="矩形 58"/>
          <p:cNvSpPr/>
          <p:nvPr/>
        </p:nvSpPr>
        <p:spPr>
          <a:xfrm>
            <a:off x="8365799" y="5134194"/>
            <a:ext cx="2162692" cy="26981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050" dirty="0">
                <a:latin typeface="微软雅黑" panose="020B0503020204020204" charset="-122"/>
                <a:ea typeface="微软雅黑" panose="020B0503020204020204" charset="-122"/>
                <a:cs typeface="+mn-ea"/>
                <a:sym typeface="微软雅黑" panose="020B0503020204020204" charset="-122"/>
              </a:rPr>
              <a:t>标题文字添加</a:t>
            </a:r>
          </a:p>
        </p:txBody>
      </p:sp>
      <p:sp>
        <p:nvSpPr>
          <p:cNvPr id="39" name="椭圆 38"/>
          <p:cNvSpPr/>
          <p:nvPr/>
        </p:nvSpPr>
        <p:spPr>
          <a:xfrm>
            <a:off x="1083265" y="1978997"/>
            <a:ext cx="1684715" cy="1684621"/>
          </a:xfrm>
          <a:prstGeom prst="ellipse">
            <a:avLst/>
          </a:prstGeom>
          <a:noFill/>
          <a:ln w="12700" cap="flat" cmpd="sng" algn="ctr">
            <a:solidFill>
              <a:schemeClr val="tx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en-US" dirty="0">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40" name="弧形 39"/>
          <p:cNvSpPr/>
          <p:nvPr/>
        </p:nvSpPr>
        <p:spPr>
          <a:xfrm>
            <a:off x="1269367" y="2165088"/>
            <a:ext cx="1312510" cy="1312437"/>
          </a:xfrm>
          <a:prstGeom prst="arc">
            <a:avLst>
              <a:gd name="adj1" fmla="val 16200000"/>
              <a:gd name="adj2" fmla="val 20728475"/>
            </a:avLst>
          </a:prstGeom>
          <a:solidFill>
            <a:srgbClr val="FFC000"/>
          </a:solidFill>
          <a:ln w="190500">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41" name="椭圆 40"/>
          <p:cNvSpPr/>
          <p:nvPr/>
        </p:nvSpPr>
        <p:spPr>
          <a:xfrm>
            <a:off x="2701984" y="2572484"/>
            <a:ext cx="112399" cy="112393"/>
          </a:xfrm>
          <a:prstGeom prst="ellipse">
            <a:avLst/>
          </a:prstGeom>
          <a:solidFill>
            <a:srgbClr val="4F7CFC"/>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cxnSp>
        <p:nvCxnSpPr>
          <p:cNvPr id="32" name="直接连接符 31"/>
          <p:cNvCxnSpPr/>
          <p:nvPr/>
        </p:nvCxnSpPr>
        <p:spPr>
          <a:xfrm>
            <a:off x="2758183" y="2628680"/>
            <a:ext cx="2190128"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3" name="文本框 20"/>
          <p:cNvSpPr txBox="1"/>
          <p:nvPr/>
        </p:nvSpPr>
        <p:spPr>
          <a:xfrm>
            <a:off x="4243690" y="2033305"/>
            <a:ext cx="738353" cy="510321"/>
          </a:xfrm>
          <a:prstGeom prst="rect">
            <a:avLst/>
          </a:prstGeom>
          <a:noFill/>
        </p:spPr>
        <p:txBody>
          <a:bodyPr wrap="none" lIns="0" tIns="0" rIns="0" bIns="0">
            <a:normAutofit fontScale="92500" lnSpcReduction="10000"/>
          </a:bodyPr>
          <a:lstStyle/>
          <a:p>
            <a:pPr algn="r"/>
            <a:r>
              <a:rPr lang="en-US" sz="3800" dirty="0">
                <a:latin typeface="微软雅黑" panose="020B0503020204020204" charset="-122"/>
                <a:ea typeface="微软雅黑" panose="020B0503020204020204" charset="-122"/>
                <a:cs typeface="+mn-ea"/>
                <a:sym typeface="微软雅黑" panose="020B0503020204020204" charset="-122"/>
              </a:rPr>
              <a:t>25%</a:t>
            </a:r>
          </a:p>
        </p:txBody>
      </p:sp>
      <p:sp>
        <p:nvSpPr>
          <p:cNvPr id="61" name="矩形 60"/>
          <p:cNvSpPr/>
          <p:nvPr/>
        </p:nvSpPr>
        <p:spPr>
          <a:xfrm>
            <a:off x="2891152" y="3077943"/>
            <a:ext cx="3249579"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latin typeface="微软雅黑" panose="020B0503020204020204" charset="-122"/>
                <a:ea typeface="微软雅黑" panose="020B0503020204020204" charset="-122"/>
                <a:cs typeface="+mn-ea"/>
                <a:sym typeface="微软雅黑" panose="020B0503020204020204" charset="-122"/>
              </a:rPr>
              <a:t>用户可以在投影仪或者计算机上进行演示也可以将演示文稿打印出来制作成胶片</a:t>
            </a:r>
          </a:p>
        </p:txBody>
      </p:sp>
      <p:sp>
        <p:nvSpPr>
          <p:cNvPr id="62" name="矩形 61"/>
          <p:cNvSpPr/>
          <p:nvPr/>
        </p:nvSpPr>
        <p:spPr>
          <a:xfrm>
            <a:off x="2891151" y="2762309"/>
            <a:ext cx="2162692" cy="26981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050" dirty="0">
                <a:latin typeface="微软雅黑" panose="020B0503020204020204" charset="-122"/>
                <a:ea typeface="微软雅黑" panose="020B0503020204020204" charset="-122"/>
                <a:cs typeface="+mn-ea"/>
                <a:sym typeface="微软雅黑" panose="020B0503020204020204" charset="-122"/>
              </a:rPr>
              <a:t>标题文字添加</a:t>
            </a:r>
          </a:p>
        </p:txBody>
      </p:sp>
      <p:cxnSp>
        <p:nvCxnSpPr>
          <p:cNvPr id="25" name="直接连接符 24"/>
          <p:cNvCxnSpPr/>
          <p:nvPr/>
        </p:nvCxnSpPr>
        <p:spPr>
          <a:xfrm>
            <a:off x="2758183" y="4995143"/>
            <a:ext cx="2190128"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1083265" y="4345459"/>
            <a:ext cx="1684715" cy="1684622"/>
          </a:xfrm>
          <a:prstGeom prst="ellipse">
            <a:avLst/>
          </a:prstGeom>
          <a:noFill/>
          <a:ln w="12700" cap="flat" cmpd="sng" algn="ctr">
            <a:solidFill>
              <a:schemeClr val="tx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en-US" dirty="0">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37" name="弧形 36"/>
          <p:cNvSpPr/>
          <p:nvPr/>
        </p:nvSpPr>
        <p:spPr>
          <a:xfrm>
            <a:off x="1269367" y="4531550"/>
            <a:ext cx="1312510" cy="1312438"/>
          </a:xfrm>
          <a:prstGeom prst="arc">
            <a:avLst>
              <a:gd name="adj1" fmla="val 16200000"/>
              <a:gd name="adj2" fmla="val 6289673"/>
            </a:avLst>
          </a:prstGeom>
          <a:solidFill>
            <a:srgbClr val="FFC000"/>
          </a:solidFill>
          <a:ln w="190500">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38" name="椭圆 37"/>
          <p:cNvSpPr/>
          <p:nvPr/>
        </p:nvSpPr>
        <p:spPr>
          <a:xfrm>
            <a:off x="2701984" y="4938947"/>
            <a:ext cx="112399" cy="112393"/>
          </a:xfrm>
          <a:prstGeom prst="ellipse">
            <a:avLst/>
          </a:prstGeom>
          <a:solidFill>
            <a:srgbClr val="4F7CFC"/>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29" name="文本框 34"/>
          <p:cNvSpPr txBox="1"/>
          <p:nvPr/>
        </p:nvSpPr>
        <p:spPr>
          <a:xfrm>
            <a:off x="4228923" y="4399767"/>
            <a:ext cx="753120" cy="510323"/>
          </a:xfrm>
          <a:prstGeom prst="rect">
            <a:avLst/>
          </a:prstGeom>
          <a:noFill/>
        </p:spPr>
        <p:txBody>
          <a:bodyPr wrap="none" lIns="0" tIns="0" rIns="0" bIns="0">
            <a:normAutofit fontScale="92500" lnSpcReduction="10000"/>
          </a:bodyPr>
          <a:lstStyle/>
          <a:p>
            <a:pPr algn="r"/>
            <a:r>
              <a:rPr lang="en-US" sz="3800" dirty="0">
                <a:latin typeface="微软雅黑" panose="020B0503020204020204" charset="-122"/>
                <a:ea typeface="微软雅黑" panose="020B0503020204020204" charset="-122"/>
                <a:cs typeface="+mn-ea"/>
                <a:sym typeface="微软雅黑" panose="020B0503020204020204" charset="-122"/>
              </a:rPr>
              <a:t>55%</a:t>
            </a:r>
          </a:p>
        </p:txBody>
      </p:sp>
      <p:sp>
        <p:nvSpPr>
          <p:cNvPr id="64" name="矩形 63"/>
          <p:cNvSpPr/>
          <p:nvPr/>
        </p:nvSpPr>
        <p:spPr>
          <a:xfrm>
            <a:off x="2891152" y="5449828"/>
            <a:ext cx="3249579" cy="42473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900" dirty="0">
                <a:latin typeface="微软雅黑" panose="020B0503020204020204" charset="-122"/>
                <a:ea typeface="微软雅黑" panose="020B0503020204020204" charset="-122"/>
                <a:cs typeface="+mn-ea"/>
                <a:sym typeface="微软雅黑" panose="020B0503020204020204" charset="-122"/>
              </a:rPr>
              <a:t>用户可以在投影仪或者计算机上进行演示也可以将演示文稿打印出来制作成胶片</a:t>
            </a:r>
          </a:p>
        </p:txBody>
      </p:sp>
      <p:sp>
        <p:nvSpPr>
          <p:cNvPr id="65" name="矩形 64"/>
          <p:cNvSpPr/>
          <p:nvPr/>
        </p:nvSpPr>
        <p:spPr>
          <a:xfrm>
            <a:off x="2891151" y="5134194"/>
            <a:ext cx="2162692" cy="26981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050" dirty="0">
                <a:latin typeface="微软雅黑" panose="020B0503020204020204" charset="-122"/>
                <a:ea typeface="微软雅黑" panose="020B0503020204020204" charset="-122"/>
                <a:cs typeface="+mn-ea"/>
                <a:sym typeface="微软雅黑" panose="020B0503020204020204" charset="-122"/>
              </a:rPr>
              <a:t>标题文字添加</a:t>
            </a:r>
          </a:p>
        </p:txBody>
      </p:sp>
      <p:pic>
        <p:nvPicPr>
          <p:cNvPr id="43" name="图片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44"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45" name="直接箭头连接符 44"/>
          <p:cNvCxnSpPr>
            <a:stCxn id="44"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ppt_x"/>
                                          </p:val>
                                        </p:tav>
                                        <p:tav tm="100000">
                                          <p:val>
                                            <p:strVal val="#ppt_x"/>
                                          </p:val>
                                        </p:tav>
                                      </p:tavLst>
                                    </p:anim>
                                    <p:anim calcmode="lin" valueType="num">
                                      <p:cBhvr additive="base">
                                        <p:cTn id="28" dur="500" fill="hold"/>
                                        <p:tgtEl>
                                          <p:spTgt spid="5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additive="base">
                                        <p:cTn id="31" dur="500" fill="hold"/>
                                        <p:tgtEl>
                                          <p:spTgt spid="56"/>
                                        </p:tgtEl>
                                        <p:attrNameLst>
                                          <p:attrName>ppt_x</p:attrName>
                                        </p:attrNameLst>
                                      </p:cBhvr>
                                      <p:tavLst>
                                        <p:tav tm="0">
                                          <p:val>
                                            <p:strVal val="#ppt_x"/>
                                          </p:val>
                                        </p:tav>
                                        <p:tav tm="100000">
                                          <p:val>
                                            <p:strVal val="#ppt_x"/>
                                          </p:val>
                                        </p:tav>
                                      </p:tavLst>
                                    </p:anim>
                                    <p:anim calcmode="lin" valueType="num">
                                      <p:cBhvr additive="base">
                                        <p:cTn id="32" dur="500" fill="hold"/>
                                        <p:tgtEl>
                                          <p:spTgt spid="5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8"/>
                                        </p:tgtEl>
                                        <p:attrNameLst>
                                          <p:attrName>style.visibility</p:attrName>
                                        </p:attrNameLst>
                                      </p:cBhvr>
                                      <p:to>
                                        <p:strVal val="visible"/>
                                      </p:to>
                                    </p:set>
                                    <p:anim calcmode="lin" valueType="num">
                                      <p:cBhvr additive="base">
                                        <p:cTn id="55" dur="500" fill="hold"/>
                                        <p:tgtEl>
                                          <p:spTgt spid="58"/>
                                        </p:tgtEl>
                                        <p:attrNameLst>
                                          <p:attrName>ppt_x</p:attrName>
                                        </p:attrNameLst>
                                      </p:cBhvr>
                                      <p:tavLst>
                                        <p:tav tm="0">
                                          <p:val>
                                            <p:strVal val="#ppt_x"/>
                                          </p:val>
                                        </p:tav>
                                        <p:tav tm="100000">
                                          <p:val>
                                            <p:strVal val="#ppt_x"/>
                                          </p:val>
                                        </p:tav>
                                      </p:tavLst>
                                    </p:anim>
                                    <p:anim calcmode="lin" valueType="num">
                                      <p:cBhvr additive="base">
                                        <p:cTn id="56" dur="500" fill="hold"/>
                                        <p:tgtEl>
                                          <p:spTgt spid="5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9"/>
                                        </p:tgtEl>
                                        <p:attrNameLst>
                                          <p:attrName>style.visibility</p:attrName>
                                        </p:attrNameLst>
                                      </p:cBhvr>
                                      <p:to>
                                        <p:strVal val="visible"/>
                                      </p:to>
                                    </p:set>
                                    <p:anim calcmode="lin" valueType="num">
                                      <p:cBhvr additive="base">
                                        <p:cTn id="59" dur="500" fill="hold"/>
                                        <p:tgtEl>
                                          <p:spTgt spid="59"/>
                                        </p:tgtEl>
                                        <p:attrNameLst>
                                          <p:attrName>ppt_x</p:attrName>
                                        </p:attrNameLst>
                                      </p:cBhvr>
                                      <p:tavLst>
                                        <p:tav tm="0">
                                          <p:val>
                                            <p:strVal val="#ppt_x"/>
                                          </p:val>
                                        </p:tav>
                                        <p:tav tm="100000">
                                          <p:val>
                                            <p:strVal val="#ppt_x"/>
                                          </p:val>
                                        </p:tav>
                                      </p:tavLst>
                                    </p:anim>
                                    <p:anim calcmode="lin" valueType="num">
                                      <p:cBhvr additive="base">
                                        <p:cTn id="60" dur="500" fill="hold"/>
                                        <p:tgtEl>
                                          <p:spTgt spid="5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500" fill="hold"/>
                                        <p:tgtEl>
                                          <p:spTgt spid="39"/>
                                        </p:tgtEl>
                                        <p:attrNameLst>
                                          <p:attrName>ppt_x</p:attrName>
                                        </p:attrNameLst>
                                      </p:cBhvr>
                                      <p:tavLst>
                                        <p:tav tm="0">
                                          <p:val>
                                            <p:strVal val="#ppt_x"/>
                                          </p:val>
                                        </p:tav>
                                        <p:tav tm="100000">
                                          <p:val>
                                            <p:strVal val="#ppt_x"/>
                                          </p:val>
                                        </p:tav>
                                      </p:tavLst>
                                    </p:anim>
                                    <p:anim calcmode="lin" valueType="num">
                                      <p:cBhvr additive="base">
                                        <p:cTn id="64" dur="500" fill="hold"/>
                                        <p:tgtEl>
                                          <p:spTgt spid="3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ppt_x"/>
                                          </p:val>
                                        </p:tav>
                                        <p:tav tm="100000">
                                          <p:val>
                                            <p:strVal val="#ppt_x"/>
                                          </p:val>
                                        </p:tav>
                                      </p:tavLst>
                                    </p:anim>
                                    <p:anim calcmode="lin" valueType="num">
                                      <p:cBhvr additive="base">
                                        <p:cTn id="68" dur="500" fill="hold"/>
                                        <p:tgtEl>
                                          <p:spTgt spid="4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anim calcmode="lin" valueType="num">
                                      <p:cBhvr additive="base">
                                        <p:cTn id="71" dur="500" fill="hold"/>
                                        <p:tgtEl>
                                          <p:spTgt spid="41"/>
                                        </p:tgtEl>
                                        <p:attrNameLst>
                                          <p:attrName>ppt_x</p:attrName>
                                        </p:attrNameLst>
                                      </p:cBhvr>
                                      <p:tavLst>
                                        <p:tav tm="0">
                                          <p:val>
                                            <p:strVal val="#ppt_x"/>
                                          </p:val>
                                        </p:tav>
                                        <p:tav tm="100000">
                                          <p:val>
                                            <p:strVal val="#ppt_x"/>
                                          </p:val>
                                        </p:tav>
                                      </p:tavLst>
                                    </p:anim>
                                    <p:anim calcmode="lin" valueType="num">
                                      <p:cBhvr additive="base">
                                        <p:cTn id="72" dur="500" fill="hold"/>
                                        <p:tgtEl>
                                          <p:spTgt spid="41"/>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anim calcmode="lin" valueType="num">
                                      <p:cBhvr additive="base">
                                        <p:cTn id="75" dur="500" fill="hold"/>
                                        <p:tgtEl>
                                          <p:spTgt spid="32"/>
                                        </p:tgtEl>
                                        <p:attrNameLst>
                                          <p:attrName>ppt_x</p:attrName>
                                        </p:attrNameLst>
                                      </p:cBhvr>
                                      <p:tavLst>
                                        <p:tav tm="0">
                                          <p:val>
                                            <p:strVal val="#ppt_x"/>
                                          </p:val>
                                        </p:tav>
                                        <p:tav tm="100000">
                                          <p:val>
                                            <p:strVal val="#ppt_x"/>
                                          </p:val>
                                        </p:tav>
                                      </p:tavLst>
                                    </p:anim>
                                    <p:anim calcmode="lin" valueType="num">
                                      <p:cBhvr additive="base">
                                        <p:cTn id="76" dur="500" fill="hold"/>
                                        <p:tgtEl>
                                          <p:spTgt spid="3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additive="base">
                                        <p:cTn id="79" dur="500" fill="hold"/>
                                        <p:tgtEl>
                                          <p:spTgt spid="33"/>
                                        </p:tgtEl>
                                        <p:attrNameLst>
                                          <p:attrName>ppt_x</p:attrName>
                                        </p:attrNameLst>
                                      </p:cBhvr>
                                      <p:tavLst>
                                        <p:tav tm="0">
                                          <p:val>
                                            <p:strVal val="#ppt_x"/>
                                          </p:val>
                                        </p:tav>
                                        <p:tav tm="100000">
                                          <p:val>
                                            <p:strVal val="#ppt_x"/>
                                          </p:val>
                                        </p:tav>
                                      </p:tavLst>
                                    </p:anim>
                                    <p:anim calcmode="lin" valueType="num">
                                      <p:cBhvr additive="base">
                                        <p:cTn id="80" dur="500" fill="hold"/>
                                        <p:tgtEl>
                                          <p:spTgt spid="3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61"/>
                                        </p:tgtEl>
                                        <p:attrNameLst>
                                          <p:attrName>style.visibility</p:attrName>
                                        </p:attrNameLst>
                                      </p:cBhvr>
                                      <p:to>
                                        <p:strVal val="visible"/>
                                      </p:to>
                                    </p:set>
                                    <p:anim calcmode="lin" valueType="num">
                                      <p:cBhvr additive="base">
                                        <p:cTn id="83" dur="500" fill="hold"/>
                                        <p:tgtEl>
                                          <p:spTgt spid="61"/>
                                        </p:tgtEl>
                                        <p:attrNameLst>
                                          <p:attrName>ppt_x</p:attrName>
                                        </p:attrNameLst>
                                      </p:cBhvr>
                                      <p:tavLst>
                                        <p:tav tm="0">
                                          <p:val>
                                            <p:strVal val="#ppt_x"/>
                                          </p:val>
                                        </p:tav>
                                        <p:tav tm="100000">
                                          <p:val>
                                            <p:strVal val="#ppt_x"/>
                                          </p:val>
                                        </p:tav>
                                      </p:tavLst>
                                    </p:anim>
                                    <p:anim calcmode="lin" valueType="num">
                                      <p:cBhvr additive="base">
                                        <p:cTn id="84" dur="500" fill="hold"/>
                                        <p:tgtEl>
                                          <p:spTgt spid="6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62"/>
                                        </p:tgtEl>
                                        <p:attrNameLst>
                                          <p:attrName>style.visibility</p:attrName>
                                        </p:attrNameLst>
                                      </p:cBhvr>
                                      <p:to>
                                        <p:strVal val="visible"/>
                                      </p:to>
                                    </p:set>
                                    <p:anim calcmode="lin" valueType="num">
                                      <p:cBhvr additive="base">
                                        <p:cTn id="87" dur="500" fill="hold"/>
                                        <p:tgtEl>
                                          <p:spTgt spid="62"/>
                                        </p:tgtEl>
                                        <p:attrNameLst>
                                          <p:attrName>ppt_x</p:attrName>
                                        </p:attrNameLst>
                                      </p:cBhvr>
                                      <p:tavLst>
                                        <p:tav tm="0">
                                          <p:val>
                                            <p:strVal val="#ppt_x"/>
                                          </p:val>
                                        </p:tav>
                                        <p:tav tm="100000">
                                          <p:val>
                                            <p:strVal val="#ppt_x"/>
                                          </p:val>
                                        </p:tav>
                                      </p:tavLst>
                                    </p:anim>
                                    <p:anim calcmode="lin" valueType="num">
                                      <p:cBhvr additive="base">
                                        <p:cTn id="88" dur="500" fill="hold"/>
                                        <p:tgtEl>
                                          <p:spTgt spid="6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additive="base">
                                        <p:cTn id="91" dur="500" fill="hold"/>
                                        <p:tgtEl>
                                          <p:spTgt spid="25"/>
                                        </p:tgtEl>
                                        <p:attrNameLst>
                                          <p:attrName>ppt_x</p:attrName>
                                        </p:attrNameLst>
                                      </p:cBhvr>
                                      <p:tavLst>
                                        <p:tav tm="0">
                                          <p:val>
                                            <p:strVal val="#ppt_x"/>
                                          </p:val>
                                        </p:tav>
                                        <p:tav tm="100000">
                                          <p:val>
                                            <p:strVal val="#ppt_x"/>
                                          </p:val>
                                        </p:tav>
                                      </p:tavLst>
                                    </p:anim>
                                    <p:anim calcmode="lin" valueType="num">
                                      <p:cBhvr additive="base">
                                        <p:cTn id="92" dur="500" fill="hold"/>
                                        <p:tgtEl>
                                          <p:spTgt spid="2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500" fill="hold"/>
                                        <p:tgtEl>
                                          <p:spTgt spid="36"/>
                                        </p:tgtEl>
                                        <p:attrNameLst>
                                          <p:attrName>ppt_x</p:attrName>
                                        </p:attrNameLst>
                                      </p:cBhvr>
                                      <p:tavLst>
                                        <p:tav tm="0">
                                          <p:val>
                                            <p:strVal val="#ppt_x"/>
                                          </p:val>
                                        </p:tav>
                                        <p:tav tm="100000">
                                          <p:val>
                                            <p:strVal val="#ppt_x"/>
                                          </p:val>
                                        </p:tav>
                                      </p:tavLst>
                                    </p:anim>
                                    <p:anim calcmode="lin" valueType="num">
                                      <p:cBhvr additive="base">
                                        <p:cTn id="96" dur="5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500" fill="hold"/>
                                        <p:tgtEl>
                                          <p:spTgt spid="37"/>
                                        </p:tgtEl>
                                        <p:attrNameLst>
                                          <p:attrName>ppt_x</p:attrName>
                                        </p:attrNameLst>
                                      </p:cBhvr>
                                      <p:tavLst>
                                        <p:tav tm="0">
                                          <p:val>
                                            <p:strVal val="#ppt_x"/>
                                          </p:val>
                                        </p:tav>
                                        <p:tav tm="100000">
                                          <p:val>
                                            <p:strVal val="#ppt_x"/>
                                          </p:val>
                                        </p:tav>
                                      </p:tavLst>
                                    </p:anim>
                                    <p:anim calcmode="lin" valueType="num">
                                      <p:cBhvr additive="base">
                                        <p:cTn id="100" dur="5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500" fill="hold"/>
                                        <p:tgtEl>
                                          <p:spTgt spid="38"/>
                                        </p:tgtEl>
                                        <p:attrNameLst>
                                          <p:attrName>ppt_x</p:attrName>
                                        </p:attrNameLst>
                                      </p:cBhvr>
                                      <p:tavLst>
                                        <p:tav tm="0">
                                          <p:val>
                                            <p:strVal val="#ppt_x"/>
                                          </p:val>
                                        </p:tav>
                                        <p:tav tm="100000">
                                          <p:val>
                                            <p:strVal val="#ppt_x"/>
                                          </p:val>
                                        </p:tav>
                                      </p:tavLst>
                                    </p:anim>
                                    <p:anim calcmode="lin" valueType="num">
                                      <p:cBhvr additive="base">
                                        <p:cTn id="104" dur="5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 calcmode="lin" valueType="num">
                                      <p:cBhvr additive="base">
                                        <p:cTn id="107" dur="500" fill="hold"/>
                                        <p:tgtEl>
                                          <p:spTgt spid="29"/>
                                        </p:tgtEl>
                                        <p:attrNameLst>
                                          <p:attrName>ppt_x</p:attrName>
                                        </p:attrNameLst>
                                      </p:cBhvr>
                                      <p:tavLst>
                                        <p:tav tm="0">
                                          <p:val>
                                            <p:strVal val="#ppt_x"/>
                                          </p:val>
                                        </p:tav>
                                        <p:tav tm="100000">
                                          <p:val>
                                            <p:strVal val="#ppt_x"/>
                                          </p:val>
                                        </p:tav>
                                      </p:tavLst>
                                    </p:anim>
                                    <p:anim calcmode="lin" valueType="num">
                                      <p:cBhvr additive="base">
                                        <p:cTn id="108" dur="500" fill="hold"/>
                                        <p:tgtEl>
                                          <p:spTgt spid="2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64"/>
                                        </p:tgtEl>
                                        <p:attrNameLst>
                                          <p:attrName>style.visibility</p:attrName>
                                        </p:attrNameLst>
                                      </p:cBhvr>
                                      <p:to>
                                        <p:strVal val="visible"/>
                                      </p:to>
                                    </p:set>
                                    <p:anim calcmode="lin" valueType="num">
                                      <p:cBhvr additive="base">
                                        <p:cTn id="111" dur="500" fill="hold"/>
                                        <p:tgtEl>
                                          <p:spTgt spid="64"/>
                                        </p:tgtEl>
                                        <p:attrNameLst>
                                          <p:attrName>ppt_x</p:attrName>
                                        </p:attrNameLst>
                                      </p:cBhvr>
                                      <p:tavLst>
                                        <p:tav tm="0">
                                          <p:val>
                                            <p:strVal val="#ppt_x"/>
                                          </p:val>
                                        </p:tav>
                                        <p:tav tm="100000">
                                          <p:val>
                                            <p:strVal val="#ppt_x"/>
                                          </p:val>
                                        </p:tav>
                                      </p:tavLst>
                                    </p:anim>
                                    <p:anim calcmode="lin" valueType="num">
                                      <p:cBhvr additive="base">
                                        <p:cTn id="112" dur="500" fill="hold"/>
                                        <p:tgtEl>
                                          <p:spTgt spid="64"/>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65"/>
                                        </p:tgtEl>
                                        <p:attrNameLst>
                                          <p:attrName>style.visibility</p:attrName>
                                        </p:attrNameLst>
                                      </p:cBhvr>
                                      <p:to>
                                        <p:strVal val="visible"/>
                                      </p:to>
                                    </p:set>
                                    <p:anim calcmode="lin" valueType="num">
                                      <p:cBhvr additive="base">
                                        <p:cTn id="115" dur="500" fill="hold"/>
                                        <p:tgtEl>
                                          <p:spTgt spid="65"/>
                                        </p:tgtEl>
                                        <p:attrNameLst>
                                          <p:attrName>ppt_x</p:attrName>
                                        </p:attrNameLst>
                                      </p:cBhvr>
                                      <p:tavLst>
                                        <p:tav tm="0">
                                          <p:val>
                                            <p:strVal val="#ppt_x"/>
                                          </p:val>
                                        </p:tav>
                                        <p:tav tm="100000">
                                          <p:val>
                                            <p:strVal val="#ppt_x"/>
                                          </p:val>
                                        </p:tav>
                                      </p:tavLst>
                                    </p:anim>
                                    <p:anim calcmode="lin" valueType="num">
                                      <p:cBhvr additive="base">
                                        <p:cTn id="11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15" grpId="0"/>
      <p:bldP spid="55" grpId="0"/>
      <p:bldP spid="56" grpId="0"/>
      <p:bldP spid="18" grpId="0" animBg="1"/>
      <p:bldP spid="19" grpId="0" animBg="1"/>
      <p:bldP spid="20" grpId="0" animBg="1"/>
      <p:bldP spid="12" grpId="0"/>
      <p:bldP spid="58" grpId="0"/>
      <p:bldP spid="59" grpId="0"/>
      <p:bldP spid="39" grpId="0" animBg="1"/>
      <p:bldP spid="40" grpId="0" animBg="1"/>
      <p:bldP spid="41" grpId="0" animBg="1"/>
      <p:bldP spid="33" grpId="0"/>
      <p:bldP spid="61" grpId="0"/>
      <p:bldP spid="62" grpId="0"/>
      <p:bldP spid="36" grpId="0" animBg="1"/>
      <p:bldP spid="37" grpId="0" animBg="1"/>
      <p:bldP spid="38" grpId="0" animBg="1"/>
      <p:bldP spid="29" grpId="0"/>
      <p:bldP spid="64"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0" name="PA_淘宝店chenying0907 12"/>
          <p:cNvSpPr/>
          <p:nvPr>
            <p:custDataLst>
              <p:tags r:id="rId1"/>
            </p:custDataLst>
          </p:nvPr>
        </p:nvSpPr>
        <p:spPr bwMode="auto">
          <a:xfrm>
            <a:off x="1066243" y="2058432"/>
            <a:ext cx="4066972" cy="2033625"/>
          </a:xfrm>
          <a:custGeom>
            <a:avLst/>
            <a:gdLst>
              <a:gd name="T0" fmla="*/ 512 w 1024"/>
              <a:gd name="T1" fmla="*/ 109 h 512"/>
              <a:gd name="T2" fmla="*/ 914 w 1024"/>
              <a:gd name="T3" fmla="*/ 512 h 512"/>
              <a:gd name="T4" fmla="*/ 1024 w 1024"/>
              <a:gd name="T5" fmla="*/ 512 h 512"/>
              <a:gd name="T6" fmla="*/ 512 w 1024"/>
              <a:gd name="T7" fmla="*/ 0 h 512"/>
              <a:gd name="T8" fmla="*/ 0 w 1024"/>
              <a:gd name="T9" fmla="*/ 512 h 512"/>
              <a:gd name="T10" fmla="*/ 109 w 1024"/>
              <a:gd name="T11" fmla="*/ 512 h 512"/>
              <a:gd name="T12" fmla="*/ 512 w 1024"/>
              <a:gd name="T13" fmla="*/ 109 h 512"/>
            </a:gdLst>
            <a:ahLst/>
            <a:cxnLst>
              <a:cxn ang="0">
                <a:pos x="T0" y="T1"/>
              </a:cxn>
              <a:cxn ang="0">
                <a:pos x="T2" y="T3"/>
              </a:cxn>
              <a:cxn ang="0">
                <a:pos x="T4" y="T5"/>
              </a:cxn>
              <a:cxn ang="0">
                <a:pos x="T6" y="T7"/>
              </a:cxn>
              <a:cxn ang="0">
                <a:pos x="T8" y="T9"/>
              </a:cxn>
              <a:cxn ang="0">
                <a:pos x="T10" y="T11"/>
              </a:cxn>
              <a:cxn ang="0">
                <a:pos x="T12" y="T13"/>
              </a:cxn>
            </a:cxnLst>
            <a:rect l="0" t="0" r="r" b="b"/>
            <a:pathLst>
              <a:path w="1024" h="512">
                <a:moveTo>
                  <a:pt x="512" y="109"/>
                </a:moveTo>
                <a:cubicBezTo>
                  <a:pt x="734" y="109"/>
                  <a:pt x="914" y="289"/>
                  <a:pt x="914" y="512"/>
                </a:cubicBezTo>
                <a:cubicBezTo>
                  <a:pt x="1024" y="512"/>
                  <a:pt x="1024" y="512"/>
                  <a:pt x="1024" y="512"/>
                </a:cubicBezTo>
                <a:cubicBezTo>
                  <a:pt x="1024" y="229"/>
                  <a:pt x="794" y="0"/>
                  <a:pt x="512" y="0"/>
                </a:cubicBezTo>
                <a:cubicBezTo>
                  <a:pt x="229" y="0"/>
                  <a:pt x="0" y="229"/>
                  <a:pt x="0" y="512"/>
                </a:cubicBezTo>
                <a:cubicBezTo>
                  <a:pt x="109" y="512"/>
                  <a:pt x="109" y="512"/>
                  <a:pt x="109" y="512"/>
                </a:cubicBezTo>
                <a:cubicBezTo>
                  <a:pt x="109" y="289"/>
                  <a:pt x="289" y="109"/>
                  <a:pt x="512" y="109"/>
                </a:cubicBezTo>
                <a:close/>
              </a:path>
            </a:pathLst>
          </a:custGeom>
          <a:solidFill>
            <a:srgbClr val="4F7CFC"/>
          </a:solidFill>
          <a:ln w="6350">
            <a:solidFill>
              <a:schemeClr val="bg1"/>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11" name="PA_淘宝店chenying0907 13"/>
          <p:cNvSpPr/>
          <p:nvPr>
            <p:custDataLst>
              <p:tags r:id="rId2"/>
            </p:custDataLst>
          </p:nvPr>
        </p:nvSpPr>
        <p:spPr bwMode="auto">
          <a:xfrm>
            <a:off x="1606124" y="2598649"/>
            <a:ext cx="2982743" cy="1493408"/>
          </a:xfrm>
          <a:custGeom>
            <a:avLst/>
            <a:gdLst>
              <a:gd name="T0" fmla="*/ 376 w 751"/>
              <a:gd name="T1" fmla="*/ 118 h 376"/>
              <a:gd name="T2" fmla="*/ 633 w 751"/>
              <a:gd name="T3" fmla="*/ 376 h 376"/>
              <a:gd name="T4" fmla="*/ 751 w 751"/>
              <a:gd name="T5" fmla="*/ 376 h 376"/>
              <a:gd name="T6" fmla="*/ 376 w 751"/>
              <a:gd name="T7" fmla="*/ 0 h 376"/>
              <a:gd name="T8" fmla="*/ 0 w 751"/>
              <a:gd name="T9" fmla="*/ 376 h 376"/>
              <a:gd name="T10" fmla="*/ 118 w 751"/>
              <a:gd name="T11" fmla="*/ 376 h 376"/>
              <a:gd name="T12" fmla="*/ 376 w 751"/>
              <a:gd name="T13" fmla="*/ 118 h 376"/>
            </a:gdLst>
            <a:ahLst/>
            <a:cxnLst>
              <a:cxn ang="0">
                <a:pos x="T0" y="T1"/>
              </a:cxn>
              <a:cxn ang="0">
                <a:pos x="T2" y="T3"/>
              </a:cxn>
              <a:cxn ang="0">
                <a:pos x="T4" y="T5"/>
              </a:cxn>
              <a:cxn ang="0">
                <a:pos x="T6" y="T7"/>
              </a:cxn>
              <a:cxn ang="0">
                <a:pos x="T8" y="T9"/>
              </a:cxn>
              <a:cxn ang="0">
                <a:pos x="T10" y="T11"/>
              </a:cxn>
              <a:cxn ang="0">
                <a:pos x="T12" y="T13"/>
              </a:cxn>
            </a:cxnLst>
            <a:rect l="0" t="0" r="r" b="b"/>
            <a:pathLst>
              <a:path w="751" h="376">
                <a:moveTo>
                  <a:pt x="376" y="118"/>
                </a:moveTo>
                <a:cubicBezTo>
                  <a:pt x="518" y="118"/>
                  <a:pt x="633" y="234"/>
                  <a:pt x="633" y="376"/>
                </a:cubicBezTo>
                <a:cubicBezTo>
                  <a:pt x="751" y="376"/>
                  <a:pt x="751" y="376"/>
                  <a:pt x="751" y="376"/>
                </a:cubicBezTo>
                <a:cubicBezTo>
                  <a:pt x="751" y="168"/>
                  <a:pt x="583" y="0"/>
                  <a:pt x="376" y="0"/>
                </a:cubicBezTo>
                <a:cubicBezTo>
                  <a:pt x="168" y="0"/>
                  <a:pt x="0" y="168"/>
                  <a:pt x="0" y="376"/>
                </a:cubicBezTo>
                <a:cubicBezTo>
                  <a:pt x="118" y="376"/>
                  <a:pt x="118" y="376"/>
                  <a:pt x="118" y="376"/>
                </a:cubicBezTo>
                <a:cubicBezTo>
                  <a:pt x="118" y="234"/>
                  <a:pt x="234" y="118"/>
                  <a:pt x="376" y="118"/>
                </a:cubicBezTo>
                <a:close/>
              </a:path>
            </a:pathLst>
          </a:custGeom>
          <a:solidFill>
            <a:srgbClr val="FFC000"/>
          </a:solidFill>
          <a:ln w="6350">
            <a:solidFill>
              <a:schemeClr val="bg1"/>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12" name="PA_淘宝店chenying0907 14"/>
          <p:cNvSpPr/>
          <p:nvPr>
            <p:custDataLst>
              <p:tags r:id="rId3"/>
            </p:custDataLst>
          </p:nvPr>
        </p:nvSpPr>
        <p:spPr bwMode="auto">
          <a:xfrm>
            <a:off x="2201779" y="3194671"/>
            <a:ext cx="1791430" cy="897384"/>
          </a:xfrm>
          <a:custGeom>
            <a:avLst/>
            <a:gdLst>
              <a:gd name="T0" fmla="*/ 226 w 451"/>
              <a:gd name="T1" fmla="*/ 86 h 226"/>
              <a:gd name="T2" fmla="*/ 365 w 451"/>
              <a:gd name="T3" fmla="*/ 226 h 226"/>
              <a:gd name="T4" fmla="*/ 451 w 451"/>
              <a:gd name="T5" fmla="*/ 226 h 226"/>
              <a:gd name="T6" fmla="*/ 226 w 451"/>
              <a:gd name="T7" fmla="*/ 0 h 226"/>
              <a:gd name="T8" fmla="*/ 0 w 451"/>
              <a:gd name="T9" fmla="*/ 226 h 226"/>
              <a:gd name="T10" fmla="*/ 86 w 451"/>
              <a:gd name="T11" fmla="*/ 226 h 226"/>
              <a:gd name="T12" fmla="*/ 226 w 451"/>
              <a:gd name="T13" fmla="*/ 86 h 226"/>
            </a:gdLst>
            <a:ahLst/>
            <a:cxnLst>
              <a:cxn ang="0">
                <a:pos x="T0" y="T1"/>
              </a:cxn>
              <a:cxn ang="0">
                <a:pos x="T2" y="T3"/>
              </a:cxn>
              <a:cxn ang="0">
                <a:pos x="T4" y="T5"/>
              </a:cxn>
              <a:cxn ang="0">
                <a:pos x="T6" y="T7"/>
              </a:cxn>
              <a:cxn ang="0">
                <a:pos x="T8" y="T9"/>
              </a:cxn>
              <a:cxn ang="0">
                <a:pos x="T10" y="T11"/>
              </a:cxn>
              <a:cxn ang="0">
                <a:pos x="T12" y="T13"/>
              </a:cxn>
            </a:cxnLst>
            <a:rect l="0" t="0" r="r" b="b"/>
            <a:pathLst>
              <a:path w="451" h="226">
                <a:moveTo>
                  <a:pt x="226" y="86"/>
                </a:moveTo>
                <a:cubicBezTo>
                  <a:pt x="303" y="86"/>
                  <a:pt x="365" y="149"/>
                  <a:pt x="365" y="226"/>
                </a:cubicBezTo>
                <a:cubicBezTo>
                  <a:pt x="451" y="226"/>
                  <a:pt x="451" y="226"/>
                  <a:pt x="451" y="226"/>
                </a:cubicBezTo>
                <a:cubicBezTo>
                  <a:pt x="451" y="101"/>
                  <a:pt x="350" y="0"/>
                  <a:pt x="226" y="0"/>
                </a:cubicBezTo>
                <a:cubicBezTo>
                  <a:pt x="101" y="0"/>
                  <a:pt x="0" y="101"/>
                  <a:pt x="0" y="226"/>
                </a:cubicBezTo>
                <a:cubicBezTo>
                  <a:pt x="86" y="226"/>
                  <a:pt x="86" y="226"/>
                  <a:pt x="86" y="226"/>
                </a:cubicBezTo>
                <a:cubicBezTo>
                  <a:pt x="86" y="149"/>
                  <a:pt x="149" y="86"/>
                  <a:pt x="226" y="86"/>
                </a:cubicBezTo>
                <a:close/>
              </a:path>
            </a:pathLst>
          </a:custGeom>
          <a:solidFill>
            <a:srgbClr val="4F7CFC"/>
          </a:solidFill>
          <a:ln w="6350">
            <a:solidFill>
              <a:schemeClr val="bg1"/>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13" name="PA_淘宝店chenying0907 15"/>
          <p:cNvSpPr/>
          <p:nvPr>
            <p:custDataLst>
              <p:tags r:id="rId4"/>
            </p:custDataLst>
          </p:nvPr>
        </p:nvSpPr>
        <p:spPr bwMode="auto">
          <a:xfrm>
            <a:off x="2650193" y="3643363"/>
            <a:ext cx="894601" cy="448692"/>
          </a:xfrm>
          <a:custGeom>
            <a:avLst/>
            <a:gdLst>
              <a:gd name="T0" fmla="*/ 113 w 225"/>
              <a:gd name="T1" fmla="*/ 65 h 113"/>
              <a:gd name="T2" fmla="*/ 160 w 225"/>
              <a:gd name="T3" fmla="*/ 113 h 113"/>
              <a:gd name="T4" fmla="*/ 225 w 225"/>
              <a:gd name="T5" fmla="*/ 113 h 113"/>
              <a:gd name="T6" fmla="*/ 113 w 225"/>
              <a:gd name="T7" fmla="*/ 0 h 113"/>
              <a:gd name="T8" fmla="*/ 0 w 225"/>
              <a:gd name="T9" fmla="*/ 113 h 113"/>
              <a:gd name="T10" fmla="*/ 65 w 225"/>
              <a:gd name="T11" fmla="*/ 113 h 113"/>
              <a:gd name="T12" fmla="*/ 113 w 225"/>
              <a:gd name="T13" fmla="*/ 65 h 113"/>
            </a:gdLst>
            <a:ahLst/>
            <a:cxnLst>
              <a:cxn ang="0">
                <a:pos x="T0" y="T1"/>
              </a:cxn>
              <a:cxn ang="0">
                <a:pos x="T2" y="T3"/>
              </a:cxn>
              <a:cxn ang="0">
                <a:pos x="T4" y="T5"/>
              </a:cxn>
              <a:cxn ang="0">
                <a:pos x="T6" y="T7"/>
              </a:cxn>
              <a:cxn ang="0">
                <a:pos x="T8" y="T9"/>
              </a:cxn>
              <a:cxn ang="0">
                <a:pos x="T10" y="T11"/>
              </a:cxn>
              <a:cxn ang="0">
                <a:pos x="T12" y="T13"/>
              </a:cxn>
            </a:cxnLst>
            <a:rect l="0" t="0" r="r" b="b"/>
            <a:pathLst>
              <a:path w="225" h="113">
                <a:moveTo>
                  <a:pt x="113" y="65"/>
                </a:moveTo>
                <a:cubicBezTo>
                  <a:pt x="139" y="65"/>
                  <a:pt x="160" y="87"/>
                  <a:pt x="160" y="113"/>
                </a:cubicBezTo>
                <a:cubicBezTo>
                  <a:pt x="225" y="113"/>
                  <a:pt x="225" y="113"/>
                  <a:pt x="225" y="113"/>
                </a:cubicBezTo>
                <a:cubicBezTo>
                  <a:pt x="225" y="50"/>
                  <a:pt x="175" y="0"/>
                  <a:pt x="113" y="0"/>
                </a:cubicBezTo>
                <a:cubicBezTo>
                  <a:pt x="50" y="0"/>
                  <a:pt x="0" y="50"/>
                  <a:pt x="0" y="113"/>
                </a:cubicBezTo>
                <a:cubicBezTo>
                  <a:pt x="65" y="113"/>
                  <a:pt x="65" y="113"/>
                  <a:pt x="65" y="113"/>
                </a:cubicBezTo>
                <a:cubicBezTo>
                  <a:pt x="65" y="87"/>
                  <a:pt x="87" y="65"/>
                  <a:pt x="113" y="65"/>
                </a:cubicBezTo>
                <a:close/>
              </a:path>
            </a:pathLst>
          </a:custGeom>
          <a:solidFill>
            <a:srgbClr val="FFC000"/>
          </a:solidFill>
          <a:ln w="6350">
            <a:solidFill>
              <a:schemeClr val="bg1"/>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14" name="PA_淘宝店chenying0907 16"/>
          <p:cNvSpPr/>
          <p:nvPr>
            <p:custDataLst>
              <p:tags r:id="rId5"/>
            </p:custDataLst>
          </p:nvPr>
        </p:nvSpPr>
        <p:spPr bwMode="auto">
          <a:xfrm>
            <a:off x="1844832" y="4299660"/>
            <a:ext cx="1256008" cy="1142937"/>
          </a:xfrm>
          <a:custGeom>
            <a:avLst/>
            <a:gdLst>
              <a:gd name="T0" fmla="*/ 316 w 316"/>
              <a:gd name="T1" fmla="*/ 288 h 288"/>
              <a:gd name="T2" fmla="*/ 0 w 316"/>
              <a:gd name="T3" fmla="*/ 0 h 288"/>
            </a:gdLst>
            <a:ahLst/>
            <a:cxnLst>
              <a:cxn ang="0">
                <a:pos x="T0" y="T1"/>
              </a:cxn>
              <a:cxn ang="0">
                <a:pos x="T2" y="T3"/>
              </a:cxn>
            </a:cxnLst>
            <a:rect l="0" t="0" r="r" b="b"/>
            <a:pathLst>
              <a:path w="316" h="288">
                <a:moveTo>
                  <a:pt x="316" y="288"/>
                </a:moveTo>
                <a:cubicBezTo>
                  <a:pt x="150" y="288"/>
                  <a:pt x="15" y="161"/>
                  <a:pt x="0" y="0"/>
                </a:cubicBezTo>
              </a:path>
            </a:pathLst>
          </a:custGeom>
          <a:noFill/>
          <a:ln w="6350" cap="flat" cmpd="sng">
            <a:solidFill>
              <a:schemeClr val="tx1"/>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253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15" name="PA_淘宝店chenying0907 17"/>
          <p:cNvSpPr/>
          <p:nvPr>
            <p:custDataLst>
              <p:tags r:id="rId6"/>
            </p:custDataLst>
          </p:nvPr>
        </p:nvSpPr>
        <p:spPr bwMode="auto">
          <a:xfrm>
            <a:off x="1278182" y="4299658"/>
            <a:ext cx="1822663" cy="1712173"/>
          </a:xfrm>
          <a:custGeom>
            <a:avLst/>
            <a:gdLst>
              <a:gd name="T0" fmla="*/ 0 w 459"/>
              <a:gd name="T1" fmla="*/ 0 h 431"/>
              <a:gd name="T2" fmla="*/ 459 w 459"/>
              <a:gd name="T3" fmla="*/ 431 h 431"/>
            </a:gdLst>
            <a:ahLst/>
            <a:cxnLst>
              <a:cxn ang="0">
                <a:pos x="T0" y="T1"/>
              </a:cxn>
              <a:cxn ang="0">
                <a:pos x="T2" y="T3"/>
              </a:cxn>
            </a:cxnLst>
            <a:rect l="0" t="0" r="r" b="b"/>
            <a:pathLst>
              <a:path w="459" h="431">
                <a:moveTo>
                  <a:pt x="0" y="0"/>
                </a:moveTo>
                <a:cubicBezTo>
                  <a:pt x="15" y="240"/>
                  <a:pt x="214" y="431"/>
                  <a:pt x="459" y="431"/>
                </a:cubicBezTo>
              </a:path>
            </a:pathLst>
          </a:custGeom>
          <a:noFill/>
          <a:ln w="6350" cap="flat" cmpd="sng">
            <a:solidFill>
              <a:schemeClr val="tx1"/>
            </a:solidFill>
            <a:prstDash val="solid"/>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253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16" name="PA_淘宝店chenying0907 18"/>
          <p:cNvSpPr/>
          <p:nvPr>
            <p:custDataLst>
              <p:tags r:id="rId7"/>
            </p:custDataLst>
          </p:nvPr>
        </p:nvSpPr>
        <p:spPr bwMode="auto">
          <a:xfrm>
            <a:off x="2373563" y="4299661"/>
            <a:ext cx="727280" cy="620579"/>
          </a:xfrm>
          <a:custGeom>
            <a:avLst/>
            <a:gdLst>
              <a:gd name="T0" fmla="*/ 183 w 183"/>
              <a:gd name="T1" fmla="*/ 156 h 156"/>
              <a:gd name="T2" fmla="*/ 0 w 183"/>
              <a:gd name="T3" fmla="*/ 0 h 156"/>
            </a:gdLst>
            <a:ahLst/>
            <a:cxnLst>
              <a:cxn ang="0">
                <a:pos x="T0" y="T1"/>
              </a:cxn>
              <a:cxn ang="0">
                <a:pos x="T2" y="T3"/>
              </a:cxn>
            </a:cxnLst>
            <a:rect l="0" t="0" r="r" b="b"/>
            <a:pathLst>
              <a:path w="183" h="156">
                <a:moveTo>
                  <a:pt x="183" y="156"/>
                </a:moveTo>
                <a:cubicBezTo>
                  <a:pt x="90" y="156"/>
                  <a:pt x="14" y="88"/>
                  <a:pt x="0" y="0"/>
                </a:cubicBezTo>
              </a:path>
            </a:pathLst>
          </a:custGeom>
          <a:noFill/>
          <a:ln w="6350" cap="flat" cmpd="sng">
            <a:solidFill>
              <a:schemeClr val="tx1"/>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253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17" name="PA_淘宝店chenying0907 19"/>
          <p:cNvSpPr/>
          <p:nvPr>
            <p:custDataLst>
              <p:tags r:id="rId8"/>
            </p:custDataLst>
          </p:nvPr>
        </p:nvSpPr>
        <p:spPr bwMode="auto">
          <a:xfrm>
            <a:off x="2797433" y="4299661"/>
            <a:ext cx="303406" cy="207604"/>
          </a:xfrm>
          <a:custGeom>
            <a:avLst/>
            <a:gdLst>
              <a:gd name="T0" fmla="*/ 76 w 76"/>
              <a:gd name="T1" fmla="*/ 52 h 52"/>
              <a:gd name="T2" fmla="*/ 0 w 76"/>
              <a:gd name="T3" fmla="*/ 0 h 52"/>
            </a:gdLst>
            <a:ahLst/>
            <a:cxnLst>
              <a:cxn ang="0">
                <a:pos x="T0" y="T1"/>
              </a:cxn>
              <a:cxn ang="0">
                <a:pos x="T2" y="T3"/>
              </a:cxn>
            </a:cxnLst>
            <a:rect l="0" t="0" r="r" b="b"/>
            <a:pathLst>
              <a:path w="76" h="52">
                <a:moveTo>
                  <a:pt x="76" y="52"/>
                </a:moveTo>
                <a:cubicBezTo>
                  <a:pt x="41" y="52"/>
                  <a:pt x="12" y="30"/>
                  <a:pt x="0" y="0"/>
                </a:cubicBezTo>
              </a:path>
            </a:pathLst>
          </a:custGeom>
          <a:noFill/>
          <a:ln w="6350" cap="flat" cmpd="sng">
            <a:solidFill>
              <a:schemeClr val="tx1"/>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253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18" name="PA_椭圆 20"/>
          <p:cNvSpPr>
            <a:spLocks noChangeArrowheads="1"/>
          </p:cNvSpPr>
          <p:nvPr>
            <p:custDataLst>
              <p:tags r:id="rId9"/>
            </p:custDataLst>
          </p:nvPr>
        </p:nvSpPr>
        <p:spPr bwMode="auto">
          <a:xfrm>
            <a:off x="6692622" y="4116612"/>
            <a:ext cx="571115" cy="573700"/>
          </a:xfrm>
          <a:prstGeom prst="ellipse">
            <a:avLst/>
          </a:prstGeom>
          <a:solidFill>
            <a:srgbClr val="4F7CFC"/>
          </a:solidFill>
          <a:ln w="6350">
            <a:solidFill>
              <a:srgbClr val="FFFFFE"/>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19" name="PA_椭圆 21"/>
          <p:cNvSpPr>
            <a:spLocks noChangeArrowheads="1"/>
          </p:cNvSpPr>
          <p:nvPr>
            <p:custDataLst>
              <p:tags r:id="rId10"/>
            </p:custDataLst>
          </p:nvPr>
        </p:nvSpPr>
        <p:spPr bwMode="auto">
          <a:xfrm>
            <a:off x="8042335" y="4116612"/>
            <a:ext cx="573346" cy="573700"/>
          </a:xfrm>
          <a:prstGeom prst="ellipse">
            <a:avLst/>
          </a:prstGeom>
          <a:solidFill>
            <a:srgbClr val="4F7CFC"/>
          </a:solidFill>
          <a:ln w="6350">
            <a:solidFill>
              <a:srgbClr val="FFFFFE"/>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20" name="PA_椭圆 22"/>
          <p:cNvSpPr>
            <a:spLocks noChangeArrowheads="1"/>
          </p:cNvSpPr>
          <p:nvPr>
            <p:custDataLst>
              <p:tags r:id="rId11"/>
            </p:custDataLst>
          </p:nvPr>
        </p:nvSpPr>
        <p:spPr bwMode="auto">
          <a:xfrm>
            <a:off x="9492430" y="4116612"/>
            <a:ext cx="571115" cy="573700"/>
          </a:xfrm>
          <a:prstGeom prst="ellipse">
            <a:avLst/>
          </a:prstGeom>
          <a:solidFill>
            <a:srgbClr val="4F7CFC"/>
          </a:solidFill>
          <a:ln w="6350">
            <a:solidFill>
              <a:srgbClr val="FFFFFE"/>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21" name="PA_椭圆 23"/>
          <p:cNvSpPr>
            <a:spLocks noChangeArrowheads="1"/>
          </p:cNvSpPr>
          <p:nvPr>
            <p:custDataLst>
              <p:tags r:id="rId12"/>
            </p:custDataLst>
          </p:nvPr>
        </p:nvSpPr>
        <p:spPr bwMode="auto">
          <a:xfrm>
            <a:off x="10942530" y="4116612"/>
            <a:ext cx="571115" cy="573700"/>
          </a:xfrm>
          <a:prstGeom prst="ellipse">
            <a:avLst/>
          </a:prstGeom>
          <a:solidFill>
            <a:srgbClr val="4F7CFC"/>
          </a:solidFill>
          <a:ln w="6350">
            <a:solidFill>
              <a:srgbClr val="FFFFFE"/>
            </a:solidFill>
          </a:ln>
        </p:spPr>
        <p:txBody>
          <a:bodyPr/>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28" name="PA_淘宝店chenying0907 50"/>
          <p:cNvSpPr>
            <a:spLocks noChangeArrowheads="1"/>
          </p:cNvSpPr>
          <p:nvPr>
            <p:custDataLst>
              <p:tags r:id="rId13"/>
            </p:custDataLst>
          </p:nvPr>
        </p:nvSpPr>
        <p:spPr bwMode="auto">
          <a:xfrm>
            <a:off x="3230237" y="4288498"/>
            <a:ext cx="1503938" cy="35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1685" b="1">
                <a:solidFill>
                  <a:schemeClr val="bg1">
                    <a:lumMod val="50000"/>
                  </a:schemeClr>
                </a:solidFill>
                <a:latin typeface="微软雅黑" panose="020B0503020204020204" charset="-122"/>
                <a:ea typeface="微软雅黑" panose="020B0503020204020204" charset="-122"/>
                <a:sym typeface="微软雅黑" panose="020B0503020204020204" charset="-122"/>
              </a:rPr>
              <a:t>01</a:t>
            </a:r>
            <a:r>
              <a:rPr lang="zh-CN" altLang="en-US" sz="1125" b="1">
                <a:solidFill>
                  <a:schemeClr val="bg1">
                    <a:lumMod val="50000"/>
                  </a:schemeClr>
                </a:solidFill>
                <a:latin typeface="微软雅黑" panose="020B0503020204020204" charset="-122"/>
                <a:ea typeface="微软雅黑" panose="020B0503020204020204" charset="-122"/>
                <a:sym typeface="微软雅黑" panose="020B0503020204020204" charset="-122"/>
              </a:rPr>
              <a:t>  </a:t>
            </a:r>
            <a:r>
              <a:rPr lang="en-US" altLang="zh-CN" sz="1125">
                <a:solidFill>
                  <a:schemeClr val="bg1">
                    <a:lumMod val="50000"/>
                  </a:schemeClr>
                </a:solidFill>
                <a:latin typeface="微软雅黑" panose="020B0503020204020204" charset="-122"/>
                <a:ea typeface="微软雅黑" panose="020B0503020204020204" charset="-122"/>
                <a:sym typeface="微软雅黑" panose="020B0503020204020204" charset="-122"/>
              </a:rPr>
              <a:t>Management </a:t>
            </a:r>
            <a:endParaRPr lang="zh-CN" altLang="en-US" sz="1125">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29" name="PA_淘宝店chenying0907 51"/>
          <p:cNvSpPr>
            <a:spLocks noChangeArrowheads="1"/>
          </p:cNvSpPr>
          <p:nvPr>
            <p:custDataLst>
              <p:tags r:id="rId14"/>
            </p:custDataLst>
          </p:nvPr>
        </p:nvSpPr>
        <p:spPr bwMode="auto">
          <a:xfrm>
            <a:off x="3230237" y="4752816"/>
            <a:ext cx="1192955" cy="35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1685" b="1">
                <a:solidFill>
                  <a:schemeClr val="bg1">
                    <a:lumMod val="50000"/>
                  </a:schemeClr>
                </a:solidFill>
                <a:latin typeface="微软雅黑" panose="020B0503020204020204" charset="-122"/>
                <a:ea typeface="微软雅黑" panose="020B0503020204020204" charset="-122"/>
                <a:sym typeface="微软雅黑" panose="020B0503020204020204" charset="-122"/>
              </a:rPr>
              <a:t>02</a:t>
            </a:r>
            <a:r>
              <a:rPr lang="zh-CN" altLang="en-US" sz="1125" b="1">
                <a:solidFill>
                  <a:schemeClr val="bg1">
                    <a:lumMod val="50000"/>
                  </a:schemeClr>
                </a:solidFill>
                <a:latin typeface="微软雅黑" panose="020B0503020204020204" charset="-122"/>
                <a:ea typeface="微软雅黑" panose="020B0503020204020204" charset="-122"/>
                <a:sym typeface="微软雅黑" panose="020B0503020204020204" charset="-122"/>
              </a:rPr>
              <a:t>  </a:t>
            </a:r>
            <a:r>
              <a:rPr lang="en-US" altLang="zh-CN" sz="1125">
                <a:solidFill>
                  <a:schemeClr val="bg1">
                    <a:lumMod val="50000"/>
                  </a:schemeClr>
                </a:solidFill>
                <a:latin typeface="微软雅黑" panose="020B0503020204020204" charset="-122"/>
                <a:ea typeface="微软雅黑" panose="020B0503020204020204" charset="-122"/>
                <a:sym typeface="微软雅黑" panose="020B0503020204020204" charset="-122"/>
              </a:rPr>
              <a:t>Message </a:t>
            </a:r>
          </a:p>
        </p:txBody>
      </p:sp>
      <p:sp>
        <p:nvSpPr>
          <p:cNvPr id="30" name="PA_淘宝店chenying0907 52"/>
          <p:cNvSpPr>
            <a:spLocks noChangeArrowheads="1"/>
          </p:cNvSpPr>
          <p:nvPr>
            <p:custDataLst>
              <p:tags r:id="rId15"/>
            </p:custDataLst>
          </p:nvPr>
        </p:nvSpPr>
        <p:spPr bwMode="auto">
          <a:xfrm>
            <a:off x="3230234" y="5270712"/>
            <a:ext cx="1143262" cy="35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1685" b="1">
                <a:solidFill>
                  <a:schemeClr val="bg1">
                    <a:lumMod val="50000"/>
                  </a:schemeClr>
                </a:solidFill>
                <a:latin typeface="微软雅黑" panose="020B0503020204020204" charset="-122"/>
                <a:ea typeface="微软雅黑" panose="020B0503020204020204" charset="-122"/>
                <a:sym typeface="微软雅黑" panose="020B0503020204020204" charset="-122"/>
              </a:rPr>
              <a:t>03</a:t>
            </a:r>
            <a:r>
              <a:rPr lang="zh-CN" altLang="en-US" sz="1125" b="1">
                <a:solidFill>
                  <a:schemeClr val="bg1">
                    <a:lumMod val="50000"/>
                  </a:schemeClr>
                </a:solidFill>
                <a:latin typeface="微软雅黑" panose="020B0503020204020204" charset="-122"/>
                <a:ea typeface="微软雅黑" panose="020B0503020204020204" charset="-122"/>
                <a:sym typeface="微软雅黑" panose="020B0503020204020204" charset="-122"/>
              </a:rPr>
              <a:t>  </a:t>
            </a:r>
            <a:r>
              <a:rPr lang="en-US" altLang="zh-CN" sz="1125">
                <a:solidFill>
                  <a:schemeClr val="bg1">
                    <a:lumMod val="50000"/>
                  </a:schemeClr>
                </a:solidFill>
                <a:latin typeface="微软雅黑" panose="020B0503020204020204" charset="-122"/>
                <a:ea typeface="微软雅黑" panose="020B0503020204020204" charset="-122"/>
                <a:sym typeface="微软雅黑" panose="020B0503020204020204" charset="-122"/>
              </a:rPr>
              <a:t>Creative </a:t>
            </a:r>
          </a:p>
        </p:txBody>
      </p:sp>
      <p:sp>
        <p:nvSpPr>
          <p:cNvPr id="31" name="PA_淘宝店chenying0907 53"/>
          <p:cNvSpPr>
            <a:spLocks noChangeArrowheads="1"/>
          </p:cNvSpPr>
          <p:nvPr>
            <p:custDataLst>
              <p:tags r:id="rId16"/>
            </p:custDataLst>
          </p:nvPr>
        </p:nvSpPr>
        <p:spPr bwMode="auto">
          <a:xfrm>
            <a:off x="3230237" y="5815391"/>
            <a:ext cx="1247457" cy="35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1685" b="1">
                <a:solidFill>
                  <a:schemeClr val="bg1">
                    <a:lumMod val="50000"/>
                  </a:schemeClr>
                </a:solidFill>
                <a:latin typeface="微软雅黑" panose="020B0503020204020204" charset="-122"/>
                <a:ea typeface="微软雅黑" panose="020B0503020204020204" charset="-122"/>
                <a:sym typeface="微软雅黑" panose="020B0503020204020204" charset="-122"/>
              </a:rPr>
              <a:t>04</a:t>
            </a:r>
            <a:r>
              <a:rPr lang="en-US" altLang="zh-CN" sz="1125" b="1">
                <a:solidFill>
                  <a:schemeClr val="bg1">
                    <a:lumMod val="50000"/>
                  </a:schemeClr>
                </a:solidFill>
                <a:latin typeface="微软雅黑" panose="020B0503020204020204" charset="-122"/>
                <a:ea typeface="微软雅黑" panose="020B0503020204020204" charset="-122"/>
                <a:sym typeface="微软雅黑" panose="020B0503020204020204" charset="-122"/>
              </a:rPr>
              <a:t>  </a:t>
            </a:r>
            <a:r>
              <a:rPr lang="en-US" altLang="zh-CN" sz="1125">
                <a:solidFill>
                  <a:schemeClr val="bg1">
                    <a:lumMod val="50000"/>
                  </a:schemeClr>
                </a:solidFill>
                <a:latin typeface="微软雅黑" panose="020B0503020204020204" charset="-122"/>
                <a:ea typeface="微软雅黑" panose="020B0503020204020204" charset="-122"/>
                <a:sym typeface="微软雅黑" panose="020B0503020204020204" charset="-122"/>
              </a:rPr>
              <a:t>Marketing</a:t>
            </a:r>
          </a:p>
        </p:txBody>
      </p:sp>
      <p:grpSp>
        <p:nvGrpSpPr>
          <p:cNvPr id="32" name="PA_淘宝店chenying0907 31"/>
          <p:cNvGrpSpPr/>
          <p:nvPr>
            <p:custDataLst>
              <p:tags r:id="rId17"/>
            </p:custDataLst>
          </p:nvPr>
        </p:nvGrpSpPr>
        <p:grpSpPr>
          <a:xfrm>
            <a:off x="11084263" y="4274489"/>
            <a:ext cx="293993" cy="248079"/>
            <a:chOff x="11055351" y="-214312"/>
            <a:chExt cx="284163" cy="239712"/>
          </a:xfrm>
          <a:solidFill>
            <a:srgbClr val="4F7CFC"/>
          </a:solidFill>
        </p:grpSpPr>
        <p:sp>
          <p:nvSpPr>
            <p:cNvPr id="33" name="Freeform 6"/>
            <p:cNvSpPr/>
            <p:nvPr/>
          </p:nvSpPr>
          <p:spPr bwMode="auto">
            <a:xfrm>
              <a:off x="11055351" y="-214312"/>
              <a:ext cx="254000" cy="157163"/>
            </a:xfrm>
            <a:custGeom>
              <a:avLst/>
              <a:gdLst>
                <a:gd name="T0" fmla="*/ 68 w 68"/>
                <a:gd name="T1" fmla="*/ 18 h 42"/>
                <a:gd name="T2" fmla="*/ 68 w 68"/>
                <a:gd name="T3" fmla="*/ 10 h 42"/>
                <a:gd name="T4" fmla="*/ 66 w 68"/>
                <a:gd name="T5" fmla="*/ 8 h 42"/>
                <a:gd name="T6" fmla="*/ 30 w 68"/>
                <a:gd name="T7" fmla="*/ 8 h 42"/>
                <a:gd name="T8" fmla="*/ 26 w 68"/>
                <a:gd name="T9" fmla="*/ 2 h 42"/>
                <a:gd name="T10" fmla="*/ 24 w 68"/>
                <a:gd name="T11" fmla="*/ 0 h 42"/>
                <a:gd name="T12" fmla="*/ 5 w 68"/>
                <a:gd name="T13" fmla="*/ 0 h 42"/>
                <a:gd name="T14" fmla="*/ 2 w 68"/>
                <a:gd name="T15" fmla="*/ 2 h 42"/>
                <a:gd name="T16" fmla="*/ 0 w 68"/>
                <a:gd name="T17" fmla="*/ 11 h 42"/>
                <a:gd name="T18" fmla="*/ 0 w 68"/>
                <a:gd name="T19" fmla="*/ 18 h 42"/>
                <a:gd name="T20" fmla="*/ 0 w 68"/>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42">
                  <a:moveTo>
                    <a:pt x="68" y="18"/>
                  </a:moveTo>
                  <a:cubicBezTo>
                    <a:pt x="68" y="10"/>
                    <a:pt x="68" y="10"/>
                    <a:pt x="68" y="10"/>
                  </a:cubicBezTo>
                  <a:cubicBezTo>
                    <a:pt x="68" y="9"/>
                    <a:pt x="67" y="8"/>
                    <a:pt x="66" y="8"/>
                  </a:cubicBezTo>
                  <a:cubicBezTo>
                    <a:pt x="30" y="8"/>
                    <a:pt x="30" y="8"/>
                    <a:pt x="30" y="8"/>
                  </a:cubicBezTo>
                  <a:cubicBezTo>
                    <a:pt x="28" y="8"/>
                    <a:pt x="27" y="3"/>
                    <a:pt x="26" y="2"/>
                  </a:cubicBezTo>
                  <a:cubicBezTo>
                    <a:pt x="26" y="1"/>
                    <a:pt x="25" y="0"/>
                    <a:pt x="24" y="0"/>
                  </a:cubicBezTo>
                  <a:cubicBezTo>
                    <a:pt x="5" y="0"/>
                    <a:pt x="5" y="0"/>
                    <a:pt x="5" y="0"/>
                  </a:cubicBezTo>
                  <a:cubicBezTo>
                    <a:pt x="3" y="0"/>
                    <a:pt x="3" y="1"/>
                    <a:pt x="2" y="2"/>
                  </a:cubicBezTo>
                  <a:cubicBezTo>
                    <a:pt x="2" y="4"/>
                    <a:pt x="0" y="10"/>
                    <a:pt x="0" y="11"/>
                  </a:cubicBezTo>
                  <a:cubicBezTo>
                    <a:pt x="0" y="18"/>
                    <a:pt x="0" y="18"/>
                    <a:pt x="0" y="18"/>
                  </a:cubicBezTo>
                  <a:cubicBezTo>
                    <a:pt x="0" y="42"/>
                    <a:pt x="0" y="42"/>
                    <a:pt x="0" y="42"/>
                  </a:cubicBez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34" name="Freeform 7"/>
            <p:cNvSpPr/>
            <p:nvPr/>
          </p:nvSpPr>
          <p:spPr bwMode="auto">
            <a:xfrm>
              <a:off x="11055351" y="-123825"/>
              <a:ext cx="284163" cy="149225"/>
            </a:xfrm>
            <a:custGeom>
              <a:avLst/>
              <a:gdLst>
                <a:gd name="T0" fmla="*/ 67 w 76"/>
                <a:gd name="T1" fmla="*/ 38 h 40"/>
                <a:gd name="T2" fmla="*/ 65 w 76"/>
                <a:gd name="T3" fmla="*/ 40 h 40"/>
                <a:gd name="T4" fmla="*/ 2 w 76"/>
                <a:gd name="T5" fmla="*/ 40 h 40"/>
                <a:gd name="T6" fmla="*/ 0 w 76"/>
                <a:gd name="T7" fmla="*/ 38 h 40"/>
                <a:gd name="T8" fmla="*/ 9 w 76"/>
                <a:gd name="T9" fmla="*/ 2 h 40"/>
                <a:gd name="T10" fmla="*/ 11 w 76"/>
                <a:gd name="T11" fmla="*/ 0 h 40"/>
                <a:gd name="T12" fmla="*/ 74 w 76"/>
                <a:gd name="T13" fmla="*/ 0 h 40"/>
                <a:gd name="T14" fmla="*/ 76 w 76"/>
                <a:gd name="T15" fmla="*/ 2 h 40"/>
                <a:gd name="T16" fmla="*/ 76 w 76"/>
                <a:gd name="T17" fmla="*/ 2 h 40"/>
                <a:gd name="T18" fmla="*/ 67 w 76"/>
                <a:gd name="T19"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40">
                  <a:moveTo>
                    <a:pt x="67" y="38"/>
                  </a:moveTo>
                  <a:cubicBezTo>
                    <a:pt x="67" y="39"/>
                    <a:pt x="66" y="40"/>
                    <a:pt x="65" y="40"/>
                  </a:cubicBezTo>
                  <a:cubicBezTo>
                    <a:pt x="2" y="40"/>
                    <a:pt x="2" y="40"/>
                    <a:pt x="2" y="40"/>
                  </a:cubicBezTo>
                  <a:cubicBezTo>
                    <a:pt x="1" y="40"/>
                    <a:pt x="0" y="39"/>
                    <a:pt x="0" y="38"/>
                  </a:cubicBezTo>
                  <a:cubicBezTo>
                    <a:pt x="0" y="36"/>
                    <a:pt x="9" y="2"/>
                    <a:pt x="9" y="2"/>
                  </a:cubicBezTo>
                  <a:cubicBezTo>
                    <a:pt x="9" y="1"/>
                    <a:pt x="10" y="0"/>
                    <a:pt x="11" y="0"/>
                  </a:cubicBezTo>
                  <a:cubicBezTo>
                    <a:pt x="74" y="0"/>
                    <a:pt x="74" y="0"/>
                    <a:pt x="74" y="0"/>
                  </a:cubicBezTo>
                  <a:cubicBezTo>
                    <a:pt x="75" y="0"/>
                    <a:pt x="76" y="1"/>
                    <a:pt x="76" y="2"/>
                  </a:cubicBezTo>
                  <a:cubicBezTo>
                    <a:pt x="76" y="2"/>
                    <a:pt x="76" y="2"/>
                    <a:pt x="76" y="2"/>
                  </a:cubicBezTo>
                  <a:cubicBezTo>
                    <a:pt x="76" y="5"/>
                    <a:pt x="67" y="38"/>
                    <a:pt x="67" y="38"/>
                  </a:cubicBezTo>
                  <a:close/>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grpSp>
      <p:grpSp>
        <p:nvGrpSpPr>
          <p:cNvPr id="35" name="PA_淘宝店chenying0907 34"/>
          <p:cNvGrpSpPr/>
          <p:nvPr>
            <p:custDataLst>
              <p:tags r:id="rId18"/>
            </p:custDataLst>
          </p:nvPr>
        </p:nvGrpSpPr>
        <p:grpSpPr>
          <a:xfrm>
            <a:off x="9630989" y="4260079"/>
            <a:ext cx="293993" cy="287510"/>
            <a:chOff x="11055351" y="-2201863"/>
            <a:chExt cx="284163" cy="277813"/>
          </a:xfrm>
          <a:solidFill>
            <a:srgbClr val="4F7CFC"/>
          </a:solidFill>
        </p:grpSpPr>
        <p:sp>
          <p:nvSpPr>
            <p:cNvPr id="36" name="Line 8"/>
            <p:cNvSpPr>
              <a:spLocks noChangeShapeType="1"/>
            </p:cNvSpPr>
            <p:nvPr/>
          </p:nvSpPr>
          <p:spPr bwMode="auto">
            <a:xfrm>
              <a:off x="11063288" y="-2119313"/>
              <a:ext cx="269875"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37" name="Freeform 9"/>
            <p:cNvSpPr/>
            <p:nvPr/>
          </p:nvSpPr>
          <p:spPr bwMode="auto">
            <a:xfrm>
              <a:off x="11201401" y="-2074863"/>
              <a:ext cx="63500" cy="104775"/>
            </a:xfrm>
            <a:custGeom>
              <a:avLst/>
              <a:gdLst>
                <a:gd name="T0" fmla="*/ 0 w 17"/>
                <a:gd name="T1" fmla="*/ 3 h 28"/>
                <a:gd name="T2" fmla="*/ 8 w 17"/>
                <a:gd name="T3" fmla="*/ 0 h 28"/>
                <a:gd name="T4" fmla="*/ 17 w 17"/>
                <a:gd name="T5" fmla="*/ 8 h 28"/>
                <a:gd name="T6" fmla="*/ 2 w 17"/>
                <a:gd name="T7" fmla="*/ 26 h 28"/>
                <a:gd name="T8" fmla="*/ 0 w 17"/>
                <a:gd name="T9" fmla="*/ 28 h 28"/>
                <a:gd name="T10" fmla="*/ 0 w 17"/>
                <a:gd name="T11" fmla="*/ 28 h 28"/>
                <a:gd name="T12" fmla="*/ 17 w 17"/>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7" h="28">
                  <a:moveTo>
                    <a:pt x="0" y="3"/>
                  </a:moveTo>
                  <a:cubicBezTo>
                    <a:pt x="2" y="1"/>
                    <a:pt x="5" y="0"/>
                    <a:pt x="8" y="0"/>
                  </a:cubicBezTo>
                  <a:cubicBezTo>
                    <a:pt x="15" y="0"/>
                    <a:pt x="17" y="5"/>
                    <a:pt x="17" y="8"/>
                  </a:cubicBezTo>
                  <a:cubicBezTo>
                    <a:pt x="17" y="14"/>
                    <a:pt x="10" y="18"/>
                    <a:pt x="2" y="26"/>
                  </a:cubicBezTo>
                  <a:cubicBezTo>
                    <a:pt x="0" y="28"/>
                    <a:pt x="0" y="28"/>
                    <a:pt x="0" y="28"/>
                  </a:cubicBezTo>
                  <a:cubicBezTo>
                    <a:pt x="0" y="28"/>
                    <a:pt x="0" y="28"/>
                    <a:pt x="0" y="28"/>
                  </a:cubicBezTo>
                  <a:cubicBezTo>
                    <a:pt x="17" y="28"/>
                    <a:pt x="17" y="28"/>
                    <a:pt x="17" y="28"/>
                  </a:cubicBez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38" name="Line 10"/>
            <p:cNvSpPr>
              <a:spLocks noChangeShapeType="1"/>
            </p:cNvSpPr>
            <p:nvPr/>
          </p:nvSpPr>
          <p:spPr bwMode="auto">
            <a:xfrm>
              <a:off x="11152188" y="-2179638"/>
              <a:ext cx="90488"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39" name="Line 11"/>
            <p:cNvSpPr>
              <a:spLocks noChangeShapeType="1"/>
            </p:cNvSpPr>
            <p:nvPr/>
          </p:nvSpPr>
          <p:spPr bwMode="auto">
            <a:xfrm flipV="1">
              <a:off x="11129963" y="-2201863"/>
              <a:ext cx="0" cy="4445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0" name="Line 12"/>
            <p:cNvSpPr>
              <a:spLocks noChangeShapeType="1"/>
            </p:cNvSpPr>
            <p:nvPr/>
          </p:nvSpPr>
          <p:spPr bwMode="auto">
            <a:xfrm flipV="1">
              <a:off x="11264901" y="-2201863"/>
              <a:ext cx="0" cy="4445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1" name="Freeform 13"/>
            <p:cNvSpPr/>
            <p:nvPr/>
          </p:nvSpPr>
          <p:spPr bwMode="auto">
            <a:xfrm>
              <a:off x="11055351" y="-2179638"/>
              <a:ext cx="284163" cy="255588"/>
            </a:xfrm>
            <a:custGeom>
              <a:avLst/>
              <a:gdLst>
                <a:gd name="T0" fmla="*/ 14 w 76"/>
                <a:gd name="T1" fmla="*/ 0 h 68"/>
                <a:gd name="T2" fmla="*/ 2 w 76"/>
                <a:gd name="T3" fmla="*/ 0 h 68"/>
                <a:gd name="T4" fmla="*/ 0 w 76"/>
                <a:gd name="T5" fmla="*/ 2 h 68"/>
                <a:gd name="T6" fmla="*/ 0 w 76"/>
                <a:gd name="T7" fmla="*/ 66 h 68"/>
                <a:gd name="T8" fmla="*/ 2 w 76"/>
                <a:gd name="T9" fmla="*/ 68 h 68"/>
                <a:gd name="T10" fmla="*/ 74 w 76"/>
                <a:gd name="T11" fmla="*/ 68 h 68"/>
                <a:gd name="T12" fmla="*/ 76 w 76"/>
                <a:gd name="T13" fmla="*/ 66 h 68"/>
                <a:gd name="T14" fmla="*/ 76 w 76"/>
                <a:gd name="T15" fmla="*/ 2 h 68"/>
                <a:gd name="T16" fmla="*/ 74 w 76"/>
                <a:gd name="T17" fmla="*/ 0 h 68"/>
                <a:gd name="T18" fmla="*/ 62 w 76"/>
                <a:gd name="T1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8">
                  <a:moveTo>
                    <a:pt x="14" y="0"/>
                  </a:moveTo>
                  <a:cubicBezTo>
                    <a:pt x="2" y="0"/>
                    <a:pt x="2" y="0"/>
                    <a:pt x="2" y="0"/>
                  </a:cubicBezTo>
                  <a:cubicBezTo>
                    <a:pt x="1" y="0"/>
                    <a:pt x="0" y="1"/>
                    <a:pt x="0" y="2"/>
                  </a:cubicBezTo>
                  <a:cubicBezTo>
                    <a:pt x="0" y="66"/>
                    <a:pt x="0" y="66"/>
                    <a:pt x="0" y="66"/>
                  </a:cubicBezTo>
                  <a:cubicBezTo>
                    <a:pt x="0" y="67"/>
                    <a:pt x="1" y="68"/>
                    <a:pt x="2" y="68"/>
                  </a:cubicBezTo>
                  <a:cubicBezTo>
                    <a:pt x="74" y="68"/>
                    <a:pt x="74" y="68"/>
                    <a:pt x="74" y="68"/>
                  </a:cubicBezTo>
                  <a:cubicBezTo>
                    <a:pt x="75" y="68"/>
                    <a:pt x="76" y="67"/>
                    <a:pt x="76" y="66"/>
                  </a:cubicBezTo>
                  <a:cubicBezTo>
                    <a:pt x="76" y="2"/>
                    <a:pt x="76" y="2"/>
                    <a:pt x="76" y="2"/>
                  </a:cubicBezTo>
                  <a:cubicBezTo>
                    <a:pt x="76" y="1"/>
                    <a:pt x="75" y="0"/>
                    <a:pt x="74" y="0"/>
                  </a:cubicBezTo>
                  <a:cubicBezTo>
                    <a:pt x="62" y="0"/>
                    <a:pt x="62" y="0"/>
                    <a:pt x="62" y="0"/>
                  </a:cubicBez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2" name="Freeform 14"/>
            <p:cNvSpPr/>
            <p:nvPr/>
          </p:nvSpPr>
          <p:spPr bwMode="auto">
            <a:xfrm>
              <a:off x="11122026" y="-2074863"/>
              <a:ext cx="23813" cy="104775"/>
            </a:xfrm>
            <a:custGeom>
              <a:avLst/>
              <a:gdLst>
                <a:gd name="T0" fmla="*/ 0 w 15"/>
                <a:gd name="T1" fmla="*/ 10 h 66"/>
                <a:gd name="T2" fmla="*/ 15 w 15"/>
                <a:gd name="T3" fmla="*/ 0 h 66"/>
                <a:gd name="T4" fmla="*/ 15 w 15"/>
                <a:gd name="T5" fmla="*/ 66 h 66"/>
              </a:gdLst>
              <a:ahLst/>
              <a:cxnLst>
                <a:cxn ang="0">
                  <a:pos x="T0" y="T1"/>
                </a:cxn>
                <a:cxn ang="0">
                  <a:pos x="T2" y="T3"/>
                </a:cxn>
                <a:cxn ang="0">
                  <a:pos x="T4" y="T5"/>
                </a:cxn>
              </a:cxnLst>
              <a:rect l="0" t="0" r="r" b="b"/>
              <a:pathLst>
                <a:path w="15" h="66">
                  <a:moveTo>
                    <a:pt x="0" y="10"/>
                  </a:moveTo>
                  <a:lnTo>
                    <a:pt x="15" y="0"/>
                  </a:lnTo>
                  <a:lnTo>
                    <a:pt x="15" y="66"/>
                  </a:ln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grpSp>
      <p:grpSp>
        <p:nvGrpSpPr>
          <p:cNvPr id="43" name="PA_淘宝店chenying0907 42"/>
          <p:cNvGrpSpPr/>
          <p:nvPr>
            <p:custDataLst>
              <p:tags r:id="rId19"/>
            </p:custDataLst>
          </p:nvPr>
        </p:nvGrpSpPr>
        <p:grpSpPr>
          <a:xfrm>
            <a:off x="6838574" y="4249025"/>
            <a:ext cx="279212" cy="294085"/>
            <a:chOff x="8355013" y="-2193925"/>
            <a:chExt cx="269875" cy="284163"/>
          </a:xfrm>
          <a:solidFill>
            <a:srgbClr val="4F7CFC"/>
          </a:solidFill>
        </p:grpSpPr>
        <p:sp>
          <p:nvSpPr>
            <p:cNvPr id="44" name="Oval 20"/>
            <p:cNvSpPr>
              <a:spLocks noChangeArrowheads="1"/>
            </p:cNvSpPr>
            <p:nvPr/>
          </p:nvSpPr>
          <p:spPr bwMode="auto">
            <a:xfrm>
              <a:off x="8459788" y="-2105025"/>
              <a:ext cx="60325" cy="60325"/>
            </a:xfrm>
            <a:prstGeom prst="ellips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5" name="Oval 21"/>
            <p:cNvSpPr>
              <a:spLocks noChangeArrowheads="1"/>
            </p:cNvSpPr>
            <p:nvPr/>
          </p:nvSpPr>
          <p:spPr bwMode="auto">
            <a:xfrm>
              <a:off x="8528051" y="-1995488"/>
              <a:ext cx="17463" cy="19050"/>
            </a:xfrm>
            <a:prstGeom prst="ellips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6" name="Freeform 22"/>
            <p:cNvSpPr/>
            <p:nvPr/>
          </p:nvSpPr>
          <p:spPr bwMode="auto">
            <a:xfrm>
              <a:off x="8355013" y="-2193925"/>
              <a:ext cx="269875" cy="284163"/>
            </a:xfrm>
            <a:custGeom>
              <a:avLst/>
              <a:gdLst>
                <a:gd name="T0" fmla="*/ 70 w 72"/>
                <a:gd name="T1" fmla="*/ 0 h 76"/>
                <a:gd name="T2" fmla="*/ 7 w 72"/>
                <a:gd name="T3" fmla="*/ 0 h 76"/>
                <a:gd name="T4" fmla="*/ 5 w 72"/>
                <a:gd name="T5" fmla="*/ 2 h 76"/>
                <a:gd name="T6" fmla="*/ 2 w 72"/>
                <a:gd name="T7" fmla="*/ 5 h 76"/>
                <a:gd name="T8" fmla="*/ 0 w 72"/>
                <a:gd name="T9" fmla="*/ 7 h 76"/>
                <a:gd name="T10" fmla="*/ 0 w 72"/>
                <a:gd name="T11" fmla="*/ 17 h 76"/>
                <a:gd name="T12" fmla="*/ 2 w 72"/>
                <a:gd name="T13" fmla="*/ 19 h 76"/>
                <a:gd name="T14" fmla="*/ 5 w 72"/>
                <a:gd name="T15" fmla="*/ 21 h 76"/>
                <a:gd name="T16" fmla="*/ 5 w 72"/>
                <a:gd name="T17" fmla="*/ 55 h 76"/>
                <a:gd name="T18" fmla="*/ 2 w 72"/>
                <a:gd name="T19" fmla="*/ 57 h 76"/>
                <a:gd name="T20" fmla="*/ 0 w 72"/>
                <a:gd name="T21" fmla="*/ 59 h 76"/>
                <a:gd name="T22" fmla="*/ 0 w 72"/>
                <a:gd name="T23" fmla="*/ 69 h 76"/>
                <a:gd name="T24" fmla="*/ 2 w 72"/>
                <a:gd name="T25" fmla="*/ 71 h 76"/>
                <a:gd name="T26" fmla="*/ 5 w 72"/>
                <a:gd name="T27" fmla="*/ 74 h 76"/>
                <a:gd name="T28" fmla="*/ 7 w 72"/>
                <a:gd name="T29" fmla="*/ 76 h 76"/>
                <a:gd name="T30" fmla="*/ 70 w 72"/>
                <a:gd name="T31" fmla="*/ 76 h 76"/>
                <a:gd name="T32" fmla="*/ 72 w 72"/>
                <a:gd name="T33" fmla="*/ 74 h 76"/>
                <a:gd name="T34" fmla="*/ 72 w 72"/>
                <a:gd name="T35" fmla="*/ 2 h 76"/>
                <a:gd name="T36" fmla="*/ 70 w 72"/>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2" h="76">
                  <a:moveTo>
                    <a:pt x="70" y="0"/>
                  </a:moveTo>
                  <a:cubicBezTo>
                    <a:pt x="7" y="0"/>
                    <a:pt x="7" y="0"/>
                    <a:pt x="7" y="0"/>
                  </a:cubicBezTo>
                  <a:cubicBezTo>
                    <a:pt x="6" y="0"/>
                    <a:pt x="5" y="1"/>
                    <a:pt x="5" y="2"/>
                  </a:cubicBezTo>
                  <a:cubicBezTo>
                    <a:pt x="5" y="4"/>
                    <a:pt x="4" y="5"/>
                    <a:pt x="2" y="5"/>
                  </a:cubicBezTo>
                  <a:cubicBezTo>
                    <a:pt x="1" y="5"/>
                    <a:pt x="0" y="6"/>
                    <a:pt x="0" y="7"/>
                  </a:cubicBezTo>
                  <a:cubicBezTo>
                    <a:pt x="0" y="17"/>
                    <a:pt x="0" y="17"/>
                    <a:pt x="0" y="17"/>
                  </a:cubicBezTo>
                  <a:cubicBezTo>
                    <a:pt x="0" y="18"/>
                    <a:pt x="1" y="19"/>
                    <a:pt x="2" y="19"/>
                  </a:cubicBezTo>
                  <a:cubicBezTo>
                    <a:pt x="4" y="19"/>
                    <a:pt x="5" y="20"/>
                    <a:pt x="5" y="21"/>
                  </a:cubicBezTo>
                  <a:cubicBezTo>
                    <a:pt x="5" y="55"/>
                    <a:pt x="5" y="55"/>
                    <a:pt x="5" y="55"/>
                  </a:cubicBezTo>
                  <a:cubicBezTo>
                    <a:pt x="5" y="56"/>
                    <a:pt x="4" y="57"/>
                    <a:pt x="2" y="57"/>
                  </a:cubicBezTo>
                  <a:cubicBezTo>
                    <a:pt x="1" y="57"/>
                    <a:pt x="0" y="58"/>
                    <a:pt x="0" y="59"/>
                  </a:cubicBezTo>
                  <a:cubicBezTo>
                    <a:pt x="0" y="69"/>
                    <a:pt x="0" y="69"/>
                    <a:pt x="0" y="69"/>
                  </a:cubicBezTo>
                  <a:cubicBezTo>
                    <a:pt x="0" y="70"/>
                    <a:pt x="1" y="71"/>
                    <a:pt x="2" y="71"/>
                  </a:cubicBezTo>
                  <a:cubicBezTo>
                    <a:pt x="4" y="71"/>
                    <a:pt x="5" y="72"/>
                    <a:pt x="5" y="74"/>
                  </a:cubicBezTo>
                  <a:cubicBezTo>
                    <a:pt x="5" y="75"/>
                    <a:pt x="6" y="76"/>
                    <a:pt x="7" y="76"/>
                  </a:cubicBezTo>
                  <a:cubicBezTo>
                    <a:pt x="70" y="76"/>
                    <a:pt x="70" y="76"/>
                    <a:pt x="70" y="76"/>
                  </a:cubicBezTo>
                  <a:cubicBezTo>
                    <a:pt x="71" y="76"/>
                    <a:pt x="72" y="75"/>
                    <a:pt x="72" y="74"/>
                  </a:cubicBezTo>
                  <a:cubicBezTo>
                    <a:pt x="72" y="2"/>
                    <a:pt x="72" y="2"/>
                    <a:pt x="72" y="2"/>
                  </a:cubicBezTo>
                  <a:cubicBezTo>
                    <a:pt x="72" y="1"/>
                    <a:pt x="71" y="0"/>
                    <a:pt x="70" y="0"/>
                  </a:cubicBezTo>
                  <a:close/>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7" name="Freeform 23"/>
            <p:cNvSpPr/>
            <p:nvPr/>
          </p:nvSpPr>
          <p:spPr bwMode="auto">
            <a:xfrm>
              <a:off x="8399463" y="-2165350"/>
              <a:ext cx="195263" cy="225425"/>
            </a:xfrm>
            <a:custGeom>
              <a:avLst/>
              <a:gdLst>
                <a:gd name="T0" fmla="*/ 52 w 52"/>
                <a:gd name="T1" fmla="*/ 58 h 60"/>
                <a:gd name="T2" fmla="*/ 50 w 52"/>
                <a:gd name="T3" fmla="*/ 60 h 60"/>
                <a:gd name="T4" fmla="*/ 2 w 52"/>
                <a:gd name="T5" fmla="*/ 60 h 60"/>
                <a:gd name="T6" fmla="*/ 0 w 52"/>
                <a:gd name="T7" fmla="*/ 58 h 60"/>
                <a:gd name="T8" fmla="*/ 0 w 52"/>
                <a:gd name="T9" fmla="*/ 2 h 60"/>
                <a:gd name="T10" fmla="*/ 2 w 52"/>
                <a:gd name="T11" fmla="*/ 0 h 60"/>
                <a:gd name="T12" fmla="*/ 50 w 52"/>
                <a:gd name="T13" fmla="*/ 0 h 60"/>
                <a:gd name="T14" fmla="*/ 52 w 52"/>
                <a:gd name="T15" fmla="*/ 2 h 60"/>
                <a:gd name="T16" fmla="*/ 52 w 52"/>
                <a:gd name="T17" fmla="*/ 5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60">
                  <a:moveTo>
                    <a:pt x="52" y="58"/>
                  </a:moveTo>
                  <a:cubicBezTo>
                    <a:pt x="52" y="59"/>
                    <a:pt x="51" y="60"/>
                    <a:pt x="50" y="60"/>
                  </a:cubicBezTo>
                  <a:cubicBezTo>
                    <a:pt x="2" y="60"/>
                    <a:pt x="2" y="60"/>
                    <a:pt x="2" y="60"/>
                  </a:cubicBezTo>
                  <a:cubicBezTo>
                    <a:pt x="1" y="60"/>
                    <a:pt x="0" y="59"/>
                    <a:pt x="0" y="58"/>
                  </a:cubicBezTo>
                  <a:cubicBezTo>
                    <a:pt x="0" y="2"/>
                    <a:pt x="0" y="2"/>
                    <a:pt x="0" y="2"/>
                  </a:cubicBezTo>
                  <a:cubicBezTo>
                    <a:pt x="0" y="1"/>
                    <a:pt x="1" y="0"/>
                    <a:pt x="2" y="0"/>
                  </a:cubicBezTo>
                  <a:cubicBezTo>
                    <a:pt x="50" y="0"/>
                    <a:pt x="50" y="0"/>
                    <a:pt x="50" y="0"/>
                  </a:cubicBezTo>
                  <a:cubicBezTo>
                    <a:pt x="51" y="0"/>
                    <a:pt x="52" y="1"/>
                    <a:pt x="52" y="2"/>
                  </a:cubicBezTo>
                  <a:lnTo>
                    <a:pt x="52" y="58"/>
                  </a:lnTo>
                  <a:close/>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8" name="Line 24"/>
            <p:cNvSpPr>
              <a:spLocks noChangeShapeType="1"/>
            </p:cNvSpPr>
            <p:nvPr/>
          </p:nvSpPr>
          <p:spPr bwMode="auto">
            <a:xfrm>
              <a:off x="8520113" y="-2089150"/>
              <a:ext cx="74613"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49" name="Line 25"/>
            <p:cNvSpPr>
              <a:spLocks noChangeShapeType="1"/>
            </p:cNvSpPr>
            <p:nvPr/>
          </p:nvSpPr>
          <p:spPr bwMode="auto">
            <a:xfrm>
              <a:off x="8520113" y="-2058988"/>
              <a:ext cx="74613"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grpSp>
      <p:grpSp>
        <p:nvGrpSpPr>
          <p:cNvPr id="50" name="PA_淘宝店chenying0907 49"/>
          <p:cNvGrpSpPr/>
          <p:nvPr>
            <p:custDataLst>
              <p:tags r:id="rId20"/>
            </p:custDataLst>
          </p:nvPr>
        </p:nvGrpSpPr>
        <p:grpSpPr>
          <a:xfrm>
            <a:off x="8181188" y="4241631"/>
            <a:ext cx="295634" cy="294082"/>
            <a:chOff x="9974263" y="-2689225"/>
            <a:chExt cx="285750" cy="284163"/>
          </a:xfrm>
          <a:solidFill>
            <a:srgbClr val="4F7CFC"/>
          </a:solidFill>
        </p:grpSpPr>
        <p:sp>
          <p:nvSpPr>
            <p:cNvPr id="51" name="Freeform 15"/>
            <p:cNvSpPr/>
            <p:nvPr/>
          </p:nvSpPr>
          <p:spPr bwMode="auto">
            <a:xfrm>
              <a:off x="9974263" y="-2581275"/>
              <a:ext cx="285750" cy="176213"/>
            </a:xfrm>
            <a:custGeom>
              <a:avLst/>
              <a:gdLst>
                <a:gd name="T0" fmla="*/ 180 w 180"/>
                <a:gd name="T1" fmla="*/ 0 h 111"/>
                <a:gd name="T2" fmla="*/ 180 w 180"/>
                <a:gd name="T3" fmla="*/ 111 h 111"/>
                <a:gd name="T4" fmla="*/ 0 w 180"/>
                <a:gd name="T5" fmla="*/ 111 h 111"/>
                <a:gd name="T6" fmla="*/ 0 w 180"/>
                <a:gd name="T7" fmla="*/ 0 h 111"/>
              </a:gdLst>
              <a:ahLst/>
              <a:cxnLst>
                <a:cxn ang="0">
                  <a:pos x="T0" y="T1"/>
                </a:cxn>
                <a:cxn ang="0">
                  <a:pos x="T2" y="T3"/>
                </a:cxn>
                <a:cxn ang="0">
                  <a:pos x="T4" y="T5"/>
                </a:cxn>
                <a:cxn ang="0">
                  <a:pos x="T6" y="T7"/>
                </a:cxn>
              </a:cxnLst>
              <a:rect l="0" t="0" r="r" b="b"/>
              <a:pathLst>
                <a:path w="180" h="111">
                  <a:moveTo>
                    <a:pt x="180" y="0"/>
                  </a:moveTo>
                  <a:lnTo>
                    <a:pt x="180" y="111"/>
                  </a:lnTo>
                  <a:lnTo>
                    <a:pt x="0" y="111"/>
                  </a:lnTo>
                  <a:lnTo>
                    <a:pt x="0" y="0"/>
                  </a:ln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2" name="Freeform 16"/>
            <p:cNvSpPr/>
            <p:nvPr/>
          </p:nvSpPr>
          <p:spPr bwMode="auto">
            <a:xfrm>
              <a:off x="10020301" y="-2689225"/>
              <a:ext cx="195263" cy="127000"/>
            </a:xfrm>
            <a:custGeom>
              <a:avLst/>
              <a:gdLst>
                <a:gd name="T0" fmla="*/ 0 w 123"/>
                <a:gd name="T1" fmla="*/ 80 h 80"/>
                <a:gd name="T2" fmla="*/ 0 w 123"/>
                <a:gd name="T3" fmla="*/ 0 h 80"/>
                <a:gd name="T4" fmla="*/ 123 w 123"/>
                <a:gd name="T5" fmla="*/ 0 h 80"/>
                <a:gd name="T6" fmla="*/ 123 w 123"/>
                <a:gd name="T7" fmla="*/ 80 h 80"/>
              </a:gdLst>
              <a:ahLst/>
              <a:cxnLst>
                <a:cxn ang="0">
                  <a:pos x="T0" y="T1"/>
                </a:cxn>
                <a:cxn ang="0">
                  <a:pos x="T2" y="T3"/>
                </a:cxn>
                <a:cxn ang="0">
                  <a:pos x="T4" y="T5"/>
                </a:cxn>
                <a:cxn ang="0">
                  <a:pos x="T6" y="T7"/>
                </a:cxn>
              </a:cxnLst>
              <a:rect l="0" t="0" r="r" b="b"/>
              <a:pathLst>
                <a:path w="123" h="80">
                  <a:moveTo>
                    <a:pt x="0" y="80"/>
                  </a:moveTo>
                  <a:lnTo>
                    <a:pt x="0" y="0"/>
                  </a:lnTo>
                  <a:lnTo>
                    <a:pt x="123" y="0"/>
                  </a:lnTo>
                  <a:lnTo>
                    <a:pt x="123" y="80"/>
                  </a:ln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3" name="Freeform 17"/>
            <p:cNvSpPr/>
            <p:nvPr/>
          </p:nvSpPr>
          <p:spPr bwMode="auto">
            <a:xfrm>
              <a:off x="9974263" y="-2581275"/>
              <a:ext cx="285750" cy="87313"/>
            </a:xfrm>
            <a:custGeom>
              <a:avLst/>
              <a:gdLst>
                <a:gd name="T0" fmla="*/ 0 w 180"/>
                <a:gd name="T1" fmla="*/ 0 h 55"/>
                <a:gd name="T2" fmla="*/ 90 w 180"/>
                <a:gd name="T3" fmla="*/ 55 h 55"/>
                <a:gd name="T4" fmla="*/ 180 w 180"/>
                <a:gd name="T5" fmla="*/ 0 h 55"/>
              </a:gdLst>
              <a:ahLst/>
              <a:cxnLst>
                <a:cxn ang="0">
                  <a:pos x="T0" y="T1"/>
                </a:cxn>
                <a:cxn ang="0">
                  <a:pos x="T2" y="T3"/>
                </a:cxn>
                <a:cxn ang="0">
                  <a:pos x="T4" y="T5"/>
                </a:cxn>
              </a:cxnLst>
              <a:rect l="0" t="0" r="r" b="b"/>
              <a:pathLst>
                <a:path w="180" h="55">
                  <a:moveTo>
                    <a:pt x="0" y="0"/>
                  </a:moveTo>
                  <a:lnTo>
                    <a:pt x="90" y="55"/>
                  </a:lnTo>
                  <a:lnTo>
                    <a:pt x="180" y="0"/>
                  </a:lnTo>
                </a:path>
              </a:pathLst>
            </a:cu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4" name="Line 29"/>
            <p:cNvSpPr>
              <a:spLocks noChangeShapeType="1"/>
            </p:cNvSpPr>
            <p:nvPr/>
          </p:nvSpPr>
          <p:spPr bwMode="auto">
            <a:xfrm>
              <a:off x="10215563" y="-2611438"/>
              <a:ext cx="44450" cy="30163"/>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5" name="Line 30"/>
            <p:cNvSpPr>
              <a:spLocks noChangeShapeType="1"/>
            </p:cNvSpPr>
            <p:nvPr/>
          </p:nvSpPr>
          <p:spPr bwMode="auto">
            <a:xfrm flipH="1">
              <a:off x="9974263" y="-2611438"/>
              <a:ext cx="46038" cy="30163"/>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6" name="Line 31"/>
            <p:cNvSpPr>
              <a:spLocks noChangeShapeType="1"/>
            </p:cNvSpPr>
            <p:nvPr/>
          </p:nvSpPr>
          <p:spPr bwMode="auto">
            <a:xfrm>
              <a:off x="10056813" y="-2644775"/>
              <a:ext cx="120650"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7" name="Line 32"/>
            <p:cNvSpPr>
              <a:spLocks noChangeShapeType="1"/>
            </p:cNvSpPr>
            <p:nvPr/>
          </p:nvSpPr>
          <p:spPr bwMode="auto">
            <a:xfrm>
              <a:off x="10056813" y="-2614613"/>
              <a:ext cx="120650"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8" name="Line 33"/>
            <p:cNvSpPr>
              <a:spLocks noChangeShapeType="1"/>
            </p:cNvSpPr>
            <p:nvPr/>
          </p:nvSpPr>
          <p:spPr bwMode="auto">
            <a:xfrm>
              <a:off x="10056813" y="-2584450"/>
              <a:ext cx="120650"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sp>
          <p:nvSpPr>
            <p:cNvPr id="59" name="Line 34"/>
            <p:cNvSpPr>
              <a:spLocks noChangeShapeType="1"/>
            </p:cNvSpPr>
            <p:nvPr/>
          </p:nvSpPr>
          <p:spPr bwMode="auto">
            <a:xfrm>
              <a:off x="10056813" y="-2554288"/>
              <a:ext cx="120650" cy="0"/>
            </a:xfrm>
            <a:prstGeom prst="line">
              <a:avLst/>
            </a:prstGeom>
            <a:grpFill/>
            <a:ln w="12700" cap="rnd">
              <a:solidFill>
                <a:srgbClr val="FFFFFE"/>
              </a:solidFill>
              <a:prstDash val="solid"/>
              <a:round/>
            </a:ln>
          </p:spPr>
          <p:txBody>
            <a:bodyPr vert="horz" wrap="square" lIns="128501" tIns="64251" rIns="128501" bIns="64251" numCol="1" anchor="t" anchorCtr="0" compatLnSpc="1"/>
            <a:lstStyle/>
            <a:p>
              <a:endParaRPr lang="zh-CN" altLang="en-US" sz="2530">
                <a:latin typeface="微软雅黑" panose="020B0503020204020204" charset="-122"/>
                <a:ea typeface="微软雅黑" panose="020B0503020204020204" charset="-122"/>
                <a:sym typeface="微软雅黑" panose="020B0503020204020204" charset="-122"/>
              </a:endParaRPr>
            </a:p>
          </p:txBody>
        </p:sp>
      </p:grpSp>
      <p:sp>
        <p:nvSpPr>
          <p:cNvPr id="72" name="1"/>
          <p:cNvSpPr>
            <a:spLocks noChangeArrowheads="1"/>
          </p:cNvSpPr>
          <p:nvPr>
            <p:custDataLst>
              <p:tags r:id="rId21"/>
            </p:custDataLst>
          </p:nvPr>
        </p:nvSpPr>
        <p:spPr bwMode="auto">
          <a:xfrm>
            <a:off x="6263423" y="1901711"/>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dirty="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73" name="TextBox 96"/>
          <p:cNvSpPr txBox="1"/>
          <p:nvPr/>
        </p:nvSpPr>
        <p:spPr>
          <a:xfrm>
            <a:off x="6170402" y="2464197"/>
            <a:ext cx="4624916" cy="496612"/>
          </a:xfrm>
          <a:prstGeom prst="rect">
            <a:avLst/>
          </a:prstGeom>
          <a:noFill/>
        </p:spPr>
        <p:txBody>
          <a:bodyPr wrap="square" lIns="91431" tIns="45715" rIns="91431" bIns="45715" rtlCol="0">
            <a:spAutoFit/>
          </a:bodyPr>
          <a:lstStyle>
            <a:defPPr>
              <a:defRPr lang="zh-CN"/>
            </a:defPPr>
            <a:lvl1pPr algn="just">
              <a:lnSpc>
                <a:spcPct val="120000"/>
              </a:lnSpc>
              <a:defRPr sz="1050">
                <a:solidFill>
                  <a:srgbClr val="7F7F7F"/>
                </a:solidFill>
                <a:latin typeface="微软雅黑" panose="020B0503020204020204" charset="-122"/>
                <a:cs typeface="+mn-ea"/>
              </a:defRPr>
            </a:lvl1pPr>
          </a:lstStyle>
          <a:p>
            <a:pPr lvl="0">
              <a:defRPr/>
            </a:pPr>
            <a:r>
              <a:rPr lang="zh-CN" altLang="en-US" sz="1100" kern="0" dirty="0">
                <a:solidFill>
                  <a:schemeClr val="tx2">
                    <a:lumMod val="75000"/>
                  </a:schemeClr>
                </a:solidFill>
                <a:ea typeface="微软雅黑" panose="020B0503020204020204" charset="-122"/>
                <a:sym typeface="微软雅黑" panose="020B0503020204020204" charset="-122"/>
              </a:rPr>
              <a:t>您的内容打在这里，或者通过复制您的文本后，在此框中选择无格式文本进行粘贴，您的内容打</a:t>
            </a:r>
            <a:r>
              <a:rPr lang="zh-CN" altLang="en-US" kern="0" dirty="0">
                <a:solidFill>
                  <a:schemeClr val="tx2">
                    <a:lumMod val="75000"/>
                  </a:schemeClr>
                </a:solidFill>
                <a:ea typeface="微软雅黑" panose="020B0503020204020204" charset="-122"/>
                <a:sym typeface="微软雅黑" panose="020B0503020204020204" charset="-122"/>
              </a:rPr>
              <a:t>在这里或者通过复制您的文本进行粘贴。</a:t>
            </a:r>
            <a:endParaRPr lang="en-US" altLang="zh-CN" sz="1100" kern="0" dirty="0">
              <a:solidFill>
                <a:schemeClr val="tx2">
                  <a:lumMod val="75000"/>
                </a:schemeClr>
              </a:solidFill>
              <a:ea typeface="微软雅黑" panose="020B0503020204020204" charset="-122"/>
              <a:sym typeface="微软雅黑" panose="020B0503020204020204" charset="-122"/>
            </a:endParaRPr>
          </a:p>
        </p:txBody>
      </p:sp>
      <p:sp>
        <p:nvSpPr>
          <p:cNvPr id="74" name="TextBox 96"/>
          <p:cNvSpPr txBox="1"/>
          <p:nvPr/>
        </p:nvSpPr>
        <p:spPr>
          <a:xfrm>
            <a:off x="6164364" y="3219217"/>
            <a:ext cx="4624916" cy="496612"/>
          </a:xfrm>
          <a:prstGeom prst="rect">
            <a:avLst/>
          </a:prstGeom>
          <a:noFill/>
        </p:spPr>
        <p:txBody>
          <a:bodyPr wrap="square" lIns="91431" tIns="45715" rIns="91431" bIns="45715" rtlCol="0">
            <a:spAutoFit/>
          </a:bodyPr>
          <a:lstStyle>
            <a:defPPr>
              <a:defRPr lang="zh-CN"/>
            </a:defPPr>
            <a:lvl1pPr algn="just">
              <a:lnSpc>
                <a:spcPct val="120000"/>
              </a:lnSpc>
              <a:defRPr sz="1050">
                <a:solidFill>
                  <a:srgbClr val="7F7F7F"/>
                </a:solidFill>
                <a:latin typeface="微软雅黑" panose="020B0503020204020204" charset="-122"/>
                <a:cs typeface="+mn-ea"/>
              </a:defRPr>
            </a:lvl1pPr>
          </a:lstStyle>
          <a:p>
            <a:pPr lvl="0">
              <a:defRPr/>
            </a:pPr>
            <a:r>
              <a:rPr lang="zh-CN" altLang="en-US" sz="1100" kern="0" dirty="0">
                <a:solidFill>
                  <a:schemeClr val="tx2">
                    <a:lumMod val="75000"/>
                  </a:schemeClr>
                </a:solidFill>
                <a:ea typeface="微软雅黑" panose="020B0503020204020204" charset="-122"/>
                <a:sym typeface="微软雅黑" panose="020B0503020204020204" charset="-122"/>
              </a:rPr>
              <a:t>您的内容打在这里，或者通过复制您的文本后，在此框中选择无格式文本进行粘贴，您的内容打</a:t>
            </a:r>
            <a:r>
              <a:rPr lang="zh-CN" altLang="en-US" kern="0" dirty="0">
                <a:solidFill>
                  <a:schemeClr val="tx2">
                    <a:lumMod val="75000"/>
                  </a:schemeClr>
                </a:solidFill>
                <a:ea typeface="微软雅黑" panose="020B0503020204020204" charset="-122"/>
                <a:sym typeface="微软雅黑" panose="020B0503020204020204" charset="-122"/>
              </a:rPr>
              <a:t>在这里或者通过复制您的文本进行粘贴。</a:t>
            </a:r>
            <a:endParaRPr lang="en-US" altLang="zh-CN" sz="1100" kern="0" dirty="0">
              <a:solidFill>
                <a:schemeClr val="tx2">
                  <a:lumMod val="75000"/>
                </a:schemeClr>
              </a:solidFill>
              <a:ea typeface="微软雅黑" panose="020B0503020204020204" charset="-122"/>
              <a:sym typeface="微软雅黑" panose="020B0503020204020204" charset="-122"/>
            </a:endParaRPr>
          </a:p>
        </p:txBody>
      </p:sp>
      <p:sp>
        <p:nvSpPr>
          <p:cNvPr id="75" name="1"/>
          <p:cNvSpPr>
            <a:spLocks noChangeArrowheads="1"/>
          </p:cNvSpPr>
          <p:nvPr>
            <p:custDataLst>
              <p:tags r:id="rId22"/>
            </p:custDataLst>
          </p:nvPr>
        </p:nvSpPr>
        <p:spPr bwMode="auto">
          <a:xfrm>
            <a:off x="6791114" y="5227153"/>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dirty="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76" name="1"/>
          <p:cNvSpPr>
            <a:spLocks noChangeArrowheads="1"/>
          </p:cNvSpPr>
          <p:nvPr>
            <p:custDataLst>
              <p:tags r:id="rId23"/>
            </p:custDataLst>
          </p:nvPr>
        </p:nvSpPr>
        <p:spPr bwMode="auto">
          <a:xfrm>
            <a:off x="8795898" y="5231085"/>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dirty="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sp>
        <p:nvSpPr>
          <p:cNvPr id="77" name="1"/>
          <p:cNvSpPr>
            <a:spLocks noChangeArrowheads="1"/>
          </p:cNvSpPr>
          <p:nvPr>
            <p:custDataLst>
              <p:tags r:id="rId24"/>
            </p:custDataLst>
          </p:nvPr>
        </p:nvSpPr>
        <p:spPr bwMode="auto">
          <a:xfrm>
            <a:off x="10698863" y="5216311"/>
            <a:ext cx="18245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200"/>
            <a:r>
              <a:rPr lang="zh-CN" altLang="en-US" sz="1400" b="1" dirty="0">
                <a:solidFill>
                  <a:schemeClr val="tx2">
                    <a:lumMod val="75000"/>
                  </a:schemeClr>
                </a:solidFill>
                <a:latin typeface="微软雅黑" panose="020B0503020204020204" charset="-122"/>
                <a:ea typeface="微软雅黑" panose="020B0503020204020204" charset="-122"/>
                <a:cs typeface="+mn-ea"/>
                <a:sym typeface="微软雅黑" panose="020B0503020204020204" charset="-122"/>
              </a:rPr>
              <a:t>点击此处添加标题</a:t>
            </a:r>
          </a:p>
        </p:txBody>
      </p:sp>
      <p:pic>
        <p:nvPicPr>
          <p:cNvPr id="78" name="图片 77"/>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79"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80" name="直接箭头连接符 79"/>
          <p:cNvCxnSpPr>
            <a:stCxn id="79"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ppt_x"/>
                                          </p:val>
                                        </p:tav>
                                        <p:tav tm="100000">
                                          <p:val>
                                            <p:strVal val="#ppt_x"/>
                                          </p:val>
                                        </p:tav>
                                      </p:tavLst>
                                    </p:anim>
                                    <p:anim calcmode="lin" valueType="num">
                                      <p:cBhvr additive="base">
                                        <p:cTn id="60" dur="500" fill="hold"/>
                                        <p:tgtEl>
                                          <p:spTgt spid="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500" fill="hold"/>
                                        <p:tgtEl>
                                          <p:spTgt spid="32"/>
                                        </p:tgtEl>
                                        <p:attrNameLst>
                                          <p:attrName>ppt_x</p:attrName>
                                        </p:attrNameLst>
                                      </p:cBhvr>
                                      <p:tavLst>
                                        <p:tav tm="0">
                                          <p:val>
                                            <p:strVal val="#ppt_x"/>
                                          </p:val>
                                        </p:tav>
                                        <p:tav tm="100000">
                                          <p:val>
                                            <p:strVal val="#ppt_x"/>
                                          </p:val>
                                        </p:tav>
                                      </p:tavLst>
                                    </p:anim>
                                    <p:anim calcmode="lin" valueType="num">
                                      <p:cBhvr additive="base">
                                        <p:cTn id="72" dur="50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additive="base">
                                        <p:cTn id="75" dur="500" fill="hold"/>
                                        <p:tgtEl>
                                          <p:spTgt spid="35"/>
                                        </p:tgtEl>
                                        <p:attrNameLst>
                                          <p:attrName>ppt_x</p:attrName>
                                        </p:attrNameLst>
                                      </p:cBhvr>
                                      <p:tavLst>
                                        <p:tav tm="0">
                                          <p:val>
                                            <p:strVal val="#ppt_x"/>
                                          </p:val>
                                        </p:tav>
                                        <p:tav tm="100000">
                                          <p:val>
                                            <p:strVal val="#ppt_x"/>
                                          </p:val>
                                        </p:tav>
                                      </p:tavLst>
                                    </p:anim>
                                    <p:anim calcmode="lin" valueType="num">
                                      <p:cBhvr additive="base">
                                        <p:cTn id="76" dur="500" fill="hold"/>
                                        <p:tgtEl>
                                          <p:spTgt spid="35"/>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3"/>
                                        </p:tgtEl>
                                        <p:attrNameLst>
                                          <p:attrName>style.visibility</p:attrName>
                                        </p:attrNameLst>
                                      </p:cBhvr>
                                      <p:to>
                                        <p:strVal val="visible"/>
                                      </p:to>
                                    </p:set>
                                    <p:anim calcmode="lin" valueType="num">
                                      <p:cBhvr additive="base">
                                        <p:cTn id="79" dur="500" fill="hold"/>
                                        <p:tgtEl>
                                          <p:spTgt spid="43"/>
                                        </p:tgtEl>
                                        <p:attrNameLst>
                                          <p:attrName>ppt_x</p:attrName>
                                        </p:attrNameLst>
                                      </p:cBhvr>
                                      <p:tavLst>
                                        <p:tav tm="0">
                                          <p:val>
                                            <p:strVal val="#ppt_x"/>
                                          </p:val>
                                        </p:tav>
                                        <p:tav tm="100000">
                                          <p:val>
                                            <p:strVal val="#ppt_x"/>
                                          </p:val>
                                        </p:tav>
                                      </p:tavLst>
                                    </p:anim>
                                    <p:anim calcmode="lin" valueType="num">
                                      <p:cBhvr additive="base">
                                        <p:cTn id="80" dur="500" fill="hold"/>
                                        <p:tgtEl>
                                          <p:spTgt spid="43"/>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50"/>
                                        </p:tgtEl>
                                        <p:attrNameLst>
                                          <p:attrName>style.visibility</p:attrName>
                                        </p:attrNameLst>
                                      </p:cBhvr>
                                      <p:to>
                                        <p:strVal val="visible"/>
                                      </p:to>
                                    </p:set>
                                    <p:anim calcmode="lin" valueType="num">
                                      <p:cBhvr additive="base">
                                        <p:cTn id="83" dur="500" fill="hold"/>
                                        <p:tgtEl>
                                          <p:spTgt spid="50"/>
                                        </p:tgtEl>
                                        <p:attrNameLst>
                                          <p:attrName>ppt_x</p:attrName>
                                        </p:attrNameLst>
                                      </p:cBhvr>
                                      <p:tavLst>
                                        <p:tav tm="0">
                                          <p:val>
                                            <p:strVal val="#ppt_x"/>
                                          </p:val>
                                        </p:tav>
                                        <p:tav tm="100000">
                                          <p:val>
                                            <p:strVal val="#ppt_x"/>
                                          </p:val>
                                        </p:tav>
                                      </p:tavLst>
                                    </p:anim>
                                    <p:anim calcmode="lin" valueType="num">
                                      <p:cBhvr additive="base">
                                        <p:cTn id="84" dur="500" fill="hold"/>
                                        <p:tgtEl>
                                          <p:spTgt spid="5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ppt_x"/>
                                          </p:val>
                                        </p:tav>
                                        <p:tav tm="100000">
                                          <p:val>
                                            <p:strVal val="#ppt_x"/>
                                          </p:val>
                                        </p:tav>
                                      </p:tavLst>
                                    </p:anim>
                                    <p:anim calcmode="lin" valueType="num">
                                      <p:cBhvr additive="base">
                                        <p:cTn id="88" dur="500" fill="hold"/>
                                        <p:tgtEl>
                                          <p:spTgt spid="7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additive="base">
                                        <p:cTn id="91" dur="500" fill="hold"/>
                                        <p:tgtEl>
                                          <p:spTgt spid="73"/>
                                        </p:tgtEl>
                                        <p:attrNameLst>
                                          <p:attrName>ppt_x</p:attrName>
                                        </p:attrNameLst>
                                      </p:cBhvr>
                                      <p:tavLst>
                                        <p:tav tm="0">
                                          <p:val>
                                            <p:strVal val="#ppt_x"/>
                                          </p:val>
                                        </p:tav>
                                        <p:tav tm="100000">
                                          <p:val>
                                            <p:strVal val="#ppt_x"/>
                                          </p:val>
                                        </p:tav>
                                      </p:tavLst>
                                    </p:anim>
                                    <p:anim calcmode="lin" valueType="num">
                                      <p:cBhvr additive="base">
                                        <p:cTn id="92" dur="500" fill="hold"/>
                                        <p:tgtEl>
                                          <p:spTgt spid="73"/>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 calcmode="lin" valueType="num">
                                      <p:cBhvr additive="base">
                                        <p:cTn id="95" dur="500" fill="hold"/>
                                        <p:tgtEl>
                                          <p:spTgt spid="74"/>
                                        </p:tgtEl>
                                        <p:attrNameLst>
                                          <p:attrName>ppt_x</p:attrName>
                                        </p:attrNameLst>
                                      </p:cBhvr>
                                      <p:tavLst>
                                        <p:tav tm="0">
                                          <p:val>
                                            <p:strVal val="#ppt_x"/>
                                          </p:val>
                                        </p:tav>
                                        <p:tav tm="100000">
                                          <p:val>
                                            <p:strVal val="#ppt_x"/>
                                          </p:val>
                                        </p:tav>
                                      </p:tavLst>
                                    </p:anim>
                                    <p:anim calcmode="lin" valueType="num">
                                      <p:cBhvr additive="base">
                                        <p:cTn id="96" dur="500" fill="hold"/>
                                        <p:tgtEl>
                                          <p:spTgt spid="7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75"/>
                                        </p:tgtEl>
                                        <p:attrNameLst>
                                          <p:attrName>style.visibility</p:attrName>
                                        </p:attrNameLst>
                                      </p:cBhvr>
                                      <p:to>
                                        <p:strVal val="visible"/>
                                      </p:to>
                                    </p:set>
                                    <p:anim calcmode="lin" valueType="num">
                                      <p:cBhvr additive="base">
                                        <p:cTn id="99" dur="500" fill="hold"/>
                                        <p:tgtEl>
                                          <p:spTgt spid="75"/>
                                        </p:tgtEl>
                                        <p:attrNameLst>
                                          <p:attrName>ppt_x</p:attrName>
                                        </p:attrNameLst>
                                      </p:cBhvr>
                                      <p:tavLst>
                                        <p:tav tm="0">
                                          <p:val>
                                            <p:strVal val="#ppt_x"/>
                                          </p:val>
                                        </p:tav>
                                        <p:tav tm="100000">
                                          <p:val>
                                            <p:strVal val="#ppt_x"/>
                                          </p:val>
                                        </p:tav>
                                      </p:tavLst>
                                    </p:anim>
                                    <p:anim calcmode="lin" valueType="num">
                                      <p:cBhvr additive="base">
                                        <p:cTn id="100" dur="500" fill="hold"/>
                                        <p:tgtEl>
                                          <p:spTgt spid="7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76"/>
                                        </p:tgtEl>
                                        <p:attrNameLst>
                                          <p:attrName>style.visibility</p:attrName>
                                        </p:attrNameLst>
                                      </p:cBhvr>
                                      <p:to>
                                        <p:strVal val="visible"/>
                                      </p:to>
                                    </p:set>
                                    <p:anim calcmode="lin" valueType="num">
                                      <p:cBhvr additive="base">
                                        <p:cTn id="103" dur="500" fill="hold"/>
                                        <p:tgtEl>
                                          <p:spTgt spid="76"/>
                                        </p:tgtEl>
                                        <p:attrNameLst>
                                          <p:attrName>ppt_x</p:attrName>
                                        </p:attrNameLst>
                                      </p:cBhvr>
                                      <p:tavLst>
                                        <p:tav tm="0">
                                          <p:val>
                                            <p:strVal val="#ppt_x"/>
                                          </p:val>
                                        </p:tav>
                                        <p:tav tm="100000">
                                          <p:val>
                                            <p:strVal val="#ppt_x"/>
                                          </p:val>
                                        </p:tav>
                                      </p:tavLst>
                                    </p:anim>
                                    <p:anim calcmode="lin" valueType="num">
                                      <p:cBhvr additive="base">
                                        <p:cTn id="104" dur="500" fill="hold"/>
                                        <p:tgtEl>
                                          <p:spTgt spid="76"/>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77"/>
                                        </p:tgtEl>
                                        <p:attrNameLst>
                                          <p:attrName>style.visibility</p:attrName>
                                        </p:attrNameLst>
                                      </p:cBhvr>
                                      <p:to>
                                        <p:strVal val="visible"/>
                                      </p:to>
                                    </p:set>
                                    <p:anim calcmode="lin" valueType="num">
                                      <p:cBhvr additive="base">
                                        <p:cTn id="107" dur="500" fill="hold"/>
                                        <p:tgtEl>
                                          <p:spTgt spid="77"/>
                                        </p:tgtEl>
                                        <p:attrNameLst>
                                          <p:attrName>ppt_x</p:attrName>
                                        </p:attrNameLst>
                                      </p:cBhvr>
                                      <p:tavLst>
                                        <p:tav tm="0">
                                          <p:val>
                                            <p:strVal val="#ppt_x"/>
                                          </p:val>
                                        </p:tav>
                                        <p:tav tm="100000">
                                          <p:val>
                                            <p:strVal val="#ppt_x"/>
                                          </p:val>
                                        </p:tav>
                                      </p:tavLst>
                                    </p:anim>
                                    <p:anim calcmode="lin" valueType="num">
                                      <p:cBhvr additive="base">
                                        <p:cTn id="108"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8" grpId="0"/>
      <p:bldP spid="29" grpId="0"/>
      <p:bldP spid="30" grpId="0"/>
      <p:bldP spid="31" grpId="0"/>
      <p:bldP spid="72" grpId="0"/>
      <p:bldP spid="73" grpId="0"/>
      <p:bldP spid="74" grpId="0"/>
      <p:bldP spid="75" grpId="0"/>
      <p:bldP spid="76" grpId="0"/>
      <p:bldP spid="7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4" name="Group 7"/>
          <p:cNvGrpSpPr/>
          <p:nvPr/>
        </p:nvGrpSpPr>
        <p:grpSpPr>
          <a:xfrm>
            <a:off x="5655842" y="1811783"/>
            <a:ext cx="1547069" cy="3023623"/>
            <a:chOff x="5362575" y="1589918"/>
            <a:chExt cx="1466851" cy="2867000"/>
          </a:xfrm>
          <a:solidFill>
            <a:srgbClr val="FFC000"/>
          </a:solidFill>
        </p:grpSpPr>
        <p:sp>
          <p:nvSpPr>
            <p:cNvPr id="21" name="Flowchart: Magnetic Disk 5"/>
            <p:cNvSpPr/>
            <p:nvPr/>
          </p:nvSpPr>
          <p:spPr>
            <a:xfrm>
              <a:off x="5362575" y="2821960"/>
              <a:ext cx="1466851" cy="1634958"/>
            </a:xfrm>
            <a:prstGeom prst="flowChartMagneticDisk">
              <a:avLst/>
            </a:prstGeom>
            <a:grpFill/>
            <a:ln w="76200">
              <a:solidFill>
                <a:srgbClr val="FFFFFE"/>
              </a:solidFill>
            </a:ln>
            <a:effectLst>
              <a:outerShdw dist="381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00">
                <a:latin typeface="微软雅黑" panose="020B0503020204020204" charset="-122"/>
                <a:ea typeface="微软雅黑" panose="020B0503020204020204" charset="-122"/>
                <a:cs typeface="+mn-ea"/>
                <a:sym typeface="微软雅黑" panose="020B0503020204020204" charset="-122"/>
              </a:endParaRPr>
            </a:p>
          </p:txBody>
        </p:sp>
        <p:sp>
          <p:nvSpPr>
            <p:cNvPr id="22" name="Flowchart: Magnetic Disk 4"/>
            <p:cNvSpPr/>
            <p:nvPr/>
          </p:nvSpPr>
          <p:spPr>
            <a:xfrm>
              <a:off x="5362575" y="2411279"/>
              <a:ext cx="1466851" cy="607040"/>
            </a:xfrm>
            <a:prstGeom prst="flowChartMagneticDisk">
              <a:avLst/>
            </a:prstGeom>
            <a:grpFill/>
            <a:ln w="76200">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00">
                <a:latin typeface="微软雅黑" panose="020B0503020204020204" charset="-122"/>
                <a:ea typeface="微软雅黑" panose="020B0503020204020204" charset="-122"/>
                <a:cs typeface="+mn-ea"/>
                <a:sym typeface="微软雅黑" panose="020B0503020204020204" charset="-122"/>
              </a:endParaRPr>
            </a:p>
          </p:txBody>
        </p:sp>
        <p:sp>
          <p:nvSpPr>
            <p:cNvPr id="23" name="Flowchart: Magnetic Disk 3"/>
            <p:cNvSpPr/>
            <p:nvPr/>
          </p:nvSpPr>
          <p:spPr>
            <a:xfrm>
              <a:off x="5362575" y="2000599"/>
              <a:ext cx="1466851" cy="607040"/>
            </a:xfrm>
            <a:prstGeom prst="flowChartMagneticDisk">
              <a:avLst/>
            </a:prstGeom>
            <a:grpFill/>
            <a:ln w="76200">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00">
                <a:latin typeface="微软雅黑" panose="020B0503020204020204" charset="-122"/>
                <a:ea typeface="微软雅黑" panose="020B0503020204020204" charset="-122"/>
                <a:cs typeface="+mn-ea"/>
                <a:sym typeface="微软雅黑" panose="020B0503020204020204" charset="-122"/>
              </a:endParaRPr>
            </a:p>
          </p:txBody>
        </p:sp>
        <p:sp>
          <p:nvSpPr>
            <p:cNvPr id="24" name="Flowchart: Magnetic Disk 2"/>
            <p:cNvSpPr/>
            <p:nvPr/>
          </p:nvSpPr>
          <p:spPr>
            <a:xfrm>
              <a:off x="5362575" y="1589918"/>
              <a:ext cx="1466851" cy="607040"/>
            </a:xfrm>
            <a:prstGeom prst="flowChartMagneticDisk">
              <a:avLst/>
            </a:prstGeom>
            <a:grpFill/>
            <a:ln w="76200">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00">
                <a:latin typeface="微软雅黑" panose="020B0503020204020204" charset="-122"/>
                <a:ea typeface="微软雅黑" panose="020B0503020204020204" charset="-122"/>
                <a:cs typeface="+mn-ea"/>
                <a:sym typeface="微软雅黑" panose="020B0503020204020204" charset="-122"/>
              </a:endParaRPr>
            </a:p>
          </p:txBody>
        </p:sp>
      </p:grpSp>
      <p:sp>
        <p:nvSpPr>
          <p:cNvPr id="6" name="Oval 10"/>
          <p:cNvSpPr/>
          <p:nvPr/>
        </p:nvSpPr>
        <p:spPr>
          <a:xfrm>
            <a:off x="9556765" y="1501177"/>
            <a:ext cx="1127524" cy="1127462"/>
          </a:xfrm>
          <a:prstGeom prst="ellipse">
            <a:avLst/>
          </a:prstGeom>
          <a:solidFill>
            <a:srgbClr val="4F7CF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11" name="TextBox 15"/>
          <p:cNvSpPr txBox="1"/>
          <p:nvPr/>
        </p:nvSpPr>
        <p:spPr>
          <a:xfrm>
            <a:off x="8817016" y="3538152"/>
            <a:ext cx="2591714" cy="621763"/>
          </a:xfrm>
          <a:prstGeom prst="rect">
            <a:avLst/>
          </a:prstGeom>
          <a:noFill/>
        </p:spPr>
        <p:txBody>
          <a:bodyPr wrap="square" lIns="96000" tIns="0" rIns="96000" bIns="0" anchor="ctr" anchorCtr="0">
            <a:noAutofit/>
          </a:bodyPr>
          <a:lstStyle/>
          <a:p>
            <a:pPr algn="ctr" defTabSz="1713230">
              <a:lnSpc>
                <a:spcPct val="120000"/>
              </a:lnSpc>
              <a:defRPr/>
            </a:pPr>
            <a:r>
              <a:rPr lang="zh-CN" altLang="en-US" sz="800" dirty="0">
                <a:latin typeface="微软雅黑" panose="020B0503020204020204" charset="-122"/>
                <a:ea typeface="微软雅黑" panose="020B0503020204020204" charset="-122"/>
                <a:cs typeface="+mn-ea"/>
                <a:sym typeface="微软雅黑" panose="020B0503020204020204" charset="-122"/>
              </a:rPr>
              <a:t>标题数字等都可以通过点击和重新输入进行更改，顶部“开始”面板中可以对字体</a:t>
            </a:r>
            <a:br>
              <a:rPr lang="zh-CN" altLang="en-US" sz="800" dirty="0">
                <a:latin typeface="微软雅黑" panose="020B0503020204020204" charset="-122"/>
                <a:ea typeface="微软雅黑" panose="020B0503020204020204" charset="-122"/>
                <a:cs typeface="+mn-ea"/>
                <a:sym typeface="微软雅黑" panose="020B0503020204020204" charset="-122"/>
              </a:rPr>
            </a:br>
            <a:r>
              <a:rPr lang="zh-CN" altLang="en-US" sz="800" dirty="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2" name="Rectangle 16"/>
          <p:cNvSpPr/>
          <p:nvPr/>
        </p:nvSpPr>
        <p:spPr>
          <a:xfrm>
            <a:off x="8817016" y="3015944"/>
            <a:ext cx="2591714" cy="259672"/>
          </a:xfrm>
          <a:prstGeom prst="rect">
            <a:avLst/>
          </a:prstGeom>
        </p:spPr>
        <p:txBody>
          <a:bodyPr wrap="none" lIns="96000" tIns="0" rIns="96000" bIns="0">
            <a:normAutofit/>
          </a:bodyPr>
          <a:lstStyle/>
          <a:p>
            <a:pPr algn="ctr" defTabSz="1713230">
              <a:defRPr/>
            </a:pPr>
            <a:r>
              <a:rPr lang="zh-CN" altLang="en-US" sz="1100" b="1">
                <a:latin typeface="微软雅黑" panose="020B0503020204020204" charset="-122"/>
                <a:ea typeface="微软雅黑" panose="020B0503020204020204" charset="-122"/>
                <a:cs typeface="+mn-ea"/>
                <a:sym typeface="微软雅黑" panose="020B0503020204020204" charset="-122"/>
              </a:rPr>
              <a:t>标题文本预设</a:t>
            </a:r>
          </a:p>
        </p:txBody>
      </p:sp>
      <p:sp>
        <p:nvSpPr>
          <p:cNvPr id="17" name="Freeform: Shape 21"/>
          <p:cNvSpPr/>
          <p:nvPr/>
        </p:nvSpPr>
        <p:spPr bwMode="auto">
          <a:xfrm>
            <a:off x="9892921" y="1837736"/>
            <a:ext cx="455214" cy="454344"/>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5" name="Oval 9"/>
          <p:cNvSpPr/>
          <p:nvPr/>
        </p:nvSpPr>
        <p:spPr>
          <a:xfrm>
            <a:off x="2174467" y="1501177"/>
            <a:ext cx="1127524" cy="1127462"/>
          </a:xfrm>
          <a:prstGeom prst="ellipse">
            <a:avLst/>
          </a:prstGeom>
          <a:solidFill>
            <a:srgbClr val="4F7CF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9" name="TextBox 12"/>
          <p:cNvSpPr txBox="1"/>
          <p:nvPr/>
        </p:nvSpPr>
        <p:spPr>
          <a:xfrm>
            <a:off x="1442370" y="3592385"/>
            <a:ext cx="2591715" cy="621763"/>
          </a:xfrm>
          <a:prstGeom prst="rect">
            <a:avLst/>
          </a:prstGeom>
          <a:noFill/>
        </p:spPr>
        <p:txBody>
          <a:bodyPr wrap="square" lIns="96000" tIns="0" rIns="96000" bIns="0" anchor="ctr" anchorCtr="0">
            <a:noAutofit/>
          </a:bodyPr>
          <a:lstStyle/>
          <a:p>
            <a:pPr algn="ctr" defTabSz="1713230">
              <a:lnSpc>
                <a:spcPct val="120000"/>
              </a:lnSpc>
              <a:defRPr/>
            </a:pPr>
            <a:r>
              <a:rPr lang="zh-CN" altLang="en-US" sz="800" dirty="0">
                <a:latin typeface="微软雅黑" panose="020B0503020204020204" charset="-122"/>
                <a:ea typeface="微软雅黑" panose="020B0503020204020204" charset="-122"/>
                <a:cs typeface="+mn-ea"/>
                <a:sym typeface="微软雅黑" panose="020B0503020204020204" charset="-122"/>
              </a:rPr>
              <a:t>标题数字等都可以通过点击和重新输入进行更改，顶部“开始”面板中可以对字体</a:t>
            </a:r>
            <a:br>
              <a:rPr lang="zh-CN" altLang="en-US" sz="800" dirty="0">
                <a:latin typeface="微软雅黑" panose="020B0503020204020204" charset="-122"/>
                <a:ea typeface="微软雅黑" panose="020B0503020204020204" charset="-122"/>
                <a:cs typeface="+mn-ea"/>
                <a:sym typeface="微软雅黑" panose="020B0503020204020204" charset="-122"/>
              </a:rPr>
            </a:br>
            <a:r>
              <a:rPr lang="zh-CN" altLang="en-US" sz="800" dirty="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0" name="Rectangle 14"/>
          <p:cNvSpPr/>
          <p:nvPr/>
        </p:nvSpPr>
        <p:spPr>
          <a:xfrm>
            <a:off x="1453372" y="3015944"/>
            <a:ext cx="2591715" cy="259672"/>
          </a:xfrm>
          <a:prstGeom prst="rect">
            <a:avLst/>
          </a:prstGeom>
        </p:spPr>
        <p:txBody>
          <a:bodyPr wrap="none" lIns="96000" tIns="0" rIns="96000" bIns="0">
            <a:normAutofit/>
          </a:bodyPr>
          <a:lstStyle/>
          <a:p>
            <a:pPr algn="ctr" defTabSz="1713230">
              <a:defRPr/>
            </a:pPr>
            <a:r>
              <a:rPr lang="zh-CN" altLang="en-US" sz="1100" b="1" dirty="0">
                <a:solidFill>
                  <a:schemeClr val="accent1"/>
                </a:solidFill>
                <a:latin typeface="微软雅黑" panose="020B0503020204020204" charset="-122"/>
                <a:ea typeface="微软雅黑" panose="020B0503020204020204" charset="-122"/>
                <a:cs typeface="+mn-ea"/>
                <a:sym typeface="微软雅黑" panose="020B0503020204020204" charset="-122"/>
              </a:rPr>
              <a:t>标题文本预设</a:t>
            </a:r>
          </a:p>
        </p:txBody>
      </p:sp>
      <p:sp>
        <p:nvSpPr>
          <p:cNvPr id="18" name="Freeform: Shape 22"/>
          <p:cNvSpPr/>
          <p:nvPr/>
        </p:nvSpPr>
        <p:spPr bwMode="auto">
          <a:xfrm>
            <a:off x="2519441" y="1876053"/>
            <a:ext cx="459577" cy="377712"/>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7" name="Oval 11"/>
          <p:cNvSpPr/>
          <p:nvPr/>
        </p:nvSpPr>
        <p:spPr>
          <a:xfrm>
            <a:off x="4292836" y="3751333"/>
            <a:ext cx="1127524" cy="1127462"/>
          </a:xfrm>
          <a:prstGeom prst="ellipse">
            <a:avLst/>
          </a:prstGeom>
          <a:solidFill>
            <a:srgbClr val="4F7CF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15" name="TextBox 19"/>
          <p:cNvSpPr txBox="1"/>
          <p:nvPr/>
        </p:nvSpPr>
        <p:spPr>
          <a:xfrm>
            <a:off x="3563011" y="5738669"/>
            <a:ext cx="2591714" cy="621763"/>
          </a:xfrm>
          <a:prstGeom prst="rect">
            <a:avLst/>
          </a:prstGeom>
          <a:noFill/>
        </p:spPr>
        <p:txBody>
          <a:bodyPr wrap="square" lIns="96000" tIns="0" rIns="96000" bIns="0" anchor="ctr" anchorCtr="0">
            <a:noAutofit/>
          </a:bodyPr>
          <a:lstStyle/>
          <a:p>
            <a:pPr algn="ctr" defTabSz="1713230">
              <a:lnSpc>
                <a:spcPct val="120000"/>
              </a:lnSpc>
              <a:defRPr/>
            </a:pPr>
            <a:r>
              <a:rPr lang="zh-CN" altLang="en-US" sz="800" dirty="0">
                <a:latin typeface="微软雅黑" panose="020B0503020204020204" charset="-122"/>
                <a:ea typeface="微软雅黑" panose="020B0503020204020204" charset="-122"/>
                <a:cs typeface="+mn-ea"/>
                <a:sym typeface="微软雅黑" panose="020B0503020204020204" charset="-122"/>
              </a:rPr>
              <a:t>标题数字等都可以通过点击和重新输入进行更改，顶部“开始”面板中可以对字体</a:t>
            </a:r>
            <a:br>
              <a:rPr lang="zh-CN" altLang="en-US" sz="800" dirty="0">
                <a:latin typeface="微软雅黑" panose="020B0503020204020204" charset="-122"/>
                <a:ea typeface="微软雅黑" panose="020B0503020204020204" charset="-122"/>
                <a:cs typeface="+mn-ea"/>
                <a:sym typeface="微软雅黑" panose="020B0503020204020204" charset="-122"/>
              </a:rPr>
            </a:br>
            <a:r>
              <a:rPr lang="zh-CN" altLang="en-US" sz="800" dirty="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6" name="Rectangle 20"/>
          <p:cNvSpPr/>
          <p:nvPr/>
        </p:nvSpPr>
        <p:spPr>
          <a:xfrm>
            <a:off x="3563011" y="5225920"/>
            <a:ext cx="2591714" cy="259672"/>
          </a:xfrm>
          <a:prstGeom prst="rect">
            <a:avLst/>
          </a:prstGeom>
        </p:spPr>
        <p:txBody>
          <a:bodyPr wrap="none" lIns="96000" tIns="0" rIns="96000" bIns="0">
            <a:normAutofit/>
          </a:bodyPr>
          <a:lstStyle/>
          <a:p>
            <a:pPr algn="ctr" defTabSz="1713230">
              <a:defRPr/>
            </a:pPr>
            <a:r>
              <a:rPr lang="zh-CN" altLang="en-US" sz="1100" b="1" dirty="0">
                <a:latin typeface="微软雅黑" panose="020B0503020204020204" charset="-122"/>
                <a:ea typeface="微软雅黑" panose="020B0503020204020204" charset="-122"/>
                <a:cs typeface="+mn-ea"/>
                <a:sym typeface="微软雅黑" panose="020B0503020204020204" charset="-122"/>
              </a:rPr>
              <a:t>标题文本预设</a:t>
            </a:r>
          </a:p>
        </p:txBody>
      </p:sp>
      <p:sp>
        <p:nvSpPr>
          <p:cNvPr id="19" name="Freeform: Shape 23"/>
          <p:cNvSpPr/>
          <p:nvPr/>
        </p:nvSpPr>
        <p:spPr bwMode="auto">
          <a:xfrm>
            <a:off x="4611619" y="4058504"/>
            <a:ext cx="489958" cy="472114"/>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8" name="Oval 13"/>
          <p:cNvSpPr/>
          <p:nvPr/>
        </p:nvSpPr>
        <p:spPr>
          <a:xfrm>
            <a:off x="7438394" y="3751334"/>
            <a:ext cx="1127524" cy="1127463"/>
          </a:xfrm>
          <a:prstGeom prst="ellipse">
            <a:avLst/>
          </a:prstGeom>
          <a:solidFill>
            <a:srgbClr val="4F7CFC"/>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13" name="TextBox 17"/>
          <p:cNvSpPr txBox="1"/>
          <p:nvPr/>
        </p:nvSpPr>
        <p:spPr>
          <a:xfrm>
            <a:off x="6727469" y="5781272"/>
            <a:ext cx="2591714" cy="621763"/>
          </a:xfrm>
          <a:prstGeom prst="rect">
            <a:avLst/>
          </a:prstGeom>
          <a:noFill/>
        </p:spPr>
        <p:txBody>
          <a:bodyPr wrap="square" lIns="96000" tIns="0" rIns="96000" bIns="0" anchor="ctr" anchorCtr="0">
            <a:noAutofit/>
          </a:bodyPr>
          <a:lstStyle/>
          <a:p>
            <a:pPr algn="ctr" defTabSz="1713230">
              <a:lnSpc>
                <a:spcPct val="120000"/>
              </a:lnSpc>
              <a:defRPr/>
            </a:pPr>
            <a:r>
              <a:rPr lang="zh-CN" altLang="en-US" sz="800" dirty="0">
                <a:latin typeface="微软雅黑" panose="020B0503020204020204" charset="-122"/>
                <a:ea typeface="微软雅黑" panose="020B0503020204020204" charset="-122"/>
                <a:cs typeface="+mn-ea"/>
                <a:sym typeface="微软雅黑" panose="020B0503020204020204" charset="-122"/>
              </a:rPr>
              <a:t>标题数字等都可以通过点击和重新输入进行更改，顶部“开始”面板中可以对字体</a:t>
            </a:r>
            <a:br>
              <a:rPr lang="zh-CN" altLang="en-US" sz="800" dirty="0">
                <a:latin typeface="微软雅黑" panose="020B0503020204020204" charset="-122"/>
                <a:ea typeface="微软雅黑" panose="020B0503020204020204" charset="-122"/>
                <a:cs typeface="+mn-ea"/>
                <a:sym typeface="微软雅黑" panose="020B0503020204020204" charset="-122"/>
              </a:rPr>
            </a:br>
            <a:r>
              <a:rPr lang="zh-CN" altLang="en-US" sz="800" dirty="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4" name="Rectangle 18"/>
          <p:cNvSpPr/>
          <p:nvPr/>
        </p:nvSpPr>
        <p:spPr>
          <a:xfrm>
            <a:off x="6727469" y="5225922"/>
            <a:ext cx="2591714" cy="259672"/>
          </a:xfrm>
          <a:prstGeom prst="rect">
            <a:avLst/>
          </a:prstGeom>
        </p:spPr>
        <p:txBody>
          <a:bodyPr wrap="none" lIns="96000" tIns="0" rIns="96000" bIns="0">
            <a:normAutofit/>
          </a:bodyPr>
          <a:lstStyle/>
          <a:p>
            <a:pPr algn="ctr" defTabSz="1713230">
              <a:defRPr/>
            </a:pPr>
            <a:r>
              <a:rPr lang="zh-CN" altLang="en-US" sz="1100" b="1">
                <a:latin typeface="微软雅黑" panose="020B0503020204020204" charset="-122"/>
                <a:ea typeface="微软雅黑" panose="020B0503020204020204" charset="-122"/>
                <a:cs typeface="+mn-ea"/>
                <a:sym typeface="微软雅黑" panose="020B0503020204020204" charset="-122"/>
              </a:rPr>
              <a:t>标题文本预设</a:t>
            </a:r>
          </a:p>
        </p:txBody>
      </p:sp>
      <p:sp>
        <p:nvSpPr>
          <p:cNvPr id="20" name="Freeform: Shape 24"/>
          <p:cNvSpPr>
            <a:spLocks noChangeAspect="1"/>
          </p:cNvSpPr>
          <p:nvPr/>
        </p:nvSpPr>
        <p:spPr bwMode="auto">
          <a:xfrm>
            <a:off x="7779590" y="4071601"/>
            <a:ext cx="487471" cy="48693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pic>
        <p:nvPicPr>
          <p:cNvPr id="29" name="图片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30"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31" name="直接箭头连接符 30"/>
          <p:cNvCxnSpPr>
            <a:stCxn id="30"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fltVal val="0"/>
                                          </p:val>
                                        </p:tav>
                                        <p:tav tm="100000">
                                          <p:val>
                                            <p:strVal val="#ppt_w"/>
                                          </p:val>
                                        </p:tav>
                                      </p:tavLst>
                                    </p:anim>
                                    <p:anim calcmode="lin" valueType="num">
                                      <p:cBhvr>
                                        <p:cTn id="53" dur="500" fill="hold"/>
                                        <p:tgtEl>
                                          <p:spTgt spid="7"/>
                                        </p:tgtEl>
                                        <p:attrNameLst>
                                          <p:attrName>ppt_h</p:attrName>
                                        </p:attrNameLst>
                                      </p:cBhvr>
                                      <p:tavLst>
                                        <p:tav tm="0">
                                          <p:val>
                                            <p:fltVal val="0"/>
                                          </p:val>
                                        </p:tav>
                                        <p:tav tm="100000">
                                          <p:val>
                                            <p:strVal val="#ppt_h"/>
                                          </p:val>
                                        </p:tav>
                                      </p:tavLst>
                                    </p:anim>
                                    <p:animEffect transition="in" filter="fade">
                                      <p:cBhvr>
                                        <p:cTn id="54" dur="500"/>
                                        <p:tgtEl>
                                          <p:spTgt spid="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p:cTn id="77" dur="500" fill="hold"/>
                                        <p:tgtEl>
                                          <p:spTgt spid="13"/>
                                        </p:tgtEl>
                                        <p:attrNameLst>
                                          <p:attrName>ppt_w</p:attrName>
                                        </p:attrNameLst>
                                      </p:cBhvr>
                                      <p:tavLst>
                                        <p:tav tm="0">
                                          <p:val>
                                            <p:fltVal val="0"/>
                                          </p:val>
                                        </p:tav>
                                        <p:tav tm="100000">
                                          <p:val>
                                            <p:strVal val="#ppt_w"/>
                                          </p:val>
                                        </p:tav>
                                      </p:tavLst>
                                    </p:anim>
                                    <p:anim calcmode="lin" valueType="num">
                                      <p:cBhvr>
                                        <p:cTn id="78" dur="500" fill="hold"/>
                                        <p:tgtEl>
                                          <p:spTgt spid="13"/>
                                        </p:tgtEl>
                                        <p:attrNameLst>
                                          <p:attrName>ppt_h</p:attrName>
                                        </p:attrNameLst>
                                      </p:cBhvr>
                                      <p:tavLst>
                                        <p:tav tm="0">
                                          <p:val>
                                            <p:fltVal val="0"/>
                                          </p:val>
                                        </p:tav>
                                        <p:tav tm="100000">
                                          <p:val>
                                            <p:strVal val="#ppt_h"/>
                                          </p:val>
                                        </p:tav>
                                      </p:tavLst>
                                    </p:anim>
                                    <p:animEffect transition="in" filter="fade">
                                      <p:cBhvr>
                                        <p:cTn id="79" dur="500"/>
                                        <p:tgtEl>
                                          <p:spTgt spid="1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p:cTn id="82" dur="500" fill="hold"/>
                                        <p:tgtEl>
                                          <p:spTgt spid="14"/>
                                        </p:tgtEl>
                                        <p:attrNameLst>
                                          <p:attrName>ppt_w</p:attrName>
                                        </p:attrNameLst>
                                      </p:cBhvr>
                                      <p:tavLst>
                                        <p:tav tm="0">
                                          <p:val>
                                            <p:fltVal val="0"/>
                                          </p:val>
                                        </p:tav>
                                        <p:tav tm="100000">
                                          <p:val>
                                            <p:strVal val="#ppt_w"/>
                                          </p:val>
                                        </p:tav>
                                      </p:tavLst>
                                    </p:anim>
                                    <p:anim calcmode="lin" valueType="num">
                                      <p:cBhvr>
                                        <p:cTn id="83" dur="500" fill="hold"/>
                                        <p:tgtEl>
                                          <p:spTgt spid="14"/>
                                        </p:tgtEl>
                                        <p:attrNameLst>
                                          <p:attrName>ppt_h</p:attrName>
                                        </p:attrNameLst>
                                      </p:cBhvr>
                                      <p:tavLst>
                                        <p:tav tm="0">
                                          <p:val>
                                            <p:fltVal val="0"/>
                                          </p:val>
                                        </p:tav>
                                        <p:tav tm="100000">
                                          <p:val>
                                            <p:strVal val="#ppt_h"/>
                                          </p:val>
                                        </p:tav>
                                      </p:tavLst>
                                    </p:anim>
                                    <p:animEffect transition="in" filter="fade">
                                      <p:cBhvr>
                                        <p:cTn id="84" dur="500"/>
                                        <p:tgtEl>
                                          <p:spTgt spid="14"/>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500" fill="hold"/>
                                        <p:tgtEl>
                                          <p:spTgt spid="20"/>
                                        </p:tgtEl>
                                        <p:attrNameLst>
                                          <p:attrName>ppt_w</p:attrName>
                                        </p:attrNameLst>
                                      </p:cBhvr>
                                      <p:tavLst>
                                        <p:tav tm="0">
                                          <p:val>
                                            <p:fltVal val="0"/>
                                          </p:val>
                                        </p:tav>
                                        <p:tav tm="100000">
                                          <p:val>
                                            <p:strVal val="#ppt_w"/>
                                          </p:val>
                                        </p:tav>
                                      </p:tavLst>
                                    </p:anim>
                                    <p:anim calcmode="lin" valueType="num">
                                      <p:cBhvr>
                                        <p:cTn id="88" dur="500" fill="hold"/>
                                        <p:tgtEl>
                                          <p:spTgt spid="20"/>
                                        </p:tgtEl>
                                        <p:attrNameLst>
                                          <p:attrName>ppt_h</p:attrName>
                                        </p:attrNameLst>
                                      </p:cBhvr>
                                      <p:tavLst>
                                        <p:tav tm="0">
                                          <p:val>
                                            <p:fltVal val="0"/>
                                          </p:val>
                                        </p:tav>
                                        <p:tav tm="100000">
                                          <p:val>
                                            <p:strVal val="#ppt_h"/>
                                          </p:val>
                                        </p:tav>
                                      </p:tavLst>
                                    </p:anim>
                                    <p:animEffect transition="in" filter="fade">
                                      <p:cBhvr>
                                        <p:cTn id="8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2" grpId="0"/>
      <p:bldP spid="17" grpId="0" animBg="1"/>
      <p:bldP spid="5" grpId="0" animBg="1"/>
      <p:bldP spid="9" grpId="0"/>
      <p:bldP spid="10" grpId="0"/>
      <p:bldP spid="18" grpId="0" animBg="1"/>
      <p:bldP spid="7" grpId="0" animBg="1"/>
      <p:bldP spid="15" grpId="0"/>
      <p:bldP spid="16" grpId="0"/>
      <p:bldP spid="19" grpId="0" animBg="1"/>
      <p:bldP spid="8" grpId="0" animBg="1"/>
      <p:bldP spid="13" grpId="0"/>
      <p:bldP spid="14" grpId="0"/>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7139"/>
          <a:stretch>
            <a:fillRect/>
          </a:stretch>
        </p:blipFill>
        <p:spPr>
          <a:xfrm>
            <a:off x="0" y="159941"/>
            <a:ext cx="12844926" cy="6915211"/>
          </a:xfrm>
          <a:prstGeom prst="rect">
            <a:avLst/>
          </a:prstGeom>
        </p:spPr>
      </p:pic>
      <p:cxnSp>
        <p:nvCxnSpPr>
          <p:cNvPr id="4" name="直接连接符 3"/>
          <p:cNvCxnSpPr/>
          <p:nvPr/>
        </p:nvCxnSpPr>
        <p:spPr>
          <a:xfrm>
            <a:off x="308695" y="159941"/>
            <a:ext cx="0" cy="6915211"/>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sp>
        <p:nvSpPr>
          <p:cNvPr id="11" name="文本框 1"/>
          <p:cNvSpPr txBox="1">
            <a:spLocks noChangeArrowheads="1"/>
          </p:cNvSpPr>
          <p:nvPr/>
        </p:nvSpPr>
        <p:spPr bwMode="auto">
          <a:xfrm>
            <a:off x="2202069" y="3773115"/>
            <a:ext cx="35750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工 作 反 思</a:t>
            </a:r>
          </a:p>
        </p:txBody>
      </p:sp>
      <p:sp>
        <p:nvSpPr>
          <p:cNvPr id="26" name="椭圆 25"/>
          <p:cNvSpPr/>
          <p:nvPr/>
        </p:nvSpPr>
        <p:spPr>
          <a:xfrm>
            <a:off x="3047231" y="1849929"/>
            <a:ext cx="1797968" cy="1797968"/>
          </a:xfrm>
          <a:prstGeom prst="ellipse">
            <a:avLst/>
          </a:pr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7" name="1"/>
          <p:cNvSpPr txBox="1">
            <a:spLocks noChangeArrowheads="1"/>
          </p:cNvSpPr>
          <p:nvPr/>
        </p:nvSpPr>
        <p:spPr bwMode="auto">
          <a:xfrm>
            <a:off x="3379393" y="2228208"/>
            <a:ext cx="11336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r>
              <a:rPr lang="en-US" altLang="zh-CN" sz="6000" b="1" dirty="0">
                <a:solidFill>
                  <a:srgbClr val="4F7CFC"/>
                </a:solidFill>
                <a:latin typeface="微软雅黑" panose="020B0503020204020204" charset="-122"/>
                <a:ea typeface="微软雅黑" panose="020B0503020204020204" charset="-122"/>
                <a:cs typeface="+mn-ea"/>
                <a:sym typeface="微软雅黑" panose="020B0503020204020204" charset="-122"/>
              </a:rPr>
              <a:t>03</a:t>
            </a:r>
            <a:endParaRPr lang="zh-CN" altLang="en-US" sz="6000" b="1" dirty="0">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8" name="îṣļîḑé-TextBox 44"/>
          <p:cNvSpPr txBox="1"/>
          <p:nvPr/>
        </p:nvSpPr>
        <p:spPr bwMode="auto">
          <a:xfrm>
            <a:off x="2684959" y="4696445"/>
            <a:ext cx="2517029" cy="883373"/>
          </a:xfrm>
          <a:prstGeom prst="rect">
            <a:avLst/>
          </a:prstGeom>
          <a:noFill/>
        </p:spPr>
        <p:txBody>
          <a:bodyPr wrap="square" lIns="90000" tIns="46800" rIns="90000" bIns="46800" anchor="ctr" anchorCtr="1">
            <a:normAutofit/>
          </a:bodyPr>
          <a:lstStyle/>
          <a:p>
            <a:pPr algn="ctr" latinLnBrk="0">
              <a:lnSpc>
                <a:spcPct val="120000"/>
              </a:lnSpc>
            </a:pP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b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（建议使用主题字体）</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animBg="1"/>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aphicFrame>
        <p:nvGraphicFramePr>
          <p:cNvPr id="4" name="Diagram 1"/>
          <p:cNvGraphicFramePr/>
          <p:nvPr/>
        </p:nvGraphicFramePr>
        <p:xfrm>
          <a:off x="5145628" y="1854524"/>
          <a:ext cx="7990560" cy="43075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192"/>
          <p:cNvSpPr txBox="1"/>
          <p:nvPr/>
        </p:nvSpPr>
        <p:spPr>
          <a:xfrm>
            <a:off x="6135108" y="2448381"/>
            <a:ext cx="341252" cy="616721"/>
          </a:xfrm>
          <a:prstGeom prst="rect">
            <a:avLst/>
          </a:prstGeom>
          <a:noFill/>
        </p:spPr>
        <p:txBody>
          <a:bodyPr wrap="square" lIns="96433" tIns="48216" rIns="96433" bIns="48216" rtlCol="0">
            <a:spAutoFit/>
          </a:bodyPr>
          <a:lstStyle/>
          <a:p>
            <a:pPr algn="ctr"/>
            <a:r>
              <a:rPr lang="en-US" sz="3400" dirty="0">
                <a:solidFill>
                  <a:schemeClr val="accent1"/>
                </a:solidFill>
                <a:latin typeface="微软雅黑" panose="020B0503020204020204" charset="-122"/>
                <a:ea typeface="微软雅黑" panose="020B0503020204020204" charset="-122"/>
                <a:cs typeface="+mn-ea"/>
                <a:sym typeface="微软雅黑" panose="020B0503020204020204" charset="-122"/>
              </a:rPr>
              <a:t>1</a:t>
            </a:r>
            <a:endParaRPr lang="id-ID" sz="3400" dirty="0">
              <a:solidFill>
                <a:schemeClr val="accent1"/>
              </a:solidFill>
              <a:latin typeface="微软雅黑" panose="020B0503020204020204" charset="-122"/>
              <a:ea typeface="微软雅黑" panose="020B0503020204020204" charset="-122"/>
              <a:cs typeface="+mn-ea"/>
              <a:sym typeface="微软雅黑" panose="020B0503020204020204" charset="-122"/>
            </a:endParaRPr>
          </a:p>
        </p:txBody>
      </p:sp>
      <p:sp>
        <p:nvSpPr>
          <p:cNvPr id="7" name="TextBox 193"/>
          <p:cNvSpPr txBox="1"/>
          <p:nvPr/>
        </p:nvSpPr>
        <p:spPr>
          <a:xfrm>
            <a:off x="6402172" y="3648655"/>
            <a:ext cx="341252" cy="703212"/>
          </a:xfrm>
          <a:prstGeom prst="rect">
            <a:avLst/>
          </a:prstGeom>
          <a:noFill/>
        </p:spPr>
        <p:txBody>
          <a:bodyPr wrap="square" lIns="96433" tIns="48216" rIns="96433" bIns="48216" rtlCol="0">
            <a:spAutoFit/>
          </a:bodyPr>
          <a:lstStyle/>
          <a:p>
            <a:pPr algn="ctr"/>
            <a:r>
              <a:rPr lang="en-US" sz="3900" dirty="0">
                <a:solidFill>
                  <a:schemeClr val="accent1"/>
                </a:solidFill>
                <a:latin typeface="微软雅黑" panose="020B0503020204020204" charset="-122"/>
                <a:ea typeface="微软雅黑" panose="020B0503020204020204" charset="-122"/>
                <a:cs typeface="+mn-ea"/>
                <a:sym typeface="微软雅黑" panose="020B0503020204020204" charset="-122"/>
              </a:rPr>
              <a:t>2</a:t>
            </a:r>
            <a:endParaRPr lang="id-ID" sz="3900" dirty="0">
              <a:solidFill>
                <a:schemeClr val="accent1"/>
              </a:solidFill>
              <a:latin typeface="微软雅黑" panose="020B0503020204020204" charset="-122"/>
              <a:ea typeface="微软雅黑" panose="020B0503020204020204" charset="-122"/>
              <a:cs typeface="+mn-ea"/>
              <a:sym typeface="微软雅黑" panose="020B0503020204020204" charset="-122"/>
            </a:endParaRPr>
          </a:p>
        </p:txBody>
      </p:sp>
      <p:sp>
        <p:nvSpPr>
          <p:cNvPr id="8" name="TextBox 194"/>
          <p:cNvSpPr txBox="1"/>
          <p:nvPr/>
        </p:nvSpPr>
        <p:spPr>
          <a:xfrm>
            <a:off x="6135107" y="4795155"/>
            <a:ext cx="341252" cy="789905"/>
          </a:xfrm>
          <a:prstGeom prst="rect">
            <a:avLst/>
          </a:prstGeom>
          <a:noFill/>
        </p:spPr>
        <p:txBody>
          <a:bodyPr wrap="square" lIns="96433" tIns="48216" rIns="96433" bIns="48216" rtlCol="0">
            <a:spAutoFit/>
          </a:bodyPr>
          <a:lstStyle/>
          <a:p>
            <a:pPr algn="ctr"/>
            <a:r>
              <a:rPr lang="en-US" sz="4500" dirty="0">
                <a:solidFill>
                  <a:schemeClr val="accent1"/>
                </a:solidFill>
                <a:latin typeface="微软雅黑" panose="020B0503020204020204" charset="-122"/>
                <a:ea typeface="微软雅黑" panose="020B0503020204020204" charset="-122"/>
                <a:cs typeface="+mn-ea"/>
                <a:sym typeface="微软雅黑" panose="020B0503020204020204" charset="-122"/>
              </a:rPr>
              <a:t>3</a:t>
            </a:r>
            <a:endParaRPr lang="id-ID" sz="4500" dirty="0">
              <a:solidFill>
                <a:schemeClr val="accent1"/>
              </a:solidFill>
              <a:latin typeface="微软雅黑" panose="020B0503020204020204" charset="-122"/>
              <a:ea typeface="微软雅黑" panose="020B0503020204020204" charset="-122"/>
              <a:cs typeface="+mn-ea"/>
              <a:sym typeface="微软雅黑" panose="020B0503020204020204" charset="-122"/>
            </a:endParaRPr>
          </a:p>
        </p:txBody>
      </p:sp>
      <p:sp>
        <p:nvSpPr>
          <p:cNvPr id="9" name="矩形 8"/>
          <p:cNvSpPr/>
          <p:nvPr/>
        </p:nvSpPr>
        <p:spPr>
          <a:xfrm>
            <a:off x="0" y="0"/>
            <a:ext cx="12858750" cy="7232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6433" tIns="48216" rIns="96433" bIns="48216" rtlCol="0" anchor="ctr"/>
          <a:lstStyle/>
          <a:p>
            <a:pPr algn="ctr"/>
            <a:endParaRPr lang="zh-CN" altLang="en-US" sz="2500">
              <a:latin typeface="微软雅黑" panose="020B0503020204020204" charset="-122"/>
              <a:ea typeface="微软雅黑" panose="020B0503020204020204" charset="-122"/>
              <a:cs typeface="+mn-ea"/>
              <a:sym typeface="微软雅黑" panose="020B0503020204020204" charset="-122"/>
            </a:endParaRPr>
          </a:p>
        </p:txBody>
      </p:sp>
      <p:sp>
        <p:nvSpPr>
          <p:cNvPr id="10" name="原创设计师QQ：598969553           _26"/>
          <p:cNvSpPr/>
          <p:nvPr/>
        </p:nvSpPr>
        <p:spPr>
          <a:xfrm>
            <a:off x="668735" y="1881997"/>
            <a:ext cx="4568149" cy="817571"/>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11" name="原创设计师QQ：598969553           _26"/>
          <p:cNvSpPr/>
          <p:nvPr/>
        </p:nvSpPr>
        <p:spPr>
          <a:xfrm>
            <a:off x="1244799" y="3528266"/>
            <a:ext cx="4568149" cy="817571"/>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12" name="原创设计师QQ：598969553           _26"/>
          <p:cNvSpPr/>
          <p:nvPr/>
        </p:nvSpPr>
        <p:spPr>
          <a:xfrm>
            <a:off x="452711" y="4823572"/>
            <a:ext cx="4568149" cy="817571"/>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pic>
        <p:nvPicPr>
          <p:cNvPr id="13" name="图片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14"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15" name="直接箭头连接符 14"/>
          <p:cNvCxnSpPr>
            <a:stCxn id="14"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P spid="7" grpId="0"/>
      <p:bldP spid="8"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6" name="Group 21"/>
          <p:cNvGrpSpPr/>
          <p:nvPr/>
        </p:nvGrpSpPr>
        <p:grpSpPr>
          <a:xfrm>
            <a:off x="4080090" y="2229293"/>
            <a:ext cx="1308288" cy="304577"/>
            <a:chOff x="2901397" y="1460250"/>
            <a:chExt cx="930338" cy="220268"/>
          </a:xfrm>
        </p:grpSpPr>
        <p:cxnSp>
          <p:nvCxnSpPr>
            <p:cNvPr id="7" name="Straight Connector 22"/>
            <p:cNvCxnSpPr/>
            <p:nvPr/>
          </p:nvCxnSpPr>
          <p:spPr>
            <a:xfrm flipH="1" flipV="1">
              <a:off x="3592681" y="1460250"/>
              <a:ext cx="239054" cy="22026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23"/>
            <p:cNvCxnSpPr/>
            <p:nvPr/>
          </p:nvCxnSpPr>
          <p:spPr>
            <a:xfrm flipH="1">
              <a:off x="2901397" y="1463917"/>
              <a:ext cx="691284"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9" name="Group 24"/>
          <p:cNvGrpSpPr/>
          <p:nvPr/>
        </p:nvGrpSpPr>
        <p:grpSpPr>
          <a:xfrm flipH="1">
            <a:off x="7378882" y="2224135"/>
            <a:ext cx="1308288" cy="309735"/>
            <a:chOff x="2901397" y="1460250"/>
            <a:chExt cx="930338" cy="220268"/>
          </a:xfrm>
        </p:grpSpPr>
        <p:cxnSp>
          <p:nvCxnSpPr>
            <p:cNvPr id="10" name="Straight Connector 25"/>
            <p:cNvCxnSpPr/>
            <p:nvPr/>
          </p:nvCxnSpPr>
          <p:spPr>
            <a:xfrm flipH="1" flipV="1">
              <a:off x="3592681" y="1460250"/>
              <a:ext cx="239054" cy="22026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26"/>
            <p:cNvCxnSpPr/>
            <p:nvPr/>
          </p:nvCxnSpPr>
          <p:spPr>
            <a:xfrm flipH="1">
              <a:off x="2901397" y="1463918"/>
              <a:ext cx="691284"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12" name="Group 27"/>
          <p:cNvGrpSpPr/>
          <p:nvPr/>
        </p:nvGrpSpPr>
        <p:grpSpPr>
          <a:xfrm flipV="1">
            <a:off x="4080090" y="5697096"/>
            <a:ext cx="1308288" cy="304577"/>
            <a:chOff x="2901397" y="1460250"/>
            <a:chExt cx="930338" cy="220268"/>
          </a:xfrm>
        </p:grpSpPr>
        <p:cxnSp>
          <p:nvCxnSpPr>
            <p:cNvPr id="13" name="Straight Connector 28"/>
            <p:cNvCxnSpPr/>
            <p:nvPr/>
          </p:nvCxnSpPr>
          <p:spPr>
            <a:xfrm flipH="1" flipV="1">
              <a:off x="3592681" y="1460250"/>
              <a:ext cx="239054" cy="22026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29"/>
            <p:cNvCxnSpPr/>
            <p:nvPr/>
          </p:nvCxnSpPr>
          <p:spPr>
            <a:xfrm flipH="1">
              <a:off x="2901397" y="1463917"/>
              <a:ext cx="691284"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15" name="Group 30"/>
          <p:cNvGrpSpPr/>
          <p:nvPr/>
        </p:nvGrpSpPr>
        <p:grpSpPr>
          <a:xfrm flipH="1" flipV="1">
            <a:off x="7378882" y="5745513"/>
            <a:ext cx="1308288" cy="309735"/>
            <a:chOff x="2901397" y="1460250"/>
            <a:chExt cx="930338" cy="220268"/>
          </a:xfrm>
        </p:grpSpPr>
        <p:cxnSp>
          <p:nvCxnSpPr>
            <p:cNvPr id="16" name="Straight Connector 31"/>
            <p:cNvCxnSpPr/>
            <p:nvPr/>
          </p:nvCxnSpPr>
          <p:spPr>
            <a:xfrm flipH="1" flipV="1">
              <a:off x="3592681" y="1460250"/>
              <a:ext cx="239054" cy="22026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32"/>
            <p:cNvCxnSpPr/>
            <p:nvPr/>
          </p:nvCxnSpPr>
          <p:spPr>
            <a:xfrm flipH="1">
              <a:off x="2901397" y="1463918"/>
              <a:ext cx="691284"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cxnSp>
        <p:nvCxnSpPr>
          <p:cNvPr id="18" name="Straight Connector 33"/>
          <p:cNvCxnSpPr/>
          <p:nvPr/>
        </p:nvCxnSpPr>
        <p:spPr>
          <a:xfrm flipH="1">
            <a:off x="3891975" y="4111118"/>
            <a:ext cx="647756"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34"/>
          <p:cNvCxnSpPr/>
          <p:nvPr/>
        </p:nvCxnSpPr>
        <p:spPr>
          <a:xfrm flipH="1">
            <a:off x="8319026" y="4111118"/>
            <a:ext cx="647756"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20" name="Group 35"/>
          <p:cNvGrpSpPr/>
          <p:nvPr/>
        </p:nvGrpSpPr>
        <p:grpSpPr>
          <a:xfrm>
            <a:off x="4817721" y="2224137"/>
            <a:ext cx="1570396" cy="1405286"/>
            <a:chOff x="4567913" y="1947001"/>
            <a:chExt cx="1488968" cy="1332492"/>
          </a:xfrm>
          <a:solidFill>
            <a:srgbClr val="FFC000"/>
          </a:solidFill>
        </p:grpSpPr>
        <p:sp>
          <p:nvSpPr>
            <p:cNvPr id="21" name="Freeform 64"/>
            <p:cNvSpPr/>
            <p:nvPr/>
          </p:nvSpPr>
          <p:spPr bwMode="auto">
            <a:xfrm>
              <a:off x="4567913" y="1947001"/>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22" name="Freeform 154"/>
            <p:cNvSpPr>
              <a:spLocks noChangeArrowheads="1"/>
            </p:cNvSpPr>
            <p:nvPr/>
          </p:nvSpPr>
          <p:spPr bwMode="auto">
            <a:xfrm>
              <a:off x="5300173" y="2465272"/>
              <a:ext cx="309705" cy="420584"/>
            </a:xfrm>
            <a:custGeom>
              <a:avLst/>
              <a:gdLst>
                <a:gd name="T0" fmla="*/ 346 w 355"/>
                <a:gd name="T1" fmla="*/ 132 h 487"/>
                <a:gd name="T2" fmla="*/ 346 w 355"/>
                <a:gd name="T3" fmla="*/ 132 h 487"/>
                <a:gd name="T4" fmla="*/ 116 w 355"/>
                <a:gd name="T5" fmla="*/ 17 h 487"/>
                <a:gd name="T6" fmla="*/ 9 w 355"/>
                <a:gd name="T7" fmla="*/ 53 h 487"/>
                <a:gd name="T8" fmla="*/ 0 w 355"/>
                <a:gd name="T9" fmla="*/ 79 h 487"/>
                <a:gd name="T10" fmla="*/ 9 w 355"/>
                <a:gd name="T11" fmla="*/ 345 h 487"/>
                <a:gd name="T12" fmla="*/ 18 w 355"/>
                <a:gd name="T13" fmla="*/ 363 h 487"/>
                <a:gd name="T14" fmla="*/ 222 w 355"/>
                <a:gd name="T15" fmla="*/ 486 h 487"/>
                <a:gd name="T16" fmla="*/ 231 w 355"/>
                <a:gd name="T17" fmla="*/ 486 h 487"/>
                <a:gd name="T18" fmla="*/ 240 w 355"/>
                <a:gd name="T19" fmla="*/ 486 h 487"/>
                <a:gd name="T20" fmla="*/ 248 w 355"/>
                <a:gd name="T21" fmla="*/ 478 h 487"/>
                <a:gd name="T22" fmla="*/ 248 w 355"/>
                <a:gd name="T23" fmla="*/ 203 h 487"/>
                <a:gd name="T24" fmla="*/ 240 w 355"/>
                <a:gd name="T25" fmla="*/ 185 h 487"/>
                <a:gd name="T26" fmla="*/ 44 w 355"/>
                <a:gd name="T27" fmla="*/ 70 h 487"/>
                <a:gd name="T28" fmla="*/ 71 w 355"/>
                <a:gd name="T29" fmla="*/ 53 h 487"/>
                <a:gd name="T30" fmla="*/ 107 w 355"/>
                <a:gd name="T31" fmla="*/ 44 h 487"/>
                <a:gd name="T32" fmla="*/ 301 w 355"/>
                <a:gd name="T33" fmla="*/ 150 h 487"/>
                <a:gd name="T34" fmla="*/ 310 w 355"/>
                <a:gd name="T35" fmla="*/ 159 h 487"/>
                <a:gd name="T36" fmla="*/ 310 w 355"/>
                <a:gd name="T37" fmla="*/ 425 h 487"/>
                <a:gd name="T38" fmla="*/ 328 w 355"/>
                <a:gd name="T39" fmla="*/ 442 h 487"/>
                <a:gd name="T40" fmla="*/ 354 w 355"/>
                <a:gd name="T41" fmla="*/ 425 h 487"/>
                <a:gd name="T42" fmla="*/ 354 w 355"/>
                <a:gd name="T43" fmla="*/ 141 h 487"/>
                <a:gd name="T44" fmla="*/ 346 w 355"/>
                <a:gd name="T45" fmla="*/ 13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grpSp>
        <p:nvGrpSpPr>
          <p:cNvPr id="23" name="Group 38"/>
          <p:cNvGrpSpPr/>
          <p:nvPr/>
        </p:nvGrpSpPr>
        <p:grpSpPr>
          <a:xfrm>
            <a:off x="4526334" y="3214281"/>
            <a:ext cx="1152655" cy="1810110"/>
            <a:chOff x="4291635" y="2885856"/>
            <a:chExt cx="1092888" cy="1716347"/>
          </a:xfrm>
          <a:solidFill>
            <a:srgbClr val="4F7CFC"/>
          </a:solidFill>
        </p:grpSpPr>
        <p:sp>
          <p:nvSpPr>
            <p:cNvPr id="24" name="Freeform 62"/>
            <p:cNvSpPr/>
            <p:nvPr/>
          </p:nvSpPr>
          <p:spPr bwMode="auto">
            <a:xfrm>
              <a:off x="4291635" y="2885856"/>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25" name="Freeform 124"/>
            <p:cNvSpPr>
              <a:spLocks noChangeArrowheads="1"/>
            </p:cNvSpPr>
            <p:nvPr/>
          </p:nvSpPr>
          <p:spPr bwMode="auto">
            <a:xfrm>
              <a:off x="4627776" y="3615446"/>
              <a:ext cx="377650" cy="364739"/>
            </a:xfrm>
            <a:custGeom>
              <a:avLst/>
              <a:gdLst>
                <a:gd name="T0" fmla="*/ 79 w 515"/>
                <a:gd name="T1" fmla="*/ 337 h 498"/>
                <a:gd name="T2" fmla="*/ 79 w 515"/>
                <a:gd name="T3" fmla="*/ 337 h 498"/>
                <a:gd name="T4" fmla="*/ 18 w 515"/>
                <a:gd name="T5" fmla="*/ 470 h 498"/>
                <a:gd name="T6" fmla="*/ 169 w 515"/>
                <a:gd name="T7" fmla="*/ 434 h 498"/>
                <a:gd name="T8" fmla="*/ 160 w 515"/>
                <a:gd name="T9" fmla="*/ 346 h 498"/>
                <a:gd name="T10" fmla="*/ 79 w 515"/>
                <a:gd name="T11" fmla="*/ 337 h 498"/>
                <a:gd name="T12" fmla="*/ 496 w 515"/>
                <a:gd name="T13" fmla="*/ 18 h 498"/>
                <a:gd name="T14" fmla="*/ 496 w 515"/>
                <a:gd name="T15" fmla="*/ 18 h 498"/>
                <a:gd name="T16" fmla="*/ 195 w 515"/>
                <a:gd name="T17" fmla="*/ 231 h 498"/>
                <a:gd name="T18" fmla="*/ 141 w 515"/>
                <a:gd name="T19" fmla="*/ 293 h 498"/>
                <a:gd name="T20" fmla="*/ 150 w 515"/>
                <a:gd name="T21" fmla="*/ 301 h 498"/>
                <a:gd name="T22" fmla="*/ 186 w 515"/>
                <a:gd name="T23" fmla="*/ 328 h 498"/>
                <a:gd name="T24" fmla="*/ 204 w 515"/>
                <a:gd name="T25" fmla="*/ 354 h 498"/>
                <a:gd name="T26" fmla="*/ 213 w 515"/>
                <a:gd name="T27" fmla="*/ 363 h 498"/>
                <a:gd name="T28" fmla="*/ 275 w 515"/>
                <a:gd name="T29" fmla="*/ 310 h 498"/>
                <a:gd name="T30" fmla="*/ 496 w 515"/>
                <a:gd name="T31" fmla="*/ 1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5" h="498">
                  <a:moveTo>
                    <a:pt x="79" y="337"/>
                  </a:moveTo>
                  <a:lnTo>
                    <a:pt x="79" y="337"/>
                  </a:lnTo>
                  <a:cubicBezTo>
                    <a:pt x="44" y="372"/>
                    <a:pt x="71" y="416"/>
                    <a:pt x="18" y="470"/>
                  </a:cubicBezTo>
                  <a:cubicBezTo>
                    <a:pt x="0" y="497"/>
                    <a:pt x="116" y="487"/>
                    <a:pt x="169" y="434"/>
                  </a:cubicBezTo>
                  <a:cubicBezTo>
                    <a:pt x="195" y="407"/>
                    <a:pt x="186" y="372"/>
                    <a:pt x="160" y="346"/>
                  </a:cubicBezTo>
                  <a:cubicBezTo>
                    <a:pt x="132" y="319"/>
                    <a:pt x="97" y="319"/>
                    <a:pt x="79" y="337"/>
                  </a:cubicBezTo>
                  <a:close/>
                  <a:moveTo>
                    <a:pt x="496" y="18"/>
                  </a:moveTo>
                  <a:lnTo>
                    <a:pt x="496" y="18"/>
                  </a:lnTo>
                  <a:cubicBezTo>
                    <a:pt x="479" y="0"/>
                    <a:pt x="257" y="168"/>
                    <a:pt x="195" y="231"/>
                  </a:cubicBezTo>
                  <a:cubicBezTo>
                    <a:pt x="169" y="266"/>
                    <a:pt x="160" y="284"/>
                    <a:pt x="141" y="293"/>
                  </a:cubicBezTo>
                  <a:cubicBezTo>
                    <a:pt x="141" y="301"/>
                    <a:pt x="150" y="301"/>
                    <a:pt x="150" y="301"/>
                  </a:cubicBezTo>
                  <a:cubicBezTo>
                    <a:pt x="160" y="310"/>
                    <a:pt x="169" y="310"/>
                    <a:pt x="186" y="328"/>
                  </a:cubicBezTo>
                  <a:cubicBezTo>
                    <a:pt x="195" y="337"/>
                    <a:pt x="204" y="346"/>
                    <a:pt x="204" y="354"/>
                  </a:cubicBezTo>
                  <a:cubicBezTo>
                    <a:pt x="204" y="363"/>
                    <a:pt x="213" y="363"/>
                    <a:pt x="213" y="363"/>
                  </a:cubicBezTo>
                  <a:cubicBezTo>
                    <a:pt x="230" y="354"/>
                    <a:pt x="248" y="337"/>
                    <a:pt x="275" y="310"/>
                  </a:cubicBezTo>
                  <a:cubicBezTo>
                    <a:pt x="336" y="248"/>
                    <a:pt x="514" y="35"/>
                    <a:pt x="496" y="18"/>
                  </a:cubicBezTo>
                  <a:close/>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grpSp>
        <p:nvGrpSpPr>
          <p:cNvPr id="26" name="Group 41"/>
          <p:cNvGrpSpPr/>
          <p:nvPr/>
        </p:nvGrpSpPr>
        <p:grpSpPr>
          <a:xfrm>
            <a:off x="4802250" y="4596362"/>
            <a:ext cx="1575554" cy="1418177"/>
            <a:chOff x="4553244" y="4196345"/>
            <a:chExt cx="1493859" cy="1344716"/>
          </a:xfrm>
          <a:solidFill>
            <a:srgbClr val="4F7CFC"/>
          </a:solidFill>
        </p:grpSpPr>
        <p:sp>
          <p:nvSpPr>
            <p:cNvPr id="27" name="Freeform 61"/>
            <p:cNvSpPr/>
            <p:nvPr/>
          </p:nvSpPr>
          <p:spPr bwMode="auto">
            <a:xfrm>
              <a:off x="4553244" y="4196345"/>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28" name="Freeform 116"/>
            <p:cNvSpPr>
              <a:spLocks noChangeArrowheads="1"/>
            </p:cNvSpPr>
            <p:nvPr/>
          </p:nvSpPr>
          <p:spPr bwMode="auto">
            <a:xfrm>
              <a:off x="5239213" y="4686290"/>
              <a:ext cx="370665" cy="385342"/>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grpSp>
        <p:nvGrpSpPr>
          <p:cNvPr id="29" name="Group 44"/>
          <p:cNvGrpSpPr/>
          <p:nvPr/>
        </p:nvGrpSpPr>
        <p:grpSpPr>
          <a:xfrm>
            <a:off x="6491261" y="2229292"/>
            <a:ext cx="1570396" cy="1428492"/>
            <a:chOff x="6154677" y="1951889"/>
            <a:chExt cx="1488968" cy="1354496"/>
          </a:xfrm>
          <a:solidFill>
            <a:srgbClr val="4F7CFC"/>
          </a:solidFill>
        </p:grpSpPr>
        <p:sp>
          <p:nvSpPr>
            <p:cNvPr id="30" name="Freeform 59"/>
            <p:cNvSpPr/>
            <p:nvPr/>
          </p:nvSpPr>
          <p:spPr bwMode="auto">
            <a:xfrm>
              <a:off x="6154677" y="1951889"/>
              <a:ext cx="1488968" cy="1354496"/>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31" name="Freeform 100"/>
            <p:cNvSpPr>
              <a:spLocks noChangeArrowheads="1"/>
            </p:cNvSpPr>
            <p:nvPr/>
          </p:nvSpPr>
          <p:spPr bwMode="auto">
            <a:xfrm>
              <a:off x="6523752" y="2465272"/>
              <a:ext cx="530778" cy="342894"/>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grpSp>
        <p:nvGrpSpPr>
          <p:cNvPr id="32" name="Group 47"/>
          <p:cNvGrpSpPr/>
          <p:nvPr/>
        </p:nvGrpSpPr>
        <p:grpSpPr>
          <a:xfrm>
            <a:off x="7179761" y="3211703"/>
            <a:ext cx="1152655" cy="1807533"/>
            <a:chOff x="6807477" y="2883411"/>
            <a:chExt cx="1092888" cy="1713903"/>
          </a:xfrm>
          <a:solidFill>
            <a:srgbClr val="4F7CFC"/>
          </a:solidFill>
        </p:grpSpPr>
        <p:sp>
          <p:nvSpPr>
            <p:cNvPr id="33" name="Freeform 58"/>
            <p:cNvSpPr/>
            <p:nvPr/>
          </p:nvSpPr>
          <p:spPr bwMode="auto">
            <a:xfrm>
              <a:off x="6807477" y="2883411"/>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34" name="Freeform 141"/>
            <p:cNvSpPr>
              <a:spLocks noChangeArrowheads="1"/>
            </p:cNvSpPr>
            <p:nvPr/>
          </p:nvSpPr>
          <p:spPr bwMode="auto">
            <a:xfrm>
              <a:off x="7126463" y="3502271"/>
              <a:ext cx="517182" cy="526333"/>
            </a:xfrm>
            <a:custGeom>
              <a:avLst/>
              <a:gdLst>
                <a:gd name="T0" fmla="*/ 479 w 497"/>
                <a:gd name="T1" fmla="*/ 186 h 506"/>
                <a:gd name="T2" fmla="*/ 479 w 497"/>
                <a:gd name="T3" fmla="*/ 186 h 506"/>
                <a:gd name="T4" fmla="*/ 292 w 497"/>
                <a:gd name="T5" fmla="*/ 142 h 506"/>
                <a:gd name="T6" fmla="*/ 266 w 497"/>
                <a:gd name="T7" fmla="*/ 17 h 506"/>
                <a:gd name="T8" fmla="*/ 239 w 497"/>
                <a:gd name="T9" fmla="*/ 0 h 506"/>
                <a:gd name="T10" fmla="*/ 17 w 497"/>
                <a:gd name="T11" fmla="*/ 61 h 506"/>
                <a:gd name="T12" fmla="*/ 0 w 497"/>
                <a:gd name="T13" fmla="*/ 89 h 506"/>
                <a:gd name="T14" fmla="*/ 79 w 497"/>
                <a:gd name="T15" fmla="*/ 390 h 506"/>
                <a:gd name="T16" fmla="*/ 107 w 497"/>
                <a:gd name="T17" fmla="*/ 399 h 506"/>
                <a:gd name="T18" fmla="*/ 195 w 497"/>
                <a:gd name="T19" fmla="*/ 372 h 506"/>
                <a:gd name="T20" fmla="*/ 177 w 497"/>
                <a:gd name="T21" fmla="*/ 425 h 506"/>
                <a:gd name="T22" fmla="*/ 195 w 497"/>
                <a:gd name="T23" fmla="*/ 443 h 506"/>
                <a:gd name="T24" fmla="*/ 398 w 497"/>
                <a:gd name="T25" fmla="*/ 496 h 506"/>
                <a:gd name="T26" fmla="*/ 426 w 497"/>
                <a:gd name="T27" fmla="*/ 487 h 506"/>
                <a:gd name="T28" fmla="*/ 496 w 497"/>
                <a:gd name="T29" fmla="*/ 212 h 506"/>
                <a:gd name="T30" fmla="*/ 479 w 497"/>
                <a:gd name="T31" fmla="*/ 186 h 506"/>
                <a:gd name="T32" fmla="*/ 35 w 497"/>
                <a:gd name="T33" fmla="*/ 97 h 506"/>
                <a:gd name="T34" fmla="*/ 35 w 497"/>
                <a:gd name="T35" fmla="*/ 97 h 506"/>
                <a:gd name="T36" fmla="*/ 230 w 497"/>
                <a:gd name="T37" fmla="*/ 44 h 506"/>
                <a:gd name="T38" fmla="*/ 310 w 497"/>
                <a:gd name="T39" fmla="*/ 310 h 506"/>
                <a:gd name="T40" fmla="*/ 116 w 497"/>
                <a:gd name="T41" fmla="*/ 364 h 506"/>
                <a:gd name="T42" fmla="*/ 35 w 497"/>
                <a:gd name="T43" fmla="*/ 97 h 506"/>
                <a:gd name="T44" fmla="*/ 389 w 497"/>
                <a:gd name="T45" fmla="*/ 461 h 506"/>
                <a:gd name="T46" fmla="*/ 389 w 497"/>
                <a:gd name="T47" fmla="*/ 461 h 506"/>
                <a:gd name="T48" fmla="*/ 222 w 497"/>
                <a:gd name="T49" fmla="*/ 417 h 506"/>
                <a:gd name="T50" fmla="*/ 230 w 497"/>
                <a:gd name="T51" fmla="*/ 364 h 506"/>
                <a:gd name="T52" fmla="*/ 328 w 497"/>
                <a:gd name="T53" fmla="*/ 336 h 506"/>
                <a:gd name="T54" fmla="*/ 345 w 497"/>
                <a:gd name="T55" fmla="*/ 319 h 506"/>
                <a:gd name="T56" fmla="*/ 310 w 497"/>
                <a:gd name="T57" fmla="*/ 177 h 506"/>
                <a:gd name="T58" fmla="*/ 451 w 497"/>
                <a:gd name="T59" fmla="*/ 212 h 506"/>
                <a:gd name="T60" fmla="*/ 389 w 497"/>
                <a:gd name="T61" fmla="*/ 461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506">
                  <a:moveTo>
                    <a:pt x="479" y="186"/>
                  </a:moveTo>
                  <a:lnTo>
                    <a:pt x="479" y="186"/>
                  </a:lnTo>
                  <a:cubicBezTo>
                    <a:pt x="292" y="142"/>
                    <a:pt x="292" y="142"/>
                    <a:pt x="292" y="142"/>
                  </a:cubicBezTo>
                  <a:cubicBezTo>
                    <a:pt x="266" y="17"/>
                    <a:pt x="266" y="17"/>
                    <a:pt x="266" y="17"/>
                  </a:cubicBezTo>
                  <a:cubicBezTo>
                    <a:pt x="257" y="8"/>
                    <a:pt x="248" y="0"/>
                    <a:pt x="239" y="0"/>
                  </a:cubicBezTo>
                  <a:cubicBezTo>
                    <a:pt x="17" y="61"/>
                    <a:pt x="17" y="61"/>
                    <a:pt x="17" y="61"/>
                  </a:cubicBezTo>
                  <a:cubicBezTo>
                    <a:pt x="0" y="71"/>
                    <a:pt x="0" y="80"/>
                    <a:pt x="0" y="89"/>
                  </a:cubicBezTo>
                  <a:cubicBezTo>
                    <a:pt x="79" y="390"/>
                    <a:pt x="79" y="390"/>
                    <a:pt x="79" y="390"/>
                  </a:cubicBezTo>
                  <a:cubicBezTo>
                    <a:pt x="79" y="399"/>
                    <a:pt x="97" y="399"/>
                    <a:pt x="107" y="399"/>
                  </a:cubicBezTo>
                  <a:cubicBezTo>
                    <a:pt x="195" y="372"/>
                    <a:pt x="195" y="372"/>
                    <a:pt x="195" y="372"/>
                  </a:cubicBezTo>
                  <a:cubicBezTo>
                    <a:pt x="177" y="425"/>
                    <a:pt x="177" y="425"/>
                    <a:pt x="177" y="425"/>
                  </a:cubicBezTo>
                  <a:cubicBezTo>
                    <a:pt x="177" y="434"/>
                    <a:pt x="186" y="443"/>
                    <a:pt x="195" y="443"/>
                  </a:cubicBezTo>
                  <a:cubicBezTo>
                    <a:pt x="398" y="496"/>
                    <a:pt x="398" y="496"/>
                    <a:pt x="398" y="496"/>
                  </a:cubicBezTo>
                  <a:cubicBezTo>
                    <a:pt x="407" y="505"/>
                    <a:pt x="416" y="496"/>
                    <a:pt x="426" y="487"/>
                  </a:cubicBezTo>
                  <a:cubicBezTo>
                    <a:pt x="496" y="212"/>
                    <a:pt x="496" y="212"/>
                    <a:pt x="496" y="212"/>
                  </a:cubicBezTo>
                  <a:cubicBezTo>
                    <a:pt x="496" y="204"/>
                    <a:pt x="488" y="186"/>
                    <a:pt x="479" y="186"/>
                  </a:cubicBezTo>
                  <a:close/>
                  <a:moveTo>
                    <a:pt x="35" y="97"/>
                  </a:moveTo>
                  <a:lnTo>
                    <a:pt x="35" y="97"/>
                  </a:lnTo>
                  <a:cubicBezTo>
                    <a:pt x="230" y="44"/>
                    <a:pt x="230" y="44"/>
                    <a:pt x="230" y="44"/>
                  </a:cubicBezTo>
                  <a:cubicBezTo>
                    <a:pt x="310" y="310"/>
                    <a:pt x="310" y="310"/>
                    <a:pt x="310" y="310"/>
                  </a:cubicBezTo>
                  <a:cubicBezTo>
                    <a:pt x="116" y="364"/>
                    <a:pt x="116" y="364"/>
                    <a:pt x="116" y="364"/>
                  </a:cubicBezTo>
                  <a:lnTo>
                    <a:pt x="35" y="97"/>
                  </a:lnTo>
                  <a:close/>
                  <a:moveTo>
                    <a:pt x="389" y="461"/>
                  </a:moveTo>
                  <a:lnTo>
                    <a:pt x="389" y="461"/>
                  </a:lnTo>
                  <a:cubicBezTo>
                    <a:pt x="222" y="417"/>
                    <a:pt x="222" y="417"/>
                    <a:pt x="222" y="417"/>
                  </a:cubicBezTo>
                  <a:cubicBezTo>
                    <a:pt x="230" y="364"/>
                    <a:pt x="230" y="364"/>
                    <a:pt x="230" y="364"/>
                  </a:cubicBezTo>
                  <a:cubicBezTo>
                    <a:pt x="328" y="336"/>
                    <a:pt x="328" y="336"/>
                    <a:pt x="328" y="336"/>
                  </a:cubicBezTo>
                  <a:cubicBezTo>
                    <a:pt x="336" y="336"/>
                    <a:pt x="345" y="327"/>
                    <a:pt x="345" y="319"/>
                  </a:cubicBezTo>
                  <a:cubicBezTo>
                    <a:pt x="310" y="177"/>
                    <a:pt x="310" y="177"/>
                    <a:pt x="310" y="177"/>
                  </a:cubicBezTo>
                  <a:cubicBezTo>
                    <a:pt x="451" y="212"/>
                    <a:pt x="451" y="212"/>
                    <a:pt x="451" y="212"/>
                  </a:cubicBezTo>
                  <a:lnTo>
                    <a:pt x="389" y="461"/>
                  </a:lnTo>
                  <a:close/>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grpSp>
        <p:nvGrpSpPr>
          <p:cNvPr id="35" name="Group 50"/>
          <p:cNvGrpSpPr/>
          <p:nvPr/>
        </p:nvGrpSpPr>
        <p:grpSpPr>
          <a:xfrm>
            <a:off x="6480949" y="4614408"/>
            <a:ext cx="1557502" cy="1428492"/>
            <a:chOff x="6144898" y="4213457"/>
            <a:chExt cx="1476743" cy="1354496"/>
          </a:xfrm>
          <a:solidFill>
            <a:srgbClr val="FFC000"/>
          </a:solidFill>
        </p:grpSpPr>
        <p:sp>
          <p:nvSpPr>
            <p:cNvPr id="36" name="Freeform 60"/>
            <p:cNvSpPr/>
            <p:nvPr/>
          </p:nvSpPr>
          <p:spPr bwMode="auto">
            <a:xfrm>
              <a:off x="6144898" y="4213457"/>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37" name="Freeform 123"/>
            <p:cNvSpPr>
              <a:spLocks noChangeArrowheads="1"/>
            </p:cNvSpPr>
            <p:nvPr/>
          </p:nvSpPr>
          <p:spPr bwMode="auto">
            <a:xfrm>
              <a:off x="6531183" y="4687484"/>
              <a:ext cx="401270" cy="409061"/>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grpSp>
        <p:nvGrpSpPr>
          <p:cNvPr id="38" name="Group 53"/>
          <p:cNvGrpSpPr/>
          <p:nvPr/>
        </p:nvGrpSpPr>
        <p:grpSpPr>
          <a:xfrm>
            <a:off x="5717667" y="3417983"/>
            <a:ext cx="1415678" cy="1413021"/>
            <a:chOff x="5421196" y="3079005"/>
            <a:chExt cx="1342272" cy="1339827"/>
          </a:xfrm>
          <a:solidFill>
            <a:srgbClr val="FFC000"/>
          </a:solidFill>
        </p:grpSpPr>
        <p:sp>
          <p:nvSpPr>
            <p:cNvPr id="39" name="Oval 63"/>
            <p:cNvSpPr>
              <a:spLocks noChangeArrowheads="1"/>
            </p:cNvSpPr>
            <p:nvPr/>
          </p:nvSpPr>
          <p:spPr bwMode="auto">
            <a:xfrm>
              <a:off x="5421196" y="3079005"/>
              <a:ext cx="1342272" cy="1339827"/>
            </a:xfrm>
            <a:prstGeom prst="ellipse">
              <a:avLst/>
            </a:prstGeom>
            <a:grpFill/>
            <a:ln w="9525">
              <a:solidFill>
                <a:srgbClr val="FFFFFE"/>
              </a:solidFill>
              <a:round/>
            </a:ln>
          </p:spPr>
          <p:txBody>
            <a:bodyPr vert="horz" wrap="square" lIns="121920" tIns="60960" rIns="121920" bIns="6096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40" name="Freeform 65"/>
            <p:cNvSpPr>
              <a:spLocks noChangeArrowheads="1"/>
            </p:cNvSpPr>
            <p:nvPr/>
          </p:nvSpPr>
          <p:spPr bwMode="auto">
            <a:xfrm>
              <a:off x="5860487" y="3528208"/>
              <a:ext cx="463689" cy="463689"/>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grpFill/>
            <a:ln w="9525">
              <a:solidFill>
                <a:srgbClr val="FFFFFE"/>
              </a:solidFill>
              <a:bevel/>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sz="900">
                <a:latin typeface="微软雅黑" panose="020B0503020204020204" charset="-122"/>
                <a:ea typeface="微软雅黑" panose="020B0503020204020204" charset="-122"/>
                <a:cs typeface="+mn-ea"/>
                <a:sym typeface="微软雅黑" panose="020B0503020204020204" charset="-122"/>
              </a:endParaRPr>
            </a:p>
          </p:txBody>
        </p:sp>
      </p:grpSp>
      <p:sp>
        <p:nvSpPr>
          <p:cNvPr id="41" name="原创设计师QQ：598969553           _26"/>
          <p:cNvSpPr/>
          <p:nvPr/>
        </p:nvSpPr>
        <p:spPr>
          <a:xfrm>
            <a:off x="964375" y="3722523"/>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42" name="原创设计师QQ：598969553           _26"/>
          <p:cNvSpPr/>
          <p:nvPr/>
        </p:nvSpPr>
        <p:spPr>
          <a:xfrm>
            <a:off x="964375" y="1827323"/>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43" name="原创设计师QQ：598969553           _26"/>
          <p:cNvSpPr/>
          <p:nvPr/>
        </p:nvSpPr>
        <p:spPr>
          <a:xfrm>
            <a:off x="964375" y="5593373"/>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44" name="原创设计师QQ：598969553           _26"/>
          <p:cNvSpPr/>
          <p:nvPr/>
        </p:nvSpPr>
        <p:spPr>
          <a:xfrm>
            <a:off x="9058200" y="3722523"/>
            <a:ext cx="2695941" cy="1057637"/>
          </a:xfrm>
          <a:prstGeom prst="rect">
            <a:avLst/>
          </a:prstGeom>
        </p:spPr>
        <p:txBody>
          <a:bodyPr wrap="square" lIns="96433" tIns="48216" rIns="96433" bIns="48216">
            <a:spAutoFit/>
          </a:bodyPr>
          <a:lstStyle/>
          <a:p>
            <a:pP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45" name="原创设计师QQ：598969553           _26"/>
          <p:cNvSpPr/>
          <p:nvPr/>
        </p:nvSpPr>
        <p:spPr>
          <a:xfrm>
            <a:off x="9058200" y="1827323"/>
            <a:ext cx="2695941" cy="1057637"/>
          </a:xfrm>
          <a:prstGeom prst="rect">
            <a:avLst/>
          </a:prstGeom>
        </p:spPr>
        <p:txBody>
          <a:bodyPr wrap="square" lIns="96433" tIns="48216" rIns="96433" bIns="48216">
            <a:spAutoFit/>
          </a:bodyPr>
          <a:lstStyle/>
          <a:p>
            <a:pP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46" name="原创设计师QQ：598969553           _26"/>
          <p:cNvSpPr/>
          <p:nvPr/>
        </p:nvSpPr>
        <p:spPr>
          <a:xfrm>
            <a:off x="9058200" y="5593373"/>
            <a:ext cx="2695941" cy="1057637"/>
          </a:xfrm>
          <a:prstGeom prst="rect">
            <a:avLst/>
          </a:prstGeom>
        </p:spPr>
        <p:txBody>
          <a:bodyPr wrap="square" lIns="96433" tIns="48216" rIns="96433" bIns="48216">
            <a:spAutoFit/>
          </a:bodyPr>
          <a:lstStyle/>
          <a:p>
            <a:pP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pic>
        <p:nvPicPr>
          <p:cNvPr id="47" name="图片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48"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49" name="直接箭头连接符 48"/>
          <p:cNvCxnSpPr>
            <a:stCxn id="48"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ppt_x"/>
                                          </p:val>
                                        </p:tav>
                                        <p:tav tm="100000">
                                          <p:val>
                                            <p:strVal val="#ppt_x"/>
                                          </p:val>
                                        </p:tav>
                                      </p:tavLst>
                                    </p:anim>
                                    <p:anim calcmode="lin" valueType="num">
                                      <p:cBhvr additive="base">
                                        <p:cTn id="60" dur="500" fill="hold"/>
                                        <p:tgtEl>
                                          <p:spTgt spid="4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ppt_x"/>
                                          </p:val>
                                        </p:tav>
                                        <p:tav tm="100000">
                                          <p:val>
                                            <p:strVal val="#ppt_x"/>
                                          </p:val>
                                        </p:tav>
                                      </p:tavLst>
                                    </p:anim>
                                    <p:anim calcmode="lin" valueType="num">
                                      <p:cBhvr additive="base">
                                        <p:cTn id="64" dur="500" fill="hold"/>
                                        <p:tgtEl>
                                          <p:spTgt spid="42"/>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ppt_x"/>
                                          </p:val>
                                        </p:tav>
                                        <p:tav tm="100000">
                                          <p:val>
                                            <p:strVal val="#ppt_x"/>
                                          </p:val>
                                        </p:tav>
                                      </p:tavLst>
                                    </p:anim>
                                    <p:anim calcmode="lin" valueType="num">
                                      <p:cBhvr additive="base">
                                        <p:cTn id="68" dur="500" fill="hold"/>
                                        <p:tgtEl>
                                          <p:spTgt spid="4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500" fill="hold"/>
                                        <p:tgtEl>
                                          <p:spTgt spid="44"/>
                                        </p:tgtEl>
                                        <p:attrNameLst>
                                          <p:attrName>ppt_x</p:attrName>
                                        </p:attrNameLst>
                                      </p:cBhvr>
                                      <p:tavLst>
                                        <p:tav tm="0">
                                          <p:val>
                                            <p:strVal val="#ppt_x"/>
                                          </p:val>
                                        </p:tav>
                                        <p:tav tm="100000">
                                          <p:val>
                                            <p:strVal val="#ppt_x"/>
                                          </p:val>
                                        </p:tav>
                                      </p:tavLst>
                                    </p:anim>
                                    <p:anim calcmode="lin" valueType="num">
                                      <p:cBhvr additive="base">
                                        <p:cTn id="72" dur="500" fill="hold"/>
                                        <p:tgtEl>
                                          <p:spTgt spid="4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5"/>
                                        </p:tgtEl>
                                        <p:attrNameLst>
                                          <p:attrName>style.visibility</p:attrName>
                                        </p:attrNameLst>
                                      </p:cBhvr>
                                      <p:to>
                                        <p:strVal val="visible"/>
                                      </p:to>
                                    </p:set>
                                    <p:anim calcmode="lin" valueType="num">
                                      <p:cBhvr additive="base">
                                        <p:cTn id="75" dur="500" fill="hold"/>
                                        <p:tgtEl>
                                          <p:spTgt spid="45"/>
                                        </p:tgtEl>
                                        <p:attrNameLst>
                                          <p:attrName>ppt_x</p:attrName>
                                        </p:attrNameLst>
                                      </p:cBhvr>
                                      <p:tavLst>
                                        <p:tav tm="0">
                                          <p:val>
                                            <p:strVal val="#ppt_x"/>
                                          </p:val>
                                        </p:tav>
                                        <p:tav tm="100000">
                                          <p:val>
                                            <p:strVal val="#ppt_x"/>
                                          </p:val>
                                        </p:tav>
                                      </p:tavLst>
                                    </p:anim>
                                    <p:anim calcmode="lin" valueType="num">
                                      <p:cBhvr additive="base">
                                        <p:cTn id="76" dur="500" fill="hold"/>
                                        <p:tgtEl>
                                          <p:spTgt spid="4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ppt_x"/>
                                          </p:val>
                                        </p:tav>
                                        <p:tav tm="100000">
                                          <p:val>
                                            <p:strVal val="#ppt_x"/>
                                          </p:val>
                                        </p:tav>
                                      </p:tavLst>
                                    </p:anim>
                                    <p:anim calcmode="lin" valueType="num">
                                      <p:cBhvr additive="base">
                                        <p:cTn id="8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2" name="Group 1"/>
          <p:cNvGrpSpPr/>
          <p:nvPr/>
        </p:nvGrpSpPr>
        <p:grpSpPr>
          <a:xfrm>
            <a:off x="4393520" y="1978875"/>
            <a:ext cx="4034242" cy="4034021"/>
            <a:chOff x="4165601" y="1876283"/>
            <a:chExt cx="3825268" cy="3825269"/>
          </a:xfrm>
          <a:solidFill>
            <a:srgbClr val="FFC000"/>
          </a:solidFill>
        </p:grpSpPr>
        <p:grpSp>
          <p:nvGrpSpPr>
            <p:cNvPr id="35" name="Group 34"/>
            <p:cNvGrpSpPr/>
            <p:nvPr/>
          </p:nvGrpSpPr>
          <p:grpSpPr>
            <a:xfrm>
              <a:off x="4165601" y="1876283"/>
              <a:ext cx="3825268" cy="3825269"/>
              <a:chOff x="4165601" y="1768707"/>
              <a:chExt cx="3970866" cy="3970867"/>
            </a:xfrm>
            <a:grpFill/>
          </p:grpSpPr>
          <p:sp>
            <p:nvSpPr>
              <p:cNvPr id="3" name="Freeform 5"/>
              <p:cNvSpPr/>
              <p:nvPr/>
            </p:nvSpPr>
            <p:spPr bwMode="auto">
              <a:xfrm>
                <a:off x="4165601" y="3407007"/>
                <a:ext cx="2324100" cy="2332567"/>
              </a:xfrm>
              <a:custGeom>
                <a:avLst/>
                <a:gdLst>
                  <a:gd name="T0" fmla="*/ 0 w 285"/>
                  <a:gd name="T1" fmla="*/ 83 h 286"/>
                  <a:gd name="T2" fmla="*/ 0 w 285"/>
                  <a:gd name="T3" fmla="*/ 0 h 286"/>
                  <a:gd name="T4" fmla="*/ 285 w 285"/>
                  <a:gd name="T5" fmla="*/ 286 h 286"/>
                  <a:gd name="T6" fmla="*/ 202 w 285"/>
                  <a:gd name="T7" fmla="*/ 286 h 286"/>
                  <a:gd name="T8" fmla="*/ 0 w 285"/>
                  <a:gd name="T9" fmla="*/ 83 h 286"/>
                </a:gdLst>
                <a:ahLst/>
                <a:cxnLst>
                  <a:cxn ang="0">
                    <a:pos x="T0" y="T1"/>
                  </a:cxn>
                  <a:cxn ang="0">
                    <a:pos x="T2" y="T3"/>
                  </a:cxn>
                  <a:cxn ang="0">
                    <a:pos x="T4" y="T5"/>
                  </a:cxn>
                  <a:cxn ang="0">
                    <a:pos x="T6" y="T7"/>
                  </a:cxn>
                  <a:cxn ang="0">
                    <a:pos x="T8" y="T9"/>
                  </a:cxn>
                </a:cxnLst>
                <a:rect l="0" t="0" r="r" b="b"/>
                <a:pathLst>
                  <a:path w="285" h="286">
                    <a:moveTo>
                      <a:pt x="0" y="83"/>
                    </a:moveTo>
                    <a:cubicBezTo>
                      <a:pt x="0" y="0"/>
                      <a:pt x="0" y="0"/>
                      <a:pt x="0" y="0"/>
                    </a:cubicBezTo>
                    <a:cubicBezTo>
                      <a:pt x="157" y="0"/>
                      <a:pt x="285" y="128"/>
                      <a:pt x="285" y="286"/>
                    </a:cubicBezTo>
                    <a:cubicBezTo>
                      <a:pt x="202" y="286"/>
                      <a:pt x="202" y="286"/>
                      <a:pt x="202" y="286"/>
                    </a:cubicBezTo>
                    <a:cubicBezTo>
                      <a:pt x="202" y="174"/>
                      <a:pt x="111" y="83"/>
                      <a:pt x="0" y="83"/>
                    </a:cubicBezTo>
                    <a:close/>
                  </a:path>
                </a:pathLst>
              </a:custGeom>
              <a:solidFill>
                <a:srgbClr val="4F7CFC"/>
              </a:solidFill>
              <a:ln>
                <a:solidFill>
                  <a:srgbClr val="FFFFFE"/>
                </a:solidFill>
              </a:ln>
            </p:spPr>
            <p:txBody>
              <a:bodyPr vert="horz" wrap="square" lIns="121912" tIns="60956" rIns="121912" bIns="60956"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4" name="Freeform 6"/>
              <p:cNvSpPr/>
              <p:nvPr/>
            </p:nvSpPr>
            <p:spPr bwMode="auto">
              <a:xfrm>
                <a:off x="4165601" y="1768707"/>
                <a:ext cx="2324100" cy="2324100"/>
              </a:xfrm>
              <a:custGeom>
                <a:avLst/>
                <a:gdLst>
                  <a:gd name="T0" fmla="*/ 0 w 285"/>
                  <a:gd name="T1" fmla="*/ 202 h 285"/>
                  <a:gd name="T2" fmla="*/ 0 w 285"/>
                  <a:gd name="T3" fmla="*/ 285 h 285"/>
                  <a:gd name="T4" fmla="*/ 285 w 285"/>
                  <a:gd name="T5" fmla="*/ 0 h 285"/>
                  <a:gd name="T6" fmla="*/ 202 w 285"/>
                  <a:gd name="T7" fmla="*/ 0 h 285"/>
                  <a:gd name="T8" fmla="*/ 0 w 285"/>
                  <a:gd name="T9" fmla="*/ 202 h 285"/>
                </a:gdLst>
                <a:ahLst/>
                <a:cxnLst>
                  <a:cxn ang="0">
                    <a:pos x="T0" y="T1"/>
                  </a:cxn>
                  <a:cxn ang="0">
                    <a:pos x="T2" y="T3"/>
                  </a:cxn>
                  <a:cxn ang="0">
                    <a:pos x="T4" y="T5"/>
                  </a:cxn>
                  <a:cxn ang="0">
                    <a:pos x="T6" y="T7"/>
                  </a:cxn>
                  <a:cxn ang="0">
                    <a:pos x="T8" y="T9"/>
                  </a:cxn>
                </a:cxnLst>
                <a:rect l="0" t="0" r="r" b="b"/>
                <a:pathLst>
                  <a:path w="285" h="285">
                    <a:moveTo>
                      <a:pt x="0" y="202"/>
                    </a:moveTo>
                    <a:cubicBezTo>
                      <a:pt x="0" y="285"/>
                      <a:pt x="0" y="285"/>
                      <a:pt x="0" y="285"/>
                    </a:cubicBezTo>
                    <a:cubicBezTo>
                      <a:pt x="157" y="285"/>
                      <a:pt x="285" y="157"/>
                      <a:pt x="285" y="0"/>
                    </a:cubicBezTo>
                    <a:cubicBezTo>
                      <a:pt x="202" y="0"/>
                      <a:pt x="202" y="0"/>
                      <a:pt x="202" y="0"/>
                    </a:cubicBezTo>
                    <a:cubicBezTo>
                      <a:pt x="202" y="111"/>
                      <a:pt x="111" y="202"/>
                      <a:pt x="0" y="202"/>
                    </a:cubicBezTo>
                    <a:close/>
                  </a:path>
                </a:pathLst>
              </a:custGeom>
              <a:grpFill/>
              <a:ln>
                <a:solidFill>
                  <a:srgbClr val="FFFFFE"/>
                </a:solidFill>
              </a:ln>
            </p:spPr>
            <p:txBody>
              <a:bodyPr vert="horz" wrap="square" lIns="121912" tIns="60956" rIns="121912" bIns="60956"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5" name="Freeform 7"/>
              <p:cNvSpPr/>
              <p:nvPr/>
            </p:nvSpPr>
            <p:spPr bwMode="auto">
              <a:xfrm>
                <a:off x="5812367" y="3407007"/>
                <a:ext cx="2324100" cy="2332567"/>
              </a:xfrm>
              <a:custGeom>
                <a:avLst/>
                <a:gdLst>
                  <a:gd name="T0" fmla="*/ 285 w 285"/>
                  <a:gd name="T1" fmla="*/ 83 h 286"/>
                  <a:gd name="T2" fmla="*/ 285 w 285"/>
                  <a:gd name="T3" fmla="*/ 0 h 286"/>
                  <a:gd name="T4" fmla="*/ 0 w 285"/>
                  <a:gd name="T5" fmla="*/ 286 h 286"/>
                  <a:gd name="T6" fmla="*/ 83 w 285"/>
                  <a:gd name="T7" fmla="*/ 286 h 286"/>
                  <a:gd name="T8" fmla="*/ 285 w 285"/>
                  <a:gd name="T9" fmla="*/ 83 h 286"/>
                </a:gdLst>
                <a:ahLst/>
                <a:cxnLst>
                  <a:cxn ang="0">
                    <a:pos x="T0" y="T1"/>
                  </a:cxn>
                  <a:cxn ang="0">
                    <a:pos x="T2" y="T3"/>
                  </a:cxn>
                  <a:cxn ang="0">
                    <a:pos x="T4" y="T5"/>
                  </a:cxn>
                  <a:cxn ang="0">
                    <a:pos x="T6" y="T7"/>
                  </a:cxn>
                  <a:cxn ang="0">
                    <a:pos x="T8" y="T9"/>
                  </a:cxn>
                </a:cxnLst>
                <a:rect l="0" t="0" r="r" b="b"/>
                <a:pathLst>
                  <a:path w="285" h="286">
                    <a:moveTo>
                      <a:pt x="285" y="83"/>
                    </a:moveTo>
                    <a:cubicBezTo>
                      <a:pt x="285" y="0"/>
                      <a:pt x="285" y="0"/>
                      <a:pt x="285" y="0"/>
                    </a:cubicBezTo>
                    <a:cubicBezTo>
                      <a:pt x="128" y="0"/>
                      <a:pt x="0" y="128"/>
                      <a:pt x="0" y="286"/>
                    </a:cubicBezTo>
                    <a:cubicBezTo>
                      <a:pt x="83" y="286"/>
                      <a:pt x="83" y="286"/>
                      <a:pt x="83" y="286"/>
                    </a:cubicBezTo>
                    <a:cubicBezTo>
                      <a:pt x="83" y="174"/>
                      <a:pt x="174" y="83"/>
                      <a:pt x="285" y="83"/>
                    </a:cubicBezTo>
                    <a:close/>
                  </a:path>
                </a:pathLst>
              </a:custGeom>
              <a:grpFill/>
              <a:ln>
                <a:solidFill>
                  <a:srgbClr val="FFFFFE"/>
                </a:solidFill>
              </a:ln>
            </p:spPr>
            <p:txBody>
              <a:bodyPr vert="horz" wrap="square" lIns="121912" tIns="60956" rIns="121912" bIns="60956"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6" name="Freeform 8"/>
              <p:cNvSpPr/>
              <p:nvPr/>
            </p:nvSpPr>
            <p:spPr bwMode="auto">
              <a:xfrm>
                <a:off x="5812367" y="1768707"/>
                <a:ext cx="2324100" cy="2324100"/>
              </a:xfrm>
              <a:custGeom>
                <a:avLst/>
                <a:gdLst>
                  <a:gd name="T0" fmla="*/ 285 w 285"/>
                  <a:gd name="T1" fmla="*/ 202 h 285"/>
                  <a:gd name="T2" fmla="*/ 285 w 285"/>
                  <a:gd name="T3" fmla="*/ 285 h 285"/>
                  <a:gd name="T4" fmla="*/ 0 w 285"/>
                  <a:gd name="T5" fmla="*/ 0 h 285"/>
                  <a:gd name="T6" fmla="*/ 83 w 285"/>
                  <a:gd name="T7" fmla="*/ 0 h 285"/>
                  <a:gd name="T8" fmla="*/ 285 w 285"/>
                  <a:gd name="T9" fmla="*/ 202 h 285"/>
                </a:gdLst>
                <a:ahLst/>
                <a:cxnLst>
                  <a:cxn ang="0">
                    <a:pos x="T0" y="T1"/>
                  </a:cxn>
                  <a:cxn ang="0">
                    <a:pos x="T2" y="T3"/>
                  </a:cxn>
                  <a:cxn ang="0">
                    <a:pos x="T4" y="T5"/>
                  </a:cxn>
                  <a:cxn ang="0">
                    <a:pos x="T6" y="T7"/>
                  </a:cxn>
                  <a:cxn ang="0">
                    <a:pos x="T8" y="T9"/>
                  </a:cxn>
                </a:cxnLst>
                <a:rect l="0" t="0" r="r" b="b"/>
                <a:pathLst>
                  <a:path w="285" h="285">
                    <a:moveTo>
                      <a:pt x="285" y="202"/>
                    </a:moveTo>
                    <a:cubicBezTo>
                      <a:pt x="285" y="285"/>
                      <a:pt x="285" y="285"/>
                      <a:pt x="285" y="285"/>
                    </a:cubicBezTo>
                    <a:cubicBezTo>
                      <a:pt x="128" y="285"/>
                      <a:pt x="0" y="157"/>
                      <a:pt x="0" y="0"/>
                    </a:cubicBezTo>
                    <a:cubicBezTo>
                      <a:pt x="83" y="0"/>
                      <a:pt x="83" y="0"/>
                      <a:pt x="83" y="0"/>
                    </a:cubicBezTo>
                    <a:cubicBezTo>
                      <a:pt x="83" y="111"/>
                      <a:pt x="174" y="202"/>
                      <a:pt x="285" y="202"/>
                    </a:cubicBezTo>
                    <a:close/>
                  </a:path>
                </a:pathLst>
              </a:custGeom>
              <a:solidFill>
                <a:srgbClr val="4F7CFC"/>
              </a:solidFill>
              <a:ln>
                <a:solidFill>
                  <a:srgbClr val="FFFFFE"/>
                </a:solidFill>
              </a:ln>
            </p:spPr>
            <p:txBody>
              <a:bodyPr vert="horz" wrap="square" lIns="121912" tIns="60956" rIns="121912" bIns="60956"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grpSp>
        <p:sp>
          <p:nvSpPr>
            <p:cNvPr id="24" name="Freeform 61"/>
            <p:cNvSpPr>
              <a:spLocks noEditPoints="1"/>
            </p:cNvSpPr>
            <p:nvPr/>
          </p:nvSpPr>
          <p:spPr bwMode="auto">
            <a:xfrm>
              <a:off x="5209916" y="3015778"/>
              <a:ext cx="542070" cy="425449"/>
            </a:xfrm>
            <a:custGeom>
              <a:avLst/>
              <a:gdLst>
                <a:gd name="T0" fmla="*/ 50 w 106"/>
                <a:gd name="T1" fmla="*/ 11 h 83"/>
                <a:gd name="T2" fmla="*/ 51 w 106"/>
                <a:gd name="T3" fmla="*/ 11 h 83"/>
                <a:gd name="T4" fmla="*/ 51 w 106"/>
                <a:gd name="T5" fmla="*/ 43 h 83"/>
                <a:gd name="T6" fmla="*/ 19 w 106"/>
                <a:gd name="T7" fmla="*/ 27 h 83"/>
                <a:gd name="T8" fmla="*/ 19 w 106"/>
                <a:gd name="T9" fmla="*/ 26 h 83"/>
                <a:gd name="T10" fmla="*/ 55 w 106"/>
                <a:gd name="T11" fmla="*/ 42 h 83"/>
                <a:gd name="T12" fmla="*/ 56 w 106"/>
                <a:gd name="T13" fmla="*/ 43 h 83"/>
                <a:gd name="T14" fmla="*/ 87 w 106"/>
                <a:gd name="T15" fmla="*/ 27 h 83"/>
                <a:gd name="T16" fmla="*/ 56 w 106"/>
                <a:gd name="T17" fmla="*/ 11 h 83"/>
                <a:gd name="T18" fmla="*/ 55 w 106"/>
                <a:gd name="T19" fmla="*/ 11 h 83"/>
                <a:gd name="T20" fmla="*/ 15 w 106"/>
                <a:gd name="T21" fmla="*/ 29 h 83"/>
                <a:gd name="T22" fmla="*/ 1 w 106"/>
                <a:gd name="T23" fmla="*/ 35 h 83"/>
                <a:gd name="T24" fmla="*/ 1 w 106"/>
                <a:gd name="T25" fmla="*/ 37 h 83"/>
                <a:gd name="T26" fmla="*/ 34 w 106"/>
                <a:gd name="T27" fmla="*/ 53 h 83"/>
                <a:gd name="T28" fmla="*/ 48 w 106"/>
                <a:gd name="T29" fmla="*/ 46 h 83"/>
                <a:gd name="T30" fmla="*/ 105 w 106"/>
                <a:gd name="T31" fmla="*/ 16 h 83"/>
                <a:gd name="T32" fmla="*/ 105 w 106"/>
                <a:gd name="T33" fmla="*/ 18 h 83"/>
                <a:gd name="T34" fmla="*/ 91 w 106"/>
                <a:gd name="T35" fmla="*/ 25 h 83"/>
                <a:gd name="T36" fmla="*/ 58 w 106"/>
                <a:gd name="T37" fmla="*/ 8 h 83"/>
                <a:gd name="T38" fmla="*/ 72 w 106"/>
                <a:gd name="T39" fmla="*/ 0 h 83"/>
                <a:gd name="T40" fmla="*/ 105 w 106"/>
                <a:gd name="T41" fmla="*/ 16 h 83"/>
                <a:gd name="T42" fmla="*/ 106 w 106"/>
                <a:gd name="T43" fmla="*/ 36 h 83"/>
                <a:gd name="T44" fmla="*/ 72 w 106"/>
                <a:gd name="T45" fmla="*/ 53 h 83"/>
                <a:gd name="T46" fmla="*/ 58 w 106"/>
                <a:gd name="T47" fmla="*/ 47 h 83"/>
                <a:gd name="T48" fmla="*/ 58 w 106"/>
                <a:gd name="T49" fmla="*/ 45 h 83"/>
                <a:gd name="T50" fmla="*/ 92 w 106"/>
                <a:gd name="T51" fmla="*/ 29 h 83"/>
                <a:gd name="T52" fmla="*/ 48 w 106"/>
                <a:gd name="T53" fmla="*/ 7 h 83"/>
                <a:gd name="T54" fmla="*/ 33 w 106"/>
                <a:gd name="T55" fmla="*/ 0 h 83"/>
                <a:gd name="T56" fmla="*/ 0 w 106"/>
                <a:gd name="T57" fmla="*/ 17 h 83"/>
                <a:gd name="T58" fmla="*/ 14 w 106"/>
                <a:gd name="T59" fmla="*/ 25 h 83"/>
                <a:gd name="T60" fmla="*/ 48 w 106"/>
                <a:gd name="T61" fmla="*/ 9 h 83"/>
                <a:gd name="T62" fmla="*/ 48 w 106"/>
                <a:gd name="T63" fmla="*/ 7 h 83"/>
                <a:gd name="T64" fmla="*/ 55 w 106"/>
                <a:gd name="T65" fmla="*/ 82 h 83"/>
                <a:gd name="T66" fmla="*/ 56 w 106"/>
                <a:gd name="T67" fmla="*/ 83 h 83"/>
                <a:gd name="T68" fmla="*/ 90 w 106"/>
                <a:gd name="T69" fmla="*/ 65 h 83"/>
                <a:gd name="T70" fmla="*/ 89 w 106"/>
                <a:gd name="T71" fmla="*/ 49 h 83"/>
                <a:gd name="T72" fmla="*/ 73 w 106"/>
                <a:gd name="T73" fmla="*/ 57 h 83"/>
                <a:gd name="T74" fmla="*/ 72 w 106"/>
                <a:gd name="T75" fmla="*/ 57 h 83"/>
                <a:gd name="T76" fmla="*/ 56 w 106"/>
                <a:gd name="T77" fmla="*/ 49 h 83"/>
                <a:gd name="T78" fmla="*/ 55 w 106"/>
                <a:gd name="T79" fmla="*/ 50 h 83"/>
                <a:gd name="T80" fmla="*/ 17 w 106"/>
                <a:gd name="T81" fmla="*/ 49 h 83"/>
                <a:gd name="T82" fmla="*/ 33 w 106"/>
                <a:gd name="T83" fmla="*/ 57 h 83"/>
                <a:gd name="T84" fmla="*/ 50 w 106"/>
                <a:gd name="T85" fmla="*/ 49 h 83"/>
                <a:gd name="T86" fmla="*/ 51 w 106"/>
                <a:gd name="T87" fmla="*/ 50 h 83"/>
                <a:gd name="T88" fmla="*/ 51 w 106"/>
                <a:gd name="T89" fmla="*/ 83 h 83"/>
                <a:gd name="T90" fmla="*/ 17 w 106"/>
                <a:gd name="T91" fmla="*/ 66 h 83"/>
                <a:gd name="T92" fmla="*/ 16 w 106"/>
                <a:gd name="T93" fmla="*/ 5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6" h="83">
                  <a:moveTo>
                    <a:pt x="19" y="26"/>
                  </a:moveTo>
                  <a:cubicBezTo>
                    <a:pt x="50" y="11"/>
                    <a:pt x="50" y="11"/>
                    <a:pt x="50" y="11"/>
                  </a:cubicBezTo>
                  <a:cubicBezTo>
                    <a:pt x="50" y="11"/>
                    <a:pt x="51" y="11"/>
                    <a:pt x="51" y="11"/>
                  </a:cubicBezTo>
                  <a:cubicBezTo>
                    <a:pt x="51" y="11"/>
                    <a:pt x="51" y="11"/>
                    <a:pt x="51" y="11"/>
                  </a:cubicBezTo>
                  <a:cubicBezTo>
                    <a:pt x="51" y="42"/>
                    <a:pt x="51" y="42"/>
                    <a:pt x="51" y="42"/>
                  </a:cubicBezTo>
                  <a:cubicBezTo>
                    <a:pt x="51" y="42"/>
                    <a:pt x="51" y="43"/>
                    <a:pt x="51" y="43"/>
                  </a:cubicBezTo>
                  <a:cubicBezTo>
                    <a:pt x="51" y="43"/>
                    <a:pt x="50" y="43"/>
                    <a:pt x="50" y="43"/>
                  </a:cubicBezTo>
                  <a:cubicBezTo>
                    <a:pt x="19" y="27"/>
                    <a:pt x="19" y="27"/>
                    <a:pt x="19" y="27"/>
                  </a:cubicBezTo>
                  <a:cubicBezTo>
                    <a:pt x="19" y="27"/>
                    <a:pt x="19" y="27"/>
                    <a:pt x="19" y="27"/>
                  </a:cubicBezTo>
                  <a:cubicBezTo>
                    <a:pt x="19" y="26"/>
                    <a:pt x="19" y="26"/>
                    <a:pt x="19" y="26"/>
                  </a:cubicBezTo>
                  <a:close/>
                  <a:moveTo>
                    <a:pt x="55" y="11"/>
                  </a:moveTo>
                  <a:cubicBezTo>
                    <a:pt x="55" y="42"/>
                    <a:pt x="55" y="42"/>
                    <a:pt x="55" y="42"/>
                  </a:cubicBezTo>
                  <a:cubicBezTo>
                    <a:pt x="55" y="42"/>
                    <a:pt x="55" y="43"/>
                    <a:pt x="55" y="43"/>
                  </a:cubicBezTo>
                  <a:cubicBezTo>
                    <a:pt x="55" y="43"/>
                    <a:pt x="56" y="43"/>
                    <a:pt x="56" y="43"/>
                  </a:cubicBezTo>
                  <a:cubicBezTo>
                    <a:pt x="87" y="27"/>
                    <a:pt x="87" y="27"/>
                    <a:pt x="87" y="27"/>
                  </a:cubicBezTo>
                  <a:cubicBezTo>
                    <a:pt x="87" y="27"/>
                    <a:pt x="87" y="27"/>
                    <a:pt x="87" y="27"/>
                  </a:cubicBezTo>
                  <a:cubicBezTo>
                    <a:pt x="87" y="26"/>
                    <a:pt x="87" y="26"/>
                    <a:pt x="87" y="26"/>
                  </a:cubicBezTo>
                  <a:cubicBezTo>
                    <a:pt x="56" y="11"/>
                    <a:pt x="56" y="11"/>
                    <a:pt x="56" y="11"/>
                  </a:cubicBezTo>
                  <a:cubicBezTo>
                    <a:pt x="56" y="11"/>
                    <a:pt x="55" y="11"/>
                    <a:pt x="55" y="11"/>
                  </a:cubicBezTo>
                  <a:cubicBezTo>
                    <a:pt x="55" y="11"/>
                    <a:pt x="55" y="11"/>
                    <a:pt x="55" y="11"/>
                  </a:cubicBezTo>
                  <a:close/>
                  <a:moveTo>
                    <a:pt x="48" y="45"/>
                  </a:moveTo>
                  <a:cubicBezTo>
                    <a:pt x="15" y="29"/>
                    <a:pt x="15" y="29"/>
                    <a:pt x="15" y="29"/>
                  </a:cubicBezTo>
                  <a:cubicBezTo>
                    <a:pt x="15" y="29"/>
                    <a:pt x="15" y="29"/>
                    <a:pt x="14" y="29"/>
                  </a:cubicBezTo>
                  <a:cubicBezTo>
                    <a:pt x="1" y="35"/>
                    <a:pt x="1" y="35"/>
                    <a:pt x="1" y="35"/>
                  </a:cubicBezTo>
                  <a:cubicBezTo>
                    <a:pt x="1" y="36"/>
                    <a:pt x="0" y="36"/>
                    <a:pt x="0" y="36"/>
                  </a:cubicBezTo>
                  <a:cubicBezTo>
                    <a:pt x="0" y="37"/>
                    <a:pt x="1" y="37"/>
                    <a:pt x="1" y="37"/>
                  </a:cubicBezTo>
                  <a:cubicBezTo>
                    <a:pt x="33" y="53"/>
                    <a:pt x="33" y="53"/>
                    <a:pt x="33" y="53"/>
                  </a:cubicBezTo>
                  <a:cubicBezTo>
                    <a:pt x="34" y="54"/>
                    <a:pt x="34" y="54"/>
                    <a:pt x="34" y="53"/>
                  </a:cubicBezTo>
                  <a:cubicBezTo>
                    <a:pt x="48" y="47"/>
                    <a:pt x="48" y="47"/>
                    <a:pt x="48" y="47"/>
                  </a:cubicBezTo>
                  <a:cubicBezTo>
                    <a:pt x="48" y="47"/>
                    <a:pt x="48" y="46"/>
                    <a:pt x="48" y="46"/>
                  </a:cubicBezTo>
                  <a:cubicBezTo>
                    <a:pt x="48" y="45"/>
                    <a:pt x="48" y="45"/>
                    <a:pt x="48" y="45"/>
                  </a:cubicBezTo>
                  <a:close/>
                  <a:moveTo>
                    <a:pt x="105" y="16"/>
                  </a:moveTo>
                  <a:cubicBezTo>
                    <a:pt x="105" y="17"/>
                    <a:pt x="106" y="17"/>
                    <a:pt x="106" y="17"/>
                  </a:cubicBezTo>
                  <a:cubicBezTo>
                    <a:pt x="106" y="18"/>
                    <a:pt x="105" y="18"/>
                    <a:pt x="105" y="18"/>
                  </a:cubicBezTo>
                  <a:cubicBezTo>
                    <a:pt x="92" y="25"/>
                    <a:pt x="92" y="25"/>
                    <a:pt x="92" y="25"/>
                  </a:cubicBezTo>
                  <a:cubicBezTo>
                    <a:pt x="91" y="25"/>
                    <a:pt x="91" y="25"/>
                    <a:pt x="91" y="25"/>
                  </a:cubicBezTo>
                  <a:cubicBezTo>
                    <a:pt x="58" y="9"/>
                    <a:pt x="58" y="9"/>
                    <a:pt x="58" y="9"/>
                  </a:cubicBezTo>
                  <a:cubicBezTo>
                    <a:pt x="58" y="8"/>
                    <a:pt x="58" y="8"/>
                    <a:pt x="58" y="8"/>
                  </a:cubicBezTo>
                  <a:cubicBezTo>
                    <a:pt x="58" y="7"/>
                    <a:pt x="58" y="7"/>
                    <a:pt x="58" y="7"/>
                  </a:cubicBezTo>
                  <a:cubicBezTo>
                    <a:pt x="72" y="0"/>
                    <a:pt x="72" y="0"/>
                    <a:pt x="72" y="0"/>
                  </a:cubicBezTo>
                  <a:cubicBezTo>
                    <a:pt x="72" y="0"/>
                    <a:pt x="72" y="0"/>
                    <a:pt x="72" y="0"/>
                  </a:cubicBezTo>
                  <a:cubicBezTo>
                    <a:pt x="105" y="16"/>
                    <a:pt x="105" y="16"/>
                    <a:pt x="105" y="16"/>
                  </a:cubicBezTo>
                  <a:close/>
                  <a:moveTo>
                    <a:pt x="105" y="35"/>
                  </a:moveTo>
                  <a:cubicBezTo>
                    <a:pt x="105" y="36"/>
                    <a:pt x="106" y="36"/>
                    <a:pt x="106" y="36"/>
                  </a:cubicBezTo>
                  <a:cubicBezTo>
                    <a:pt x="106" y="37"/>
                    <a:pt x="105" y="37"/>
                    <a:pt x="105" y="37"/>
                  </a:cubicBezTo>
                  <a:cubicBezTo>
                    <a:pt x="72" y="53"/>
                    <a:pt x="72" y="53"/>
                    <a:pt x="72" y="53"/>
                  </a:cubicBezTo>
                  <a:cubicBezTo>
                    <a:pt x="72" y="54"/>
                    <a:pt x="72" y="54"/>
                    <a:pt x="72" y="53"/>
                  </a:cubicBezTo>
                  <a:cubicBezTo>
                    <a:pt x="58" y="47"/>
                    <a:pt x="58" y="47"/>
                    <a:pt x="58" y="47"/>
                  </a:cubicBezTo>
                  <a:cubicBezTo>
                    <a:pt x="58" y="47"/>
                    <a:pt x="58" y="46"/>
                    <a:pt x="58" y="46"/>
                  </a:cubicBezTo>
                  <a:cubicBezTo>
                    <a:pt x="58" y="45"/>
                    <a:pt x="58" y="45"/>
                    <a:pt x="58" y="45"/>
                  </a:cubicBezTo>
                  <a:cubicBezTo>
                    <a:pt x="91" y="29"/>
                    <a:pt x="91" y="29"/>
                    <a:pt x="91" y="29"/>
                  </a:cubicBezTo>
                  <a:cubicBezTo>
                    <a:pt x="91" y="29"/>
                    <a:pt x="91" y="29"/>
                    <a:pt x="92" y="29"/>
                  </a:cubicBezTo>
                  <a:cubicBezTo>
                    <a:pt x="105" y="35"/>
                    <a:pt x="105" y="35"/>
                    <a:pt x="105" y="35"/>
                  </a:cubicBezTo>
                  <a:close/>
                  <a:moveTo>
                    <a:pt x="48" y="7"/>
                  </a:moveTo>
                  <a:cubicBezTo>
                    <a:pt x="34" y="0"/>
                    <a:pt x="34" y="0"/>
                    <a:pt x="34" y="0"/>
                  </a:cubicBezTo>
                  <a:cubicBezTo>
                    <a:pt x="34" y="0"/>
                    <a:pt x="34" y="0"/>
                    <a:pt x="33" y="0"/>
                  </a:cubicBezTo>
                  <a:cubicBezTo>
                    <a:pt x="1" y="16"/>
                    <a:pt x="1" y="16"/>
                    <a:pt x="1" y="16"/>
                  </a:cubicBezTo>
                  <a:cubicBezTo>
                    <a:pt x="1" y="17"/>
                    <a:pt x="0" y="17"/>
                    <a:pt x="0" y="17"/>
                  </a:cubicBezTo>
                  <a:cubicBezTo>
                    <a:pt x="0" y="18"/>
                    <a:pt x="1" y="18"/>
                    <a:pt x="1" y="18"/>
                  </a:cubicBezTo>
                  <a:cubicBezTo>
                    <a:pt x="14" y="25"/>
                    <a:pt x="14" y="25"/>
                    <a:pt x="14" y="25"/>
                  </a:cubicBezTo>
                  <a:cubicBezTo>
                    <a:pt x="15" y="25"/>
                    <a:pt x="15" y="25"/>
                    <a:pt x="15" y="25"/>
                  </a:cubicBezTo>
                  <a:cubicBezTo>
                    <a:pt x="48" y="9"/>
                    <a:pt x="48" y="9"/>
                    <a:pt x="48" y="9"/>
                  </a:cubicBezTo>
                  <a:cubicBezTo>
                    <a:pt x="48" y="8"/>
                    <a:pt x="48" y="8"/>
                    <a:pt x="48" y="8"/>
                  </a:cubicBezTo>
                  <a:cubicBezTo>
                    <a:pt x="48" y="7"/>
                    <a:pt x="48" y="7"/>
                    <a:pt x="48" y="7"/>
                  </a:cubicBezTo>
                  <a:close/>
                  <a:moveTo>
                    <a:pt x="55" y="50"/>
                  </a:moveTo>
                  <a:cubicBezTo>
                    <a:pt x="55" y="82"/>
                    <a:pt x="55" y="82"/>
                    <a:pt x="55" y="82"/>
                  </a:cubicBezTo>
                  <a:cubicBezTo>
                    <a:pt x="55" y="82"/>
                    <a:pt x="55" y="83"/>
                    <a:pt x="55" y="83"/>
                  </a:cubicBezTo>
                  <a:cubicBezTo>
                    <a:pt x="55" y="83"/>
                    <a:pt x="56" y="83"/>
                    <a:pt x="56" y="83"/>
                  </a:cubicBezTo>
                  <a:cubicBezTo>
                    <a:pt x="89" y="66"/>
                    <a:pt x="89" y="66"/>
                    <a:pt x="89" y="66"/>
                  </a:cubicBezTo>
                  <a:cubicBezTo>
                    <a:pt x="89" y="66"/>
                    <a:pt x="90" y="66"/>
                    <a:pt x="90" y="65"/>
                  </a:cubicBezTo>
                  <a:cubicBezTo>
                    <a:pt x="90" y="50"/>
                    <a:pt x="90" y="50"/>
                    <a:pt x="90" y="50"/>
                  </a:cubicBezTo>
                  <a:cubicBezTo>
                    <a:pt x="90" y="50"/>
                    <a:pt x="89" y="49"/>
                    <a:pt x="89" y="49"/>
                  </a:cubicBezTo>
                  <a:cubicBezTo>
                    <a:pt x="89" y="49"/>
                    <a:pt x="89" y="49"/>
                    <a:pt x="88" y="49"/>
                  </a:cubicBezTo>
                  <a:cubicBezTo>
                    <a:pt x="73" y="57"/>
                    <a:pt x="73" y="57"/>
                    <a:pt x="73" y="57"/>
                  </a:cubicBezTo>
                  <a:cubicBezTo>
                    <a:pt x="72" y="57"/>
                    <a:pt x="72" y="57"/>
                    <a:pt x="72" y="57"/>
                  </a:cubicBezTo>
                  <a:cubicBezTo>
                    <a:pt x="72" y="57"/>
                    <a:pt x="72" y="57"/>
                    <a:pt x="72" y="57"/>
                  </a:cubicBezTo>
                  <a:cubicBezTo>
                    <a:pt x="71" y="57"/>
                    <a:pt x="71" y="57"/>
                    <a:pt x="71" y="57"/>
                  </a:cubicBezTo>
                  <a:cubicBezTo>
                    <a:pt x="56" y="49"/>
                    <a:pt x="56" y="49"/>
                    <a:pt x="56" y="49"/>
                  </a:cubicBezTo>
                  <a:cubicBezTo>
                    <a:pt x="56" y="49"/>
                    <a:pt x="55" y="49"/>
                    <a:pt x="55" y="49"/>
                  </a:cubicBezTo>
                  <a:cubicBezTo>
                    <a:pt x="55" y="49"/>
                    <a:pt x="55" y="50"/>
                    <a:pt x="55" y="50"/>
                  </a:cubicBezTo>
                  <a:close/>
                  <a:moveTo>
                    <a:pt x="16" y="50"/>
                  </a:moveTo>
                  <a:cubicBezTo>
                    <a:pt x="16" y="50"/>
                    <a:pt x="17" y="49"/>
                    <a:pt x="17" y="49"/>
                  </a:cubicBezTo>
                  <a:cubicBezTo>
                    <a:pt x="17" y="49"/>
                    <a:pt x="17" y="49"/>
                    <a:pt x="18" y="49"/>
                  </a:cubicBezTo>
                  <a:cubicBezTo>
                    <a:pt x="33" y="57"/>
                    <a:pt x="33" y="57"/>
                    <a:pt x="33" y="57"/>
                  </a:cubicBezTo>
                  <a:cubicBezTo>
                    <a:pt x="34" y="57"/>
                    <a:pt x="34" y="57"/>
                    <a:pt x="34" y="57"/>
                  </a:cubicBezTo>
                  <a:cubicBezTo>
                    <a:pt x="50" y="49"/>
                    <a:pt x="50" y="49"/>
                    <a:pt x="50" y="49"/>
                  </a:cubicBezTo>
                  <a:cubicBezTo>
                    <a:pt x="50" y="49"/>
                    <a:pt x="51" y="49"/>
                    <a:pt x="51" y="49"/>
                  </a:cubicBezTo>
                  <a:cubicBezTo>
                    <a:pt x="51" y="49"/>
                    <a:pt x="51" y="50"/>
                    <a:pt x="51" y="50"/>
                  </a:cubicBezTo>
                  <a:cubicBezTo>
                    <a:pt x="51" y="82"/>
                    <a:pt x="51" y="82"/>
                    <a:pt x="51" y="82"/>
                  </a:cubicBezTo>
                  <a:cubicBezTo>
                    <a:pt x="51" y="82"/>
                    <a:pt x="51" y="83"/>
                    <a:pt x="51" y="83"/>
                  </a:cubicBezTo>
                  <a:cubicBezTo>
                    <a:pt x="51" y="83"/>
                    <a:pt x="50" y="83"/>
                    <a:pt x="50" y="83"/>
                  </a:cubicBezTo>
                  <a:cubicBezTo>
                    <a:pt x="17" y="66"/>
                    <a:pt x="17" y="66"/>
                    <a:pt x="17" y="66"/>
                  </a:cubicBezTo>
                  <a:cubicBezTo>
                    <a:pt x="17" y="66"/>
                    <a:pt x="16" y="66"/>
                    <a:pt x="16" y="65"/>
                  </a:cubicBezTo>
                  <a:lnTo>
                    <a:pt x="16" y="50"/>
                  </a:lnTo>
                  <a:close/>
                </a:path>
              </a:pathLst>
            </a:custGeom>
            <a:solidFill>
              <a:srgbClr val="FFFFFE"/>
            </a:solidFill>
            <a:ln>
              <a:solidFill>
                <a:srgbClr val="FFFFFE"/>
              </a:solidFill>
            </a:ln>
          </p:spPr>
          <p:txBody>
            <a:bodyPr vert="horz" wrap="square" lIns="91433" tIns="45716" rIns="91433" bIns="45716" numCol="1" anchor="t" anchorCtr="0" compatLnSpc="1"/>
            <a:lstStyle/>
            <a:p>
              <a:endParaRPr lang="en-US">
                <a:latin typeface="微软雅黑" panose="020B0503020204020204" charset="-122"/>
                <a:ea typeface="微软雅黑" panose="020B0503020204020204" charset="-122"/>
                <a:cs typeface="+mn-ea"/>
                <a:sym typeface="微软雅黑" panose="020B0503020204020204" charset="-122"/>
              </a:endParaRPr>
            </a:p>
          </p:txBody>
        </p:sp>
        <p:sp>
          <p:nvSpPr>
            <p:cNvPr id="25" name="Shape 2671"/>
            <p:cNvSpPr/>
            <p:nvPr/>
          </p:nvSpPr>
          <p:spPr>
            <a:xfrm>
              <a:off x="6474166" y="2960022"/>
              <a:ext cx="381124" cy="536959"/>
            </a:xfrm>
            <a:custGeom>
              <a:avLst/>
              <a:gdLst/>
              <a:ahLst/>
              <a:cxnLst>
                <a:cxn ang="0">
                  <a:pos x="wd2" y="hd2"/>
                </a:cxn>
                <a:cxn ang="5400000">
                  <a:pos x="wd2" y="hd2"/>
                </a:cxn>
                <a:cxn ang="10800000">
                  <a:pos x="wd2" y="hd2"/>
                </a:cxn>
                <a:cxn ang="16200000">
                  <a:pos x="wd2" y="hd2"/>
                </a:cxn>
              </a:cxnLst>
              <a:rect l="0" t="0" r="r" b="b"/>
              <a:pathLst>
                <a:path w="21543" h="21574" extrusionOk="0">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rgbClr val="FFFFFE"/>
            </a:solidFill>
            <a:ln w="12700" cap="flat">
              <a:solidFill>
                <a:srgbClr val="FFFFFE"/>
              </a:solidFill>
              <a:miter lim="400000"/>
            </a:ln>
            <a:effectLst/>
          </p:spPr>
          <p:txBody>
            <a:bodyPr wrap="square" lIns="38096" tIns="38096" rIns="38096" bIns="38096" numCol="1" anchor="ctr">
              <a:noAutofit/>
            </a:bodyPr>
            <a:lstStyle/>
            <a:p>
              <a:pPr lvl="0">
                <a:defRPr sz="3200">
                  <a:solidFill>
                    <a:srgbClr val="FFFFFF"/>
                  </a:solidFill>
                  <a:latin typeface="Helvetica Light"/>
                  <a:ea typeface="Helvetica Light"/>
                  <a:cs typeface="Helvetica Light"/>
                  <a:sym typeface="Helvetica Light"/>
                </a:defRPr>
              </a:pPr>
              <a:endParaRPr sz="3400">
                <a:latin typeface="微软雅黑" panose="020B0503020204020204" charset="-122"/>
                <a:ea typeface="微软雅黑" panose="020B0503020204020204" charset="-122"/>
                <a:cs typeface="+mn-ea"/>
                <a:sym typeface="微软雅黑" panose="020B0503020204020204" charset="-122"/>
              </a:endParaRPr>
            </a:p>
          </p:txBody>
        </p:sp>
        <p:sp>
          <p:nvSpPr>
            <p:cNvPr id="26" name="Freeform 51"/>
            <p:cNvSpPr>
              <a:spLocks noEditPoints="1"/>
            </p:cNvSpPr>
            <p:nvPr/>
          </p:nvSpPr>
          <p:spPr bwMode="auto">
            <a:xfrm>
              <a:off x="5295887" y="4240452"/>
              <a:ext cx="513830" cy="424469"/>
            </a:xfrm>
            <a:custGeom>
              <a:avLst/>
              <a:gdLst>
                <a:gd name="T0" fmla="*/ 83 w 107"/>
                <a:gd name="T1" fmla="*/ 63 h 88"/>
                <a:gd name="T2" fmla="*/ 83 w 107"/>
                <a:gd name="T3" fmla="*/ 7 h 88"/>
                <a:gd name="T4" fmla="*/ 83 w 107"/>
                <a:gd name="T5" fmla="*/ 3 h 88"/>
                <a:gd name="T6" fmla="*/ 85 w 107"/>
                <a:gd name="T7" fmla="*/ 0 h 88"/>
                <a:gd name="T8" fmla="*/ 87 w 107"/>
                <a:gd name="T9" fmla="*/ 0 h 88"/>
                <a:gd name="T10" fmla="*/ 89 w 107"/>
                <a:gd name="T11" fmla="*/ 0 h 88"/>
                <a:gd name="T12" fmla="*/ 89 w 107"/>
                <a:gd name="T13" fmla="*/ 69 h 88"/>
                <a:gd name="T14" fmla="*/ 87 w 107"/>
                <a:gd name="T15" fmla="*/ 70 h 88"/>
                <a:gd name="T16" fmla="*/ 85 w 107"/>
                <a:gd name="T17" fmla="*/ 69 h 88"/>
                <a:gd name="T18" fmla="*/ 83 w 107"/>
                <a:gd name="T19" fmla="*/ 67 h 88"/>
                <a:gd name="T20" fmla="*/ 83 w 107"/>
                <a:gd name="T21" fmla="*/ 63 h 88"/>
                <a:gd name="T22" fmla="*/ 24 w 107"/>
                <a:gd name="T23" fmla="*/ 63 h 88"/>
                <a:gd name="T24" fmla="*/ 24 w 107"/>
                <a:gd name="T25" fmla="*/ 7 h 88"/>
                <a:gd name="T26" fmla="*/ 24 w 107"/>
                <a:gd name="T27" fmla="*/ 3 h 88"/>
                <a:gd name="T28" fmla="*/ 22 w 107"/>
                <a:gd name="T29" fmla="*/ 0 h 88"/>
                <a:gd name="T30" fmla="*/ 20 w 107"/>
                <a:gd name="T31" fmla="*/ 0 h 88"/>
                <a:gd name="T32" fmla="*/ 18 w 107"/>
                <a:gd name="T33" fmla="*/ 0 h 88"/>
                <a:gd name="T34" fmla="*/ 18 w 107"/>
                <a:gd name="T35" fmla="*/ 69 h 88"/>
                <a:gd name="T36" fmla="*/ 20 w 107"/>
                <a:gd name="T37" fmla="*/ 70 h 88"/>
                <a:gd name="T38" fmla="*/ 22 w 107"/>
                <a:gd name="T39" fmla="*/ 69 h 88"/>
                <a:gd name="T40" fmla="*/ 24 w 107"/>
                <a:gd name="T41" fmla="*/ 67 h 88"/>
                <a:gd name="T42" fmla="*/ 24 w 107"/>
                <a:gd name="T43" fmla="*/ 63 h 88"/>
                <a:gd name="T44" fmla="*/ 36 w 107"/>
                <a:gd name="T45" fmla="*/ 51 h 88"/>
                <a:gd name="T46" fmla="*/ 36 w 107"/>
                <a:gd name="T47" fmla="*/ 55 h 88"/>
                <a:gd name="T48" fmla="*/ 33 w 107"/>
                <a:gd name="T49" fmla="*/ 58 h 88"/>
                <a:gd name="T50" fmla="*/ 31 w 107"/>
                <a:gd name="T51" fmla="*/ 59 h 88"/>
                <a:gd name="T52" fmla="*/ 29 w 107"/>
                <a:gd name="T53" fmla="*/ 58 h 88"/>
                <a:gd name="T54" fmla="*/ 29 w 107"/>
                <a:gd name="T55" fmla="*/ 12 h 88"/>
                <a:gd name="T56" fmla="*/ 31 w 107"/>
                <a:gd name="T57" fmla="*/ 11 h 88"/>
                <a:gd name="T58" fmla="*/ 33 w 107"/>
                <a:gd name="T59" fmla="*/ 12 h 88"/>
                <a:gd name="T60" fmla="*/ 36 w 107"/>
                <a:gd name="T61" fmla="*/ 14 h 88"/>
                <a:gd name="T62" fmla="*/ 36 w 107"/>
                <a:gd name="T63" fmla="*/ 18 h 88"/>
                <a:gd name="T64" fmla="*/ 36 w 107"/>
                <a:gd name="T65" fmla="*/ 51 h 88"/>
                <a:gd name="T66" fmla="*/ 61 w 107"/>
                <a:gd name="T67" fmla="*/ 80 h 88"/>
                <a:gd name="T68" fmla="*/ 54 w 107"/>
                <a:gd name="T69" fmla="*/ 88 h 88"/>
                <a:gd name="T70" fmla="*/ 46 w 107"/>
                <a:gd name="T71" fmla="*/ 80 h 88"/>
                <a:gd name="T72" fmla="*/ 46 w 107"/>
                <a:gd name="T73" fmla="*/ 24 h 88"/>
                <a:gd name="T74" fmla="*/ 54 w 107"/>
                <a:gd name="T75" fmla="*/ 16 h 88"/>
                <a:gd name="T76" fmla="*/ 61 w 107"/>
                <a:gd name="T77" fmla="*/ 24 h 88"/>
                <a:gd name="T78" fmla="*/ 61 w 107"/>
                <a:gd name="T79" fmla="*/ 80 h 88"/>
                <a:gd name="T80" fmla="*/ 71 w 107"/>
                <a:gd name="T81" fmla="*/ 51 h 88"/>
                <a:gd name="T82" fmla="*/ 71 w 107"/>
                <a:gd name="T83" fmla="*/ 55 h 88"/>
                <a:gd name="T84" fmla="*/ 74 w 107"/>
                <a:gd name="T85" fmla="*/ 58 h 88"/>
                <a:gd name="T86" fmla="*/ 76 w 107"/>
                <a:gd name="T87" fmla="*/ 59 h 88"/>
                <a:gd name="T88" fmla="*/ 78 w 107"/>
                <a:gd name="T89" fmla="*/ 58 h 88"/>
                <a:gd name="T90" fmla="*/ 78 w 107"/>
                <a:gd name="T91" fmla="*/ 12 h 88"/>
                <a:gd name="T92" fmla="*/ 76 w 107"/>
                <a:gd name="T93" fmla="*/ 11 h 88"/>
                <a:gd name="T94" fmla="*/ 74 w 107"/>
                <a:gd name="T95" fmla="*/ 12 h 88"/>
                <a:gd name="T96" fmla="*/ 71 w 107"/>
                <a:gd name="T97" fmla="*/ 14 h 88"/>
                <a:gd name="T98" fmla="*/ 71 w 107"/>
                <a:gd name="T99" fmla="*/ 18 h 88"/>
                <a:gd name="T100" fmla="*/ 71 w 107"/>
                <a:gd name="T101" fmla="*/ 5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88">
                  <a:moveTo>
                    <a:pt x="83" y="63"/>
                  </a:moveTo>
                  <a:cubicBezTo>
                    <a:pt x="97" y="47"/>
                    <a:pt x="97" y="23"/>
                    <a:pt x="83" y="7"/>
                  </a:cubicBezTo>
                  <a:cubicBezTo>
                    <a:pt x="82" y="6"/>
                    <a:pt x="82" y="4"/>
                    <a:pt x="83" y="3"/>
                  </a:cubicBezTo>
                  <a:cubicBezTo>
                    <a:pt x="85" y="0"/>
                    <a:pt x="85" y="0"/>
                    <a:pt x="85" y="0"/>
                  </a:cubicBezTo>
                  <a:cubicBezTo>
                    <a:pt x="86" y="0"/>
                    <a:pt x="86" y="0"/>
                    <a:pt x="87" y="0"/>
                  </a:cubicBezTo>
                  <a:cubicBezTo>
                    <a:pt x="88" y="0"/>
                    <a:pt x="89" y="0"/>
                    <a:pt x="89" y="0"/>
                  </a:cubicBezTo>
                  <a:cubicBezTo>
                    <a:pt x="107" y="20"/>
                    <a:pt x="107" y="50"/>
                    <a:pt x="89" y="69"/>
                  </a:cubicBezTo>
                  <a:cubicBezTo>
                    <a:pt x="89" y="70"/>
                    <a:pt x="88" y="70"/>
                    <a:pt x="87" y="70"/>
                  </a:cubicBezTo>
                  <a:cubicBezTo>
                    <a:pt x="86" y="70"/>
                    <a:pt x="86" y="70"/>
                    <a:pt x="85" y="69"/>
                  </a:cubicBezTo>
                  <a:cubicBezTo>
                    <a:pt x="83" y="67"/>
                    <a:pt x="83" y="67"/>
                    <a:pt x="83" y="67"/>
                  </a:cubicBezTo>
                  <a:cubicBezTo>
                    <a:pt x="82" y="65"/>
                    <a:pt x="82" y="64"/>
                    <a:pt x="83" y="63"/>
                  </a:cubicBezTo>
                  <a:close/>
                  <a:moveTo>
                    <a:pt x="24" y="63"/>
                  </a:moveTo>
                  <a:cubicBezTo>
                    <a:pt x="10" y="47"/>
                    <a:pt x="10" y="23"/>
                    <a:pt x="24" y="7"/>
                  </a:cubicBezTo>
                  <a:cubicBezTo>
                    <a:pt x="25" y="6"/>
                    <a:pt x="25" y="4"/>
                    <a:pt x="24" y="3"/>
                  </a:cubicBezTo>
                  <a:cubicBezTo>
                    <a:pt x="22" y="0"/>
                    <a:pt x="22" y="0"/>
                    <a:pt x="22" y="0"/>
                  </a:cubicBezTo>
                  <a:cubicBezTo>
                    <a:pt x="21" y="0"/>
                    <a:pt x="21" y="0"/>
                    <a:pt x="20" y="0"/>
                  </a:cubicBezTo>
                  <a:cubicBezTo>
                    <a:pt x="19" y="0"/>
                    <a:pt x="18" y="0"/>
                    <a:pt x="18" y="0"/>
                  </a:cubicBezTo>
                  <a:cubicBezTo>
                    <a:pt x="0" y="20"/>
                    <a:pt x="0" y="50"/>
                    <a:pt x="18" y="69"/>
                  </a:cubicBezTo>
                  <a:cubicBezTo>
                    <a:pt x="18" y="70"/>
                    <a:pt x="19" y="70"/>
                    <a:pt x="20" y="70"/>
                  </a:cubicBezTo>
                  <a:cubicBezTo>
                    <a:pt x="21" y="70"/>
                    <a:pt x="21" y="70"/>
                    <a:pt x="22" y="69"/>
                  </a:cubicBezTo>
                  <a:cubicBezTo>
                    <a:pt x="24" y="67"/>
                    <a:pt x="24" y="67"/>
                    <a:pt x="24" y="67"/>
                  </a:cubicBezTo>
                  <a:cubicBezTo>
                    <a:pt x="25" y="65"/>
                    <a:pt x="25" y="64"/>
                    <a:pt x="24" y="63"/>
                  </a:cubicBezTo>
                  <a:close/>
                  <a:moveTo>
                    <a:pt x="36" y="51"/>
                  </a:moveTo>
                  <a:cubicBezTo>
                    <a:pt x="37" y="53"/>
                    <a:pt x="37" y="54"/>
                    <a:pt x="36" y="55"/>
                  </a:cubicBezTo>
                  <a:cubicBezTo>
                    <a:pt x="33" y="58"/>
                    <a:pt x="33" y="58"/>
                    <a:pt x="33" y="58"/>
                  </a:cubicBezTo>
                  <a:cubicBezTo>
                    <a:pt x="33" y="58"/>
                    <a:pt x="32" y="59"/>
                    <a:pt x="31" y="59"/>
                  </a:cubicBezTo>
                  <a:cubicBezTo>
                    <a:pt x="30" y="58"/>
                    <a:pt x="30" y="58"/>
                    <a:pt x="29" y="58"/>
                  </a:cubicBezTo>
                  <a:cubicBezTo>
                    <a:pt x="18" y="44"/>
                    <a:pt x="18" y="25"/>
                    <a:pt x="29" y="12"/>
                  </a:cubicBezTo>
                  <a:cubicBezTo>
                    <a:pt x="30" y="11"/>
                    <a:pt x="30" y="11"/>
                    <a:pt x="31" y="11"/>
                  </a:cubicBezTo>
                  <a:cubicBezTo>
                    <a:pt x="32" y="11"/>
                    <a:pt x="33" y="11"/>
                    <a:pt x="33" y="12"/>
                  </a:cubicBezTo>
                  <a:cubicBezTo>
                    <a:pt x="36" y="14"/>
                    <a:pt x="36" y="14"/>
                    <a:pt x="36" y="14"/>
                  </a:cubicBezTo>
                  <a:cubicBezTo>
                    <a:pt x="37" y="15"/>
                    <a:pt x="37" y="17"/>
                    <a:pt x="36" y="18"/>
                  </a:cubicBezTo>
                  <a:cubicBezTo>
                    <a:pt x="28" y="28"/>
                    <a:pt x="28" y="42"/>
                    <a:pt x="36" y="51"/>
                  </a:cubicBezTo>
                  <a:close/>
                  <a:moveTo>
                    <a:pt x="61" y="80"/>
                  </a:moveTo>
                  <a:cubicBezTo>
                    <a:pt x="61" y="84"/>
                    <a:pt x="58" y="88"/>
                    <a:pt x="54" y="88"/>
                  </a:cubicBezTo>
                  <a:cubicBezTo>
                    <a:pt x="49" y="88"/>
                    <a:pt x="46" y="84"/>
                    <a:pt x="46" y="80"/>
                  </a:cubicBezTo>
                  <a:cubicBezTo>
                    <a:pt x="46" y="60"/>
                    <a:pt x="46" y="44"/>
                    <a:pt x="46" y="24"/>
                  </a:cubicBezTo>
                  <a:cubicBezTo>
                    <a:pt x="46" y="19"/>
                    <a:pt x="49" y="16"/>
                    <a:pt x="54" y="16"/>
                  </a:cubicBezTo>
                  <a:cubicBezTo>
                    <a:pt x="58" y="16"/>
                    <a:pt x="61" y="19"/>
                    <a:pt x="61" y="24"/>
                  </a:cubicBezTo>
                  <a:cubicBezTo>
                    <a:pt x="61" y="44"/>
                    <a:pt x="61" y="60"/>
                    <a:pt x="61" y="80"/>
                  </a:cubicBezTo>
                  <a:close/>
                  <a:moveTo>
                    <a:pt x="71" y="51"/>
                  </a:moveTo>
                  <a:cubicBezTo>
                    <a:pt x="70" y="53"/>
                    <a:pt x="70" y="54"/>
                    <a:pt x="71" y="55"/>
                  </a:cubicBezTo>
                  <a:cubicBezTo>
                    <a:pt x="74" y="58"/>
                    <a:pt x="74" y="58"/>
                    <a:pt x="74" y="58"/>
                  </a:cubicBezTo>
                  <a:cubicBezTo>
                    <a:pt x="74" y="58"/>
                    <a:pt x="75" y="59"/>
                    <a:pt x="76" y="59"/>
                  </a:cubicBezTo>
                  <a:cubicBezTo>
                    <a:pt x="77" y="58"/>
                    <a:pt x="77" y="58"/>
                    <a:pt x="78" y="58"/>
                  </a:cubicBezTo>
                  <a:cubicBezTo>
                    <a:pt x="89" y="44"/>
                    <a:pt x="89" y="25"/>
                    <a:pt x="78" y="12"/>
                  </a:cubicBezTo>
                  <a:cubicBezTo>
                    <a:pt x="77" y="11"/>
                    <a:pt x="77" y="11"/>
                    <a:pt x="76" y="11"/>
                  </a:cubicBezTo>
                  <a:cubicBezTo>
                    <a:pt x="75" y="11"/>
                    <a:pt x="74" y="11"/>
                    <a:pt x="74" y="12"/>
                  </a:cubicBezTo>
                  <a:cubicBezTo>
                    <a:pt x="71" y="14"/>
                    <a:pt x="71" y="14"/>
                    <a:pt x="71" y="14"/>
                  </a:cubicBezTo>
                  <a:cubicBezTo>
                    <a:pt x="70" y="15"/>
                    <a:pt x="70" y="17"/>
                    <a:pt x="71" y="18"/>
                  </a:cubicBezTo>
                  <a:cubicBezTo>
                    <a:pt x="79" y="28"/>
                    <a:pt x="79" y="42"/>
                    <a:pt x="71" y="51"/>
                  </a:cubicBezTo>
                  <a:close/>
                </a:path>
              </a:pathLst>
            </a:custGeom>
            <a:solidFill>
              <a:srgbClr val="FFFFFE"/>
            </a:solidFill>
            <a:ln>
              <a:solidFill>
                <a:srgbClr val="FFFFFE"/>
              </a:solidFill>
            </a:ln>
          </p:spPr>
          <p:txBody>
            <a:bodyPr vert="horz" wrap="square" lIns="91433" tIns="45716" rIns="91433" bIns="45716" numCol="1" anchor="t" anchorCtr="0" compatLnSpc="1"/>
            <a:lstStyle/>
            <a:p>
              <a:endParaRPr lang="en-US">
                <a:latin typeface="微软雅黑" panose="020B0503020204020204" charset="-122"/>
                <a:ea typeface="微软雅黑" panose="020B0503020204020204" charset="-122"/>
                <a:cs typeface="+mn-ea"/>
                <a:sym typeface="微软雅黑" panose="020B0503020204020204" charset="-122"/>
              </a:endParaRPr>
            </a:p>
          </p:txBody>
        </p:sp>
        <p:grpSp>
          <p:nvGrpSpPr>
            <p:cNvPr id="27" name="Group 26"/>
            <p:cNvGrpSpPr/>
            <p:nvPr/>
          </p:nvGrpSpPr>
          <p:grpSpPr>
            <a:xfrm>
              <a:off x="6227058" y="4279623"/>
              <a:ext cx="496232" cy="415544"/>
              <a:chOff x="5099051" y="3930651"/>
              <a:chExt cx="390525" cy="327025"/>
            </a:xfrm>
            <a:grpFill/>
          </p:grpSpPr>
          <p:sp>
            <p:nvSpPr>
              <p:cNvPr id="28" name="Freeform 103"/>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solidFill>
                <a:srgbClr val="FFFFFE"/>
              </a:solidFill>
              <a:ln w="9525">
                <a:solidFill>
                  <a:srgbClr val="FFFFFE"/>
                </a:solidFill>
                <a:round/>
              </a:ln>
            </p:spPr>
            <p:txBody>
              <a:bodyPr vert="horz" wrap="square" lIns="91433" tIns="45716" rIns="91433" bIns="45716" numCol="1" anchor="t" anchorCtr="0" compatLnSpc="1"/>
              <a:lstStyle/>
              <a:p>
                <a:endParaRPr lang="en-US">
                  <a:latin typeface="微软雅黑" panose="020B0503020204020204" charset="-122"/>
                  <a:ea typeface="微软雅黑" panose="020B0503020204020204" charset="-122"/>
                  <a:cs typeface="+mn-ea"/>
                  <a:sym typeface="微软雅黑" panose="020B0503020204020204" charset="-122"/>
                </a:endParaRPr>
              </a:p>
            </p:txBody>
          </p:sp>
          <p:sp>
            <p:nvSpPr>
              <p:cNvPr id="29" name="Freeform 104"/>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solidFill>
                <a:srgbClr val="FFFFFE"/>
              </a:solidFill>
              <a:ln w="9525">
                <a:solidFill>
                  <a:srgbClr val="FFFFFE"/>
                </a:solidFill>
                <a:round/>
              </a:ln>
            </p:spPr>
            <p:txBody>
              <a:bodyPr vert="horz" wrap="square" lIns="91433" tIns="45716" rIns="91433" bIns="45716" numCol="1" anchor="t" anchorCtr="0" compatLnSpc="1"/>
              <a:lstStyle/>
              <a:p>
                <a:endParaRPr lang="en-US">
                  <a:latin typeface="微软雅黑" panose="020B0503020204020204" charset="-122"/>
                  <a:ea typeface="微软雅黑" panose="020B0503020204020204" charset="-122"/>
                  <a:cs typeface="+mn-ea"/>
                  <a:sym typeface="微软雅黑" panose="020B0503020204020204" charset="-122"/>
                </a:endParaRPr>
              </a:p>
            </p:txBody>
          </p:sp>
        </p:grpSp>
      </p:grpSp>
      <p:sp>
        <p:nvSpPr>
          <p:cNvPr id="30" name="原创设计师QQ：598969553           _26"/>
          <p:cNvSpPr/>
          <p:nvPr/>
        </p:nvSpPr>
        <p:spPr>
          <a:xfrm>
            <a:off x="1416691" y="1945248"/>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31" name="原创设计师QQ：598969553           _26"/>
          <p:cNvSpPr/>
          <p:nvPr/>
        </p:nvSpPr>
        <p:spPr>
          <a:xfrm>
            <a:off x="1120964" y="5028018"/>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32" name="原创设计师QQ：598969553           _26"/>
          <p:cNvSpPr/>
          <p:nvPr/>
        </p:nvSpPr>
        <p:spPr>
          <a:xfrm>
            <a:off x="7725519" y="5005755"/>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33" name="原创设计师QQ：598969553           _26"/>
          <p:cNvSpPr/>
          <p:nvPr/>
        </p:nvSpPr>
        <p:spPr>
          <a:xfrm>
            <a:off x="8013551" y="1978875"/>
            <a:ext cx="2695941" cy="1057637"/>
          </a:xfrm>
          <a:prstGeom prst="rect">
            <a:avLst/>
          </a:prstGeom>
        </p:spPr>
        <p:txBody>
          <a:bodyPr wrap="square" lIns="96433" tIns="48216" rIns="96433" bIns="48216">
            <a:spAutoFit/>
          </a:bodyPr>
          <a:lstStyle/>
          <a:p>
            <a:pPr algn="r">
              <a:lnSpc>
                <a:spcPct val="130000"/>
              </a:lnSpc>
            </a:pPr>
            <a:r>
              <a:rPr lang="zh-CN" altLang="en-US"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单击此处添加文字</a:t>
            </a:r>
            <a:endParaRPr lang="en-US" altLang="zh-CN" sz="12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a:p>
            <a:pPr algn="r">
              <a:lnSpc>
                <a:spcPct val="13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pic>
        <p:nvPicPr>
          <p:cNvPr id="34" name="图片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48"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49" name="直接箭头连接符 48"/>
          <p:cNvCxnSpPr>
            <a:stCxn id="48"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0" y="303957"/>
            <a:ext cx="12858750" cy="6624736"/>
          </a:xfrm>
          <a:prstGeom prst="rect">
            <a:avLst/>
          </a:prstGeom>
          <a:solidFill>
            <a:srgbClr val="4F7CFC"/>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3" name="i$liḋe-Oval 4"/>
          <p:cNvSpPr/>
          <p:nvPr/>
        </p:nvSpPr>
        <p:spPr bwMode="auto">
          <a:xfrm>
            <a:off x="1595017" y="2051866"/>
            <a:ext cx="2344043" cy="2344527"/>
          </a:xfrm>
          <a:prstGeom prst="ellipse">
            <a:avLst/>
          </a:prstGeom>
          <a:solidFill>
            <a:srgbClr val="4F7CFC"/>
          </a:solidFill>
          <a:ln w="50800" cap="flat">
            <a:solidFill>
              <a:srgbClr val="FFFFFE"/>
            </a:solidFill>
            <a:prstDash val="solid"/>
            <a:miter lim="800000"/>
            <a:headEnd type="none" w="med" len="med"/>
            <a:tailEnd type="none" w="med" len="med"/>
          </a:ln>
        </p:spPr>
        <p:txBody>
          <a:bodyPr wrap="none" lIns="0" tIns="0" rIns="0" bIns="0" anchor="ctr">
            <a:normAutofit/>
          </a:bodyPr>
          <a:lstStyle/>
          <a:p>
            <a:pPr algn="ctr">
              <a:defRPr/>
            </a:pPr>
            <a:r>
              <a:rPr lang="zh-CN" altLang="en-US" sz="1700" b="1">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sp>
        <p:nvSpPr>
          <p:cNvPr id="9" name="i$liḋe-Oval 12"/>
          <p:cNvSpPr/>
          <p:nvPr/>
        </p:nvSpPr>
        <p:spPr bwMode="auto">
          <a:xfrm>
            <a:off x="5218958" y="1985643"/>
            <a:ext cx="2409936" cy="2408372"/>
          </a:xfrm>
          <a:prstGeom prst="ellipse">
            <a:avLst/>
          </a:prstGeom>
          <a:solidFill>
            <a:srgbClr val="FFC000"/>
          </a:solidFill>
          <a:ln w="50800">
            <a:solidFill>
              <a:srgbClr val="FFFFFE"/>
            </a:solidFill>
            <a:miter lim="800000"/>
          </a:ln>
        </p:spPr>
        <p:txBody>
          <a:bodyPr wrap="none" lIns="0" tIns="0" rIns="0" bIns="0" anchor="ctr">
            <a:normAutofit/>
          </a:bodyPr>
          <a:lstStyle/>
          <a:p>
            <a:pPr algn="ctr"/>
            <a:r>
              <a:rPr lang="zh-CN" altLang="en-US" sz="1700" b="1">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sp>
        <p:nvSpPr>
          <p:cNvPr id="15" name="i$liḋe-Oval 20"/>
          <p:cNvSpPr/>
          <p:nvPr/>
        </p:nvSpPr>
        <p:spPr bwMode="auto">
          <a:xfrm>
            <a:off x="8943362" y="1987318"/>
            <a:ext cx="2420225" cy="2420929"/>
          </a:xfrm>
          <a:prstGeom prst="ellipse">
            <a:avLst/>
          </a:prstGeom>
          <a:solidFill>
            <a:srgbClr val="4F7CFC"/>
          </a:solidFill>
          <a:ln w="50800">
            <a:solidFill>
              <a:srgbClr val="FFFFFE"/>
            </a:solidFill>
            <a:miter lim="800000"/>
          </a:ln>
        </p:spPr>
        <p:txBody>
          <a:bodyPr wrap="none" lIns="0" tIns="0" rIns="0" bIns="0" anchor="ctr">
            <a:normAutofit/>
          </a:bodyPr>
          <a:lstStyle/>
          <a:p>
            <a:pPr algn="ctr"/>
            <a:r>
              <a:rPr lang="zh-CN" altLang="en-US" sz="1700" b="1">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grpSp>
        <p:nvGrpSpPr>
          <p:cNvPr id="21" name="Group 30"/>
          <p:cNvGrpSpPr/>
          <p:nvPr/>
        </p:nvGrpSpPr>
        <p:grpSpPr>
          <a:xfrm>
            <a:off x="5218958" y="4639888"/>
            <a:ext cx="2517029" cy="1554494"/>
            <a:chOff x="2237030" y="4835638"/>
            <a:chExt cx="2386516" cy="1473971"/>
          </a:xfrm>
        </p:grpSpPr>
        <p:sp>
          <p:nvSpPr>
            <p:cNvPr id="28" name="îṣļîḑé-TextBox 33"/>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500">
                  <a:latin typeface="微软雅黑" panose="020B0503020204020204" charset="-122"/>
                  <a:ea typeface="微软雅黑" panose="020B0503020204020204" charset="-122"/>
                  <a:cs typeface="+mn-ea"/>
                  <a:sym typeface="微软雅黑" panose="020B0503020204020204" charset="-122"/>
                </a:rPr>
                <a:t>标题文本预设</a:t>
              </a:r>
            </a:p>
          </p:txBody>
        </p:sp>
        <p:sp>
          <p:nvSpPr>
            <p:cNvPr id="29" name="îṣļîḑé-TextBox 36"/>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100">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a:latin typeface="微软雅黑" panose="020B0503020204020204" charset="-122"/>
                  <a:ea typeface="微软雅黑" panose="020B0503020204020204" charset="-122"/>
                  <a:cs typeface="+mn-ea"/>
                  <a:sym typeface="微软雅黑" panose="020B0503020204020204" charset="-122"/>
                </a:rPr>
              </a:br>
              <a:r>
                <a:rPr lang="zh-CN" altLang="en-US" sz="1100">
                  <a:latin typeface="微软雅黑" panose="020B0503020204020204" charset="-122"/>
                  <a:ea typeface="微软雅黑" panose="020B0503020204020204" charset="-122"/>
                  <a:cs typeface="+mn-ea"/>
                  <a:sym typeface="微软雅黑" panose="020B0503020204020204" charset="-122"/>
                </a:rPr>
                <a:t>（建议使用主题字体）</a:t>
              </a:r>
            </a:p>
          </p:txBody>
        </p:sp>
      </p:grpSp>
      <p:grpSp>
        <p:nvGrpSpPr>
          <p:cNvPr id="22" name="Group 39"/>
          <p:cNvGrpSpPr/>
          <p:nvPr/>
        </p:nvGrpSpPr>
        <p:grpSpPr>
          <a:xfrm>
            <a:off x="8901390" y="4654119"/>
            <a:ext cx="2517029" cy="1554494"/>
            <a:chOff x="2237030" y="4835638"/>
            <a:chExt cx="2386516" cy="1473971"/>
          </a:xfrm>
        </p:grpSpPr>
        <p:sp>
          <p:nvSpPr>
            <p:cNvPr id="26" name="îṣļîḑé-TextBox 40"/>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500">
                  <a:latin typeface="微软雅黑" panose="020B0503020204020204" charset="-122"/>
                  <a:ea typeface="微软雅黑" panose="020B0503020204020204" charset="-122"/>
                  <a:cs typeface="+mn-ea"/>
                  <a:sym typeface="微软雅黑" panose="020B0503020204020204" charset="-122"/>
                </a:rPr>
                <a:t>标题文本预设</a:t>
              </a:r>
            </a:p>
          </p:txBody>
        </p:sp>
        <p:sp>
          <p:nvSpPr>
            <p:cNvPr id="27" name="îṣļîḑé-TextBox 41"/>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100">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a:latin typeface="微软雅黑" panose="020B0503020204020204" charset="-122"/>
                  <a:ea typeface="微软雅黑" panose="020B0503020204020204" charset="-122"/>
                  <a:cs typeface="+mn-ea"/>
                  <a:sym typeface="微软雅黑" panose="020B0503020204020204" charset="-122"/>
                </a:rPr>
              </a:br>
              <a:r>
                <a:rPr lang="zh-CN" altLang="en-US" sz="1100">
                  <a:latin typeface="微软雅黑" panose="020B0503020204020204" charset="-122"/>
                  <a:ea typeface="微软雅黑" panose="020B0503020204020204" charset="-122"/>
                  <a:cs typeface="+mn-ea"/>
                  <a:sym typeface="微软雅黑" panose="020B0503020204020204" charset="-122"/>
                </a:rPr>
                <a:t>（建议使用主题字体）</a:t>
              </a:r>
            </a:p>
          </p:txBody>
        </p:sp>
      </p:grpSp>
      <p:grpSp>
        <p:nvGrpSpPr>
          <p:cNvPr id="23" name="Group 42"/>
          <p:cNvGrpSpPr/>
          <p:nvPr/>
        </p:nvGrpSpPr>
        <p:grpSpPr>
          <a:xfrm>
            <a:off x="1508524" y="4654119"/>
            <a:ext cx="2517029" cy="1554494"/>
            <a:chOff x="2237030" y="4835638"/>
            <a:chExt cx="2386516" cy="1473971"/>
          </a:xfrm>
        </p:grpSpPr>
        <p:sp>
          <p:nvSpPr>
            <p:cNvPr id="24" name="îṣļîḑé-TextBox 43"/>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500">
                  <a:latin typeface="微软雅黑" panose="020B0503020204020204" charset="-122"/>
                  <a:ea typeface="微软雅黑" panose="020B0503020204020204" charset="-122"/>
                  <a:cs typeface="+mn-ea"/>
                  <a:sym typeface="微软雅黑" panose="020B0503020204020204" charset="-122"/>
                </a:rPr>
                <a:t>标题文本预设</a:t>
              </a:r>
            </a:p>
          </p:txBody>
        </p:sp>
        <p:sp>
          <p:nvSpPr>
            <p:cNvPr id="25" name="îṣļîḑé-TextBox 44"/>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dirty="0">
                  <a:latin typeface="微软雅黑" panose="020B0503020204020204" charset="-122"/>
                  <a:ea typeface="微软雅黑" panose="020B0503020204020204" charset="-122"/>
                  <a:cs typeface="+mn-ea"/>
                  <a:sym typeface="微软雅黑" panose="020B0503020204020204" charset="-122"/>
                </a:rPr>
              </a:br>
              <a:r>
                <a:rPr lang="zh-CN" altLang="en-US" sz="1100" dirty="0">
                  <a:latin typeface="微软雅黑" panose="020B0503020204020204" charset="-122"/>
                  <a:ea typeface="微软雅黑" panose="020B0503020204020204" charset="-122"/>
                  <a:cs typeface="+mn-ea"/>
                  <a:sym typeface="微软雅黑" panose="020B0503020204020204" charset="-122"/>
                </a:rPr>
                <a:t>（建议使用主题字体）</a:t>
              </a:r>
            </a:p>
          </p:txBody>
        </p:sp>
      </p:grpSp>
      <p:sp>
        <p:nvSpPr>
          <p:cNvPr id="4" name="i$liḋe-Oval 6"/>
          <p:cNvSpPr/>
          <p:nvPr/>
        </p:nvSpPr>
        <p:spPr bwMode="auto">
          <a:xfrm>
            <a:off x="4326827" y="3462770"/>
            <a:ext cx="369187" cy="368425"/>
          </a:xfrm>
          <a:prstGeom prst="ellipse">
            <a:avLst/>
          </a:prstGeom>
          <a:noFill/>
          <a:ln w="3175" cap="flat">
            <a:solidFill>
              <a:srgbClr val="FFFFFE"/>
            </a:solidFill>
            <a:prstDash val="solid"/>
            <a:miter lim="800000"/>
            <a:headEnd type="none" w="med" len="med"/>
            <a:tailEnd type="none" w="med" len="med"/>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 name="i$liḋe-Oval 7"/>
          <p:cNvSpPr/>
          <p:nvPr/>
        </p:nvSpPr>
        <p:spPr bwMode="auto">
          <a:xfrm>
            <a:off x="1749217" y="3708945"/>
            <a:ext cx="368350" cy="368425"/>
          </a:xfrm>
          <a:prstGeom prst="ellipse">
            <a:avLst/>
          </a:prstGeom>
          <a:noFill/>
          <a:ln w="3175" cap="flat">
            <a:solidFill>
              <a:srgbClr val="FFFFFE"/>
            </a:solidFill>
            <a:prstDash val="solid"/>
            <a:miter lim="800000"/>
            <a:headEnd type="none" w="med" len="med"/>
            <a:tailEnd type="none" w="med" len="med"/>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7" name="i$liḋe-Oval 9"/>
          <p:cNvSpPr/>
          <p:nvPr/>
        </p:nvSpPr>
        <p:spPr bwMode="auto">
          <a:xfrm>
            <a:off x="2764691" y="1699350"/>
            <a:ext cx="211801" cy="211845"/>
          </a:xfrm>
          <a:prstGeom prst="ellipse">
            <a:avLst/>
          </a:prstGeom>
          <a:noFill/>
          <a:ln w="3175" cap="flat">
            <a:solidFill>
              <a:srgbClr val="FFFFFE"/>
            </a:solidFill>
            <a:prstDash val="solid"/>
            <a:miter lim="800000"/>
            <a:headEnd type="none" w="med" len="med"/>
            <a:tailEnd type="none" w="med" len="med"/>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8" name="i$liḋe-Oval 10"/>
          <p:cNvSpPr/>
          <p:nvPr/>
        </p:nvSpPr>
        <p:spPr bwMode="auto">
          <a:xfrm>
            <a:off x="938848" y="2944461"/>
            <a:ext cx="457089" cy="458858"/>
          </a:xfrm>
          <a:prstGeom prst="ellipse">
            <a:avLst/>
          </a:prstGeom>
          <a:noFill/>
          <a:ln w="3175" cap="flat">
            <a:solidFill>
              <a:srgbClr val="FFFFFE"/>
            </a:solidFill>
            <a:prstDash val="solid"/>
            <a:miter lim="800000"/>
            <a:headEnd type="none" w="med" len="med"/>
            <a:tailEnd type="none" w="med" len="med"/>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0" name="i$liḋe-Oval 14"/>
          <p:cNvSpPr/>
          <p:nvPr/>
        </p:nvSpPr>
        <p:spPr bwMode="auto">
          <a:xfrm>
            <a:off x="4953023" y="2879679"/>
            <a:ext cx="344157" cy="344053"/>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2" name="i$liḋe-Oval 16"/>
          <p:cNvSpPr/>
          <p:nvPr/>
        </p:nvSpPr>
        <p:spPr bwMode="auto">
          <a:xfrm>
            <a:off x="7373844" y="2008245"/>
            <a:ext cx="183383" cy="183327"/>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3" name="i$liḋe-Oval 17"/>
          <p:cNvSpPr/>
          <p:nvPr/>
        </p:nvSpPr>
        <p:spPr bwMode="auto">
          <a:xfrm>
            <a:off x="7649337" y="3786272"/>
            <a:ext cx="424543" cy="424416"/>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4" name="i$liḋe-Oval 18"/>
          <p:cNvSpPr/>
          <p:nvPr/>
        </p:nvSpPr>
        <p:spPr bwMode="auto">
          <a:xfrm>
            <a:off x="7832720" y="2764994"/>
            <a:ext cx="515817" cy="516499"/>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6" name="i$liḋe-Oval 22"/>
          <p:cNvSpPr/>
          <p:nvPr/>
        </p:nvSpPr>
        <p:spPr bwMode="auto">
          <a:xfrm>
            <a:off x="8560337" y="2998549"/>
            <a:ext cx="518201" cy="518172"/>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7" name="i$liḋe-Oval 23"/>
          <p:cNvSpPr/>
          <p:nvPr/>
        </p:nvSpPr>
        <p:spPr bwMode="auto">
          <a:xfrm>
            <a:off x="9851236" y="1269912"/>
            <a:ext cx="264542" cy="264527"/>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8" name="îṣļîḑé-Oval 24"/>
          <p:cNvSpPr/>
          <p:nvPr/>
        </p:nvSpPr>
        <p:spPr bwMode="auto">
          <a:xfrm>
            <a:off x="10672094" y="3793805"/>
            <a:ext cx="657170" cy="657133"/>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9" name="îṣļîḑé-Oval 25"/>
          <p:cNvSpPr/>
          <p:nvPr/>
        </p:nvSpPr>
        <p:spPr bwMode="auto">
          <a:xfrm>
            <a:off x="11928669" y="3332557"/>
            <a:ext cx="184175" cy="184165"/>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20" name="îṣļîḑé-Oval 26"/>
          <p:cNvSpPr/>
          <p:nvPr/>
        </p:nvSpPr>
        <p:spPr bwMode="auto">
          <a:xfrm>
            <a:off x="10234261" y="1811523"/>
            <a:ext cx="437834" cy="437809"/>
          </a:xfrm>
          <a:prstGeom prst="ellipse">
            <a:avLst/>
          </a:prstGeom>
          <a:noFill/>
          <a:ln w="3175">
            <a:solidFill>
              <a:srgbClr val="FFFFFE"/>
            </a:solidFill>
            <a:miter lim="800000"/>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pic>
        <p:nvPicPr>
          <p:cNvPr id="30" name="图片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a:ln>
            <a:solidFill>
              <a:srgbClr val="FFFFFE"/>
            </a:solidFill>
          </a:ln>
        </p:spPr>
      </p:pic>
      <p:sp>
        <p:nvSpPr>
          <p:cNvPr id="31" name="TextBox 24"/>
          <p:cNvSpPr txBox="1"/>
          <p:nvPr/>
        </p:nvSpPr>
        <p:spPr>
          <a:xfrm>
            <a:off x="8945839" y="309073"/>
            <a:ext cx="2708258" cy="528261"/>
          </a:xfrm>
          <a:prstGeom prst="rect">
            <a:avLst/>
          </a:prstGeom>
          <a:noFill/>
          <a:ln>
            <a:solidFill>
              <a:srgbClr val="FFFFFE"/>
            </a:solidFill>
          </a:ln>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32" name="直接箭头连接符 31"/>
          <p:cNvCxnSpPr>
            <a:stCxn id="31" idx="1"/>
          </p:cNvCxnSpPr>
          <p:nvPr/>
        </p:nvCxnSpPr>
        <p:spPr>
          <a:xfrm flipH="1">
            <a:off x="-411385" y="573204"/>
            <a:ext cx="9357224" cy="0"/>
          </a:xfrm>
          <a:prstGeom prst="straightConnector1">
            <a:avLst/>
          </a:prstGeom>
          <a:ln>
            <a:solidFill>
              <a:srgbClr val="FFFFFE"/>
            </a:solidFill>
            <a:prstDash val="sysDot"/>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ppt_x"/>
                                          </p:val>
                                        </p:tav>
                                        <p:tav tm="100000">
                                          <p:val>
                                            <p:strVal val="#ppt_x"/>
                                          </p:val>
                                        </p:tav>
                                      </p:tavLst>
                                    </p:anim>
                                    <p:anim calcmode="lin" valueType="num">
                                      <p:cBhvr additive="base">
                                        <p:cTn id="24" dur="500" fill="hold"/>
                                        <p:tgtEl>
                                          <p:spTgt spid="2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5" grpId="0" animBg="1"/>
      <p:bldP spid="4" grpId="0" animBg="1"/>
      <p:bldP spid="5" grpId="0" animBg="1"/>
      <p:bldP spid="7" grpId="0" animBg="1"/>
      <p:bldP spid="8" grpId="0" animBg="1"/>
      <p:bldP spid="10" grpId="0" animBg="1"/>
      <p:bldP spid="12" grpId="0" animBg="1"/>
      <p:bldP spid="13" grpId="0" animBg="1"/>
      <p:bldP spid="14" grpId="0" animBg="1"/>
      <p:bldP spid="16" grpId="0" animBg="1"/>
      <p:bldP spid="17" grpId="0" animBg="1"/>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 name="标题 1" hidden="1"/>
          <p:cNvSpPr>
            <a:spLocks noGrp="1"/>
          </p:cNvSpPr>
          <p:nvPr>
            <p:ph type="title"/>
          </p:nvPr>
        </p:nvSpPr>
        <p:spPr/>
        <p:txBody>
          <a:bodyPr/>
          <a:lstStyle/>
          <a:p>
            <a:r>
              <a:rPr lang="en-US" altLang="zh-CN" dirty="0">
                <a:latin typeface="微软雅黑" panose="020B0503020204020204" charset="-122"/>
                <a:ea typeface="微软雅黑" panose="020B0503020204020204" charset="-122"/>
                <a:cs typeface="+mn-ea"/>
                <a:sym typeface="微软雅黑" panose="020B0503020204020204" charset="-122"/>
              </a:rPr>
              <a:t>+</a:t>
            </a:r>
            <a:endParaRPr lang="zh-CN" altLang="en-US" dirty="0">
              <a:latin typeface="微软雅黑" panose="020B0503020204020204" charset="-122"/>
              <a:ea typeface="微软雅黑" panose="020B0503020204020204" charset="-122"/>
              <a:cs typeface="+mn-ea"/>
              <a:sym typeface="微软雅黑" panose="020B0503020204020204" charset="-122"/>
            </a:endParaRPr>
          </a:p>
        </p:txBody>
      </p:sp>
      <p:sp>
        <p:nvSpPr>
          <p:cNvPr id="26" name="文本框 917"/>
          <p:cNvSpPr txBox="1"/>
          <p:nvPr/>
        </p:nvSpPr>
        <p:spPr>
          <a:xfrm>
            <a:off x="5061223" y="945988"/>
            <a:ext cx="2396810" cy="923330"/>
          </a:xfrm>
          <a:prstGeom prst="rect">
            <a:avLst/>
          </a:prstGeom>
          <a:noFill/>
          <a:effectLst/>
        </p:spPr>
        <p:txBody>
          <a:bodyPr wrap="none" rtlCol="0">
            <a:spAutoFit/>
          </a:bodyPr>
          <a:lstStyle/>
          <a:p>
            <a:pPr algn="ctr" fontAlgn="auto">
              <a:spcBef>
                <a:spcPts val="0"/>
              </a:spcBef>
              <a:spcAft>
                <a:spcPts val="0"/>
              </a:spcAft>
            </a:pPr>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目    录</a:t>
            </a:r>
            <a:endParaRPr lang="zh-CN" altLang="en-US"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27" name="文本框 918"/>
          <p:cNvSpPr txBox="1"/>
          <p:nvPr/>
        </p:nvSpPr>
        <p:spPr>
          <a:xfrm>
            <a:off x="1605806" y="4677281"/>
            <a:ext cx="2339103" cy="523220"/>
          </a:xfrm>
          <a:prstGeom prst="rect">
            <a:avLst/>
          </a:prstGeom>
          <a:noFill/>
          <a:effectLst/>
        </p:spPr>
        <p:txBody>
          <a:bodyPr wrap="none" rtlCol="0">
            <a:spAutoFit/>
          </a:bodyPr>
          <a:lstStyle/>
          <a:p>
            <a:pPr algn="ctr" fontAlgn="auto">
              <a:spcBef>
                <a:spcPts val="0"/>
              </a:spcBef>
              <a:spcAft>
                <a:spcPts val="0"/>
              </a:spcAft>
            </a:pPr>
            <a:r>
              <a:rPr lang="zh-CN" altLang="en-US" sz="2800" dirty="0">
                <a:solidFill>
                  <a:schemeClr val="bg1"/>
                </a:solidFill>
                <a:latin typeface="微软雅黑" panose="020B0503020204020204" charset="-122"/>
                <a:ea typeface="微软雅黑" panose="020B0503020204020204" charset="-122"/>
                <a:cs typeface="+mn-ea"/>
                <a:sym typeface="微软雅黑" panose="020B0503020204020204" charset="-122"/>
              </a:rPr>
              <a:t>优秀成果展示</a:t>
            </a:r>
          </a:p>
        </p:txBody>
      </p:sp>
      <p:sp>
        <p:nvSpPr>
          <p:cNvPr id="28" name="任意多边形: 形状 919"/>
          <p:cNvSpPr/>
          <p:nvPr/>
        </p:nvSpPr>
        <p:spPr>
          <a:xfrm>
            <a:off x="2070192" y="2867905"/>
            <a:ext cx="1410330" cy="1562101"/>
          </a:xfrm>
          <a:custGeom>
            <a:avLst/>
            <a:gdLst>
              <a:gd name="connsiteX0" fmla="*/ 705165 w 1410330"/>
              <a:gd name="connsiteY0" fmla="*/ 0 h 1562101"/>
              <a:gd name="connsiteX1" fmla="*/ 1410330 w 1410330"/>
              <a:gd name="connsiteY1" fmla="*/ 352583 h 1562101"/>
              <a:gd name="connsiteX2" fmla="*/ 1410330 w 1410330"/>
              <a:gd name="connsiteY2" fmla="*/ 1209519 h 1562101"/>
              <a:gd name="connsiteX3" fmla="*/ 705165 w 1410330"/>
              <a:gd name="connsiteY3" fmla="*/ 1562101 h 1562101"/>
              <a:gd name="connsiteX4" fmla="*/ 0 w 1410330"/>
              <a:gd name="connsiteY4" fmla="*/ 1209519 h 1562101"/>
              <a:gd name="connsiteX5" fmla="*/ 0 w 1410330"/>
              <a:gd name="connsiteY5" fmla="*/ 352583 h 156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0330" h="1562101">
                <a:moveTo>
                  <a:pt x="705165" y="0"/>
                </a:moveTo>
                <a:lnTo>
                  <a:pt x="1410330" y="352583"/>
                </a:lnTo>
                <a:lnTo>
                  <a:pt x="1410330" y="1209519"/>
                </a:lnTo>
                <a:lnTo>
                  <a:pt x="705165" y="1562101"/>
                </a:lnTo>
                <a:lnTo>
                  <a:pt x="0" y="1209519"/>
                </a:lnTo>
                <a:lnTo>
                  <a:pt x="0" y="352583"/>
                </a:lnTo>
                <a:close/>
              </a:path>
            </a:pathLst>
          </a:custGeom>
          <a:solidFill>
            <a:srgbClr val="FFFFFE"/>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rPr>
              <a:t>01</a:t>
            </a:r>
            <a:endParaRPr kumimoji="0" lang="zh-CN" altLang="en-US"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endParaRPr>
          </a:p>
        </p:txBody>
      </p:sp>
      <p:sp>
        <p:nvSpPr>
          <p:cNvPr id="29" name="文本框 921"/>
          <p:cNvSpPr txBox="1"/>
          <p:nvPr/>
        </p:nvSpPr>
        <p:spPr>
          <a:xfrm>
            <a:off x="4451502" y="4677281"/>
            <a:ext cx="1620958" cy="523220"/>
          </a:xfrm>
          <a:prstGeom prst="rect">
            <a:avLst/>
          </a:prstGeom>
          <a:noFill/>
          <a:effectLst/>
        </p:spPr>
        <p:txBody>
          <a:bodyPr wrap="none" rtlCol="0">
            <a:spAutoFit/>
          </a:bodyPr>
          <a:lstStyle/>
          <a:p>
            <a:pPr algn="ctr" fontAlgn="auto">
              <a:spcBef>
                <a:spcPts val="0"/>
              </a:spcBef>
              <a:spcAft>
                <a:spcPts val="0"/>
              </a:spcAft>
            </a:pPr>
            <a:r>
              <a:rPr lang="zh-CN" altLang="en-US" sz="2800" dirty="0">
                <a:solidFill>
                  <a:schemeClr val="bg1"/>
                </a:solidFill>
                <a:latin typeface="微软雅黑" panose="020B0503020204020204" charset="-122"/>
                <a:ea typeface="微软雅黑" panose="020B0503020204020204" charset="-122"/>
                <a:cs typeface="+mn-ea"/>
                <a:sym typeface="微软雅黑" panose="020B0503020204020204" charset="-122"/>
              </a:rPr>
              <a:t>工作总结</a:t>
            </a:r>
          </a:p>
        </p:txBody>
      </p:sp>
      <p:sp>
        <p:nvSpPr>
          <p:cNvPr id="30" name="任意多边形: 形状 922"/>
          <p:cNvSpPr/>
          <p:nvPr/>
        </p:nvSpPr>
        <p:spPr>
          <a:xfrm>
            <a:off x="4556816" y="2867905"/>
            <a:ext cx="1410330" cy="1562101"/>
          </a:xfrm>
          <a:custGeom>
            <a:avLst/>
            <a:gdLst>
              <a:gd name="connsiteX0" fmla="*/ 705165 w 1410330"/>
              <a:gd name="connsiteY0" fmla="*/ 0 h 1562101"/>
              <a:gd name="connsiteX1" fmla="*/ 1410330 w 1410330"/>
              <a:gd name="connsiteY1" fmla="*/ 352583 h 1562101"/>
              <a:gd name="connsiteX2" fmla="*/ 1410330 w 1410330"/>
              <a:gd name="connsiteY2" fmla="*/ 1209519 h 1562101"/>
              <a:gd name="connsiteX3" fmla="*/ 705165 w 1410330"/>
              <a:gd name="connsiteY3" fmla="*/ 1562101 h 1562101"/>
              <a:gd name="connsiteX4" fmla="*/ 0 w 1410330"/>
              <a:gd name="connsiteY4" fmla="*/ 1209519 h 1562101"/>
              <a:gd name="connsiteX5" fmla="*/ 0 w 1410330"/>
              <a:gd name="connsiteY5" fmla="*/ 352583 h 156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0330" h="1562101">
                <a:moveTo>
                  <a:pt x="705165" y="0"/>
                </a:moveTo>
                <a:lnTo>
                  <a:pt x="1410330" y="352583"/>
                </a:lnTo>
                <a:lnTo>
                  <a:pt x="1410330" y="1209519"/>
                </a:lnTo>
                <a:lnTo>
                  <a:pt x="705165" y="1562101"/>
                </a:lnTo>
                <a:lnTo>
                  <a:pt x="0" y="1209519"/>
                </a:lnTo>
                <a:lnTo>
                  <a:pt x="0" y="352583"/>
                </a:lnTo>
                <a:close/>
              </a:path>
            </a:pathLst>
          </a:custGeom>
          <a:solidFill>
            <a:srgbClr val="FFFFFE"/>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rPr>
              <a:t>02</a:t>
            </a:r>
            <a:endParaRPr kumimoji="0" lang="zh-CN" altLang="en-US"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endParaRPr>
          </a:p>
        </p:txBody>
      </p:sp>
      <p:sp>
        <p:nvSpPr>
          <p:cNvPr id="31" name="文本框 924"/>
          <p:cNvSpPr txBox="1"/>
          <p:nvPr/>
        </p:nvSpPr>
        <p:spPr>
          <a:xfrm>
            <a:off x="6938125" y="4677281"/>
            <a:ext cx="1620958" cy="523220"/>
          </a:xfrm>
          <a:prstGeom prst="rect">
            <a:avLst/>
          </a:prstGeom>
          <a:noFill/>
          <a:effectLst/>
        </p:spPr>
        <p:txBody>
          <a:bodyPr wrap="none" rtlCol="0">
            <a:spAutoFit/>
          </a:bodyPr>
          <a:lstStyle/>
          <a:p>
            <a:pPr algn="ctr" fontAlgn="auto">
              <a:spcBef>
                <a:spcPts val="0"/>
              </a:spcBef>
              <a:spcAft>
                <a:spcPts val="0"/>
              </a:spcAft>
            </a:pPr>
            <a:r>
              <a:rPr lang="zh-CN" altLang="en-US" sz="2800" dirty="0">
                <a:solidFill>
                  <a:schemeClr val="bg1"/>
                </a:solidFill>
                <a:latin typeface="微软雅黑" panose="020B0503020204020204" charset="-122"/>
                <a:ea typeface="微软雅黑" panose="020B0503020204020204" charset="-122"/>
                <a:cs typeface="+mn-ea"/>
                <a:sym typeface="微软雅黑" panose="020B0503020204020204" charset="-122"/>
              </a:rPr>
              <a:t>工作反思</a:t>
            </a:r>
          </a:p>
        </p:txBody>
      </p:sp>
      <p:sp>
        <p:nvSpPr>
          <p:cNvPr id="32" name="任意多边形: 形状 925"/>
          <p:cNvSpPr/>
          <p:nvPr/>
        </p:nvSpPr>
        <p:spPr>
          <a:xfrm>
            <a:off x="7043440" y="2867905"/>
            <a:ext cx="1410330" cy="1562101"/>
          </a:xfrm>
          <a:custGeom>
            <a:avLst/>
            <a:gdLst>
              <a:gd name="connsiteX0" fmla="*/ 705165 w 1410330"/>
              <a:gd name="connsiteY0" fmla="*/ 0 h 1562101"/>
              <a:gd name="connsiteX1" fmla="*/ 1410330 w 1410330"/>
              <a:gd name="connsiteY1" fmla="*/ 352583 h 1562101"/>
              <a:gd name="connsiteX2" fmla="*/ 1410330 w 1410330"/>
              <a:gd name="connsiteY2" fmla="*/ 1209519 h 1562101"/>
              <a:gd name="connsiteX3" fmla="*/ 705165 w 1410330"/>
              <a:gd name="connsiteY3" fmla="*/ 1562101 h 1562101"/>
              <a:gd name="connsiteX4" fmla="*/ 0 w 1410330"/>
              <a:gd name="connsiteY4" fmla="*/ 1209519 h 1562101"/>
              <a:gd name="connsiteX5" fmla="*/ 0 w 1410330"/>
              <a:gd name="connsiteY5" fmla="*/ 352583 h 156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0330" h="1562101">
                <a:moveTo>
                  <a:pt x="705165" y="0"/>
                </a:moveTo>
                <a:lnTo>
                  <a:pt x="1410330" y="352583"/>
                </a:lnTo>
                <a:lnTo>
                  <a:pt x="1410330" y="1209519"/>
                </a:lnTo>
                <a:lnTo>
                  <a:pt x="705165" y="1562101"/>
                </a:lnTo>
                <a:lnTo>
                  <a:pt x="0" y="1209519"/>
                </a:lnTo>
                <a:lnTo>
                  <a:pt x="0" y="352583"/>
                </a:lnTo>
                <a:close/>
              </a:path>
            </a:pathLst>
          </a:custGeom>
          <a:solidFill>
            <a:srgbClr val="FFFFFE"/>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rPr>
              <a:t>03</a:t>
            </a:r>
            <a:endParaRPr kumimoji="0" lang="zh-CN" altLang="en-US"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endParaRPr>
          </a:p>
        </p:txBody>
      </p:sp>
      <p:sp>
        <p:nvSpPr>
          <p:cNvPr id="33" name="文本框 927"/>
          <p:cNvSpPr txBox="1"/>
          <p:nvPr/>
        </p:nvSpPr>
        <p:spPr>
          <a:xfrm>
            <a:off x="9065679" y="4677281"/>
            <a:ext cx="2339102" cy="523220"/>
          </a:xfrm>
          <a:prstGeom prst="rect">
            <a:avLst/>
          </a:prstGeom>
          <a:noFill/>
          <a:effectLst/>
        </p:spPr>
        <p:txBody>
          <a:bodyPr wrap="none" rtlCol="0">
            <a:spAutoFit/>
          </a:bodyPr>
          <a:lstStyle/>
          <a:p>
            <a:pPr algn="ctr" fontAlgn="auto">
              <a:spcBef>
                <a:spcPts val="0"/>
              </a:spcBef>
              <a:spcAft>
                <a:spcPts val="0"/>
              </a:spcAft>
            </a:pPr>
            <a:r>
              <a:rPr lang="zh-CN" altLang="en-US" sz="2800" dirty="0">
                <a:solidFill>
                  <a:schemeClr val="bg1"/>
                </a:solidFill>
                <a:latin typeface="微软雅黑" panose="020B0503020204020204" charset="-122"/>
                <a:ea typeface="微软雅黑" panose="020B0503020204020204" charset="-122"/>
                <a:cs typeface="+mn-ea"/>
                <a:sym typeface="微软雅黑" panose="020B0503020204020204" charset="-122"/>
              </a:rPr>
              <a:t>下步护理计划</a:t>
            </a:r>
          </a:p>
        </p:txBody>
      </p:sp>
      <p:sp>
        <p:nvSpPr>
          <p:cNvPr id="34" name="任意多边形: 形状 928"/>
          <p:cNvSpPr/>
          <p:nvPr/>
        </p:nvSpPr>
        <p:spPr>
          <a:xfrm>
            <a:off x="9530064" y="2867905"/>
            <a:ext cx="1410330" cy="1562101"/>
          </a:xfrm>
          <a:custGeom>
            <a:avLst/>
            <a:gdLst>
              <a:gd name="connsiteX0" fmla="*/ 705165 w 1410330"/>
              <a:gd name="connsiteY0" fmla="*/ 0 h 1562101"/>
              <a:gd name="connsiteX1" fmla="*/ 1410330 w 1410330"/>
              <a:gd name="connsiteY1" fmla="*/ 352583 h 1562101"/>
              <a:gd name="connsiteX2" fmla="*/ 1410330 w 1410330"/>
              <a:gd name="connsiteY2" fmla="*/ 1209519 h 1562101"/>
              <a:gd name="connsiteX3" fmla="*/ 705165 w 1410330"/>
              <a:gd name="connsiteY3" fmla="*/ 1562101 h 1562101"/>
              <a:gd name="connsiteX4" fmla="*/ 0 w 1410330"/>
              <a:gd name="connsiteY4" fmla="*/ 1209519 h 1562101"/>
              <a:gd name="connsiteX5" fmla="*/ 0 w 1410330"/>
              <a:gd name="connsiteY5" fmla="*/ 352583 h 156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0330" h="1562101">
                <a:moveTo>
                  <a:pt x="705165" y="0"/>
                </a:moveTo>
                <a:lnTo>
                  <a:pt x="1410330" y="352583"/>
                </a:lnTo>
                <a:lnTo>
                  <a:pt x="1410330" y="1209519"/>
                </a:lnTo>
                <a:lnTo>
                  <a:pt x="705165" y="1562101"/>
                </a:lnTo>
                <a:lnTo>
                  <a:pt x="0" y="1209519"/>
                </a:lnTo>
                <a:lnTo>
                  <a:pt x="0" y="352583"/>
                </a:lnTo>
                <a:close/>
              </a:path>
            </a:pathLst>
          </a:custGeom>
          <a:solidFill>
            <a:srgbClr val="FFFFFE"/>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rPr>
              <a:t>04</a:t>
            </a:r>
            <a:endParaRPr kumimoji="0" lang="zh-CN" altLang="en-US" sz="4400" b="0" i="0" u="none" strike="noStrike" kern="0" cap="none" spc="0" normalizeH="0" baseline="0" noProof="0" dirty="0">
              <a:ln>
                <a:noFill/>
              </a:ln>
              <a:solidFill>
                <a:srgbClr val="4F7CFC"/>
              </a:solidFill>
              <a:uLnTx/>
              <a:uFillTx/>
              <a:latin typeface="微软雅黑" panose="020B0503020204020204" charset="-122"/>
              <a:ea typeface="微软雅黑" panose="020B0503020204020204" charset="-122"/>
              <a:cs typeface="+mn-ea"/>
              <a:sym typeface="微软雅黑" panose="020B0503020204020204" charset="-122"/>
            </a:endParaRPr>
          </a:p>
        </p:txBody>
      </p:sp>
      <p:sp>
        <p:nvSpPr>
          <p:cNvPr id="5" name="矩形 4"/>
          <p:cNvSpPr/>
          <p:nvPr/>
        </p:nvSpPr>
        <p:spPr>
          <a:xfrm>
            <a:off x="5593398" y="2032149"/>
            <a:ext cx="1476879" cy="369332"/>
          </a:xfrm>
          <a:prstGeom prst="rect">
            <a:avLst/>
          </a:prstGeom>
        </p:spPr>
        <p:txBody>
          <a:bodyPr wrap="none">
            <a:spAutoFit/>
          </a:bodyPr>
          <a:lstStyle/>
          <a:p>
            <a:pPr algn="ctr" fontAlgn="auto">
              <a:spcBef>
                <a:spcPts val="0"/>
              </a:spcBef>
              <a:spcAft>
                <a:spcPts val="0"/>
              </a:spcAft>
            </a:pPr>
            <a:r>
              <a:rPr lang="en-US" altLang="zh-CN" b="1" dirty="0">
                <a:solidFill>
                  <a:schemeClr val="bg1"/>
                </a:solidFill>
                <a:latin typeface="微软雅黑" panose="020B0503020204020204" charset="-122"/>
                <a:ea typeface="微软雅黑" panose="020B0503020204020204" charset="-122"/>
                <a:cs typeface="+mn-ea"/>
                <a:sym typeface="微软雅黑" panose="020B0503020204020204" charset="-122"/>
              </a:rPr>
              <a:t>CONTENTS</a:t>
            </a:r>
            <a:endParaRPr lang="zh-CN" altLang="en-US"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additive="base">
                                        <p:cTn id="47" dur="500" fill="hold"/>
                                        <p:tgtEl>
                                          <p:spTgt spid="34"/>
                                        </p:tgtEl>
                                        <p:attrNameLst>
                                          <p:attrName>ppt_x</p:attrName>
                                        </p:attrNameLst>
                                      </p:cBhvr>
                                      <p:tavLst>
                                        <p:tav tm="0">
                                          <p:val>
                                            <p:strVal val="#ppt_x"/>
                                          </p:val>
                                        </p:tav>
                                        <p:tav tm="100000">
                                          <p:val>
                                            <p:strVal val="#ppt_x"/>
                                          </p:val>
                                        </p:tav>
                                      </p:tavLst>
                                    </p:anim>
                                    <p:anim calcmode="lin" valueType="num">
                                      <p:cBhvr additive="base">
                                        <p:cTn id="4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animBg="1"/>
      <p:bldP spid="29" grpId="0"/>
      <p:bldP spid="30" grpId="0" animBg="1"/>
      <p:bldP spid="31" grpId="0"/>
      <p:bldP spid="32" grpId="0" animBg="1"/>
      <p:bldP spid="33" grpId="0"/>
      <p:bldP spid="34"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7139"/>
          <a:stretch>
            <a:fillRect/>
          </a:stretch>
        </p:blipFill>
        <p:spPr>
          <a:xfrm>
            <a:off x="0" y="159941"/>
            <a:ext cx="12844926" cy="6915211"/>
          </a:xfrm>
          <a:prstGeom prst="rect">
            <a:avLst/>
          </a:prstGeom>
        </p:spPr>
      </p:pic>
      <p:cxnSp>
        <p:nvCxnSpPr>
          <p:cNvPr id="4" name="直接连接符 3"/>
          <p:cNvCxnSpPr/>
          <p:nvPr/>
        </p:nvCxnSpPr>
        <p:spPr>
          <a:xfrm>
            <a:off x="308695" y="159941"/>
            <a:ext cx="0" cy="6915211"/>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sp>
        <p:nvSpPr>
          <p:cNvPr id="11" name="文本框 1"/>
          <p:cNvSpPr txBox="1">
            <a:spLocks noChangeArrowheads="1"/>
          </p:cNvSpPr>
          <p:nvPr/>
        </p:nvSpPr>
        <p:spPr bwMode="auto">
          <a:xfrm>
            <a:off x="1964879" y="3773115"/>
            <a:ext cx="4339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下步护理计划</a:t>
            </a:r>
          </a:p>
        </p:txBody>
      </p:sp>
      <p:sp>
        <p:nvSpPr>
          <p:cNvPr id="26" name="椭圆 25"/>
          <p:cNvSpPr/>
          <p:nvPr/>
        </p:nvSpPr>
        <p:spPr>
          <a:xfrm>
            <a:off x="3047231" y="1849929"/>
            <a:ext cx="1797968" cy="1797968"/>
          </a:xfrm>
          <a:prstGeom prst="ellipse">
            <a:avLst/>
          </a:pr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7" name="1"/>
          <p:cNvSpPr txBox="1">
            <a:spLocks noChangeArrowheads="1"/>
          </p:cNvSpPr>
          <p:nvPr/>
        </p:nvSpPr>
        <p:spPr bwMode="auto">
          <a:xfrm>
            <a:off x="3379393" y="2228208"/>
            <a:ext cx="11336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r>
              <a:rPr lang="en-US" altLang="zh-CN" sz="6000" b="1" dirty="0">
                <a:solidFill>
                  <a:srgbClr val="4F7CFC"/>
                </a:solidFill>
                <a:latin typeface="微软雅黑" panose="020B0503020204020204" charset="-122"/>
                <a:ea typeface="微软雅黑" panose="020B0503020204020204" charset="-122"/>
                <a:cs typeface="+mn-ea"/>
                <a:sym typeface="微软雅黑" panose="020B0503020204020204" charset="-122"/>
              </a:rPr>
              <a:t>04</a:t>
            </a:r>
            <a:endParaRPr lang="zh-CN" altLang="en-US" sz="6000" b="1" dirty="0">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8" name="îṣļîḑé-TextBox 44"/>
          <p:cNvSpPr txBox="1"/>
          <p:nvPr/>
        </p:nvSpPr>
        <p:spPr bwMode="auto">
          <a:xfrm>
            <a:off x="2684959" y="4696445"/>
            <a:ext cx="2517029" cy="883373"/>
          </a:xfrm>
          <a:prstGeom prst="rect">
            <a:avLst/>
          </a:prstGeom>
          <a:noFill/>
        </p:spPr>
        <p:txBody>
          <a:bodyPr wrap="square" lIns="90000" tIns="46800" rIns="90000" bIns="46800" anchor="ctr" anchorCtr="1">
            <a:normAutofit/>
          </a:bodyPr>
          <a:lstStyle/>
          <a:p>
            <a:pPr algn="ctr" latinLnBrk="0">
              <a:lnSpc>
                <a:spcPct val="120000"/>
              </a:lnSpc>
            </a:pP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b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（建议使用主题字体）</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animBg="1"/>
      <p:bldP spid="27"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303957"/>
            <a:ext cx="12858750" cy="6624736"/>
          </a:xfrm>
          <a:prstGeom prst="rect">
            <a:avLst/>
          </a:prstGeom>
          <a:solidFill>
            <a:srgbClr val="4F7CFC"/>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25" name="组合 24"/>
          <p:cNvGrpSpPr/>
          <p:nvPr/>
        </p:nvGrpSpPr>
        <p:grpSpPr>
          <a:xfrm>
            <a:off x="4795247" y="2438697"/>
            <a:ext cx="3337869" cy="3337868"/>
            <a:chOff x="3409890" y="1364780"/>
            <a:chExt cx="2373726" cy="2373725"/>
          </a:xfrm>
          <a:solidFill>
            <a:srgbClr val="FFC000"/>
          </a:solidFill>
        </p:grpSpPr>
        <p:sp>
          <p:nvSpPr>
            <p:cNvPr id="4" name="Freeform: Shape 2"/>
            <p:cNvSpPr/>
            <p:nvPr/>
          </p:nvSpPr>
          <p:spPr bwMode="auto">
            <a:xfrm rot="18900000">
              <a:off x="4960656" y="2915545"/>
              <a:ext cx="822960" cy="822960"/>
            </a:xfrm>
            <a:custGeom>
              <a:avLst/>
              <a:gdLst>
                <a:gd name="T0" fmla="*/ 12 w 1087"/>
                <a:gd name="T1" fmla="*/ 520 h 1087"/>
                <a:gd name="T2" fmla="*/ 566 w 1087"/>
                <a:gd name="T3" fmla="*/ 13 h 1087"/>
                <a:gd name="T4" fmla="*/ 1074 w 1087"/>
                <a:gd name="T5" fmla="*/ 567 h 1087"/>
                <a:gd name="T6" fmla="*/ 520 w 1087"/>
                <a:gd name="T7" fmla="*/ 1074 h 1087"/>
                <a:gd name="T8" fmla="*/ 12 w 1087"/>
                <a:gd name="T9" fmla="*/ 520 h 1087"/>
              </a:gdLst>
              <a:ahLst/>
              <a:cxnLst>
                <a:cxn ang="0">
                  <a:pos x="T0" y="T1"/>
                </a:cxn>
                <a:cxn ang="0">
                  <a:pos x="T2" y="T3"/>
                </a:cxn>
                <a:cxn ang="0">
                  <a:pos x="T4" y="T5"/>
                </a:cxn>
                <a:cxn ang="0">
                  <a:pos x="T6" y="T7"/>
                </a:cxn>
                <a:cxn ang="0">
                  <a:pos x="T8" y="T9"/>
                </a:cxn>
              </a:cxnLst>
              <a:rect l="0" t="0" r="r" b="b"/>
              <a:pathLst>
                <a:path w="1087" h="1087">
                  <a:moveTo>
                    <a:pt x="12" y="520"/>
                  </a:moveTo>
                  <a:cubicBezTo>
                    <a:pt x="25" y="227"/>
                    <a:pt x="273" y="0"/>
                    <a:pt x="566" y="13"/>
                  </a:cubicBezTo>
                  <a:cubicBezTo>
                    <a:pt x="859" y="25"/>
                    <a:pt x="1087" y="273"/>
                    <a:pt x="1074" y="567"/>
                  </a:cubicBezTo>
                  <a:cubicBezTo>
                    <a:pt x="1061" y="860"/>
                    <a:pt x="813" y="1087"/>
                    <a:pt x="520" y="1074"/>
                  </a:cubicBezTo>
                  <a:cubicBezTo>
                    <a:pt x="227" y="1062"/>
                    <a:pt x="0" y="814"/>
                    <a:pt x="12" y="520"/>
                  </a:cubicBezTo>
                  <a:close/>
                </a:path>
              </a:pathLst>
            </a:custGeom>
            <a:solidFill>
              <a:srgbClr val="4F7CFC"/>
            </a:solid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5" name="Oval 3"/>
            <p:cNvSpPr/>
            <p:nvPr/>
          </p:nvSpPr>
          <p:spPr bwMode="auto">
            <a:xfrm rot="18900000">
              <a:off x="4960656" y="1364780"/>
              <a:ext cx="822960" cy="822960"/>
            </a:xfrm>
            <a:prstGeom prst="ellipse">
              <a:avLst/>
            </a:prstGeom>
            <a:grp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6" name="Oval 4"/>
            <p:cNvSpPr/>
            <p:nvPr/>
          </p:nvSpPr>
          <p:spPr bwMode="auto">
            <a:xfrm rot="18900000">
              <a:off x="3409890" y="2915545"/>
              <a:ext cx="822960" cy="822960"/>
            </a:xfrm>
            <a:prstGeom prst="ellipse">
              <a:avLst/>
            </a:prstGeom>
            <a:grp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7" name="Oval 5"/>
            <p:cNvSpPr/>
            <p:nvPr/>
          </p:nvSpPr>
          <p:spPr bwMode="auto">
            <a:xfrm rot="18900000">
              <a:off x="3409890" y="1364780"/>
              <a:ext cx="822960" cy="822960"/>
            </a:xfrm>
            <a:prstGeom prst="ellipse">
              <a:avLst/>
            </a:prstGeom>
            <a:solidFill>
              <a:srgbClr val="4F7CFC"/>
            </a:solid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8" name="Oval 6"/>
            <p:cNvSpPr/>
            <p:nvPr/>
          </p:nvSpPr>
          <p:spPr>
            <a:xfrm rot="18900000">
              <a:off x="4466991" y="2421880"/>
              <a:ext cx="259525" cy="259525"/>
            </a:xfrm>
            <a:prstGeom prst="ellipse">
              <a:avLst/>
            </a:prstGeom>
            <a:grpFill/>
            <a:ln w="38100">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cxnSp>
          <p:nvCxnSpPr>
            <p:cNvPr id="9" name="Straight Connector 7"/>
            <p:cNvCxnSpPr>
              <a:stCxn id="8" idx="6"/>
              <a:endCxn id="5" idx="2"/>
            </p:cNvCxnSpPr>
            <p:nvPr/>
          </p:nvCxnSpPr>
          <p:spPr>
            <a:xfrm flipV="1">
              <a:off x="4688510" y="2067220"/>
              <a:ext cx="392666" cy="392667"/>
            </a:xfrm>
            <a:prstGeom prst="line">
              <a:avLst/>
            </a:prstGeom>
            <a:grpFill/>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8"/>
            <p:cNvCxnSpPr>
              <a:stCxn id="8" idx="4"/>
              <a:endCxn id="4" idx="1"/>
            </p:cNvCxnSpPr>
            <p:nvPr/>
          </p:nvCxnSpPr>
          <p:spPr>
            <a:xfrm>
              <a:off x="4688510" y="2643398"/>
              <a:ext cx="411671" cy="387581"/>
            </a:xfrm>
            <a:prstGeom prst="line">
              <a:avLst/>
            </a:prstGeom>
            <a:grpFill/>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9"/>
            <p:cNvCxnSpPr>
              <a:stCxn id="8" idx="2"/>
              <a:endCxn id="6" idx="6"/>
            </p:cNvCxnSpPr>
            <p:nvPr/>
          </p:nvCxnSpPr>
          <p:spPr>
            <a:xfrm flipH="1">
              <a:off x="4112331" y="2643399"/>
              <a:ext cx="392668" cy="392666"/>
            </a:xfrm>
            <a:prstGeom prst="line">
              <a:avLst/>
            </a:prstGeom>
            <a:grpFill/>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0"/>
            <p:cNvCxnSpPr>
              <a:stCxn id="8" idx="0"/>
              <a:endCxn id="7" idx="4"/>
            </p:cNvCxnSpPr>
            <p:nvPr/>
          </p:nvCxnSpPr>
          <p:spPr>
            <a:xfrm flipH="1" flipV="1">
              <a:off x="4112331" y="2067220"/>
              <a:ext cx="392668" cy="392666"/>
            </a:xfrm>
            <a:prstGeom prst="line">
              <a:avLst/>
            </a:prstGeom>
            <a:grpFill/>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reeform: Shape 11"/>
            <p:cNvSpPr/>
            <p:nvPr/>
          </p:nvSpPr>
          <p:spPr bwMode="auto">
            <a:xfrm>
              <a:off x="5211267" y="1616984"/>
              <a:ext cx="321738" cy="318553"/>
            </a:xfrm>
            <a:custGeom>
              <a:avLst/>
              <a:gdLst>
                <a:gd name="T0" fmla="*/ 112 w 176"/>
                <a:gd name="T1" fmla="*/ 118 h 174"/>
                <a:gd name="T2" fmla="*/ 120 w 176"/>
                <a:gd name="T3" fmla="*/ 102 h 174"/>
                <a:gd name="T4" fmla="*/ 64 w 176"/>
                <a:gd name="T5" fmla="*/ 94 h 174"/>
                <a:gd name="T6" fmla="*/ 56 w 176"/>
                <a:gd name="T7" fmla="*/ 110 h 174"/>
                <a:gd name="T8" fmla="*/ 64 w 176"/>
                <a:gd name="T9" fmla="*/ 102 h 174"/>
                <a:gd name="T10" fmla="*/ 112 w 176"/>
                <a:gd name="T11" fmla="*/ 110 h 174"/>
                <a:gd name="T12" fmla="*/ 64 w 176"/>
                <a:gd name="T13" fmla="*/ 102 h 174"/>
                <a:gd name="T14" fmla="*/ 152 w 176"/>
                <a:gd name="T15" fmla="*/ 46 h 174"/>
                <a:gd name="T16" fmla="*/ 128 w 176"/>
                <a:gd name="T17" fmla="*/ 17 h 174"/>
                <a:gd name="T18" fmla="*/ 70 w 176"/>
                <a:gd name="T19" fmla="*/ 4 h 174"/>
                <a:gd name="T20" fmla="*/ 28 w 176"/>
                <a:gd name="T21" fmla="*/ 46 h 174"/>
                <a:gd name="T22" fmla="*/ 0 w 176"/>
                <a:gd name="T23" fmla="*/ 54 h 174"/>
                <a:gd name="T24" fmla="*/ 8 w 176"/>
                <a:gd name="T25" fmla="*/ 78 h 174"/>
                <a:gd name="T26" fmla="*/ 16 w 176"/>
                <a:gd name="T27" fmla="*/ 166 h 174"/>
                <a:gd name="T28" fmla="*/ 152 w 176"/>
                <a:gd name="T29" fmla="*/ 174 h 174"/>
                <a:gd name="T30" fmla="*/ 160 w 176"/>
                <a:gd name="T31" fmla="*/ 78 h 174"/>
                <a:gd name="T32" fmla="*/ 176 w 176"/>
                <a:gd name="T33" fmla="*/ 70 h 174"/>
                <a:gd name="T34" fmla="*/ 168 w 176"/>
                <a:gd name="T35" fmla="*/ 46 h 174"/>
                <a:gd name="T36" fmla="*/ 140 w 176"/>
                <a:gd name="T37" fmla="*/ 30 h 174"/>
                <a:gd name="T38" fmla="*/ 143 w 176"/>
                <a:gd name="T39" fmla="*/ 46 h 174"/>
                <a:gd name="T40" fmla="*/ 134 w 176"/>
                <a:gd name="T41" fmla="*/ 40 h 174"/>
                <a:gd name="T42" fmla="*/ 124 w 176"/>
                <a:gd name="T43" fmla="*/ 34 h 174"/>
                <a:gd name="T44" fmla="*/ 115 w 176"/>
                <a:gd name="T45" fmla="*/ 30 h 174"/>
                <a:gd name="T46" fmla="*/ 130 w 176"/>
                <a:gd name="T47" fmla="*/ 24 h 174"/>
                <a:gd name="T48" fmla="*/ 74 w 176"/>
                <a:gd name="T49" fmla="*/ 46 h 174"/>
                <a:gd name="T50" fmla="*/ 127 w 176"/>
                <a:gd name="T51" fmla="*/ 46 h 174"/>
                <a:gd name="T52" fmla="*/ 66 w 176"/>
                <a:gd name="T53" fmla="*/ 11 h 174"/>
                <a:gd name="T54" fmla="*/ 65 w 176"/>
                <a:gd name="T55" fmla="*/ 46 h 174"/>
                <a:gd name="T56" fmla="*/ 46 w 176"/>
                <a:gd name="T57" fmla="*/ 46 h 174"/>
                <a:gd name="T58" fmla="*/ 37 w 176"/>
                <a:gd name="T59" fmla="*/ 46 h 174"/>
                <a:gd name="T60" fmla="*/ 152 w 176"/>
                <a:gd name="T61" fmla="*/ 166 h 174"/>
                <a:gd name="T62" fmla="*/ 24 w 176"/>
                <a:gd name="T63" fmla="*/ 78 h 174"/>
                <a:gd name="T64" fmla="*/ 152 w 176"/>
                <a:gd name="T65" fmla="*/ 166 h 174"/>
                <a:gd name="T66" fmla="*/ 8 w 176"/>
                <a:gd name="T67" fmla="*/ 70 h 174"/>
                <a:gd name="T68" fmla="*/ 168 w 176"/>
                <a:gd name="T69" fmla="*/ 54 h 174"/>
                <a:gd name="T70" fmla="*/ 69 w 176"/>
                <a:gd name="T71" fmla="*/ 22 h 174"/>
                <a:gd name="T72" fmla="*/ 58 w 176"/>
                <a:gd name="T73" fmla="*/ 25 h 174"/>
                <a:gd name="T74" fmla="*/ 69 w 176"/>
                <a:gd name="T75" fmla="*/ 22 h 174"/>
                <a:gd name="T76" fmla="*/ 54 w 176"/>
                <a:gd name="T77" fmla="*/ 32 h 174"/>
                <a:gd name="T78" fmla="*/ 57 w 176"/>
                <a:gd name="T79" fmla="*/ 4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6" h="174">
                  <a:moveTo>
                    <a:pt x="64" y="118"/>
                  </a:moveTo>
                  <a:cubicBezTo>
                    <a:pt x="112" y="118"/>
                    <a:pt x="112" y="118"/>
                    <a:pt x="112" y="118"/>
                  </a:cubicBezTo>
                  <a:cubicBezTo>
                    <a:pt x="116" y="118"/>
                    <a:pt x="120" y="114"/>
                    <a:pt x="120" y="110"/>
                  </a:cubicBezTo>
                  <a:cubicBezTo>
                    <a:pt x="120" y="102"/>
                    <a:pt x="120" y="102"/>
                    <a:pt x="120" y="102"/>
                  </a:cubicBezTo>
                  <a:cubicBezTo>
                    <a:pt x="120" y="98"/>
                    <a:pt x="116" y="94"/>
                    <a:pt x="112" y="94"/>
                  </a:cubicBezTo>
                  <a:cubicBezTo>
                    <a:pt x="64" y="94"/>
                    <a:pt x="64" y="94"/>
                    <a:pt x="64" y="94"/>
                  </a:cubicBezTo>
                  <a:cubicBezTo>
                    <a:pt x="60" y="94"/>
                    <a:pt x="56" y="98"/>
                    <a:pt x="56" y="102"/>
                  </a:cubicBezTo>
                  <a:cubicBezTo>
                    <a:pt x="56" y="110"/>
                    <a:pt x="56" y="110"/>
                    <a:pt x="56" y="110"/>
                  </a:cubicBezTo>
                  <a:cubicBezTo>
                    <a:pt x="56" y="114"/>
                    <a:pt x="60" y="118"/>
                    <a:pt x="64" y="118"/>
                  </a:cubicBezTo>
                  <a:moveTo>
                    <a:pt x="64" y="102"/>
                  </a:moveTo>
                  <a:cubicBezTo>
                    <a:pt x="112" y="102"/>
                    <a:pt x="112" y="102"/>
                    <a:pt x="112" y="102"/>
                  </a:cubicBezTo>
                  <a:cubicBezTo>
                    <a:pt x="112" y="110"/>
                    <a:pt x="112" y="110"/>
                    <a:pt x="112" y="110"/>
                  </a:cubicBezTo>
                  <a:cubicBezTo>
                    <a:pt x="64" y="110"/>
                    <a:pt x="64" y="110"/>
                    <a:pt x="64" y="110"/>
                  </a:cubicBezTo>
                  <a:lnTo>
                    <a:pt x="64" y="102"/>
                  </a:lnTo>
                  <a:close/>
                  <a:moveTo>
                    <a:pt x="168" y="46"/>
                  </a:moveTo>
                  <a:cubicBezTo>
                    <a:pt x="152" y="46"/>
                    <a:pt x="152" y="46"/>
                    <a:pt x="152" y="46"/>
                  </a:cubicBezTo>
                  <a:cubicBezTo>
                    <a:pt x="147" y="28"/>
                    <a:pt x="147" y="28"/>
                    <a:pt x="147" y="28"/>
                  </a:cubicBezTo>
                  <a:cubicBezTo>
                    <a:pt x="145" y="19"/>
                    <a:pt x="136" y="14"/>
                    <a:pt x="128" y="17"/>
                  </a:cubicBezTo>
                  <a:cubicBezTo>
                    <a:pt x="103" y="23"/>
                    <a:pt x="103" y="23"/>
                    <a:pt x="103" y="23"/>
                  </a:cubicBezTo>
                  <a:cubicBezTo>
                    <a:pt x="70" y="4"/>
                    <a:pt x="70" y="4"/>
                    <a:pt x="70" y="4"/>
                  </a:cubicBezTo>
                  <a:cubicBezTo>
                    <a:pt x="63" y="0"/>
                    <a:pt x="53" y="2"/>
                    <a:pt x="49" y="10"/>
                  </a:cubicBezTo>
                  <a:cubicBezTo>
                    <a:pt x="28" y="46"/>
                    <a:pt x="28" y="46"/>
                    <a:pt x="28" y="46"/>
                  </a:cubicBezTo>
                  <a:cubicBezTo>
                    <a:pt x="8" y="46"/>
                    <a:pt x="8" y="46"/>
                    <a:pt x="8" y="46"/>
                  </a:cubicBezTo>
                  <a:cubicBezTo>
                    <a:pt x="4" y="46"/>
                    <a:pt x="0" y="50"/>
                    <a:pt x="0" y="54"/>
                  </a:cubicBezTo>
                  <a:cubicBezTo>
                    <a:pt x="0" y="70"/>
                    <a:pt x="0" y="70"/>
                    <a:pt x="0" y="70"/>
                  </a:cubicBezTo>
                  <a:cubicBezTo>
                    <a:pt x="0" y="74"/>
                    <a:pt x="4" y="78"/>
                    <a:pt x="8" y="78"/>
                  </a:cubicBezTo>
                  <a:cubicBezTo>
                    <a:pt x="16" y="78"/>
                    <a:pt x="16" y="78"/>
                    <a:pt x="16" y="78"/>
                  </a:cubicBezTo>
                  <a:cubicBezTo>
                    <a:pt x="16" y="166"/>
                    <a:pt x="16" y="166"/>
                    <a:pt x="16" y="166"/>
                  </a:cubicBezTo>
                  <a:cubicBezTo>
                    <a:pt x="16" y="170"/>
                    <a:pt x="20" y="174"/>
                    <a:pt x="24" y="174"/>
                  </a:cubicBezTo>
                  <a:cubicBezTo>
                    <a:pt x="152" y="174"/>
                    <a:pt x="152" y="174"/>
                    <a:pt x="152" y="174"/>
                  </a:cubicBezTo>
                  <a:cubicBezTo>
                    <a:pt x="156" y="174"/>
                    <a:pt x="160" y="170"/>
                    <a:pt x="160" y="166"/>
                  </a:cubicBezTo>
                  <a:cubicBezTo>
                    <a:pt x="160" y="78"/>
                    <a:pt x="160" y="78"/>
                    <a:pt x="160" y="78"/>
                  </a:cubicBezTo>
                  <a:cubicBezTo>
                    <a:pt x="168" y="78"/>
                    <a:pt x="168" y="78"/>
                    <a:pt x="168" y="78"/>
                  </a:cubicBezTo>
                  <a:cubicBezTo>
                    <a:pt x="172" y="78"/>
                    <a:pt x="176" y="74"/>
                    <a:pt x="176" y="70"/>
                  </a:cubicBezTo>
                  <a:cubicBezTo>
                    <a:pt x="176" y="54"/>
                    <a:pt x="176" y="54"/>
                    <a:pt x="176" y="54"/>
                  </a:cubicBezTo>
                  <a:cubicBezTo>
                    <a:pt x="176" y="50"/>
                    <a:pt x="172" y="46"/>
                    <a:pt x="168" y="46"/>
                  </a:cubicBezTo>
                  <a:moveTo>
                    <a:pt x="130" y="24"/>
                  </a:moveTo>
                  <a:cubicBezTo>
                    <a:pt x="134" y="23"/>
                    <a:pt x="138" y="26"/>
                    <a:pt x="140" y="30"/>
                  </a:cubicBezTo>
                  <a:cubicBezTo>
                    <a:pt x="144" y="46"/>
                    <a:pt x="144" y="46"/>
                    <a:pt x="144" y="46"/>
                  </a:cubicBezTo>
                  <a:cubicBezTo>
                    <a:pt x="143" y="46"/>
                    <a:pt x="143" y="46"/>
                    <a:pt x="143" y="46"/>
                  </a:cubicBezTo>
                  <a:cubicBezTo>
                    <a:pt x="133" y="40"/>
                    <a:pt x="133" y="40"/>
                    <a:pt x="133" y="40"/>
                  </a:cubicBezTo>
                  <a:cubicBezTo>
                    <a:pt x="134" y="40"/>
                    <a:pt x="134" y="40"/>
                    <a:pt x="134" y="40"/>
                  </a:cubicBezTo>
                  <a:cubicBezTo>
                    <a:pt x="132" y="32"/>
                    <a:pt x="132" y="32"/>
                    <a:pt x="132" y="32"/>
                  </a:cubicBezTo>
                  <a:cubicBezTo>
                    <a:pt x="124" y="34"/>
                    <a:pt x="124" y="34"/>
                    <a:pt x="124" y="34"/>
                  </a:cubicBezTo>
                  <a:cubicBezTo>
                    <a:pt x="124" y="35"/>
                    <a:pt x="124" y="35"/>
                    <a:pt x="124" y="35"/>
                  </a:cubicBezTo>
                  <a:cubicBezTo>
                    <a:pt x="115" y="30"/>
                    <a:pt x="115" y="30"/>
                    <a:pt x="115" y="30"/>
                  </a:cubicBezTo>
                  <a:cubicBezTo>
                    <a:pt x="114" y="28"/>
                    <a:pt x="114" y="28"/>
                    <a:pt x="114" y="28"/>
                  </a:cubicBezTo>
                  <a:lnTo>
                    <a:pt x="130" y="24"/>
                  </a:lnTo>
                  <a:close/>
                  <a:moveTo>
                    <a:pt x="127" y="46"/>
                  </a:moveTo>
                  <a:cubicBezTo>
                    <a:pt x="74" y="46"/>
                    <a:pt x="74" y="46"/>
                    <a:pt x="74" y="46"/>
                  </a:cubicBezTo>
                  <a:cubicBezTo>
                    <a:pt x="87" y="23"/>
                    <a:pt x="87" y="23"/>
                    <a:pt x="87" y="23"/>
                  </a:cubicBezTo>
                  <a:lnTo>
                    <a:pt x="127" y="46"/>
                  </a:lnTo>
                  <a:close/>
                  <a:moveTo>
                    <a:pt x="56" y="14"/>
                  </a:moveTo>
                  <a:cubicBezTo>
                    <a:pt x="58" y="10"/>
                    <a:pt x="63" y="9"/>
                    <a:pt x="66" y="11"/>
                  </a:cubicBezTo>
                  <a:cubicBezTo>
                    <a:pt x="80" y="19"/>
                    <a:pt x="80" y="19"/>
                    <a:pt x="80" y="19"/>
                  </a:cubicBezTo>
                  <a:cubicBezTo>
                    <a:pt x="65" y="46"/>
                    <a:pt x="65" y="46"/>
                    <a:pt x="65" y="46"/>
                  </a:cubicBezTo>
                  <a:cubicBezTo>
                    <a:pt x="47" y="46"/>
                    <a:pt x="47" y="46"/>
                    <a:pt x="47" y="46"/>
                  </a:cubicBezTo>
                  <a:cubicBezTo>
                    <a:pt x="46" y="46"/>
                    <a:pt x="46" y="46"/>
                    <a:pt x="46" y="46"/>
                  </a:cubicBezTo>
                  <a:cubicBezTo>
                    <a:pt x="46" y="46"/>
                    <a:pt x="46" y="46"/>
                    <a:pt x="46" y="46"/>
                  </a:cubicBezTo>
                  <a:cubicBezTo>
                    <a:pt x="37" y="46"/>
                    <a:pt x="37" y="46"/>
                    <a:pt x="37" y="46"/>
                  </a:cubicBezTo>
                  <a:lnTo>
                    <a:pt x="56" y="14"/>
                  </a:lnTo>
                  <a:close/>
                  <a:moveTo>
                    <a:pt x="152" y="166"/>
                  </a:moveTo>
                  <a:cubicBezTo>
                    <a:pt x="24" y="166"/>
                    <a:pt x="24" y="166"/>
                    <a:pt x="24" y="166"/>
                  </a:cubicBezTo>
                  <a:cubicBezTo>
                    <a:pt x="24" y="78"/>
                    <a:pt x="24" y="78"/>
                    <a:pt x="24" y="78"/>
                  </a:cubicBezTo>
                  <a:cubicBezTo>
                    <a:pt x="152" y="78"/>
                    <a:pt x="152" y="78"/>
                    <a:pt x="152" y="78"/>
                  </a:cubicBezTo>
                  <a:lnTo>
                    <a:pt x="152" y="166"/>
                  </a:lnTo>
                  <a:close/>
                  <a:moveTo>
                    <a:pt x="168" y="70"/>
                  </a:moveTo>
                  <a:cubicBezTo>
                    <a:pt x="8" y="70"/>
                    <a:pt x="8" y="70"/>
                    <a:pt x="8" y="70"/>
                  </a:cubicBezTo>
                  <a:cubicBezTo>
                    <a:pt x="8" y="54"/>
                    <a:pt x="8" y="54"/>
                    <a:pt x="8" y="54"/>
                  </a:cubicBezTo>
                  <a:cubicBezTo>
                    <a:pt x="168" y="54"/>
                    <a:pt x="168" y="54"/>
                    <a:pt x="168" y="54"/>
                  </a:cubicBezTo>
                  <a:lnTo>
                    <a:pt x="168" y="70"/>
                  </a:lnTo>
                  <a:close/>
                  <a:moveTo>
                    <a:pt x="69" y="22"/>
                  </a:moveTo>
                  <a:cubicBezTo>
                    <a:pt x="62" y="18"/>
                    <a:pt x="62" y="18"/>
                    <a:pt x="62" y="18"/>
                  </a:cubicBezTo>
                  <a:cubicBezTo>
                    <a:pt x="58" y="25"/>
                    <a:pt x="58" y="25"/>
                    <a:pt x="58" y="25"/>
                  </a:cubicBezTo>
                  <a:cubicBezTo>
                    <a:pt x="65" y="29"/>
                    <a:pt x="65" y="29"/>
                    <a:pt x="65" y="29"/>
                  </a:cubicBezTo>
                  <a:lnTo>
                    <a:pt x="69" y="22"/>
                  </a:lnTo>
                  <a:close/>
                  <a:moveTo>
                    <a:pt x="61" y="36"/>
                  </a:moveTo>
                  <a:cubicBezTo>
                    <a:pt x="54" y="32"/>
                    <a:pt x="54" y="32"/>
                    <a:pt x="54" y="32"/>
                  </a:cubicBezTo>
                  <a:cubicBezTo>
                    <a:pt x="50" y="39"/>
                    <a:pt x="50" y="39"/>
                    <a:pt x="50" y="39"/>
                  </a:cubicBezTo>
                  <a:cubicBezTo>
                    <a:pt x="57" y="43"/>
                    <a:pt x="57" y="43"/>
                    <a:pt x="57" y="43"/>
                  </a:cubicBezTo>
                  <a:lnTo>
                    <a:pt x="61" y="36"/>
                  </a:lnTo>
                  <a:close/>
                </a:path>
              </a:pathLst>
            </a:custGeom>
            <a:solidFill>
              <a:srgbClr val="FFFFFE"/>
            </a:solid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14" name="Freeform: Shape 12"/>
            <p:cNvSpPr/>
            <p:nvPr/>
          </p:nvSpPr>
          <p:spPr bwMode="auto">
            <a:xfrm>
              <a:off x="3689967" y="1615391"/>
              <a:ext cx="262806" cy="321738"/>
            </a:xfrm>
            <a:custGeom>
              <a:avLst/>
              <a:gdLst>
                <a:gd name="T0" fmla="*/ 48 w 144"/>
                <a:gd name="T1" fmla="*/ 0 h 176"/>
                <a:gd name="T2" fmla="*/ 32 w 144"/>
                <a:gd name="T3" fmla="*/ 20 h 176"/>
                <a:gd name="T4" fmla="*/ 40 w 144"/>
                <a:gd name="T5" fmla="*/ 20 h 176"/>
                <a:gd name="T6" fmla="*/ 48 w 144"/>
                <a:gd name="T7" fmla="*/ 8 h 176"/>
                <a:gd name="T8" fmla="*/ 136 w 144"/>
                <a:gd name="T9" fmla="*/ 16 h 176"/>
                <a:gd name="T10" fmla="*/ 128 w 144"/>
                <a:gd name="T11" fmla="*/ 136 h 176"/>
                <a:gd name="T12" fmla="*/ 120 w 144"/>
                <a:gd name="T13" fmla="*/ 140 h 176"/>
                <a:gd name="T14" fmla="*/ 128 w 144"/>
                <a:gd name="T15" fmla="*/ 144 h 176"/>
                <a:gd name="T16" fmla="*/ 144 w 144"/>
                <a:gd name="T17" fmla="*/ 16 h 176"/>
                <a:gd name="T18" fmla="*/ 44 w 144"/>
                <a:gd name="T19" fmla="*/ 128 h 176"/>
                <a:gd name="T20" fmla="*/ 24 w 144"/>
                <a:gd name="T21" fmla="*/ 132 h 176"/>
                <a:gd name="T22" fmla="*/ 44 w 144"/>
                <a:gd name="T23" fmla="*/ 136 h 176"/>
                <a:gd name="T24" fmla="*/ 44 w 144"/>
                <a:gd name="T25" fmla="*/ 128 h 176"/>
                <a:gd name="T26" fmla="*/ 28 w 144"/>
                <a:gd name="T27" fmla="*/ 144 h 176"/>
                <a:gd name="T28" fmla="*/ 28 w 144"/>
                <a:gd name="T29" fmla="*/ 152 h 176"/>
                <a:gd name="T30" fmla="*/ 40 w 144"/>
                <a:gd name="T31" fmla="*/ 148 h 176"/>
                <a:gd name="T32" fmla="*/ 96 w 144"/>
                <a:gd name="T33" fmla="*/ 32 h 176"/>
                <a:gd name="T34" fmla="*/ 0 w 144"/>
                <a:gd name="T35" fmla="*/ 48 h 176"/>
                <a:gd name="T36" fmla="*/ 16 w 144"/>
                <a:gd name="T37" fmla="*/ 176 h 176"/>
                <a:gd name="T38" fmla="*/ 112 w 144"/>
                <a:gd name="T39" fmla="*/ 160 h 176"/>
                <a:gd name="T40" fmla="*/ 96 w 144"/>
                <a:gd name="T41" fmla="*/ 32 h 176"/>
                <a:gd name="T42" fmla="*/ 96 w 144"/>
                <a:gd name="T43" fmla="*/ 168 h 176"/>
                <a:gd name="T44" fmla="*/ 8 w 144"/>
                <a:gd name="T45" fmla="*/ 160 h 176"/>
                <a:gd name="T46" fmla="*/ 45 w 144"/>
                <a:gd name="T47" fmla="*/ 72 h 176"/>
                <a:gd name="T48" fmla="*/ 67 w 144"/>
                <a:gd name="T49" fmla="*/ 72 h 176"/>
                <a:gd name="T50" fmla="*/ 104 w 144"/>
                <a:gd name="T51" fmla="*/ 160 h 176"/>
                <a:gd name="T52" fmla="*/ 56 w 144"/>
                <a:gd name="T53" fmla="*/ 64 h 176"/>
                <a:gd name="T54" fmla="*/ 56 w 144"/>
                <a:gd name="T55" fmla="*/ 72 h 176"/>
                <a:gd name="T56" fmla="*/ 104 w 144"/>
                <a:gd name="T57" fmla="*/ 50 h 176"/>
                <a:gd name="T58" fmla="*/ 56 w 144"/>
                <a:gd name="T59" fmla="*/ 56 h 176"/>
                <a:gd name="T60" fmla="*/ 8 w 144"/>
                <a:gd name="T61" fmla="*/ 50 h 176"/>
                <a:gd name="T62" fmla="*/ 16 w 144"/>
                <a:gd name="T63" fmla="*/ 40 h 176"/>
                <a:gd name="T64" fmla="*/ 104 w 144"/>
                <a:gd name="T65" fmla="*/ 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176">
                  <a:moveTo>
                    <a:pt x="128" y="0"/>
                  </a:moveTo>
                  <a:cubicBezTo>
                    <a:pt x="48" y="0"/>
                    <a:pt x="48" y="0"/>
                    <a:pt x="48" y="0"/>
                  </a:cubicBezTo>
                  <a:cubicBezTo>
                    <a:pt x="39" y="0"/>
                    <a:pt x="32" y="7"/>
                    <a:pt x="32" y="16"/>
                  </a:cubicBezTo>
                  <a:cubicBezTo>
                    <a:pt x="32" y="20"/>
                    <a:pt x="32" y="20"/>
                    <a:pt x="32" y="20"/>
                  </a:cubicBezTo>
                  <a:cubicBezTo>
                    <a:pt x="32" y="22"/>
                    <a:pt x="34" y="24"/>
                    <a:pt x="36" y="24"/>
                  </a:cubicBezTo>
                  <a:cubicBezTo>
                    <a:pt x="38" y="24"/>
                    <a:pt x="40" y="22"/>
                    <a:pt x="40" y="20"/>
                  </a:cubicBezTo>
                  <a:cubicBezTo>
                    <a:pt x="40" y="16"/>
                    <a:pt x="40" y="16"/>
                    <a:pt x="40" y="16"/>
                  </a:cubicBezTo>
                  <a:cubicBezTo>
                    <a:pt x="40" y="12"/>
                    <a:pt x="44" y="8"/>
                    <a:pt x="48" y="8"/>
                  </a:cubicBezTo>
                  <a:cubicBezTo>
                    <a:pt x="128" y="8"/>
                    <a:pt x="128" y="8"/>
                    <a:pt x="128" y="8"/>
                  </a:cubicBezTo>
                  <a:cubicBezTo>
                    <a:pt x="132" y="8"/>
                    <a:pt x="136" y="12"/>
                    <a:pt x="136" y="16"/>
                  </a:cubicBezTo>
                  <a:cubicBezTo>
                    <a:pt x="136" y="128"/>
                    <a:pt x="136" y="128"/>
                    <a:pt x="136" y="128"/>
                  </a:cubicBezTo>
                  <a:cubicBezTo>
                    <a:pt x="136" y="132"/>
                    <a:pt x="132" y="136"/>
                    <a:pt x="128" y="136"/>
                  </a:cubicBezTo>
                  <a:cubicBezTo>
                    <a:pt x="124" y="136"/>
                    <a:pt x="124" y="136"/>
                    <a:pt x="124" y="136"/>
                  </a:cubicBezTo>
                  <a:cubicBezTo>
                    <a:pt x="122" y="136"/>
                    <a:pt x="120" y="138"/>
                    <a:pt x="120" y="140"/>
                  </a:cubicBezTo>
                  <a:cubicBezTo>
                    <a:pt x="120" y="142"/>
                    <a:pt x="122" y="144"/>
                    <a:pt x="124" y="144"/>
                  </a:cubicBezTo>
                  <a:cubicBezTo>
                    <a:pt x="128" y="144"/>
                    <a:pt x="128" y="144"/>
                    <a:pt x="128" y="144"/>
                  </a:cubicBezTo>
                  <a:cubicBezTo>
                    <a:pt x="137" y="144"/>
                    <a:pt x="144" y="137"/>
                    <a:pt x="144" y="128"/>
                  </a:cubicBezTo>
                  <a:cubicBezTo>
                    <a:pt x="144" y="16"/>
                    <a:pt x="144" y="16"/>
                    <a:pt x="144" y="16"/>
                  </a:cubicBezTo>
                  <a:cubicBezTo>
                    <a:pt x="144" y="7"/>
                    <a:pt x="137" y="0"/>
                    <a:pt x="128" y="0"/>
                  </a:cubicBezTo>
                  <a:moveTo>
                    <a:pt x="44" y="128"/>
                  </a:moveTo>
                  <a:cubicBezTo>
                    <a:pt x="28" y="128"/>
                    <a:pt x="28" y="128"/>
                    <a:pt x="28" y="128"/>
                  </a:cubicBezTo>
                  <a:cubicBezTo>
                    <a:pt x="26" y="128"/>
                    <a:pt x="24" y="130"/>
                    <a:pt x="24" y="132"/>
                  </a:cubicBezTo>
                  <a:cubicBezTo>
                    <a:pt x="24" y="134"/>
                    <a:pt x="26" y="136"/>
                    <a:pt x="28" y="136"/>
                  </a:cubicBezTo>
                  <a:cubicBezTo>
                    <a:pt x="44" y="136"/>
                    <a:pt x="44" y="136"/>
                    <a:pt x="44" y="136"/>
                  </a:cubicBezTo>
                  <a:cubicBezTo>
                    <a:pt x="46" y="136"/>
                    <a:pt x="48" y="134"/>
                    <a:pt x="48" y="132"/>
                  </a:cubicBezTo>
                  <a:cubicBezTo>
                    <a:pt x="48" y="130"/>
                    <a:pt x="46" y="128"/>
                    <a:pt x="44" y="128"/>
                  </a:cubicBezTo>
                  <a:moveTo>
                    <a:pt x="36" y="144"/>
                  </a:moveTo>
                  <a:cubicBezTo>
                    <a:pt x="28" y="144"/>
                    <a:pt x="28" y="144"/>
                    <a:pt x="28" y="144"/>
                  </a:cubicBezTo>
                  <a:cubicBezTo>
                    <a:pt x="26" y="144"/>
                    <a:pt x="24" y="146"/>
                    <a:pt x="24" y="148"/>
                  </a:cubicBezTo>
                  <a:cubicBezTo>
                    <a:pt x="24" y="150"/>
                    <a:pt x="26" y="152"/>
                    <a:pt x="28" y="152"/>
                  </a:cubicBezTo>
                  <a:cubicBezTo>
                    <a:pt x="36" y="152"/>
                    <a:pt x="36" y="152"/>
                    <a:pt x="36" y="152"/>
                  </a:cubicBezTo>
                  <a:cubicBezTo>
                    <a:pt x="38" y="152"/>
                    <a:pt x="40" y="150"/>
                    <a:pt x="40" y="148"/>
                  </a:cubicBezTo>
                  <a:cubicBezTo>
                    <a:pt x="40" y="146"/>
                    <a:pt x="38" y="144"/>
                    <a:pt x="36" y="144"/>
                  </a:cubicBezTo>
                  <a:moveTo>
                    <a:pt x="96" y="32"/>
                  </a:moveTo>
                  <a:cubicBezTo>
                    <a:pt x="16" y="32"/>
                    <a:pt x="16" y="32"/>
                    <a:pt x="16" y="32"/>
                  </a:cubicBezTo>
                  <a:cubicBezTo>
                    <a:pt x="7" y="32"/>
                    <a:pt x="0" y="39"/>
                    <a:pt x="0" y="48"/>
                  </a:cubicBezTo>
                  <a:cubicBezTo>
                    <a:pt x="0" y="160"/>
                    <a:pt x="0" y="160"/>
                    <a:pt x="0" y="160"/>
                  </a:cubicBezTo>
                  <a:cubicBezTo>
                    <a:pt x="0" y="169"/>
                    <a:pt x="7" y="176"/>
                    <a:pt x="16" y="176"/>
                  </a:cubicBezTo>
                  <a:cubicBezTo>
                    <a:pt x="96" y="176"/>
                    <a:pt x="96" y="176"/>
                    <a:pt x="96" y="176"/>
                  </a:cubicBezTo>
                  <a:cubicBezTo>
                    <a:pt x="105" y="176"/>
                    <a:pt x="112" y="169"/>
                    <a:pt x="112" y="160"/>
                  </a:cubicBezTo>
                  <a:cubicBezTo>
                    <a:pt x="112" y="48"/>
                    <a:pt x="112" y="48"/>
                    <a:pt x="112" y="48"/>
                  </a:cubicBezTo>
                  <a:cubicBezTo>
                    <a:pt x="112" y="39"/>
                    <a:pt x="105" y="32"/>
                    <a:pt x="96" y="32"/>
                  </a:cubicBezTo>
                  <a:moveTo>
                    <a:pt x="104" y="160"/>
                  </a:moveTo>
                  <a:cubicBezTo>
                    <a:pt x="104" y="164"/>
                    <a:pt x="100" y="168"/>
                    <a:pt x="96" y="168"/>
                  </a:cubicBezTo>
                  <a:cubicBezTo>
                    <a:pt x="16" y="168"/>
                    <a:pt x="16" y="168"/>
                    <a:pt x="16" y="168"/>
                  </a:cubicBezTo>
                  <a:cubicBezTo>
                    <a:pt x="12" y="168"/>
                    <a:pt x="8" y="164"/>
                    <a:pt x="8" y="160"/>
                  </a:cubicBezTo>
                  <a:cubicBezTo>
                    <a:pt x="8" y="60"/>
                    <a:pt x="8" y="60"/>
                    <a:pt x="8" y="60"/>
                  </a:cubicBezTo>
                  <a:cubicBezTo>
                    <a:pt x="18" y="67"/>
                    <a:pt x="29" y="71"/>
                    <a:pt x="45" y="72"/>
                  </a:cubicBezTo>
                  <a:cubicBezTo>
                    <a:pt x="46" y="76"/>
                    <a:pt x="51" y="80"/>
                    <a:pt x="56" y="80"/>
                  </a:cubicBezTo>
                  <a:cubicBezTo>
                    <a:pt x="61" y="80"/>
                    <a:pt x="66" y="76"/>
                    <a:pt x="67" y="72"/>
                  </a:cubicBezTo>
                  <a:cubicBezTo>
                    <a:pt x="83" y="71"/>
                    <a:pt x="94" y="67"/>
                    <a:pt x="104" y="60"/>
                  </a:cubicBezTo>
                  <a:lnTo>
                    <a:pt x="104" y="160"/>
                  </a:lnTo>
                  <a:close/>
                  <a:moveTo>
                    <a:pt x="52" y="68"/>
                  </a:moveTo>
                  <a:cubicBezTo>
                    <a:pt x="52" y="66"/>
                    <a:pt x="54" y="64"/>
                    <a:pt x="56" y="64"/>
                  </a:cubicBezTo>
                  <a:cubicBezTo>
                    <a:pt x="58" y="64"/>
                    <a:pt x="60" y="66"/>
                    <a:pt x="60" y="68"/>
                  </a:cubicBezTo>
                  <a:cubicBezTo>
                    <a:pt x="60" y="70"/>
                    <a:pt x="58" y="72"/>
                    <a:pt x="56" y="72"/>
                  </a:cubicBezTo>
                  <a:cubicBezTo>
                    <a:pt x="54" y="72"/>
                    <a:pt x="52" y="70"/>
                    <a:pt x="52" y="68"/>
                  </a:cubicBezTo>
                  <a:moveTo>
                    <a:pt x="104" y="50"/>
                  </a:moveTo>
                  <a:cubicBezTo>
                    <a:pt x="96" y="58"/>
                    <a:pt x="85" y="62"/>
                    <a:pt x="67" y="64"/>
                  </a:cubicBezTo>
                  <a:cubicBezTo>
                    <a:pt x="65" y="59"/>
                    <a:pt x="61" y="56"/>
                    <a:pt x="56" y="56"/>
                  </a:cubicBezTo>
                  <a:cubicBezTo>
                    <a:pt x="51" y="56"/>
                    <a:pt x="47" y="59"/>
                    <a:pt x="45" y="64"/>
                  </a:cubicBezTo>
                  <a:cubicBezTo>
                    <a:pt x="27" y="62"/>
                    <a:pt x="16" y="58"/>
                    <a:pt x="8" y="50"/>
                  </a:cubicBezTo>
                  <a:cubicBezTo>
                    <a:pt x="8" y="48"/>
                    <a:pt x="8" y="48"/>
                    <a:pt x="8" y="48"/>
                  </a:cubicBezTo>
                  <a:cubicBezTo>
                    <a:pt x="8" y="44"/>
                    <a:pt x="12" y="40"/>
                    <a:pt x="16" y="40"/>
                  </a:cubicBezTo>
                  <a:cubicBezTo>
                    <a:pt x="96" y="40"/>
                    <a:pt x="96" y="40"/>
                    <a:pt x="96" y="40"/>
                  </a:cubicBezTo>
                  <a:cubicBezTo>
                    <a:pt x="100" y="40"/>
                    <a:pt x="104" y="44"/>
                    <a:pt x="104" y="48"/>
                  </a:cubicBezTo>
                  <a:lnTo>
                    <a:pt x="104" y="50"/>
                  </a:lnTo>
                  <a:close/>
                </a:path>
              </a:pathLst>
            </a:custGeom>
            <a:solidFill>
              <a:srgbClr val="FFFFFE"/>
            </a:solid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15" name="Freeform: Shape 13"/>
            <p:cNvSpPr/>
            <p:nvPr/>
          </p:nvSpPr>
          <p:spPr bwMode="auto">
            <a:xfrm>
              <a:off x="3660501" y="3195622"/>
              <a:ext cx="321738" cy="262806"/>
            </a:xfrm>
            <a:custGeom>
              <a:avLst/>
              <a:gdLst>
                <a:gd name="T0" fmla="*/ 116 w 176"/>
                <a:gd name="T1" fmla="*/ 32 h 144"/>
                <a:gd name="T2" fmla="*/ 116 w 176"/>
                <a:gd name="T3" fmla="*/ 24 h 144"/>
                <a:gd name="T4" fmla="*/ 80 w 176"/>
                <a:gd name="T5" fmla="*/ 28 h 144"/>
                <a:gd name="T6" fmla="*/ 132 w 176"/>
                <a:gd name="T7" fmla="*/ 32 h 144"/>
                <a:gd name="T8" fmla="*/ 132 w 176"/>
                <a:gd name="T9" fmla="*/ 24 h 144"/>
                <a:gd name="T10" fmla="*/ 132 w 176"/>
                <a:gd name="T11" fmla="*/ 32 h 144"/>
                <a:gd name="T12" fmla="*/ 152 w 176"/>
                <a:gd name="T13" fmla="*/ 28 h 144"/>
                <a:gd name="T14" fmla="*/ 144 w 176"/>
                <a:gd name="T15" fmla="*/ 28 h 144"/>
                <a:gd name="T16" fmla="*/ 148 w 176"/>
                <a:gd name="T17" fmla="*/ 64 h 144"/>
                <a:gd name="T18" fmla="*/ 112 w 176"/>
                <a:gd name="T19" fmla="*/ 68 h 144"/>
                <a:gd name="T20" fmla="*/ 148 w 176"/>
                <a:gd name="T21" fmla="*/ 72 h 144"/>
                <a:gd name="T22" fmla="*/ 148 w 176"/>
                <a:gd name="T23" fmla="*/ 64 h 144"/>
                <a:gd name="T24" fmla="*/ 116 w 176"/>
                <a:gd name="T25" fmla="*/ 80 h 144"/>
                <a:gd name="T26" fmla="*/ 116 w 176"/>
                <a:gd name="T27" fmla="*/ 88 h 144"/>
                <a:gd name="T28" fmla="*/ 152 w 176"/>
                <a:gd name="T29" fmla="*/ 84 h 144"/>
                <a:gd name="T30" fmla="*/ 148 w 176"/>
                <a:gd name="T31" fmla="*/ 48 h 144"/>
                <a:gd name="T32" fmla="*/ 112 w 176"/>
                <a:gd name="T33" fmla="*/ 52 h 144"/>
                <a:gd name="T34" fmla="*/ 148 w 176"/>
                <a:gd name="T35" fmla="*/ 56 h 144"/>
                <a:gd name="T36" fmla="*/ 148 w 176"/>
                <a:gd name="T37" fmla="*/ 48 h 144"/>
                <a:gd name="T38" fmla="*/ 72 w 176"/>
                <a:gd name="T39" fmla="*/ 28 h 144"/>
                <a:gd name="T40" fmla="*/ 64 w 176"/>
                <a:gd name="T41" fmla="*/ 28 h 144"/>
                <a:gd name="T42" fmla="*/ 52 w 176"/>
                <a:gd name="T43" fmla="*/ 104 h 144"/>
                <a:gd name="T44" fmla="*/ 152 w 176"/>
                <a:gd name="T45" fmla="*/ 100 h 144"/>
                <a:gd name="T46" fmla="*/ 52 w 176"/>
                <a:gd name="T47" fmla="*/ 96 h 144"/>
                <a:gd name="T48" fmla="*/ 52 w 176"/>
                <a:gd name="T49" fmla="*/ 104 h 144"/>
                <a:gd name="T50" fmla="*/ 148 w 176"/>
                <a:gd name="T51" fmla="*/ 120 h 144"/>
                <a:gd name="T52" fmla="*/ 148 w 176"/>
                <a:gd name="T53" fmla="*/ 112 h 144"/>
                <a:gd name="T54" fmla="*/ 48 w 176"/>
                <a:gd name="T55" fmla="*/ 116 h 144"/>
                <a:gd name="T56" fmla="*/ 168 w 176"/>
                <a:gd name="T57" fmla="*/ 0 h 144"/>
                <a:gd name="T58" fmla="*/ 24 w 176"/>
                <a:gd name="T59" fmla="*/ 8 h 144"/>
                <a:gd name="T60" fmla="*/ 8 w 176"/>
                <a:gd name="T61" fmla="*/ 24 h 144"/>
                <a:gd name="T62" fmla="*/ 0 w 176"/>
                <a:gd name="T63" fmla="*/ 120 h 144"/>
                <a:gd name="T64" fmla="*/ 168 w 176"/>
                <a:gd name="T65" fmla="*/ 144 h 144"/>
                <a:gd name="T66" fmla="*/ 176 w 176"/>
                <a:gd name="T67" fmla="*/ 8 h 144"/>
                <a:gd name="T68" fmla="*/ 168 w 176"/>
                <a:gd name="T69" fmla="*/ 136 h 144"/>
                <a:gd name="T70" fmla="*/ 8 w 176"/>
                <a:gd name="T71" fmla="*/ 120 h 144"/>
                <a:gd name="T72" fmla="*/ 24 w 176"/>
                <a:gd name="T73" fmla="*/ 32 h 144"/>
                <a:gd name="T74" fmla="*/ 28 w 176"/>
                <a:gd name="T75" fmla="*/ 120 h 144"/>
                <a:gd name="T76" fmla="*/ 32 w 176"/>
                <a:gd name="T77" fmla="*/ 8 h 144"/>
                <a:gd name="T78" fmla="*/ 168 w 176"/>
                <a:gd name="T79" fmla="*/ 136 h 144"/>
                <a:gd name="T80" fmla="*/ 56 w 176"/>
                <a:gd name="T81" fmla="*/ 28 h 144"/>
                <a:gd name="T82" fmla="*/ 48 w 176"/>
                <a:gd name="T83" fmla="*/ 28 h 144"/>
                <a:gd name="T84" fmla="*/ 52 w 176"/>
                <a:gd name="T85" fmla="*/ 88 h 144"/>
                <a:gd name="T86" fmla="*/ 96 w 176"/>
                <a:gd name="T87" fmla="*/ 84 h 144"/>
                <a:gd name="T88" fmla="*/ 92 w 176"/>
                <a:gd name="T89" fmla="*/ 48 h 144"/>
                <a:gd name="T90" fmla="*/ 48 w 176"/>
                <a:gd name="T91" fmla="*/ 52 h 144"/>
                <a:gd name="T92" fmla="*/ 52 w 176"/>
                <a:gd name="T93" fmla="*/ 88 h 144"/>
                <a:gd name="T94" fmla="*/ 88 w 176"/>
                <a:gd name="T95" fmla="*/ 56 h 144"/>
                <a:gd name="T96" fmla="*/ 56 w 176"/>
                <a:gd name="T97" fmla="*/ 8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6" h="144">
                  <a:moveTo>
                    <a:pt x="84" y="32"/>
                  </a:moveTo>
                  <a:cubicBezTo>
                    <a:pt x="116" y="32"/>
                    <a:pt x="116" y="32"/>
                    <a:pt x="116" y="32"/>
                  </a:cubicBezTo>
                  <a:cubicBezTo>
                    <a:pt x="118" y="32"/>
                    <a:pt x="120" y="30"/>
                    <a:pt x="120" y="28"/>
                  </a:cubicBezTo>
                  <a:cubicBezTo>
                    <a:pt x="120" y="26"/>
                    <a:pt x="118" y="24"/>
                    <a:pt x="116" y="24"/>
                  </a:cubicBezTo>
                  <a:cubicBezTo>
                    <a:pt x="84" y="24"/>
                    <a:pt x="84" y="24"/>
                    <a:pt x="84" y="24"/>
                  </a:cubicBezTo>
                  <a:cubicBezTo>
                    <a:pt x="82" y="24"/>
                    <a:pt x="80" y="26"/>
                    <a:pt x="80" y="28"/>
                  </a:cubicBezTo>
                  <a:cubicBezTo>
                    <a:pt x="80" y="30"/>
                    <a:pt x="82" y="32"/>
                    <a:pt x="84" y="32"/>
                  </a:cubicBezTo>
                  <a:moveTo>
                    <a:pt x="132" y="32"/>
                  </a:moveTo>
                  <a:cubicBezTo>
                    <a:pt x="134" y="32"/>
                    <a:pt x="136" y="30"/>
                    <a:pt x="136" y="28"/>
                  </a:cubicBezTo>
                  <a:cubicBezTo>
                    <a:pt x="136" y="26"/>
                    <a:pt x="134" y="24"/>
                    <a:pt x="132" y="24"/>
                  </a:cubicBezTo>
                  <a:cubicBezTo>
                    <a:pt x="130" y="24"/>
                    <a:pt x="128" y="26"/>
                    <a:pt x="128" y="28"/>
                  </a:cubicBezTo>
                  <a:cubicBezTo>
                    <a:pt x="128" y="30"/>
                    <a:pt x="130" y="32"/>
                    <a:pt x="132" y="32"/>
                  </a:cubicBezTo>
                  <a:moveTo>
                    <a:pt x="148" y="32"/>
                  </a:moveTo>
                  <a:cubicBezTo>
                    <a:pt x="150" y="32"/>
                    <a:pt x="152" y="30"/>
                    <a:pt x="152" y="28"/>
                  </a:cubicBezTo>
                  <a:cubicBezTo>
                    <a:pt x="152" y="26"/>
                    <a:pt x="150" y="24"/>
                    <a:pt x="148" y="24"/>
                  </a:cubicBezTo>
                  <a:cubicBezTo>
                    <a:pt x="146" y="24"/>
                    <a:pt x="144" y="26"/>
                    <a:pt x="144" y="28"/>
                  </a:cubicBezTo>
                  <a:cubicBezTo>
                    <a:pt x="144" y="30"/>
                    <a:pt x="146" y="32"/>
                    <a:pt x="148" y="32"/>
                  </a:cubicBezTo>
                  <a:moveTo>
                    <a:pt x="148" y="64"/>
                  </a:moveTo>
                  <a:cubicBezTo>
                    <a:pt x="116" y="64"/>
                    <a:pt x="116" y="64"/>
                    <a:pt x="116" y="64"/>
                  </a:cubicBezTo>
                  <a:cubicBezTo>
                    <a:pt x="114" y="64"/>
                    <a:pt x="112" y="66"/>
                    <a:pt x="112" y="68"/>
                  </a:cubicBezTo>
                  <a:cubicBezTo>
                    <a:pt x="112" y="70"/>
                    <a:pt x="114" y="72"/>
                    <a:pt x="116" y="72"/>
                  </a:cubicBezTo>
                  <a:cubicBezTo>
                    <a:pt x="148" y="72"/>
                    <a:pt x="148" y="72"/>
                    <a:pt x="148" y="72"/>
                  </a:cubicBezTo>
                  <a:cubicBezTo>
                    <a:pt x="150" y="72"/>
                    <a:pt x="152" y="70"/>
                    <a:pt x="152" y="68"/>
                  </a:cubicBezTo>
                  <a:cubicBezTo>
                    <a:pt x="152" y="66"/>
                    <a:pt x="150" y="64"/>
                    <a:pt x="148" y="64"/>
                  </a:cubicBezTo>
                  <a:moveTo>
                    <a:pt x="148" y="80"/>
                  </a:moveTo>
                  <a:cubicBezTo>
                    <a:pt x="116" y="80"/>
                    <a:pt x="116" y="80"/>
                    <a:pt x="116" y="80"/>
                  </a:cubicBezTo>
                  <a:cubicBezTo>
                    <a:pt x="114" y="80"/>
                    <a:pt x="112" y="82"/>
                    <a:pt x="112" y="84"/>
                  </a:cubicBezTo>
                  <a:cubicBezTo>
                    <a:pt x="112" y="86"/>
                    <a:pt x="114" y="88"/>
                    <a:pt x="116" y="88"/>
                  </a:cubicBezTo>
                  <a:cubicBezTo>
                    <a:pt x="148" y="88"/>
                    <a:pt x="148" y="88"/>
                    <a:pt x="148" y="88"/>
                  </a:cubicBezTo>
                  <a:cubicBezTo>
                    <a:pt x="150" y="88"/>
                    <a:pt x="152" y="86"/>
                    <a:pt x="152" y="84"/>
                  </a:cubicBezTo>
                  <a:cubicBezTo>
                    <a:pt x="152" y="82"/>
                    <a:pt x="150" y="80"/>
                    <a:pt x="148" y="80"/>
                  </a:cubicBezTo>
                  <a:moveTo>
                    <a:pt x="148" y="48"/>
                  </a:moveTo>
                  <a:cubicBezTo>
                    <a:pt x="116" y="48"/>
                    <a:pt x="116" y="48"/>
                    <a:pt x="116" y="48"/>
                  </a:cubicBezTo>
                  <a:cubicBezTo>
                    <a:pt x="114" y="48"/>
                    <a:pt x="112" y="50"/>
                    <a:pt x="112" y="52"/>
                  </a:cubicBezTo>
                  <a:cubicBezTo>
                    <a:pt x="112" y="54"/>
                    <a:pt x="114" y="56"/>
                    <a:pt x="116" y="56"/>
                  </a:cubicBezTo>
                  <a:cubicBezTo>
                    <a:pt x="148" y="56"/>
                    <a:pt x="148" y="56"/>
                    <a:pt x="148" y="56"/>
                  </a:cubicBezTo>
                  <a:cubicBezTo>
                    <a:pt x="150" y="56"/>
                    <a:pt x="152" y="54"/>
                    <a:pt x="152" y="52"/>
                  </a:cubicBezTo>
                  <a:cubicBezTo>
                    <a:pt x="152" y="50"/>
                    <a:pt x="150" y="48"/>
                    <a:pt x="148" y="48"/>
                  </a:cubicBezTo>
                  <a:moveTo>
                    <a:pt x="68" y="32"/>
                  </a:moveTo>
                  <a:cubicBezTo>
                    <a:pt x="70" y="32"/>
                    <a:pt x="72" y="30"/>
                    <a:pt x="72" y="28"/>
                  </a:cubicBezTo>
                  <a:cubicBezTo>
                    <a:pt x="72" y="26"/>
                    <a:pt x="70" y="24"/>
                    <a:pt x="68" y="24"/>
                  </a:cubicBezTo>
                  <a:cubicBezTo>
                    <a:pt x="66" y="24"/>
                    <a:pt x="64" y="26"/>
                    <a:pt x="64" y="28"/>
                  </a:cubicBezTo>
                  <a:cubicBezTo>
                    <a:pt x="64" y="30"/>
                    <a:pt x="66" y="32"/>
                    <a:pt x="68" y="32"/>
                  </a:cubicBezTo>
                  <a:moveTo>
                    <a:pt x="52" y="104"/>
                  </a:moveTo>
                  <a:cubicBezTo>
                    <a:pt x="148" y="104"/>
                    <a:pt x="148" y="104"/>
                    <a:pt x="148" y="104"/>
                  </a:cubicBezTo>
                  <a:cubicBezTo>
                    <a:pt x="150" y="104"/>
                    <a:pt x="152" y="102"/>
                    <a:pt x="152" y="100"/>
                  </a:cubicBezTo>
                  <a:cubicBezTo>
                    <a:pt x="152" y="98"/>
                    <a:pt x="150" y="96"/>
                    <a:pt x="148" y="96"/>
                  </a:cubicBezTo>
                  <a:cubicBezTo>
                    <a:pt x="52" y="96"/>
                    <a:pt x="52" y="96"/>
                    <a:pt x="52" y="96"/>
                  </a:cubicBezTo>
                  <a:cubicBezTo>
                    <a:pt x="50" y="96"/>
                    <a:pt x="48" y="98"/>
                    <a:pt x="48" y="100"/>
                  </a:cubicBezTo>
                  <a:cubicBezTo>
                    <a:pt x="48" y="102"/>
                    <a:pt x="50" y="104"/>
                    <a:pt x="52" y="104"/>
                  </a:cubicBezTo>
                  <a:moveTo>
                    <a:pt x="52" y="120"/>
                  </a:moveTo>
                  <a:cubicBezTo>
                    <a:pt x="148" y="120"/>
                    <a:pt x="148" y="120"/>
                    <a:pt x="148" y="120"/>
                  </a:cubicBezTo>
                  <a:cubicBezTo>
                    <a:pt x="150" y="120"/>
                    <a:pt x="152" y="118"/>
                    <a:pt x="152" y="116"/>
                  </a:cubicBezTo>
                  <a:cubicBezTo>
                    <a:pt x="152" y="114"/>
                    <a:pt x="150" y="112"/>
                    <a:pt x="148" y="112"/>
                  </a:cubicBezTo>
                  <a:cubicBezTo>
                    <a:pt x="52" y="112"/>
                    <a:pt x="52" y="112"/>
                    <a:pt x="52" y="112"/>
                  </a:cubicBezTo>
                  <a:cubicBezTo>
                    <a:pt x="50" y="112"/>
                    <a:pt x="48" y="114"/>
                    <a:pt x="48" y="116"/>
                  </a:cubicBezTo>
                  <a:cubicBezTo>
                    <a:pt x="48" y="118"/>
                    <a:pt x="50" y="120"/>
                    <a:pt x="52" y="120"/>
                  </a:cubicBezTo>
                  <a:moveTo>
                    <a:pt x="168" y="0"/>
                  </a:moveTo>
                  <a:cubicBezTo>
                    <a:pt x="32" y="0"/>
                    <a:pt x="32" y="0"/>
                    <a:pt x="32" y="0"/>
                  </a:cubicBezTo>
                  <a:cubicBezTo>
                    <a:pt x="28" y="0"/>
                    <a:pt x="24" y="4"/>
                    <a:pt x="24" y="8"/>
                  </a:cubicBezTo>
                  <a:cubicBezTo>
                    <a:pt x="24" y="24"/>
                    <a:pt x="24" y="24"/>
                    <a:pt x="24" y="24"/>
                  </a:cubicBezTo>
                  <a:cubicBezTo>
                    <a:pt x="8" y="24"/>
                    <a:pt x="8" y="24"/>
                    <a:pt x="8" y="24"/>
                  </a:cubicBezTo>
                  <a:cubicBezTo>
                    <a:pt x="4" y="24"/>
                    <a:pt x="0" y="28"/>
                    <a:pt x="0" y="32"/>
                  </a:cubicBezTo>
                  <a:cubicBezTo>
                    <a:pt x="0" y="120"/>
                    <a:pt x="0" y="120"/>
                    <a:pt x="0" y="120"/>
                  </a:cubicBezTo>
                  <a:cubicBezTo>
                    <a:pt x="0" y="133"/>
                    <a:pt x="11" y="144"/>
                    <a:pt x="24" y="144"/>
                  </a:cubicBezTo>
                  <a:cubicBezTo>
                    <a:pt x="168" y="144"/>
                    <a:pt x="168" y="144"/>
                    <a:pt x="168" y="144"/>
                  </a:cubicBezTo>
                  <a:cubicBezTo>
                    <a:pt x="172" y="144"/>
                    <a:pt x="176" y="140"/>
                    <a:pt x="176" y="136"/>
                  </a:cubicBezTo>
                  <a:cubicBezTo>
                    <a:pt x="176" y="8"/>
                    <a:pt x="176" y="8"/>
                    <a:pt x="176" y="8"/>
                  </a:cubicBezTo>
                  <a:cubicBezTo>
                    <a:pt x="176" y="4"/>
                    <a:pt x="172" y="0"/>
                    <a:pt x="168" y="0"/>
                  </a:cubicBezTo>
                  <a:moveTo>
                    <a:pt x="168" y="136"/>
                  </a:moveTo>
                  <a:cubicBezTo>
                    <a:pt x="24" y="136"/>
                    <a:pt x="24" y="136"/>
                    <a:pt x="24" y="136"/>
                  </a:cubicBezTo>
                  <a:cubicBezTo>
                    <a:pt x="15" y="136"/>
                    <a:pt x="8" y="129"/>
                    <a:pt x="8" y="120"/>
                  </a:cubicBezTo>
                  <a:cubicBezTo>
                    <a:pt x="8" y="32"/>
                    <a:pt x="8" y="32"/>
                    <a:pt x="8" y="32"/>
                  </a:cubicBezTo>
                  <a:cubicBezTo>
                    <a:pt x="24" y="32"/>
                    <a:pt x="24" y="32"/>
                    <a:pt x="24" y="32"/>
                  </a:cubicBezTo>
                  <a:cubicBezTo>
                    <a:pt x="24" y="116"/>
                    <a:pt x="24" y="116"/>
                    <a:pt x="24" y="116"/>
                  </a:cubicBezTo>
                  <a:cubicBezTo>
                    <a:pt x="24" y="118"/>
                    <a:pt x="26" y="120"/>
                    <a:pt x="28" y="120"/>
                  </a:cubicBezTo>
                  <a:cubicBezTo>
                    <a:pt x="30" y="120"/>
                    <a:pt x="32" y="118"/>
                    <a:pt x="32" y="116"/>
                  </a:cubicBezTo>
                  <a:cubicBezTo>
                    <a:pt x="32" y="8"/>
                    <a:pt x="32" y="8"/>
                    <a:pt x="32" y="8"/>
                  </a:cubicBezTo>
                  <a:cubicBezTo>
                    <a:pt x="168" y="8"/>
                    <a:pt x="168" y="8"/>
                    <a:pt x="168" y="8"/>
                  </a:cubicBezTo>
                  <a:lnTo>
                    <a:pt x="168" y="136"/>
                  </a:lnTo>
                  <a:close/>
                  <a:moveTo>
                    <a:pt x="52" y="32"/>
                  </a:moveTo>
                  <a:cubicBezTo>
                    <a:pt x="54" y="32"/>
                    <a:pt x="56" y="30"/>
                    <a:pt x="56" y="28"/>
                  </a:cubicBezTo>
                  <a:cubicBezTo>
                    <a:pt x="56" y="26"/>
                    <a:pt x="54" y="24"/>
                    <a:pt x="52" y="24"/>
                  </a:cubicBezTo>
                  <a:cubicBezTo>
                    <a:pt x="50" y="24"/>
                    <a:pt x="48" y="26"/>
                    <a:pt x="48" y="28"/>
                  </a:cubicBezTo>
                  <a:cubicBezTo>
                    <a:pt x="48" y="30"/>
                    <a:pt x="50" y="32"/>
                    <a:pt x="52" y="32"/>
                  </a:cubicBezTo>
                  <a:moveTo>
                    <a:pt x="52" y="88"/>
                  </a:moveTo>
                  <a:cubicBezTo>
                    <a:pt x="92" y="88"/>
                    <a:pt x="92" y="88"/>
                    <a:pt x="92" y="88"/>
                  </a:cubicBezTo>
                  <a:cubicBezTo>
                    <a:pt x="94" y="88"/>
                    <a:pt x="96" y="86"/>
                    <a:pt x="96" y="84"/>
                  </a:cubicBezTo>
                  <a:cubicBezTo>
                    <a:pt x="96" y="52"/>
                    <a:pt x="96" y="52"/>
                    <a:pt x="96" y="52"/>
                  </a:cubicBezTo>
                  <a:cubicBezTo>
                    <a:pt x="96" y="50"/>
                    <a:pt x="94" y="48"/>
                    <a:pt x="92" y="48"/>
                  </a:cubicBezTo>
                  <a:cubicBezTo>
                    <a:pt x="52" y="48"/>
                    <a:pt x="52" y="48"/>
                    <a:pt x="52" y="48"/>
                  </a:cubicBezTo>
                  <a:cubicBezTo>
                    <a:pt x="50" y="48"/>
                    <a:pt x="48" y="50"/>
                    <a:pt x="48" y="52"/>
                  </a:cubicBezTo>
                  <a:cubicBezTo>
                    <a:pt x="48" y="84"/>
                    <a:pt x="48" y="84"/>
                    <a:pt x="48" y="84"/>
                  </a:cubicBezTo>
                  <a:cubicBezTo>
                    <a:pt x="48" y="86"/>
                    <a:pt x="50" y="88"/>
                    <a:pt x="52" y="88"/>
                  </a:cubicBezTo>
                  <a:moveTo>
                    <a:pt x="56" y="56"/>
                  </a:moveTo>
                  <a:cubicBezTo>
                    <a:pt x="88" y="56"/>
                    <a:pt x="88" y="56"/>
                    <a:pt x="88" y="56"/>
                  </a:cubicBezTo>
                  <a:cubicBezTo>
                    <a:pt x="88" y="80"/>
                    <a:pt x="88" y="80"/>
                    <a:pt x="88" y="80"/>
                  </a:cubicBezTo>
                  <a:cubicBezTo>
                    <a:pt x="56" y="80"/>
                    <a:pt x="56" y="80"/>
                    <a:pt x="56" y="80"/>
                  </a:cubicBezTo>
                  <a:lnTo>
                    <a:pt x="56" y="56"/>
                  </a:lnTo>
                  <a:close/>
                </a:path>
              </a:pathLst>
            </a:custGeom>
            <a:solidFill>
              <a:srgbClr val="FFFFFE"/>
            </a:solid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sp>
          <p:nvSpPr>
            <p:cNvPr id="16" name="Freeform: Shape 14"/>
            <p:cNvSpPr/>
            <p:nvPr/>
          </p:nvSpPr>
          <p:spPr bwMode="auto">
            <a:xfrm>
              <a:off x="5211267" y="3195622"/>
              <a:ext cx="321738" cy="262806"/>
            </a:xfrm>
            <a:custGeom>
              <a:avLst/>
              <a:gdLst>
                <a:gd name="T0" fmla="*/ 36 w 176"/>
                <a:gd name="T1" fmla="*/ 88 h 144"/>
                <a:gd name="T2" fmla="*/ 32 w 176"/>
                <a:gd name="T3" fmla="*/ 116 h 144"/>
                <a:gd name="T4" fmla="*/ 60 w 176"/>
                <a:gd name="T5" fmla="*/ 120 h 144"/>
                <a:gd name="T6" fmla="*/ 64 w 176"/>
                <a:gd name="T7" fmla="*/ 92 h 144"/>
                <a:gd name="T8" fmla="*/ 56 w 176"/>
                <a:gd name="T9" fmla="*/ 112 h 144"/>
                <a:gd name="T10" fmla="*/ 40 w 176"/>
                <a:gd name="T11" fmla="*/ 96 h 144"/>
                <a:gd name="T12" fmla="*/ 56 w 176"/>
                <a:gd name="T13" fmla="*/ 112 h 144"/>
                <a:gd name="T14" fmla="*/ 116 w 176"/>
                <a:gd name="T15" fmla="*/ 88 h 144"/>
                <a:gd name="T16" fmla="*/ 112 w 176"/>
                <a:gd name="T17" fmla="*/ 116 h 144"/>
                <a:gd name="T18" fmla="*/ 140 w 176"/>
                <a:gd name="T19" fmla="*/ 120 h 144"/>
                <a:gd name="T20" fmla="*/ 144 w 176"/>
                <a:gd name="T21" fmla="*/ 92 h 144"/>
                <a:gd name="T22" fmla="*/ 136 w 176"/>
                <a:gd name="T23" fmla="*/ 112 h 144"/>
                <a:gd name="T24" fmla="*/ 120 w 176"/>
                <a:gd name="T25" fmla="*/ 96 h 144"/>
                <a:gd name="T26" fmla="*/ 136 w 176"/>
                <a:gd name="T27" fmla="*/ 112 h 144"/>
                <a:gd name="T28" fmla="*/ 168 w 176"/>
                <a:gd name="T29" fmla="*/ 136 h 144"/>
                <a:gd name="T30" fmla="*/ 172 w 176"/>
                <a:gd name="T31" fmla="*/ 32 h 144"/>
                <a:gd name="T32" fmla="*/ 172 w 176"/>
                <a:gd name="T33" fmla="*/ 24 h 144"/>
                <a:gd name="T34" fmla="*/ 168 w 176"/>
                <a:gd name="T35" fmla="*/ 8 h 144"/>
                <a:gd name="T36" fmla="*/ 16 w 176"/>
                <a:gd name="T37" fmla="*/ 0 h 144"/>
                <a:gd name="T38" fmla="*/ 8 w 176"/>
                <a:gd name="T39" fmla="*/ 24 h 144"/>
                <a:gd name="T40" fmla="*/ 0 w 176"/>
                <a:gd name="T41" fmla="*/ 28 h 144"/>
                <a:gd name="T42" fmla="*/ 8 w 176"/>
                <a:gd name="T43" fmla="*/ 32 h 144"/>
                <a:gd name="T44" fmla="*/ 4 w 176"/>
                <a:gd name="T45" fmla="*/ 136 h 144"/>
                <a:gd name="T46" fmla="*/ 4 w 176"/>
                <a:gd name="T47" fmla="*/ 144 h 144"/>
                <a:gd name="T48" fmla="*/ 176 w 176"/>
                <a:gd name="T49" fmla="*/ 140 h 144"/>
                <a:gd name="T50" fmla="*/ 96 w 176"/>
                <a:gd name="T51" fmla="*/ 136 h 144"/>
                <a:gd name="T52" fmla="*/ 80 w 176"/>
                <a:gd name="T53" fmla="*/ 96 h 144"/>
                <a:gd name="T54" fmla="*/ 96 w 176"/>
                <a:gd name="T55" fmla="*/ 136 h 144"/>
                <a:gd name="T56" fmla="*/ 104 w 176"/>
                <a:gd name="T57" fmla="*/ 136 h 144"/>
                <a:gd name="T58" fmla="*/ 100 w 176"/>
                <a:gd name="T59" fmla="*/ 88 h 144"/>
                <a:gd name="T60" fmla="*/ 72 w 176"/>
                <a:gd name="T61" fmla="*/ 92 h 144"/>
                <a:gd name="T62" fmla="*/ 16 w 176"/>
                <a:gd name="T63" fmla="*/ 136 h 144"/>
                <a:gd name="T64" fmla="*/ 28 w 176"/>
                <a:gd name="T65" fmla="*/ 56 h 144"/>
                <a:gd name="T66" fmla="*/ 52 w 176"/>
                <a:gd name="T67" fmla="*/ 56 h 144"/>
                <a:gd name="T68" fmla="*/ 76 w 176"/>
                <a:gd name="T69" fmla="*/ 56 h 144"/>
                <a:gd name="T70" fmla="*/ 100 w 176"/>
                <a:gd name="T71" fmla="*/ 56 h 144"/>
                <a:gd name="T72" fmla="*/ 124 w 176"/>
                <a:gd name="T73" fmla="*/ 56 h 144"/>
                <a:gd name="T74" fmla="*/ 148 w 176"/>
                <a:gd name="T75" fmla="*/ 56 h 144"/>
                <a:gd name="T76" fmla="*/ 160 w 176"/>
                <a:gd name="T77" fmla="*/ 136 h 144"/>
                <a:gd name="T78" fmla="*/ 20 w 176"/>
                <a:gd name="T79" fmla="*/ 32 h 144"/>
                <a:gd name="T80" fmla="*/ 36 w 176"/>
                <a:gd name="T81" fmla="*/ 40 h 144"/>
                <a:gd name="T82" fmla="*/ 20 w 176"/>
                <a:gd name="T83" fmla="*/ 40 h 144"/>
                <a:gd name="T84" fmla="*/ 44 w 176"/>
                <a:gd name="T85" fmla="*/ 32 h 144"/>
                <a:gd name="T86" fmla="*/ 60 w 176"/>
                <a:gd name="T87" fmla="*/ 40 h 144"/>
                <a:gd name="T88" fmla="*/ 44 w 176"/>
                <a:gd name="T89" fmla="*/ 40 h 144"/>
                <a:gd name="T90" fmla="*/ 68 w 176"/>
                <a:gd name="T91" fmla="*/ 32 h 144"/>
                <a:gd name="T92" fmla="*/ 84 w 176"/>
                <a:gd name="T93" fmla="*/ 40 h 144"/>
                <a:gd name="T94" fmla="*/ 68 w 176"/>
                <a:gd name="T95" fmla="*/ 40 h 144"/>
                <a:gd name="T96" fmla="*/ 92 w 176"/>
                <a:gd name="T97" fmla="*/ 32 h 144"/>
                <a:gd name="T98" fmla="*/ 108 w 176"/>
                <a:gd name="T99" fmla="*/ 40 h 144"/>
                <a:gd name="T100" fmla="*/ 92 w 176"/>
                <a:gd name="T101" fmla="*/ 40 h 144"/>
                <a:gd name="T102" fmla="*/ 116 w 176"/>
                <a:gd name="T103" fmla="*/ 32 h 144"/>
                <a:gd name="T104" fmla="*/ 132 w 176"/>
                <a:gd name="T105" fmla="*/ 40 h 144"/>
                <a:gd name="T106" fmla="*/ 116 w 176"/>
                <a:gd name="T107" fmla="*/ 40 h 144"/>
                <a:gd name="T108" fmla="*/ 140 w 176"/>
                <a:gd name="T109" fmla="*/ 32 h 144"/>
                <a:gd name="T110" fmla="*/ 156 w 176"/>
                <a:gd name="T111" fmla="*/ 40 h 144"/>
                <a:gd name="T112" fmla="*/ 140 w 176"/>
                <a:gd name="T113" fmla="*/ 40 h 144"/>
                <a:gd name="T114" fmla="*/ 16 w 176"/>
                <a:gd name="T115" fmla="*/ 24 h 144"/>
                <a:gd name="T116" fmla="*/ 160 w 176"/>
                <a:gd name="T117" fmla="*/ 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4">
                  <a:moveTo>
                    <a:pt x="60" y="88"/>
                  </a:moveTo>
                  <a:cubicBezTo>
                    <a:pt x="36" y="88"/>
                    <a:pt x="36" y="88"/>
                    <a:pt x="36" y="88"/>
                  </a:cubicBezTo>
                  <a:cubicBezTo>
                    <a:pt x="34" y="88"/>
                    <a:pt x="32" y="90"/>
                    <a:pt x="32" y="92"/>
                  </a:cubicBezTo>
                  <a:cubicBezTo>
                    <a:pt x="32" y="116"/>
                    <a:pt x="32" y="116"/>
                    <a:pt x="32" y="116"/>
                  </a:cubicBezTo>
                  <a:cubicBezTo>
                    <a:pt x="32" y="118"/>
                    <a:pt x="34" y="120"/>
                    <a:pt x="36" y="120"/>
                  </a:cubicBezTo>
                  <a:cubicBezTo>
                    <a:pt x="60" y="120"/>
                    <a:pt x="60" y="120"/>
                    <a:pt x="60" y="120"/>
                  </a:cubicBezTo>
                  <a:cubicBezTo>
                    <a:pt x="62" y="120"/>
                    <a:pt x="64" y="118"/>
                    <a:pt x="64" y="116"/>
                  </a:cubicBezTo>
                  <a:cubicBezTo>
                    <a:pt x="64" y="92"/>
                    <a:pt x="64" y="92"/>
                    <a:pt x="64" y="92"/>
                  </a:cubicBezTo>
                  <a:cubicBezTo>
                    <a:pt x="64" y="90"/>
                    <a:pt x="62" y="88"/>
                    <a:pt x="60" y="88"/>
                  </a:cubicBezTo>
                  <a:moveTo>
                    <a:pt x="56" y="112"/>
                  </a:moveTo>
                  <a:cubicBezTo>
                    <a:pt x="40" y="112"/>
                    <a:pt x="40" y="112"/>
                    <a:pt x="40" y="112"/>
                  </a:cubicBezTo>
                  <a:cubicBezTo>
                    <a:pt x="40" y="96"/>
                    <a:pt x="40" y="96"/>
                    <a:pt x="40" y="96"/>
                  </a:cubicBezTo>
                  <a:cubicBezTo>
                    <a:pt x="56" y="96"/>
                    <a:pt x="56" y="96"/>
                    <a:pt x="56" y="96"/>
                  </a:cubicBezTo>
                  <a:lnTo>
                    <a:pt x="56" y="112"/>
                  </a:lnTo>
                  <a:close/>
                  <a:moveTo>
                    <a:pt x="140" y="88"/>
                  </a:moveTo>
                  <a:cubicBezTo>
                    <a:pt x="116" y="88"/>
                    <a:pt x="116" y="88"/>
                    <a:pt x="116" y="88"/>
                  </a:cubicBezTo>
                  <a:cubicBezTo>
                    <a:pt x="114" y="88"/>
                    <a:pt x="112" y="90"/>
                    <a:pt x="112" y="92"/>
                  </a:cubicBezTo>
                  <a:cubicBezTo>
                    <a:pt x="112" y="116"/>
                    <a:pt x="112" y="116"/>
                    <a:pt x="112" y="116"/>
                  </a:cubicBezTo>
                  <a:cubicBezTo>
                    <a:pt x="112" y="118"/>
                    <a:pt x="114" y="120"/>
                    <a:pt x="116" y="120"/>
                  </a:cubicBezTo>
                  <a:cubicBezTo>
                    <a:pt x="140" y="120"/>
                    <a:pt x="140" y="120"/>
                    <a:pt x="140" y="120"/>
                  </a:cubicBezTo>
                  <a:cubicBezTo>
                    <a:pt x="142" y="120"/>
                    <a:pt x="144" y="118"/>
                    <a:pt x="144" y="116"/>
                  </a:cubicBezTo>
                  <a:cubicBezTo>
                    <a:pt x="144" y="92"/>
                    <a:pt x="144" y="92"/>
                    <a:pt x="144" y="92"/>
                  </a:cubicBezTo>
                  <a:cubicBezTo>
                    <a:pt x="144" y="90"/>
                    <a:pt x="142" y="88"/>
                    <a:pt x="140" y="88"/>
                  </a:cubicBezTo>
                  <a:moveTo>
                    <a:pt x="136" y="112"/>
                  </a:moveTo>
                  <a:cubicBezTo>
                    <a:pt x="120" y="112"/>
                    <a:pt x="120" y="112"/>
                    <a:pt x="120" y="112"/>
                  </a:cubicBezTo>
                  <a:cubicBezTo>
                    <a:pt x="120" y="96"/>
                    <a:pt x="120" y="96"/>
                    <a:pt x="120" y="96"/>
                  </a:cubicBezTo>
                  <a:cubicBezTo>
                    <a:pt x="136" y="96"/>
                    <a:pt x="136" y="96"/>
                    <a:pt x="136" y="96"/>
                  </a:cubicBezTo>
                  <a:lnTo>
                    <a:pt x="136" y="112"/>
                  </a:lnTo>
                  <a:close/>
                  <a:moveTo>
                    <a:pt x="172" y="136"/>
                  </a:moveTo>
                  <a:cubicBezTo>
                    <a:pt x="168" y="136"/>
                    <a:pt x="168" y="136"/>
                    <a:pt x="168" y="136"/>
                  </a:cubicBezTo>
                  <a:cubicBezTo>
                    <a:pt x="168" y="32"/>
                    <a:pt x="168" y="32"/>
                    <a:pt x="168" y="32"/>
                  </a:cubicBezTo>
                  <a:cubicBezTo>
                    <a:pt x="172" y="32"/>
                    <a:pt x="172" y="32"/>
                    <a:pt x="172" y="32"/>
                  </a:cubicBezTo>
                  <a:cubicBezTo>
                    <a:pt x="174" y="32"/>
                    <a:pt x="176" y="30"/>
                    <a:pt x="176" y="28"/>
                  </a:cubicBezTo>
                  <a:cubicBezTo>
                    <a:pt x="176" y="26"/>
                    <a:pt x="174" y="24"/>
                    <a:pt x="172" y="24"/>
                  </a:cubicBezTo>
                  <a:cubicBezTo>
                    <a:pt x="168" y="24"/>
                    <a:pt x="168" y="24"/>
                    <a:pt x="168" y="24"/>
                  </a:cubicBezTo>
                  <a:cubicBezTo>
                    <a:pt x="168" y="8"/>
                    <a:pt x="168" y="8"/>
                    <a:pt x="168" y="8"/>
                  </a:cubicBezTo>
                  <a:cubicBezTo>
                    <a:pt x="168" y="4"/>
                    <a:pt x="164" y="0"/>
                    <a:pt x="160" y="0"/>
                  </a:cubicBezTo>
                  <a:cubicBezTo>
                    <a:pt x="16" y="0"/>
                    <a:pt x="16" y="0"/>
                    <a:pt x="16" y="0"/>
                  </a:cubicBezTo>
                  <a:cubicBezTo>
                    <a:pt x="12" y="0"/>
                    <a:pt x="8" y="4"/>
                    <a:pt x="8" y="8"/>
                  </a:cubicBezTo>
                  <a:cubicBezTo>
                    <a:pt x="8" y="24"/>
                    <a:pt x="8" y="24"/>
                    <a:pt x="8" y="24"/>
                  </a:cubicBezTo>
                  <a:cubicBezTo>
                    <a:pt x="4" y="24"/>
                    <a:pt x="4" y="24"/>
                    <a:pt x="4" y="24"/>
                  </a:cubicBezTo>
                  <a:cubicBezTo>
                    <a:pt x="2" y="24"/>
                    <a:pt x="0" y="26"/>
                    <a:pt x="0" y="28"/>
                  </a:cubicBezTo>
                  <a:cubicBezTo>
                    <a:pt x="0" y="30"/>
                    <a:pt x="2" y="32"/>
                    <a:pt x="4" y="32"/>
                  </a:cubicBezTo>
                  <a:cubicBezTo>
                    <a:pt x="8" y="32"/>
                    <a:pt x="8" y="32"/>
                    <a:pt x="8" y="32"/>
                  </a:cubicBezTo>
                  <a:cubicBezTo>
                    <a:pt x="8" y="136"/>
                    <a:pt x="8" y="136"/>
                    <a:pt x="8" y="136"/>
                  </a:cubicBezTo>
                  <a:cubicBezTo>
                    <a:pt x="4" y="136"/>
                    <a:pt x="4" y="136"/>
                    <a:pt x="4" y="136"/>
                  </a:cubicBezTo>
                  <a:cubicBezTo>
                    <a:pt x="2" y="136"/>
                    <a:pt x="0" y="138"/>
                    <a:pt x="0" y="140"/>
                  </a:cubicBezTo>
                  <a:cubicBezTo>
                    <a:pt x="0" y="142"/>
                    <a:pt x="2" y="144"/>
                    <a:pt x="4" y="144"/>
                  </a:cubicBezTo>
                  <a:cubicBezTo>
                    <a:pt x="172" y="144"/>
                    <a:pt x="172" y="144"/>
                    <a:pt x="172" y="144"/>
                  </a:cubicBezTo>
                  <a:cubicBezTo>
                    <a:pt x="174" y="144"/>
                    <a:pt x="176" y="142"/>
                    <a:pt x="176" y="140"/>
                  </a:cubicBezTo>
                  <a:cubicBezTo>
                    <a:pt x="176" y="138"/>
                    <a:pt x="174" y="136"/>
                    <a:pt x="172" y="136"/>
                  </a:cubicBezTo>
                  <a:moveTo>
                    <a:pt x="96" y="136"/>
                  </a:moveTo>
                  <a:cubicBezTo>
                    <a:pt x="80" y="136"/>
                    <a:pt x="80" y="136"/>
                    <a:pt x="80" y="136"/>
                  </a:cubicBezTo>
                  <a:cubicBezTo>
                    <a:pt x="80" y="96"/>
                    <a:pt x="80" y="96"/>
                    <a:pt x="80" y="96"/>
                  </a:cubicBezTo>
                  <a:cubicBezTo>
                    <a:pt x="96" y="96"/>
                    <a:pt x="96" y="96"/>
                    <a:pt x="96" y="96"/>
                  </a:cubicBezTo>
                  <a:lnTo>
                    <a:pt x="96" y="136"/>
                  </a:lnTo>
                  <a:close/>
                  <a:moveTo>
                    <a:pt x="160" y="136"/>
                  </a:moveTo>
                  <a:cubicBezTo>
                    <a:pt x="104" y="136"/>
                    <a:pt x="104" y="136"/>
                    <a:pt x="104" y="136"/>
                  </a:cubicBezTo>
                  <a:cubicBezTo>
                    <a:pt x="104" y="92"/>
                    <a:pt x="104" y="92"/>
                    <a:pt x="104" y="92"/>
                  </a:cubicBezTo>
                  <a:cubicBezTo>
                    <a:pt x="104" y="90"/>
                    <a:pt x="102" y="88"/>
                    <a:pt x="100" y="88"/>
                  </a:cubicBezTo>
                  <a:cubicBezTo>
                    <a:pt x="76" y="88"/>
                    <a:pt x="76" y="88"/>
                    <a:pt x="76" y="88"/>
                  </a:cubicBezTo>
                  <a:cubicBezTo>
                    <a:pt x="74" y="88"/>
                    <a:pt x="72" y="90"/>
                    <a:pt x="72" y="92"/>
                  </a:cubicBezTo>
                  <a:cubicBezTo>
                    <a:pt x="72" y="136"/>
                    <a:pt x="72" y="136"/>
                    <a:pt x="72" y="136"/>
                  </a:cubicBezTo>
                  <a:cubicBezTo>
                    <a:pt x="16" y="136"/>
                    <a:pt x="16" y="136"/>
                    <a:pt x="16" y="136"/>
                  </a:cubicBezTo>
                  <a:cubicBezTo>
                    <a:pt x="16" y="50"/>
                    <a:pt x="16" y="50"/>
                    <a:pt x="16" y="50"/>
                  </a:cubicBezTo>
                  <a:cubicBezTo>
                    <a:pt x="19" y="54"/>
                    <a:pt x="23" y="56"/>
                    <a:pt x="28" y="56"/>
                  </a:cubicBezTo>
                  <a:cubicBezTo>
                    <a:pt x="33" y="56"/>
                    <a:pt x="37" y="54"/>
                    <a:pt x="40" y="50"/>
                  </a:cubicBezTo>
                  <a:cubicBezTo>
                    <a:pt x="43" y="54"/>
                    <a:pt x="47" y="56"/>
                    <a:pt x="52" y="56"/>
                  </a:cubicBezTo>
                  <a:cubicBezTo>
                    <a:pt x="57" y="56"/>
                    <a:pt x="61" y="54"/>
                    <a:pt x="64" y="50"/>
                  </a:cubicBezTo>
                  <a:cubicBezTo>
                    <a:pt x="67" y="54"/>
                    <a:pt x="71" y="56"/>
                    <a:pt x="76" y="56"/>
                  </a:cubicBezTo>
                  <a:cubicBezTo>
                    <a:pt x="81" y="56"/>
                    <a:pt x="85" y="54"/>
                    <a:pt x="88" y="50"/>
                  </a:cubicBezTo>
                  <a:cubicBezTo>
                    <a:pt x="91" y="54"/>
                    <a:pt x="95" y="56"/>
                    <a:pt x="100" y="56"/>
                  </a:cubicBezTo>
                  <a:cubicBezTo>
                    <a:pt x="105" y="56"/>
                    <a:pt x="109" y="54"/>
                    <a:pt x="112" y="50"/>
                  </a:cubicBezTo>
                  <a:cubicBezTo>
                    <a:pt x="115" y="54"/>
                    <a:pt x="119" y="56"/>
                    <a:pt x="124" y="56"/>
                  </a:cubicBezTo>
                  <a:cubicBezTo>
                    <a:pt x="129" y="56"/>
                    <a:pt x="133" y="54"/>
                    <a:pt x="136" y="50"/>
                  </a:cubicBezTo>
                  <a:cubicBezTo>
                    <a:pt x="139" y="54"/>
                    <a:pt x="143" y="56"/>
                    <a:pt x="148" y="56"/>
                  </a:cubicBezTo>
                  <a:cubicBezTo>
                    <a:pt x="153" y="56"/>
                    <a:pt x="157" y="54"/>
                    <a:pt x="160" y="50"/>
                  </a:cubicBezTo>
                  <a:lnTo>
                    <a:pt x="160" y="136"/>
                  </a:lnTo>
                  <a:close/>
                  <a:moveTo>
                    <a:pt x="20" y="40"/>
                  </a:moveTo>
                  <a:cubicBezTo>
                    <a:pt x="20" y="32"/>
                    <a:pt x="20" y="32"/>
                    <a:pt x="20" y="32"/>
                  </a:cubicBezTo>
                  <a:cubicBezTo>
                    <a:pt x="36" y="32"/>
                    <a:pt x="36" y="32"/>
                    <a:pt x="36" y="32"/>
                  </a:cubicBezTo>
                  <a:cubicBezTo>
                    <a:pt x="36" y="40"/>
                    <a:pt x="36" y="40"/>
                    <a:pt x="36" y="40"/>
                  </a:cubicBezTo>
                  <a:cubicBezTo>
                    <a:pt x="36" y="44"/>
                    <a:pt x="32" y="48"/>
                    <a:pt x="28" y="48"/>
                  </a:cubicBezTo>
                  <a:cubicBezTo>
                    <a:pt x="24" y="48"/>
                    <a:pt x="20" y="44"/>
                    <a:pt x="20" y="40"/>
                  </a:cubicBezTo>
                  <a:moveTo>
                    <a:pt x="44" y="40"/>
                  </a:moveTo>
                  <a:cubicBezTo>
                    <a:pt x="44" y="32"/>
                    <a:pt x="44" y="32"/>
                    <a:pt x="44" y="32"/>
                  </a:cubicBezTo>
                  <a:cubicBezTo>
                    <a:pt x="60" y="32"/>
                    <a:pt x="60" y="32"/>
                    <a:pt x="60" y="32"/>
                  </a:cubicBezTo>
                  <a:cubicBezTo>
                    <a:pt x="60" y="40"/>
                    <a:pt x="60" y="40"/>
                    <a:pt x="60" y="40"/>
                  </a:cubicBezTo>
                  <a:cubicBezTo>
                    <a:pt x="60" y="44"/>
                    <a:pt x="56" y="48"/>
                    <a:pt x="52" y="48"/>
                  </a:cubicBezTo>
                  <a:cubicBezTo>
                    <a:pt x="48" y="48"/>
                    <a:pt x="44" y="44"/>
                    <a:pt x="44" y="40"/>
                  </a:cubicBezTo>
                  <a:moveTo>
                    <a:pt x="68" y="40"/>
                  </a:moveTo>
                  <a:cubicBezTo>
                    <a:pt x="68" y="32"/>
                    <a:pt x="68" y="32"/>
                    <a:pt x="68" y="32"/>
                  </a:cubicBezTo>
                  <a:cubicBezTo>
                    <a:pt x="84" y="32"/>
                    <a:pt x="84" y="32"/>
                    <a:pt x="84" y="32"/>
                  </a:cubicBezTo>
                  <a:cubicBezTo>
                    <a:pt x="84" y="40"/>
                    <a:pt x="84" y="40"/>
                    <a:pt x="84" y="40"/>
                  </a:cubicBezTo>
                  <a:cubicBezTo>
                    <a:pt x="84" y="44"/>
                    <a:pt x="80" y="48"/>
                    <a:pt x="76" y="48"/>
                  </a:cubicBezTo>
                  <a:cubicBezTo>
                    <a:pt x="72" y="48"/>
                    <a:pt x="68" y="44"/>
                    <a:pt x="68" y="40"/>
                  </a:cubicBezTo>
                  <a:moveTo>
                    <a:pt x="92" y="40"/>
                  </a:moveTo>
                  <a:cubicBezTo>
                    <a:pt x="92" y="32"/>
                    <a:pt x="92" y="32"/>
                    <a:pt x="92" y="32"/>
                  </a:cubicBezTo>
                  <a:cubicBezTo>
                    <a:pt x="108" y="32"/>
                    <a:pt x="108" y="32"/>
                    <a:pt x="108" y="32"/>
                  </a:cubicBezTo>
                  <a:cubicBezTo>
                    <a:pt x="108" y="40"/>
                    <a:pt x="108" y="40"/>
                    <a:pt x="108" y="40"/>
                  </a:cubicBezTo>
                  <a:cubicBezTo>
                    <a:pt x="108" y="44"/>
                    <a:pt x="104" y="48"/>
                    <a:pt x="100" y="48"/>
                  </a:cubicBezTo>
                  <a:cubicBezTo>
                    <a:pt x="96" y="48"/>
                    <a:pt x="92" y="44"/>
                    <a:pt x="92" y="40"/>
                  </a:cubicBezTo>
                  <a:moveTo>
                    <a:pt x="116" y="40"/>
                  </a:moveTo>
                  <a:cubicBezTo>
                    <a:pt x="116" y="32"/>
                    <a:pt x="116" y="32"/>
                    <a:pt x="116" y="32"/>
                  </a:cubicBezTo>
                  <a:cubicBezTo>
                    <a:pt x="132" y="32"/>
                    <a:pt x="132" y="32"/>
                    <a:pt x="132" y="32"/>
                  </a:cubicBezTo>
                  <a:cubicBezTo>
                    <a:pt x="132" y="40"/>
                    <a:pt x="132" y="40"/>
                    <a:pt x="132" y="40"/>
                  </a:cubicBezTo>
                  <a:cubicBezTo>
                    <a:pt x="132" y="44"/>
                    <a:pt x="128" y="48"/>
                    <a:pt x="124" y="48"/>
                  </a:cubicBezTo>
                  <a:cubicBezTo>
                    <a:pt x="120" y="48"/>
                    <a:pt x="116" y="44"/>
                    <a:pt x="116" y="40"/>
                  </a:cubicBezTo>
                  <a:moveTo>
                    <a:pt x="140" y="40"/>
                  </a:moveTo>
                  <a:cubicBezTo>
                    <a:pt x="140" y="32"/>
                    <a:pt x="140" y="32"/>
                    <a:pt x="140" y="32"/>
                  </a:cubicBezTo>
                  <a:cubicBezTo>
                    <a:pt x="156" y="32"/>
                    <a:pt x="156" y="32"/>
                    <a:pt x="156" y="32"/>
                  </a:cubicBezTo>
                  <a:cubicBezTo>
                    <a:pt x="156" y="40"/>
                    <a:pt x="156" y="40"/>
                    <a:pt x="156" y="40"/>
                  </a:cubicBezTo>
                  <a:cubicBezTo>
                    <a:pt x="156" y="44"/>
                    <a:pt x="152" y="48"/>
                    <a:pt x="148" y="48"/>
                  </a:cubicBezTo>
                  <a:cubicBezTo>
                    <a:pt x="144" y="48"/>
                    <a:pt x="140" y="44"/>
                    <a:pt x="140" y="40"/>
                  </a:cubicBezTo>
                  <a:moveTo>
                    <a:pt x="160" y="24"/>
                  </a:moveTo>
                  <a:cubicBezTo>
                    <a:pt x="16" y="24"/>
                    <a:pt x="16" y="24"/>
                    <a:pt x="16" y="24"/>
                  </a:cubicBezTo>
                  <a:cubicBezTo>
                    <a:pt x="16" y="8"/>
                    <a:pt x="16" y="8"/>
                    <a:pt x="16" y="8"/>
                  </a:cubicBezTo>
                  <a:cubicBezTo>
                    <a:pt x="160" y="8"/>
                    <a:pt x="160" y="8"/>
                    <a:pt x="160" y="8"/>
                  </a:cubicBezTo>
                  <a:lnTo>
                    <a:pt x="160" y="24"/>
                  </a:lnTo>
                  <a:close/>
                </a:path>
              </a:pathLst>
            </a:custGeom>
            <a:solidFill>
              <a:srgbClr val="FFFFFE"/>
            </a:solidFill>
            <a:ln>
              <a:solidFill>
                <a:srgbClr val="FFFFFE"/>
              </a:solidFill>
            </a:ln>
          </p:spPr>
          <p:txBody>
            <a:bodyPr anchor="ctr"/>
            <a:lstStyle/>
            <a:p>
              <a:pPr algn="ctr"/>
              <a:endParaRPr sz="1200">
                <a:latin typeface="微软雅黑" panose="020B0503020204020204" charset="-122"/>
                <a:ea typeface="微软雅黑" panose="020B0503020204020204" charset="-122"/>
                <a:cs typeface="+mn-ea"/>
                <a:sym typeface="微软雅黑" panose="020B0503020204020204" charset="-122"/>
              </a:endParaRPr>
            </a:p>
          </p:txBody>
        </p:sp>
      </p:grpSp>
      <p:grpSp>
        <p:nvGrpSpPr>
          <p:cNvPr id="29" name="组合 28"/>
          <p:cNvGrpSpPr/>
          <p:nvPr/>
        </p:nvGrpSpPr>
        <p:grpSpPr>
          <a:xfrm>
            <a:off x="8316618" y="2462934"/>
            <a:ext cx="3100475" cy="962951"/>
            <a:chOff x="5914113" y="1382016"/>
            <a:chExt cx="2204903" cy="684803"/>
          </a:xfrm>
        </p:grpSpPr>
        <p:sp>
          <p:nvSpPr>
            <p:cNvPr id="17" name="TextBox 15"/>
            <p:cNvSpPr txBox="1"/>
            <p:nvPr/>
          </p:nvSpPr>
          <p:spPr>
            <a:xfrm>
              <a:off x="5914113" y="1382016"/>
              <a:ext cx="946413" cy="230833"/>
            </a:xfrm>
            <a:prstGeom prst="rect">
              <a:avLst/>
            </a:prstGeom>
            <a:noFill/>
          </p:spPr>
          <p:txBody>
            <a:bodyPr wrap="none">
              <a:normAutofit/>
            </a:bodyPr>
            <a:lstStyle/>
            <a:p>
              <a:pPr eaLnBrk="1" fontAlgn="auto" hangingPunct="1">
                <a:defRPr/>
              </a:pPr>
              <a:r>
                <a:rPr lang="zh-CN" altLang="en-US" sz="1200" b="1">
                  <a:latin typeface="微软雅黑" panose="020B0503020204020204" charset="-122"/>
                  <a:ea typeface="微软雅黑" panose="020B0503020204020204" charset="-122"/>
                  <a:cs typeface="+mn-ea"/>
                  <a:sym typeface="微软雅黑" panose="020B0503020204020204" charset="-122"/>
                </a:rPr>
                <a:t>标题文本预设</a:t>
              </a:r>
            </a:p>
          </p:txBody>
        </p:sp>
        <p:sp>
          <p:nvSpPr>
            <p:cNvPr id="18" name="TextBox 16"/>
            <p:cNvSpPr txBox="1"/>
            <p:nvPr/>
          </p:nvSpPr>
          <p:spPr bwMode="auto">
            <a:xfrm>
              <a:off x="5914113" y="1612849"/>
              <a:ext cx="2204903" cy="453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just">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grpSp>
      <p:grpSp>
        <p:nvGrpSpPr>
          <p:cNvPr id="28" name="组合 27"/>
          <p:cNvGrpSpPr/>
          <p:nvPr/>
        </p:nvGrpSpPr>
        <p:grpSpPr>
          <a:xfrm>
            <a:off x="8316618" y="4697948"/>
            <a:ext cx="3100475" cy="962951"/>
            <a:chOff x="5914113" y="2971446"/>
            <a:chExt cx="2204903" cy="684803"/>
          </a:xfrm>
        </p:grpSpPr>
        <p:sp>
          <p:nvSpPr>
            <p:cNvPr id="19" name="TextBox 17"/>
            <p:cNvSpPr txBox="1"/>
            <p:nvPr/>
          </p:nvSpPr>
          <p:spPr>
            <a:xfrm>
              <a:off x="5914113" y="2971446"/>
              <a:ext cx="946413" cy="230833"/>
            </a:xfrm>
            <a:prstGeom prst="rect">
              <a:avLst/>
            </a:prstGeom>
            <a:noFill/>
          </p:spPr>
          <p:txBody>
            <a:bodyPr wrap="none">
              <a:normAutofit/>
            </a:bodyPr>
            <a:lstStyle/>
            <a:p>
              <a:pPr eaLnBrk="1" fontAlgn="auto" hangingPunct="1">
                <a:defRPr/>
              </a:pPr>
              <a:r>
                <a:rPr lang="zh-CN" altLang="en-US" sz="1200" b="1">
                  <a:latin typeface="微软雅黑" panose="020B0503020204020204" charset="-122"/>
                  <a:ea typeface="微软雅黑" panose="020B0503020204020204" charset="-122"/>
                  <a:cs typeface="+mn-ea"/>
                  <a:sym typeface="微软雅黑" panose="020B0503020204020204" charset="-122"/>
                </a:rPr>
                <a:t>标题文本预设</a:t>
              </a:r>
            </a:p>
          </p:txBody>
        </p:sp>
        <p:sp>
          <p:nvSpPr>
            <p:cNvPr id="20" name="TextBox 18"/>
            <p:cNvSpPr txBox="1"/>
            <p:nvPr/>
          </p:nvSpPr>
          <p:spPr bwMode="auto">
            <a:xfrm>
              <a:off x="5914113" y="3202279"/>
              <a:ext cx="2204903" cy="453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just">
                <a:lnSpc>
                  <a:spcPct val="120000"/>
                </a:lnSpc>
              </a:pPr>
              <a:r>
                <a:rPr lang="zh-CN" altLang="en-US" sz="110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grpSp>
      <p:grpSp>
        <p:nvGrpSpPr>
          <p:cNvPr id="26" name="组合 25"/>
          <p:cNvGrpSpPr/>
          <p:nvPr/>
        </p:nvGrpSpPr>
        <p:grpSpPr>
          <a:xfrm>
            <a:off x="1441658" y="2462934"/>
            <a:ext cx="3100475" cy="962951"/>
            <a:chOff x="1024984" y="1382016"/>
            <a:chExt cx="2204903" cy="684803"/>
          </a:xfrm>
        </p:grpSpPr>
        <p:sp>
          <p:nvSpPr>
            <p:cNvPr id="21" name="TextBox 19"/>
            <p:cNvSpPr txBox="1"/>
            <p:nvPr/>
          </p:nvSpPr>
          <p:spPr>
            <a:xfrm>
              <a:off x="2283473" y="1382016"/>
              <a:ext cx="946414" cy="230833"/>
            </a:xfrm>
            <a:prstGeom prst="rect">
              <a:avLst/>
            </a:prstGeom>
            <a:noFill/>
          </p:spPr>
          <p:txBody>
            <a:bodyPr wrap="none">
              <a:normAutofit/>
            </a:bodyPr>
            <a:lstStyle/>
            <a:p>
              <a:pPr algn="r" eaLnBrk="1" fontAlgn="auto" hangingPunct="1">
                <a:defRPr/>
              </a:pPr>
              <a:r>
                <a:rPr lang="zh-CN" altLang="en-US" sz="1200" b="1">
                  <a:latin typeface="微软雅黑" panose="020B0503020204020204" charset="-122"/>
                  <a:ea typeface="微软雅黑" panose="020B0503020204020204" charset="-122"/>
                  <a:cs typeface="+mn-ea"/>
                  <a:sym typeface="微软雅黑" panose="020B0503020204020204" charset="-122"/>
                </a:rPr>
                <a:t>标题文本预设</a:t>
              </a:r>
            </a:p>
          </p:txBody>
        </p:sp>
        <p:sp>
          <p:nvSpPr>
            <p:cNvPr id="22" name="TextBox 20"/>
            <p:cNvSpPr txBox="1"/>
            <p:nvPr/>
          </p:nvSpPr>
          <p:spPr bwMode="auto">
            <a:xfrm>
              <a:off x="1024984" y="1612849"/>
              <a:ext cx="2204903" cy="453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r">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grpSp>
      <p:grpSp>
        <p:nvGrpSpPr>
          <p:cNvPr id="27" name="组合 26"/>
          <p:cNvGrpSpPr/>
          <p:nvPr/>
        </p:nvGrpSpPr>
        <p:grpSpPr>
          <a:xfrm>
            <a:off x="1441658" y="4697948"/>
            <a:ext cx="3100475" cy="962951"/>
            <a:chOff x="1024984" y="2971446"/>
            <a:chExt cx="2204903" cy="684803"/>
          </a:xfrm>
        </p:grpSpPr>
        <p:sp>
          <p:nvSpPr>
            <p:cNvPr id="23" name="TextBox 21"/>
            <p:cNvSpPr txBox="1"/>
            <p:nvPr/>
          </p:nvSpPr>
          <p:spPr>
            <a:xfrm>
              <a:off x="2283473" y="2971446"/>
              <a:ext cx="946414" cy="230833"/>
            </a:xfrm>
            <a:prstGeom prst="rect">
              <a:avLst/>
            </a:prstGeom>
            <a:noFill/>
          </p:spPr>
          <p:txBody>
            <a:bodyPr wrap="none">
              <a:normAutofit/>
            </a:bodyPr>
            <a:lstStyle/>
            <a:p>
              <a:pPr algn="r" eaLnBrk="1" fontAlgn="auto" hangingPunct="1">
                <a:defRPr/>
              </a:pPr>
              <a:r>
                <a:rPr lang="zh-CN" altLang="en-US" sz="1200" b="1">
                  <a:latin typeface="微软雅黑" panose="020B0503020204020204" charset="-122"/>
                  <a:ea typeface="微软雅黑" panose="020B0503020204020204" charset="-122"/>
                  <a:cs typeface="+mn-ea"/>
                  <a:sym typeface="微软雅黑" panose="020B0503020204020204" charset="-122"/>
                </a:rPr>
                <a:t>标题文本预设</a:t>
              </a:r>
            </a:p>
          </p:txBody>
        </p:sp>
        <p:sp>
          <p:nvSpPr>
            <p:cNvPr id="24" name="TextBox 22"/>
            <p:cNvSpPr txBox="1"/>
            <p:nvPr/>
          </p:nvSpPr>
          <p:spPr bwMode="auto">
            <a:xfrm>
              <a:off x="1024984" y="3202279"/>
              <a:ext cx="2204903" cy="453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r">
                <a:lnSpc>
                  <a:spcPct val="120000"/>
                </a:lnSpc>
              </a:pPr>
              <a:r>
                <a:rPr lang="zh-CN" altLang="en-US" sz="110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grpSp>
      <p:pic>
        <p:nvPicPr>
          <p:cNvPr id="42" name="图片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43"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44" name="直接箭头连接符 43"/>
          <p:cNvCxnSpPr>
            <a:stCxn id="43" idx="1"/>
          </p:cNvCxnSpPr>
          <p:nvPr/>
        </p:nvCxnSpPr>
        <p:spPr>
          <a:xfrm flipH="1">
            <a:off x="-411385" y="573204"/>
            <a:ext cx="9357224" cy="0"/>
          </a:xfrm>
          <a:prstGeom prst="straightConnector1">
            <a:avLst/>
          </a:prstGeom>
          <a:ln>
            <a:solidFill>
              <a:srgbClr val="FFFFFE"/>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303957"/>
            <a:ext cx="12858750" cy="6624736"/>
          </a:xfrm>
          <a:prstGeom prst="rect">
            <a:avLst/>
          </a:prstGeom>
          <a:solidFill>
            <a:srgbClr val="4F7CFC"/>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6" name="TextBox 140"/>
          <p:cNvSpPr txBox="1"/>
          <p:nvPr/>
        </p:nvSpPr>
        <p:spPr>
          <a:xfrm>
            <a:off x="1272283" y="4877316"/>
            <a:ext cx="1981902" cy="1300356"/>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charset="-122"/>
                <a:ea typeface="微软雅黑" panose="020B0503020204020204" charset="-122"/>
              </a:defRPr>
            </a:lvl1pPr>
          </a:lstStyle>
          <a:p>
            <a:pPr lvl="0" algn="ctr">
              <a:lnSpc>
                <a:spcPct val="130000"/>
              </a:lnSpc>
              <a:defRPr/>
            </a:pPr>
            <a:r>
              <a:rPr lang="zh-CN" altLang="en-US" sz="13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在此录入上述图表的综合描述说明，在此录入上述图表的上述图表的综合描述说明入。在此录入上述图表的综合描述说明</a:t>
            </a:r>
            <a:endParaRPr lang="zh-CN" altLang="en-US" sz="1500" dirty="0">
              <a:solidFill>
                <a:srgbClr val="0070C0">
                  <a:lumMod val="50000"/>
                </a:srgbClr>
              </a:solidFill>
              <a:latin typeface="微软雅黑" panose="020B0503020204020204" charset="-122"/>
              <a:ea typeface="微软雅黑" panose="020B0503020204020204" charset="-122"/>
              <a:cs typeface="+mn-ea"/>
              <a:sym typeface="微软雅黑" panose="020B0503020204020204" charset="-122"/>
            </a:endParaRPr>
          </a:p>
        </p:txBody>
      </p:sp>
      <p:sp>
        <p:nvSpPr>
          <p:cNvPr id="7" name="TextBox 141"/>
          <p:cNvSpPr txBox="1"/>
          <p:nvPr/>
        </p:nvSpPr>
        <p:spPr>
          <a:xfrm>
            <a:off x="4095717" y="4877315"/>
            <a:ext cx="1981902" cy="1500411"/>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charset="-122"/>
                <a:ea typeface="微软雅黑" panose="020B0503020204020204" charset="-122"/>
              </a:defRPr>
            </a:lvl1pPr>
          </a:lstStyle>
          <a:p>
            <a:pPr algn="ctr"/>
            <a:r>
              <a:rPr lang="zh-CN" altLang="en-US" sz="13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在此录入上述图表的综合描述说明，在此录入上述图表的上述图表的综合描述说明入。在此录入上述图表的综合描述说明</a:t>
            </a: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8" name="TextBox 142"/>
          <p:cNvSpPr txBox="1"/>
          <p:nvPr/>
        </p:nvSpPr>
        <p:spPr>
          <a:xfrm>
            <a:off x="6900627" y="4888515"/>
            <a:ext cx="1981902" cy="1500411"/>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charset="-122"/>
                <a:ea typeface="微软雅黑" panose="020B0503020204020204" charset="-122"/>
              </a:defRPr>
            </a:lvl1pPr>
          </a:lstStyle>
          <a:p>
            <a:pPr algn="ctr"/>
            <a:r>
              <a:rPr lang="zh-CN" altLang="en-US" sz="13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在此录入上述图表的综合描述说明，在此录入上述图表的上述图表的综合描述说明入。在此录入上述图表的综合描述说明</a:t>
            </a: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9" name="TextBox 143"/>
          <p:cNvSpPr txBox="1"/>
          <p:nvPr/>
        </p:nvSpPr>
        <p:spPr>
          <a:xfrm>
            <a:off x="9661472" y="4888515"/>
            <a:ext cx="1981902" cy="1500411"/>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charset="-122"/>
                <a:ea typeface="微软雅黑" panose="020B0503020204020204" charset="-122"/>
              </a:defRPr>
            </a:lvl1pPr>
          </a:lstStyle>
          <a:p>
            <a:pPr algn="ctr"/>
            <a:r>
              <a:rPr lang="zh-CN" altLang="en-US" sz="13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在此录入上述图表的综合描述说明，在此录入上述图表的上述图表的综合描述说明入。在此录入上述图表的综合描述说明</a:t>
            </a: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grpSp>
        <p:nvGrpSpPr>
          <p:cNvPr id="10" name="组合 9"/>
          <p:cNvGrpSpPr/>
          <p:nvPr/>
        </p:nvGrpSpPr>
        <p:grpSpPr>
          <a:xfrm>
            <a:off x="1101201" y="2143411"/>
            <a:ext cx="2386948" cy="2386817"/>
            <a:chOff x="1278794" y="3334906"/>
            <a:chExt cx="914014" cy="914014"/>
          </a:xfrm>
          <a:solidFill>
            <a:srgbClr val="FFC000"/>
          </a:solidFill>
        </p:grpSpPr>
        <p:grpSp>
          <p:nvGrpSpPr>
            <p:cNvPr id="11" name="组合 10"/>
            <p:cNvGrpSpPr/>
            <p:nvPr/>
          </p:nvGrpSpPr>
          <p:grpSpPr>
            <a:xfrm>
              <a:off x="1278794" y="3334906"/>
              <a:ext cx="914014" cy="914014"/>
              <a:chOff x="304800" y="673100"/>
              <a:chExt cx="4000500" cy="4000500"/>
            </a:xfrm>
            <a:grpFill/>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14" name="椭圆 13"/>
              <p:cNvSpPr/>
              <p:nvPr/>
            </p:nvSpPr>
            <p:spPr>
              <a:xfrm>
                <a:off x="392115" y="760415"/>
                <a:ext cx="3825875" cy="3825876"/>
              </a:xfrm>
              <a:prstGeom prst="ellipse">
                <a:avLst/>
              </a:prstGeom>
              <a:grpFill/>
              <a:ln>
                <a:noFill/>
              </a:ln>
              <a:effectLst/>
            </p:spPr>
            <p:txBody>
              <a:bodyPr wrap="square" lIns="0" tIns="0" rIns="0" bIns="0" anchor="ctr">
                <a:normAutofit/>
              </a:bodyPr>
              <a:lstStyle/>
              <a:p>
                <a:pPr algn="ctr"/>
                <a:endParaRPr lang="zh-CN" altLang="en-US" sz="2500" b="1" spc="316">
                  <a:solidFill>
                    <a:schemeClr val="bg1"/>
                  </a:solidFill>
                  <a:latin typeface="微软雅黑" panose="020B0503020204020204" charset="-122"/>
                  <a:ea typeface="微软雅黑" panose="020B0503020204020204" charset="-122"/>
                  <a:cs typeface="+mn-ea"/>
                  <a:sym typeface="微软雅黑" panose="020B0503020204020204" charset="-122"/>
                </a:endParaRPr>
              </a:p>
            </p:txBody>
          </p:sp>
        </p:grpSp>
        <p:sp>
          <p:nvSpPr>
            <p:cNvPr id="12" name="TextBox 147"/>
            <p:cNvSpPr txBox="1"/>
            <p:nvPr/>
          </p:nvSpPr>
          <p:spPr>
            <a:xfrm>
              <a:off x="1448938" y="3742514"/>
              <a:ext cx="571778" cy="186449"/>
            </a:xfrm>
            <a:prstGeom prst="rect">
              <a:avLst/>
            </a:prstGeom>
            <a:grpFill/>
          </p:spPr>
          <p:txBody>
            <a:bodyPr wrap="none" rtlCol="0">
              <a:spAutoFit/>
            </a:bodyPr>
            <a:lstStyle/>
            <a:p>
              <a:pPr algn="ctr"/>
              <a:r>
                <a:rPr lang="zh-CN" altLang="en-US" sz="2500" b="1" dirty="0">
                  <a:solidFill>
                    <a:schemeClr val="bg1"/>
                  </a:solidFill>
                  <a:latin typeface="微软雅黑" panose="020B0503020204020204" charset="-122"/>
                  <a:ea typeface="微软雅黑" panose="020B0503020204020204" charset="-122"/>
                  <a:cs typeface="+mn-ea"/>
                  <a:sym typeface="微软雅黑" panose="020B0503020204020204" charset="-122"/>
                </a:rPr>
                <a:t>输入标题</a:t>
              </a:r>
            </a:p>
          </p:txBody>
        </p:sp>
      </p:grpSp>
      <p:grpSp>
        <p:nvGrpSpPr>
          <p:cNvPr id="15" name="组合 14"/>
          <p:cNvGrpSpPr/>
          <p:nvPr/>
        </p:nvGrpSpPr>
        <p:grpSpPr>
          <a:xfrm>
            <a:off x="3861752" y="2148627"/>
            <a:ext cx="2386948" cy="2386817"/>
            <a:chOff x="1278794" y="3334906"/>
            <a:chExt cx="914014" cy="914014"/>
          </a:xfrm>
          <a:solidFill>
            <a:srgbClr val="4F7CFC"/>
          </a:solidFill>
        </p:grpSpPr>
        <p:grpSp>
          <p:nvGrpSpPr>
            <p:cNvPr id="16" name="组合 15"/>
            <p:cNvGrpSpPr/>
            <p:nvPr/>
          </p:nvGrpSpPr>
          <p:grpSpPr>
            <a:xfrm>
              <a:off x="1278794" y="3334906"/>
              <a:ext cx="914014" cy="914014"/>
              <a:chOff x="304800" y="673100"/>
              <a:chExt cx="4000500" cy="4000500"/>
            </a:xfrm>
            <a:grpFill/>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19" name="椭圆 18"/>
              <p:cNvSpPr/>
              <p:nvPr/>
            </p:nvSpPr>
            <p:spPr>
              <a:xfrm>
                <a:off x="392112" y="760412"/>
                <a:ext cx="3825874" cy="3825874"/>
              </a:xfrm>
              <a:prstGeom prst="ellipse">
                <a:avLst/>
              </a:prstGeom>
              <a:grpFill/>
              <a:ln>
                <a:noFill/>
              </a:ln>
              <a:effectLst/>
            </p:spPr>
            <p:txBody>
              <a:bodyPr wrap="square" lIns="0" tIns="0" rIns="0" bIns="0" anchor="ctr">
                <a:normAutofit/>
              </a:bodyPr>
              <a:lstStyle/>
              <a:p>
                <a:pPr algn="ctr"/>
                <a:endParaRPr lang="zh-CN" altLang="en-US" sz="2500" b="1" spc="316">
                  <a:solidFill>
                    <a:schemeClr val="bg1"/>
                  </a:solidFill>
                  <a:latin typeface="微软雅黑" panose="020B0503020204020204" charset="-122"/>
                  <a:ea typeface="微软雅黑" panose="020B0503020204020204" charset="-122"/>
                  <a:cs typeface="+mn-ea"/>
                  <a:sym typeface="微软雅黑" panose="020B0503020204020204" charset="-122"/>
                </a:endParaRPr>
              </a:p>
            </p:txBody>
          </p:sp>
        </p:grpSp>
        <p:sp>
          <p:nvSpPr>
            <p:cNvPr id="17" name="TextBox 152"/>
            <p:cNvSpPr txBox="1"/>
            <p:nvPr/>
          </p:nvSpPr>
          <p:spPr>
            <a:xfrm>
              <a:off x="1448937" y="3740516"/>
              <a:ext cx="571778" cy="186449"/>
            </a:xfrm>
            <a:prstGeom prst="rect">
              <a:avLst/>
            </a:prstGeom>
            <a:grpFill/>
          </p:spPr>
          <p:txBody>
            <a:bodyPr wrap="none" rtlCol="0">
              <a:spAutoFit/>
            </a:bodyPr>
            <a:lstStyle/>
            <a:p>
              <a:pPr algn="ctr"/>
              <a:r>
                <a:rPr lang="zh-CN" altLang="en-US" sz="2500" b="1" dirty="0">
                  <a:solidFill>
                    <a:schemeClr val="bg1"/>
                  </a:solidFill>
                  <a:latin typeface="微软雅黑" panose="020B0503020204020204" charset="-122"/>
                  <a:ea typeface="微软雅黑" panose="020B0503020204020204" charset="-122"/>
                  <a:cs typeface="+mn-ea"/>
                  <a:sym typeface="微软雅黑" panose="020B0503020204020204" charset="-122"/>
                </a:rPr>
                <a:t>输入标题</a:t>
              </a:r>
            </a:p>
          </p:txBody>
        </p:sp>
      </p:grpSp>
      <p:grpSp>
        <p:nvGrpSpPr>
          <p:cNvPr id="20" name="组合 19"/>
          <p:cNvGrpSpPr/>
          <p:nvPr/>
        </p:nvGrpSpPr>
        <p:grpSpPr>
          <a:xfrm>
            <a:off x="6593226" y="2143411"/>
            <a:ext cx="2386948" cy="2386817"/>
            <a:chOff x="1278794" y="3334906"/>
            <a:chExt cx="914014" cy="914014"/>
          </a:xfrm>
          <a:solidFill>
            <a:srgbClr val="FFC000"/>
          </a:solidFill>
        </p:grpSpPr>
        <p:grpSp>
          <p:nvGrpSpPr>
            <p:cNvPr id="21" name="组合 20"/>
            <p:cNvGrpSpPr/>
            <p:nvPr/>
          </p:nvGrpSpPr>
          <p:grpSpPr>
            <a:xfrm>
              <a:off x="1278794" y="3334906"/>
              <a:ext cx="914014" cy="914014"/>
              <a:chOff x="304800" y="673100"/>
              <a:chExt cx="4000500" cy="4000500"/>
            </a:xfrm>
            <a:grpFill/>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24" name="椭圆 23"/>
              <p:cNvSpPr/>
              <p:nvPr/>
            </p:nvSpPr>
            <p:spPr>
              <a:xfrm>
                <a:off x="392112" y="760412"/>
                <a:ext cx="3825874" cy="3825874"/>
              </a:xfrm>
              <a:prstGeom prst="ellipse">
                <a:avLst/>
              </a:prstGeom>
              <a:grpFill/>
              <a:ln>
                <a:noFill/>
              </a:ln>
              <a:effectLst/>
            </p:spPr>
            <p:txBody>
              <a:bodyPr wrap="square" lIns="0" tIns="0" rIns="0" bIns="0" anchor="ctr">
                <a:normAutofit/>
              </a:bodyPr>
              <a:lstStyle/>
              <a:p>
                <a:pPr algn="ctr"/>
                <a:endParaRPr lang="zh-CN" altLang="en-US" sz="2500" b="1" spc="316">
                  <a:solidFill>
                    <a:schemeClr val="bg1"/>
                  </a:solidFill>
                  <a:latin typeface="微软雅黑" panose="020B0503020204020204" charset="-122"/>
                  <a:ea typeface="微软雅黑" panose="020B0503020204020204" charset="-122"/>
                  <a:cs typeface="+mn-ea"/>
                  <a:sym typeface="微软雅黑" panose="020B0503020204020204" charset="-122"/>
                </a:endParaRPr>
              </a:p>
            </p:txBody>
          </p:sp>
        </p:grpSp>
        <p:sp>
          <p:nvSpPr>
            <p:cNvPr id="22" name="TextBox 157"/>
            <p:cNvSpPr txBox="1"/>
            <p:nvPr/>
          </p:nvSpPr>
          <p:spPr>
            <a:xfrm>
              <a:off x="1448937" y="3742514"/>
              <a:ext cx="571778" cy="186449"/>
            </a:xfrm>
            <a:prstGeom prst="rect">
              <a:avLst/>
            </a:prstGeom>
            <a:grpFill/>
          </p:spPr>
          <p:txBody>
            <a:bodyPr wrap="none" rtlCol="0">
              <a:spAutoFit/>
            </a:bodyPr>
            <a:lstStyle/>
            <a:p>
              <a:pPr algn="ctr"/>
              <a:r>
                <a:rPr lang="zh-CN" altLang="en-US" sz="2500" b="1" dirty="0">
                  <a:solidFill>
                    <a:schemeClr val="bg1"/>
                  </a:solidFill>
                  <a:latin typeface="微软雅黑" panose="020B0503020204020204" charset="-122"/>
                  <a:ea typeface="微软雅黑" panose="020B0503020204020204" charset="-122"/>
                  <a:cs typeface="+mn-ea"/>
                  <a:sym typeface="微软雅黑" panose="020B0503020204020204" charset="-122"/>
                </a:rPr>
                <a:t>输入标题</a:t>
              </a:r>
            </a:p>
          </p:txBody>
        </p:sp>
      </p:grpSp>
      <p:grpSp>
        <p:nvGrpSpPr>
          <p:cNvPr id="25" name="组合 24"/>
          <p:cNvGrpSpPr/>
          <p:nvPr/>
        </p:nvGrpSpPr>
        <p:grpSpPr>
          <a:xfrm>
            <a:off x="9308013" y="2153078"/>
            <a:ext cx="2386948" cy="2386817"/>
            <a:chOff x="1278794" y="3334906"/>
            <a:chExt cx="914014" cy="914014"/>
          </a:xfrm>
          <a:solidFill>
            <a:srgbClr val="4F7CFC"/>
          </a:solidFill>
        </p:grpSpPr>
        <p:grpSp>
          <p:nvGrpSpPr>
            <p:cNvPr id="26" name="组合 25"/>
            <p:cNvGrpSpPr/>
            <p:nvPr/>
          </p:nvGrpSpPr>
          <p:grpSpPr>
            <a:xfrm>
              <a:off x="1278794" y="3334906"/>
              <a:ext cx="914014" cy="914014"/>
              <a:chOff x="304800" y="673100"/>
              <a:chExt cx="4000500" cy="4000500"/>
            </a:xfrm>
            <a:grpFill/>
            <a:effectLst>
              <a:outerShdw blurRad="444500" dist="254000" dir="8100000" algn="tr" rotWithShape="0">
                <a:prstClr val="black">
                  <a:alpha val="50000"/>
                </a:prstClr>
              </a:outerShdw>
            </a:effectLst>
          </p:grpSpPr>
          <p:sp>
            <p:nvSpPr>
              <p:cNvPr id="28" name="同心圆 27"/>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29" name="椭圆 28"/>
              <p:cNvSpPr/>
              <p:nvPr/>
            </p:nvSpPr>
            <p:spPr>
              <a:xfrm>
                <a:off x="392112" y="760412"/>
                <a:ext cx="3825874" cy="3825874"/>
              </a:xfrm>
              <a:prstGeom prst="ellipse">
                <a:avLst/>
              </a:prstGeom>
              <a:grpFill/>
              <a:ln>
                <a:noFill/>
              </a:ln>
              <a:effectLst/>
            </p:spPr>
            <p:txBody>
              <a:bodyPr wrap="square" lIns="0" tIns="0" rIns="0" bIns="0" anchor="ctr">
                <a:normAutofit/>
              </a:bodyPr>
              <a:lstStyle/>
              <a:p>
                <a:pPr algn="ctr"/>
                <a:endParaRPr lang="zh-CN" altLang="en-US" sz="2500" b="1" spc="316">
                  <a:solidFill>
                    <a:schemeClr val="bg1"/>
                  </a:solidFill>
                  <a:latin typeface="微软雅黑" panose="020B0503020204020204" charset="-122"/>
                  <a:ea typeface="微软雅黑" panose="020B0503020204020204" charset="-122"/>
                  <a:cs typeface="+mn-ea"/>
                  <a:sym typeface="微软雅黑" panose="020B0503020204020204" charset="-122"/>
                </a:endParaRPr>
              </a:p>
            </p:txBody>
          </p:sp>
        </p:grpSp>
        <p:sp>
          <p:nvSpPr>
            <p:cNvPr id="27" name="TextBox 162"/>
            <p:cNvSpPr txBox="1"/>
            <p:nvPr/>
          </p:nvSpPr>
          <p:spPr>
            <a:xfrm>
              <a:off x="1448937" y="3738812"/>
              <a:ext cx="571778" cy="186449"/>
            </a:xfrm>
            <a:prstGeom prst="rect">
              <a:avLst/>
            </a:prstGeom>
            <a:grpFill/>
          </p:spPr>
          <p:txBody>
            <a:bodyPr wrap="none" rtlCol="0">
              <a:spAutoFit/>
            </a:bodyPr>
            <a:lstStyle/>
            <a:p>
              <a:pPr algn="ctr"/>
              <a:r>
                <a:rPr lang="zh-CN" altLang="en-US" sz="2500" b="1" dirty="0">
                  <a:solidFill>
                    <a:schemeClr val="bg1"/>
                  </a:solidFill>
                  <a:latin typeface="微软雅黑" panose="020B0503020204020204" charset="-122"/>
                  <a:ea typeface="微软雅黑" panose="020B0503020204020204" charset="-122"/>
                  <a:cs typeface="+mn-ea"/>
                  <a:sym typeface="微软雅黑" panose="020B0503020204020204" charset="-122"/>
                </a:rPr>
                <a:t>输入标题</a:t>
              </a:r>
            </a:p>
          </p:txBody>
        </p:sp>
      </p:grpSp>
      <p:sp>
        <p:nvSpPr>
          <p:cNvPr id="30" name="椭圆 29"/>
          <p:cNvSpPr/>
          <p:nvPr/>
        </p:nvSpPr>
        <p:spPr>
          <a:xfrm>
            <a:off x="1876428" y="1843452"/>
            <a:ext cx="907543" cy="907493"/>
          </a:xfrm>
          <a:prstGeom prst="ellipse">
            <a:avLst/>
          </a:prstGeom>
          <a:solidFill>
            <a:srgbClr val="FFFFFE"/>
          </a:solidFill>
          <a:ln>
            <a:solidFill>
              <a:srgbClr val="FFC000"/>
            </a:solidFill>
          </a:ln>
          <a:effectLst/>
        </p:spPr>
        <p:txBody>
          <a:bodyPr wrap="square" lIns="0" tIns="0" rIns="0" bIns="0" anchor="ctr">
            <a:normAutofit/>
          </a:bodyPr>
          <a:lstStyle/>
          <a:p>
            <a:pPr algn="ctr"/>
            <a:endParaRPr lang="zh-CN" altLang="en-US" sz="2500" b="1" spc="316" dirty="0">
              <a:solidFill>
                <a:srgbClr val="FFFFFF"/>
              </a:solidFill>
              <a:latin typeface="微软雅黑" panose="020B0503020204020204" charset="-122"/>
              <a:ea typeface="微软雅黑" panose="020B0503020204020204" charset="-122"/>
              <a:cs typeface="+mn-ea"/>
              <a:sym typeface="微软雅黑" panose="020B0503020204020204" charset="-122"/>
            </a:endParaRPr>
          </a:p>
        </p:txBody>
      </p:sp>
      <p:sp>
        <p:nvSpPr>
          <p:cNvPr id="31" name="椭圆 30"/>
          <p:cNvSpPr/>
          <p:nvPr/>
        </p:nvSpPr>
        <p:spPr>
          <a:xfrm>
            <a:off x="4610481" y="1839644"/>
            <a:ext cx="907543" cy="907493"/>
          </a:xfrm>
          <a:prstGeom prst="ellipse">
            <a:avLst/>
          </a:prstGeom>
          <a:solidFill>
            <a:srgbClr val="FFFFFE"/>
          </a:solidFill>
          <a:ln>
            <a:solidFill>
              <a:srgbClr val="4F7CFC"/>
            </a:solidFill>
          </a:ln>
          <a:effectLst/>
        </p:spPr>
        <p:txBody>
          <a:bodyPr wrap="square" lIns="0" tIns="0" rIns="0" bIns="0" anchor="ctr">
            <a:normAutofit/>
          </a:bodyPr>
          <a:lstStyle/>
          <a:p>
            <a:pPr algn="ctr"/>
            <a:endParaRPr lang="zh-CN" altLang="en-US" sz="2500" b="1" spc="316" dirty="0">
              <a:solidFill>
                <a:srgbClr val="FFFFFF"/>
              </a:solidFill>
              <a:latin typeface="微软雅黑" panose="020B0503020204020204" charset="-122"/>
              <a:ea typeface="微软雅黑" panose="020B0503020204020204" charset="-122"/>
              <a:cs typeface="+mn-ea"/>
              <a:sym typeface="微软雅黑" panose="020B0503020204020204" charset="-122"/>
            </a:endParaRPr>
          </a:p>
        </p:txBody>
      </p:sp>
      <p:sp>
        <p:nvSpPr>
          <p:cNvPr id="32" name="椭圆 31"/>
          <p:cNvSpPr/>
          <p:nvPr/>
        </p:nvSpPr>
        <p:spPr>
          <a:xfrm>
            <a:off x="7340727" y="1839644"/>
            <a:ext cx="907543" cy="907493"/>
          </a:xfrm>
          <a:prstGeom prst="ellipse">
            <a:avLst/>
          </a:prstGeom>
          <a:solidFill>
            <a:srgbClr val="FFFFFE"/>
          </a:solidFill>
          <a:ln>
            <a:solidFill>
              <a:srgbClr val="FFC000"/>
            </a:solidFill>
          </a:ln>
          <a:effectLst/>
        </p:spPr>
        <p:txBody>
          <a:bodyPr wrap="square" lIns="0" tIns="0" rIns="0" bIns="0" anchor="ctr">
            <a:normAutofit/>
          </a:bodyPr>
          <a:lstStyle/>
          <a:p>
            <a:pPr algn="ctr"/>
            <a:endParaRPr lang="zh-CN" altLang="en-US" sz="2500" b="1" spc="316" dirty="0">
              <a:solidFill>
                <a:srgbClr val="FFFFFF"/>
              </a:solidFill>
              <a:latin typeface="微软雅黑" panose="020B0503020204020204" charset="-122"/>
              <a:ea typeface="微软雅黑" panose="020B0503020204020204" charset="-122"/>
              <a:cs typeface="+mn-ea"/>
              <a:sym typeface="微软雅黑" panose="020B0503020204020204" charset="-122"/>
            </a:endParaRPr>
          </a:p>
        </p:txBody>
      </p:sp>
      <p:sp>
        <p:nvSpPr>
          <p:cNvPr id="33" name="椭圆 32"/>
          <p:cNvSpPr/>
          <p:nvPr/>
        </p:nvSpPr>
        <p:spPr>
          <a:xfrm>
            <a:off x="10078589" y="1839644"/>
            <a:ext cx="907543" cy="907493"/>
          </a:xfrm>
          <a:prstGeom prst="ellipse">
            <a:avLst/>
          </a:prstGeom>
          <a:solidFill>
            <a:srgbClr val="FFFFFE"/>
          </a:solidFill>
          <a:ln>
            <a:solidFill>
              <a:srgbClr val="4F7CFC"/>
            </a:solidFill>
          </a:ln>
          <a:effectLst/>
        </p:spPr>
        <p:txBody>
          <a:bodyPr wrap="square" lIns="0" tIns="0" rIns="0" bIns="0" anchor="ctr">
            <a:normAutofit/>
          </a:bodyPr>
          <a:lstStyle/>
          <a:p>
            <a:pPr algn="ctr"/>
            <a:endParaRPr lang="zh-CN" altLang="en-US" sz="2500" b="1" spc="316" dirty="0">
              <a:solidFill>
                <a:srgbClr val="FFFFFF"/>
              </a:solidFill>
              <a:latin typeface="微软雅黑" panose="020B0503020204020204" charset="-122"/>
              <a:ea typeface="微软雅黑" panose="020B0503020204020204" charset="-122"/>
              <a:cs typeface="+mn-ea"/>
              <a:sym typeface="微软雅黑" panose="020B0503020204020204" charset="-122"/>
            </a:endParaRPr>
          </a:p>
        </p:txBody>
      </p:sp>
      <p:sp>
        <p:nvSpPr>
          <p:cNvPr id="34" name="Freeform 41"/>
          <p:cNvSpPr>
            <a:spLocks noEditPoints="1"/>
          </p:cNvSpPr>
          <p:nvPr/>
        </p:nvSpPr>
        <p:spPr bwMode="auto">
          <a:xfrm>
            <a:off x="2071331" y="1940900"/>
            <a:ext cx="510118" cy="518560"/>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5 h 600"/>
              <a:gd name="T10" fmla="*/ 424 w 628"/>
              <a:gd name="T11" fmla="*/ 315 h 600"/>
              <a:gd name="T12" fmla="*/ 441 w 628"/>
              <a:gd name="T13" fmla="*/ 330 h 600"/>
              <a:gd name="T14" fmla="*/ 453 w 628"/>
              <a:gd name="T15" fmla="*/ 335 h 600"/>
              <a:gd name="T16" fmla="*/ 478 w 628"/>
              <a:gd name="T17" fmla="*/ 200 h 600"/>
              <a:gd name="T18" fmla="*/ 449 w 628"/>
              <a:gd name="T19" fmla="*/ 207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49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0 w 628"/>
              <a:gd name="T75" fmla="*/ 340 h 600"/>
              <a:gd name="T76" fmla="*/ 186 w 628"/>
              <a:gd name="T77" fmla="*/ 330 h 600"/>
              <a:gd name="T78" fmla="*/ 196 w 628"/>
              <a:gd name="T79" fmla="*/ 323 h 600"/>
              <a:gd name="T80" fmla="*/ 216 w 628"/>
              <a:gd name="T81" fmla="*/ 295 h 600"/>
              <a:gd name="T82" fmla="*/ 219 w 628"/>
              <a:gd name="T83" fmla="*/ 282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0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7"/>
                  <a:pt x="421" y="229"/>
                  <a:pt x="419" y="231"/>
                </a:cubicBezTo>
                <a:cubicBezTo>
                  <a:pt x="419" y="231"/>
                  <a:pt x="419" y="232"/>
                  <a:pt x="419" y="232"/>
                </a:cubicBezTo>
                <a:cubicBezTo>
                  <a:pt x="418" y="234"/>
                  <a:pt x="416" y="237"/>
                  <a:pt x="415" y="239"/>
                </a:cubicBezTo>
                <a:cubicBezTo>
                  <a:pt x="415" y="240"/>
                  <a:pt x="414" y="240"/>
                  <a:pt x="414" y="241"/>
                </a:cubicBezTo>
                <a:cubicBezTo>
                  <a:pt x="413" y="244"/>
                  <a:pt x="412" y="247"/>
                  <a:pt x="411" y="249"/>
                </a:cubicBezTo>
                <a:cubicBezTo>
                  <a:pt x="411" y="250"/>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5"/>
                  <a:pt x="412" y="295"/>
                </a:cubicBezTo>
                <a:cubicBezTo>
                  <a:pt x="414" y="298"/>
                  <a:pt x="415" y="301"/>
                  <a:pt x="417" y="305"/>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2"/>
                  <a:pt x="516" y="200"/>
                  <a:pt x="478" y="200"/>
                </a:cubicBezTo>
                <a:cubicBezTo>
                  <a:pt x="468" y="200"/>
                  <a:pt x="458" y="202"/>
                  <a:pt x="450" y="206"/>
                </a:cubicBezTo>
                <a:cubicBezTo>
                  <a:pt x="450" y="206"/>
                  <a:pt x="450" y="206"/>
                  <a:pt x="450" y="206"/>
                </a:cubicBezTo>
                <a:cubicBezTo>
                  <a:pt x="449" y="206"/>
                  <a:pt x="449" y="206"/>
                  <a:pt x="449" y="207"/>
                </a:cubicBezTo>
                <a:cubicBezTo>
                  <a:pt x="446" y="208"/>
                  <a:pt x="444" y="209"/>
                  <a:pt x="442" y="210"/>
                </a:cubicBezTo>
                <a:cubicBezTo>
                  <a:pt x="441" y="211"/>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49" y="232"/>
                  <a:pt x="249" y="270"/>
                </a:cubicBezTo>
                <a:cubicBezTo>
                  <a:pt x="249" y="278"/>
                  <a:pt x="249" y="286"/>
                  <a:pt x="247" y="293"/>
                </a:cubicBezTo>
                <a:lnTo>
                  <a:pt x="247" y="335"/>
                </a:lnTo>
                <a:cubicBezTo>
                  <a:pt x="276" y="347"/>
                  <a:pt x="299" y="369"/>
                  <a:pt x="314" y="396"/>
                </a:cubicBezTo>
                <a:cubicBezTo>
                  <a:pt x="328" y="369"/>
                  <a:pt x="351"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8"/>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3"/>
                  <a:pt x="361" y="383"/>
                </a:cubicBezTo>
                <a:cubicBezTo>
                  <a:pt x="358" y="385"/>
                  <a:pt x="356" y="388"/>
                  <a:pt x="353" y="390"/>
                </a:cubicBezTo>
                <a:cubicBezTo>
                  <a:pt x="353" y="391"/>
                  <a:pt x="353" y="391"/>
                  <a:pt x="353" y="391"/>
                </a:cubicBezTo>
                <a:cubicBezTo>
                  <a:pt x="337" y="410"/>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0" y="340"/>
                </a:moveTo>
                <a:lnTo>
                  <a:pt x="150"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5"/>
                </a:cubicBezTo>
                <a:cubicBezTo>
                  <a:pt x="213" y="302"/>
                  <a:pt x="214" y="298"/>
                  <a:pt x="216" y="295"/>
                </a:cubicBezTo>
                <a:cubicBezTo>
                  <a:pt x="216" y="295"/>
                  <a:pt x="216" y="294"/>
                  <a:pt x="216" y="293"/>
                </a:cubicBezTo>
                <a:cubicBezTo>
                  <a:pt x="217" y="290"/>
                  <a:pt x="218" y="287"/>
                  <a:pt x="219" y="283"/>
                </a:cubicBezTo>
                <a:cubicBezTo>
                  <a:pt x="219" y="283"/>
                  <a:pt x="219" y="282"/>
                  <a:pt x="219" y="282"/>
                </a:cubicBezTo>
                <a:cubicBezTo>
                  <a:pt x="220" y="278"/>
                  <a:pt x="220" y="274"/>
                  <a:pt x="220" y="270"/>
                </a:cubicBezTo>
                <a:cubicBezTo>
                  <a:pt x="220" y="267"/>
                  <a:pt x="220" y="264"/>
                  <a:pt x="220" y="261"/>
                </a:cubicBezTo>
                <a:cubicBezTo>
                  <a:pt x="219" y="260"/>
                  <a:pt x="219" y="259"/>
                  <a:pt x="219" y="258"/>
                </a:cubicBezTo>
                <a:cubicBezTo>
                  <a:pt x="219" y="255"/>
                  <a:pt x="218" y="253"/>
                  <a:pt x="217" y="250"/>
                </a:cubicBezTo>
                <a:cubicBezTo>
                  <a:pt x="217" y="250"/>
                  <a:pt x="217" y="250"/>
                  <a:pt x="217" y="249"/>
                </a:cubicBezTo>
                <a:cubicBezTo>
                  <a:pt x="216" y="247"/>
                  <a:pt x="215" y="244"/>
                  <a:pt x="214" y="241"/>
                </a:cubicBezTo>
                <a:cubicBezTo>
                  <a:pt x="214" y="240"/>
                  <a:pt x="213" y="240"/>
                  <a:pt x="213" y="239"/>
                </a:cubicBezTo>
                <a:cubicBezTo>
                  <a:pt x="212" y="237"/>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7"/>
                </a:cubicBezTo>
                <a:cubicBezTo>
                  <a:pt x="193" y="215"/>
                  <a:pt x="190" y="213"/>
                  <a:pt x="188" y="211"/>
                </a:cubicBezTo>
                <a:cubicBezTo>
                  <a:pt x="187" y="211"/>
                  <a:pt x="187" y="211"/>
                  <a:pt x="186" y="210"/>
                </a:cubicBezTo>
                <a:cubicBezTo>
                  <a:pt x="184" y="209"/>
                  <a:pt x="181" y="208"/>
                  <a:pt x="179" y="206"/>
                </a:cubicBezTo>
                <a:cubicBezTo>
                  <a:pt x="179" y="206"/>
                  <a:pt x="178" y="206"/>
                  <a:pt x="178" y="206"/>
                </a:cubicBezTo>
                <a:cubicBezTo>
                  <a:pt x="170" y="202"/>
                  <a:pt x="160" y="200"/>
                  <a:pt x="150" y="200"/>
                </a:cubicBezTo>
                <a:cubicBezTo>
                  <a:pt x="112" y="200"/>
                  <a:pt x="81" y="232"/>
                  <a:pt x="81" y="270"/>
                </a:cubicBezTo>
                <a:cubicBezTo>
                  <a:pt x="81" y="309"/>
                  <a:pt x="112" y="340"/>
                  <a:pt x="150" y="340"/>
                </a:cubicBezTo>
                <a:close/>
              </a:path>
            </a:pathLst>
          </a:custGeom>
          <a:solidFill>
            <a:srgbClr val="FFFFFE"/>
          </a:solidFill>
          <a:ln>
            <a:solidFill>
              <a:srgbClr val="FFC000"/>
            </a:solidFill>
          </a:ln>
        </p:spPr>
        <p:txBody>
          <a:bodyPr vert="horz" wrap="square" lIns="96407" tIns="48204" rIns="96407" bIns="48204" numCol="1" anchor="t" anchorCtr="0" compatLnSpc="1"/>
          <a:lstStyle/>
          <a:p>
            <a:endParaRPr lang="zh-CN" altLang="en-US" sz="2500">
              <a:latin typeface="微软雅黑" panose="020B0503020204020204" charset="-122"/>
              <a:ea typeface="微软雅黑" panose="020B0503020204020204" charset="-122"/>
              <a:cs typeface="+mn-ea"/>
              <a:sym typeface="微软雅黑" panose="020B0503020204020204" charset="-122"/>
            </a:endParaRPr>
          </a:p>
        </p:txBody>
      </p:sp>
      <p:sp>
        <p:nvSpPr>
          <p:cNvPr id="35" name="Freeform 26"/>
          <p:cNvSpPr>
            <a:spLocks noEditPoints="1"/>
          </p:cNvSpPr>
          <p:nvPr/>
        </p:nvSpPr>
        <p:spPr bwMode="auto">
          <a:xfrm>
            <a:off x="4754847" y="1940900"/>
            <a:ext cx="577509" cy="536438"/>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E"/>
          </a:solidFill>
          <a:ln>
            <a:solidFill>
              <a:srgbClr val="4F7CFC"/>
            </a:solidFill>
          </a:ln>
        </p:spPr>
        <p:txBody>
          <a:bodyPr vert="horz" wrap="square" lIns="96407" tIns="48204" rIns="96407" bIns="48204" numCol="1" anchor="t" anchorCtr="0" compatLnSpc="1"/>
          <a:lstStyle/>
          <a:p>
            <a:endParaRPr lang="zh-CN" altLang="en-US" sz="2500">
              <a:latin typeface="微软雅黑" panose="020B0503020204020204" charset="-122"/>
              <a:ea typeface="微软雅黑" panose="020B0503020204020204" charset="-122"/>
              <a:cs typeface="+mn-ea"/>
              <a:sym typeface="微软雅黑" panose="020B0503020204020204" charset="-122"/>
            </a:endParaRPr>
          </a:p>
        </p:txBody>
      </p:sp>
      <p:sp>
        <p:nvSpPr>
          <p:cNvPr id="36" name="Freeform 16"/>
          <p:cNvSpPr>
            <a:spLocks noEditPoints="1"/>
          </p:cNvSpPr>
          <p:nvPr/>
        </p:nvSpPr>
        <p:spPr bwMode="auto">
          <a:xfrm>
            <a:off x="7494078" y="1996498"/>
            <a:ext cx="580146" cy="545432"/>
          </a:xfrm>
          <a:custGeom>
            <a:avLst/>
            <a:gdLst>
              <a:gd name="T0" fmla="*/ 21 w 643"/>
              <a:gd name="T1" fmla="*/ 478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6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2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7"/>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9"/>
                  <a:pt x="51" y="579"/>
                </a:cubicBezTo>
                <a:cubicBezTo>
                  <a:pt x="35" y="578"/>
                  <a:pt x="21" y="566"/>
                  <a:pt x="21" y="550"/>
                </a:cubicBezTo>
                <a:cubicBezTo>
                  <a:pt x="21" y="526"/>
                  <a:pt x="21" y="502"/>
                  <a:pt x="21" y="478"/>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60"/>
                  <a:pt x="453" y="362"/>
                </a:cubicBezTo>
                <a:cubicBezTo>
                  <a:pt x="452" y="364"/>
                  <a:pt x="451" y="367"/>
                  <a:pt x="451" y="371"/>
                </a:cubicBezTo>
                <a:cubicBezTo>
                  <a:pt x="451" y="378"/>
                  <a:pt x="452" y="382"/>
                  <a:pt x="455" y="385"/>
                </a:cubicBezTo>
                <a:cubicBezTo>
                  <a:pt x="458" y="388"/>
                  <a:pt x="466" y="393"/>
                  <a:pt x="478" y="401"/>
                </a:cubicBezTo>
                <a:cubicBezTo>
                  <a:pt x="489" y="407"/>
                  <a:pt x="497" y="413"/>
                  <a:pt x="501" y="416"/>
                </a:cubicBezTo>
                <a:cubicBezTo>
                  <a:pt x="505" y="420"/>
                  <a:pt x="508" y="425"/>
                  <a:pt x="511" y="431"/>
                </a:cubicBezTo>
                <a:cubicBezTo>
                  <a:pt x="514" y="438"/>
                  <a:pt x="515" y="446"/>
                  <a:pt x="515" y="455"/>
                </a:cubicBezTo>
                <a:cubicBezTo>
                  <a:pt x="515" y="471"/>
                  <a:pt x="511"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9"/>
                </a:cubicBezTo>
                <a:cubicBezTo>
                  <a:pt x="466" y="477"/>
                  <a:pt x="467" y="474"/>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4"/>
                  <a:pt x="407" y="386"/>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2"/>
                </a:lnTo>
                <a:lnTo>
                  <a:pt x="408" y="272"/>
                </a:lnTo>
                <a:lnTo>
                  <a:pt x="407" y="272"/>
                </a:lnTo>
                <a:lnTo>
                  <a:pt x="406" y="272"/>
                </a:lnTo>
                <a:lnTo>
                  <a:pt x="405" y="273"/>
                </a:lnTo>
                <a:lnTo>
                  <a:pt x="404"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9"/>
                </a:lnTo>
                <a:lnTo>
                  <a:pt x="414" y="288"/>
                </a:lnTo>
                <a:lnTo>
                  <a:pt x="415" y="288"/>
                </a:lnTo>
                <a:lnTo>
                  <a:pt x="416" y="288"/>
                </a:lnTo>
                <a:lnTo>
                  <a:pt x="411" y="271"/>
                </a:lnTo>
                <a:close/>
                <a:moveTo>
                  <a:pt x="361" y="297"/>
                </a:moveTo>
                <a:lnTo>
                  <a:pt x="361" y="297"/>
                </a:lnTo>
                <a:lnTo>
                  <a:pt x="361" y="298"/>
                </a:lnTo>
                <a:lnTo>
                  <a:pt x="360" y="298"/>
                </a:lnTo>
                <a:lnTo>
                  <a:pt x="360" y="299"/>
                </a:lnTo>
                <a:lnTo>
                  <a:pt x="359" y="299"/>
                </a:lnTo>
                <a:lnTo>
                  <a:pt x="358" y="300"/>
                </a:lnTo>
                <a:lnTo>
                  <a:pt x="358" y="301"/>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2" y="320"/>
                </a:lnTo>
                <a:lnTo>
                  <a:pt x="363" y="319"/>
                </a:lnTo>
                <a:lnTo>
                  <a:pt x="364" y="319"/>
                </a:lnTo>
                <a:lnTo>
                  <a:pt x="364" y="318"/>
                </a:lnTo>
                <a:lnTo>
                  <a:pt x="365" y="318"/>
                </a:lnTo>
                <a:lnTo>
                  <a:pt x="365" y="317"/>
                </a:lnTo>
                <a:lnTo>
                  <a:pt x="366" y="317"/>
                </a:lnTo>
                <a:lnTo>
                  <a:pt x="367" y="316"/>
                </a:lnTo>
                <a:lnTo>
                  <a:pt x="367" y="316"/>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6"/>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2"/>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5"/>
                </a:lnTo>
                <a:lnTo>
                  <a:pt x="306" y="396"/>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1"/>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1" y="464"/>
                </a:lnTo>
                <a:lnTo>
                  <a:pt x="312" y="465"/>
                </a:lnTo>
                <a:lnTo>
                  <a:pt x="312" y="466"/>
                </a:lnTo>
                <a:lnTo>
                  <a:pt x="329" y="460"/>
                </a:lnTo>
                <a:lnTo>
                  <a:pt x="328" y="460"/>
                </a:lnTo>
                <a:lnTo>
                  <a:pt x="328" y="459"/>
                </a:lnTo>
                <a:lnTo>
                  <a:pt x="328" y="458"/>
                </a:lnTo>
                <a:lnTo>
                  <a:pt x="328" y="457"/>
                </a:lnTo>
                <a:lnTo>
                  <a:pt x="327"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3"/>
                </a:lnTo>
                <a:lnTo>
                  <a:pt x="331" y="503"/>
                </a:lnTo>
                <a:lnTo>
                  <a:pt x="331" y="504"/>
                </a:lnTo>
                <a:lnTo>
                  <a:pt x="332" y="505"/>
                </a:lnTo>
                <a:lnTo>
                  <a:pt x="332" y="506"/>
                </a:lnTo>
                <a:lnTo>
                  <a:pt x="333" y="506"/>
                </a:lnTo>
                <a:lnTo>
                  <a:pt x="333" y="507"/>
                </a:lnTo>
                <a:lnTo>
                  <a:pt x="334" y="508"/>
                </a:lnTo>
                <a:lnTo>
                  <a:pt x="334" y="509"/>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1"/>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7"/>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9"/>
                </a:lnTo>
                <a:lnTo>
                  <a:pt x="424" y="548"/>
                </a:lnTo>
                <a:lnTo>
                  <a:pt x="423" y="548"/>
                </a:lnTo>
                <a:lnTo>
                  <a:pt x="422" y="548"/>
                </a:lnTo>
                <a:lnTo>
                  <a:pt x="422" y="548"/>
                </a:lnTo>
                <a:lnTo>
                  <a:pt x="421" y="548"/>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9"/>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7"/>
                </a:lnTo>
                <a:lnTo>
                  <a:pt x="490" y="567"/>
                </a:lnTo>
                <a:lnTo>
                  <a:pt x="486" y="549"/>
                </a:lnTo>
                <a:lnTo>
                  <a:pt x="486" y="549"/>
                </a:lnTo>
                <a:lnTo>
                  <a:pt x="485" y="549"/>
                </a:lnTo>
                <a:lnTo>
                  <a:pt x="484"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2"/>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8" y="552"/>
                </a:lnTo>
                <a:lnTo>
                  <a:pt x="529" y="552"/>
                </a:lnTo>
                <a:lnTo>
                  <a:pt x="530" y="552"/>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29"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1"/>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9"/>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1"/>
                </a:lnTo>
                <a:lnTo>
                  <a:pt x="563" y="501"/>
                </a:lnTo>
                <a:lnTo>
                  <a:pt x="563" y="502"/>
                </a:lnTo>
                <a:lnTo>
                  <a:pt x="562" y="502"/>
                </a:lnTo>
                <a:lnTo>
                  <a:pt x="562" y="503"/>
                </a:lnTo>
                <a:lnTo>
                  <a:pt x="561" y="504"/>
                </a:lnTo>
                <a:lnTo>
                  <a:pt x="561" y="504"/>
                </a:lnTo>
                <a:lnTo>
                  <a:pt x="560" y="505"/>
                </a:lnTo>
                <a:lnTo>
                  <a:pt x="560" y="506"/>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70"/>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2"/>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60"/>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3"/>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3"/>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70"/>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8" y="281"/>
                </a:lnTo>
                <a:lnTo>
                  <a:pt x="528" y="281"/>
                </a:lnTo>
                <a:lnTo>
                  <a:pt x="527" y="281"/>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1"/>
                  <a:pt x="358" y="9"/>
                </a:cubicBezTo>
                <a:cubicBezTo>
                  <a:pt x="374" y="11"/>
                  <a:pt x="388" y="23"/>
                  <a:pt x="388" y="39"/>
                </a:cubicBezTo>
                <a:cubicBezTo>
                  <a:pt x="388" y="63"/>
                  <a:pt x="388" y="87"/>
                  <a:pt x="388" y="111"/>
                </a:cubicBezTo>
                <a:cubicBezTo>
                  <a:pt x="388" y="128"/>
                  <a:pt x="374" y="139"/>
                  <a:pt x="358" y="141"/>
                </a:cubicBezTo>
                <a:cubicBezTo>
                  <a:pt x="323" y="145"/>
                  <a:pt x="287" y="147"/>
                  <a:pt x="252" y="149"/>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E"/>
          </a:solidFill>
          <a:ln>
            <a:solidFill>
              <a:srgbClr val="FFC000"/>
            </a:solidFill>
          </a:ln>
        </p:spPr>
        <p:txBody>
          <a:bodyPr vert="horz" wrap="square" lIns="96407" tIns="48204" rIns="96407" bIns="48204" numCol="1" anchor="t" anchorCtr="0" compatLnSpc="1"/>
          <a:lstStyle/>
          <a:p>
            <a:endParaRPr lang="zh-CN" altLang="en-US" sz="2500">
              <a:latin typeface="微软雅黑" panose="020B0503020204020204" charset="-122"/>
              <a:ea typeface="微软雅黑" panose="020B0503020204020204" charset="-122"/>
              <a:cs typeface="+mn-ea"/>
              <a:sym typeface="微软雅黑" panose="020B0503020204020204" charset="-122"/>
            </a:endParaRPr>
          </a:p>
        </p:txBody>
      </p:sp>
      <p:sp>
        <p:nvSpPr>
          <p:cNvPr id="37" name="Freeform 11"/>
          <p:cNvSpPr>
            <a:spLocks noEditPoints="1"/>
          </p:cNvSpPr>
          <p:nvPr/>
        </p:nvSpPr>
        <p:spPr bwMode="auto">
          <a:xfrm>
            <a:off x="10276515" y="1900025"/>
            <a:ext cx="511688" cy="698246"/>
          </a:xfrm>
          <a:custGeom>
            <a:avLst/>
            <a:gdLst>
              <a:gd name="T0" fmla="*/ 90 w 446"/>
              <a:gd name="T1" fmla="*/ 226 h 608"/>
              <a:gd name="T2" fmla="*/ 137 w 446"/>
              <a:gd name="T3" fmla="*/ 337 h 608"/>
              <a:gd name="T4" fmla="*/ 175 w 446"/>
              <a:gd name="T5" fmla="*/ 425 h 608"/>
              <a:gd name="T6" fmla="*/ 261 w 446"/>
              <a:gd name="T7" fmla="*/ 428 h 608"/>
              <a:gd name="T8" fmla="*/ 280 w 446"/>
              <a:gd name="T9" fmla="*/ 393 h 608"/>
              <a:gd name="T10" fmla="*/ 328 w 446"/>
              <a:gd name="T11" fmla="*/ 304 h 608"/>
              <a:gd name="T12" fmla="*/ 223 w 446"/>
              <a:gd name="T13" fmla="*/ 93 h 608"/>
              <a:gd name="T14" fmla="*/ 184 w 446"/>
              <a:gd name="T15" fmla="*/ 456 h 608"/>
              <a:gd name="T16" fmla="*/ 141 w 446"/>
              <a:gd name="T17" fmla="*/ 405 h 608"/>
              <a:gd name="T18" fmla="*/ 94 w 446"/>
              <a:gd name="T19" fmla="*/ 319 h 608"/>
              <a:gd name="T20" fmla="*/ 223 w 446"/>
              <a:gd name="T21" fmla="*/ 65 h 608"/>
              <a:gd name="T22" fmla="*/ 351 w 446"/>
              <a:gd name="T23" fmla="*/ 319 h 608"/>
              <a:gd name="T24" fmla="*/ 305 w 446"/>
              <a:gd name="T25" fmla="*/ 405 h 608"/>
              <a:gd name="T26" fmla="*/ 261 w 446"/>
              <a:gd name="T27" fmla="*/ 456 h 608"/>
              <a:gd name="T28" fmla="*/ 159 w 446"/>
              <a:gd name="T29" fmla="*/ 545 h 608"/>
              <a:gd name="T30" fmla="*/ 267 w 446"/>
              <a:gd name="T31" fmla="*/ 566 h 608"/>
              <a:gd name="T32" fmla="*/ 267 w 446"/>
              <a:gd name="T33" fmla="*/ 524 h 608"/>
              <a:gd name="T34" fmla="*/ 172 w 446"/>
              <a:gd name="T35" fmla="*/ 558 h 608"/>
              <a:gd name="T36" fmla="*/ 276 w 446"/>
              <a:gd name="T37" fmla="*/ 558 h 608"/>
              <a:gd name="T38" fmla="*/ 289 w 446"/>
              <a:gd name="T39" fmla="*/ 545 h 608"/>
              <a:gd name="T40" fmla="*/ 159 w 446"/>
              <a:gd name="T41" fmla="*/ 480 h 608"/>
              <a:gd name="T42" fmla="*/ 289 w 446"/>
              <a:gd name="T43" fmla="*/ 545 h 608"/>
              <a:gd name="T44" fmla="*/ 287 w 446"/>
              <a:gd name="T45" fmla="*/ 254 h 608"/>
              <a:gd name="T46" fmla="*/ 244 w 446"/>
              <a:gd name="T47" fmla="*/ 298 h 608"/>
              <a:gd name="T48" fmla="*/ 202 w 446"/>
              <a:gd name="T49" fmla="*/ 298 h 608"/>
              <a:gd name="T50" fmla="*/ 158 w 446"/>
              <a:gd name="T51" fmla="*/ 254 h 608"/>
              <a:gd name="T52" fmla="*/ 158 w 446"/>
              <a:gd name="T53" fmla="*/ 212 h 608"/>
              <a:gd name="T54" fmla="*/ 202 w 446"/>
              <a:gd name="T55" fmla="*/ 168 h 608"/>
              <a:gd name="T56" fmla="*/ 244 w 446"/>
              <a:gd name="T57" fmla="*/ 168 h 608"/>
              <a:gd name="T58" fmla="*/ 287 w 446"/>
              <a:gd name="T59" fmla="*/ 212 h 608"/>
              <a:gd name="T60" fmla="*/ 428 w 446"/>
              <a:gd name="T61" fmla="*/ 206 h 608"/>
              <a:gd name="T62" fmla="*/ 405 w 446"/>
              <a:gd name="T63" fmla="*/ 226 h 608"/>
              <a:gd name="T64" fmla="*/ 428 w 446"/>
              <a:gd name="T65" fmla="*/ 239 h 608"/>
              <a:gd name="T66" fmla="*/ 428 w 446"/>
              <a:gd name="T67" fmla="*/ 206 h 608"/>
              <a:gd name="T68" fmla="*/ 379 w 446"/>
              <a:gd name="T69" fmla="*/ 90 h 608"/>
              <a:gd name="T70" fmla="*/ 356 w 446"/>
              <a:gd name="T71" fmla="*/ 67 h 608"/>
              <a:gd name="T72" fmla="*/ 362 w 446"/>
              <a:gd name="T73" fmla="*/ 107 h 608"/>
              <a:gd name="T74" fmla="*/ 239 w 446"/>
              <a:gd name="T75" fmla="*/ 44 h 608"/>
              <a:gd name="T76" fmla="*/ 222 w 446"/>
              <a:gd name="T77" fmla="*/ 0 h 608"/>
              <a:gd name="T78" fmla="*/ 206 w 446"/>
              <a:gd name="T79" fmla="*/ 44 h 608"/>
              <a:gd name="T80" fmla="*/ 81 w 446"/>
              <a:gd name="T81" fmla="*/ 109 h 608"/>
              <a:gd name="T82" fmla="*/ 89 w 446"/>
              <a:gd name="T83" fmla="*/ 69 h 608"/>
              <a:gd name="T84" fmla="*/ 65 w 446"/>
              <a:gd name="T85" fmla="*/ 93 h 608"/>
              <a:gd name="T86" fmla="*/ 39 w 446"/>
              <a:gd name="T87" fmla="*/ 226 h 608"/>
              <a:gd name="T88" fmla="*/ 17 w 446"/>
              <a:gd name="T89" fmla="*/ 206 h 608"/>
              <a:gd name="T90" fmla="*/ 17 w 446"/>
              <a:gd name="T91" fmla="*/ 239 h 608"/>
              <a:gd name="T92" fmla="*/ 39 w 446"/>
              <a:gd name="T93" fmla="*/ 226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6" h="608">
                <a:moveTo>
                  <a:pt x="223" y="93"/>
                </a:moveTo>
                <a:cubicBezTo>
                  <a:pt x="149" y="93"/>
                  <a:pt x="90" y="153"/>
                  <a:pt x="90" y="226"/>
                </a:cubicBezTo>
                <a:cubicBezTo>
                  <a:pt x="90" y="261"/>
                  <a:pt x="117" y="303"/>
                  <a:pt x="117" y="304"/>
                </a:cubicBezTo>
                <a:cubicBezTo>
                  <a:pt x="123" y="313"/>
                  <a:pt x="132" y="327"/>
                  <a:pt x="137" y="337"/>
                </a:cubicBezTo>
                <a:lnTo>
                  <a:pt x="165" y="393"/>
                </a:lnTo>
                <a:cubicBezTo>
                  <a:pt x="171" y="403"/>
                  <a:pt x="175" y="417"/>
                  <a:pt x="175" y="425"/>
                </a:cubicBezTo>
                <a:cubicBezTo>
                  <a:pt x="175" y="426"/>
                  <a:pt x="178" y="428"/>
                  <a:pt x="184" y="428"/>
                </a:cubicBezTo>
                <a:lnTo>
                  <a:pt x="261" y="428"/>
                </a:lnTo>
                <a:cubicBezTo>
                  <a:pt x="267" y="428"/>
                  <a:pt x="270" y="426"/>
                  <a:pt x="271" y="425"/>
                </a:cubicBezTo>
                <a:cubicBezTo>
                  <a:pt x="270" y="417"/>
                  <a:pt x="275" y="403"/>
                  <a:pt x="280" y="393"/>
                </a:cubicBezTo>
                <a:lnTo>
                  <a:pt x="309" y="337"/>
                </a:lnTo>
                <a:cubicBezTo>
                  <a:pt x="313" y="327"/>
                  <a:pt x="322" y="313"/>
                  <a:pt x="328" y="304"/>
                </a:cubicBezTo>
                <a:cubicBezTo>
                  <a:pt x="337" y="289"/>
                  <a:pt x="356" y="254"/>
                  <a:pt x="356" y="226"/>
                </a:cubicBezTo>
                <a:cubicBezTo>
                  <a:pt x="356" y="153"/>
                  <a:pt x="296" y="93"/>
                  <a:pt x="223" y="93"/>
                </a:cubicBezTo>
                <a:close/>
                <a:moveTo>
                  <a:pt x="261" y="456"/>
                </a:moveTo>
                <a:lnTo>
                  <a:pt x="184" y="456"/>
                </a:lnTo>
                <a:cubicBezTo>
                  <a:pt x="163" y="456"/>
                  <a:pt x="147" y="442"/>
                  <a:pt x="147" y="425"/>
                </a:cubicBezTo>
                <a:cubicBezTo>
                  <a:pt x="147" y="423"/>
                  <a:pt x="145" y="414"/>
                  <a:pt x="141" y="405"/>
                </a:cubicBezTo>
                <a:lnTo>
                  <a:pt x="112" y="349"/>
                </a:lnTo>
                <a:cubicBezTo>
                  <a:pt x="107" y="341"/>
                  <a:pt x="99" y="327"/>
                  <a:pt x="94" y="319"/>
                </a:cubicBezTo>
                <a:cubicBezTo>
                  <a:pt x="91" y="314"/>
                  <a:pt x="62" y="268"/>
                  <a:pt x="62" y="226"/>
                </a:cubicBezTo>
                <a:cubicBezTo>
                  <a:pt x="62" y="137"/>
                  <a:pt x="134" y="65"/>
                  <a:pt x="223" y="65"/>
                </a:cubicBezTo>
                <a:cubicBezTo>
                  <a:pt x="311" y="65"/>
                  <a:pt x="383" y="137"/>
                  <a:pt x="383" y="226"/>
                </a:cubicBezTo>
                <a:cubicBezTo>
                  <a:pt x="383" y="268"/>
                  <a:pt x="354" y="314"/>
                  <a:pt x="351" y="319"/>
                </a:cubicBezTo>
                <a:cubicBezTo>
                  <a:pt x="346" y="327"/>
                  <a:pt x="338" y="341"/>
                  <a:pt x="333" y="349"/>
                </a:cubicBezTo>
                <a:lnTo>
                  <a:pt x="305" y="405"/>
                </a:lnTo>
                <a:cubicBezTo>
                  <a:pt x="301" y="414"/>
                  <a:pt x="298" y="423"/>
                  <a:pt x="298" y="425"/>
                </a:cubicBezTo>
                <a:cubicBezTo>
                  <a:pt x="298" y="442"/>
                  <a:pt x="282" y="456"/>
                  <a:pt x="261" y="456"/>
                </a:cubicBezTo>
                <a:close/>
                <a:moveTo>
                  <a:pt x="180" y="524"/>
                </a:moveTo>
                <a:cubicBezTo>
                  <a:pt x="169" y="524"/>
                  <a:pt x="159" y="534"/>
                  <a:pt x="159" y="545"/>
                </a:cubicBezTo>
                <a:cubicBezTo>
                  <a:pt x="159" y="556"/>
                  <a:pt x="169" y="566"/>
                  <a:pt x="180" y="566"/>
                </a:cubicBezTo>
                <a:lnTo>
                  <a:pt x="267" y="566"/>
                </a:lnTo>
                <a:cubicBezTo>
                  <a:pt x="279" y="566"/>
                  <a:pt x="289" y="556"/>
                  <a:pt x="289" y="545"/>
                </a:cubicBezTo>
                <a:cubicBezTo>
                  <a:pt x="289" y="534"/>
                  <a:pt x="279" y="524"/>
                  <a:pt x="267" y="524"/>
                </a:cubicBezTo>
                <a:lnTo>
                  <a:pt x="180" y="524"/>
                </a:lnTo>
                <a:close/>
                <a:moveTo>
                  <a:pt x="172" y="558"/>
                </a:moveTo>
                <a:cubicBezTo>
                  <a:pt x="173" y="586"/>
                  <a:pt x="196" y="608"/>
                  <a:pt x="224" y="608"/>
                </a:cubicBezTo>
                <a:cubicBezTo>
                  <a:pt x="252" y="608"/>
                  <a:pt x="275" y="586"/>
                  <a:pt x="276" y="558"/>
                </a:cubicBezTo>
                <a:lnTo>
                  <a:pt x="172" y="558"/>
                </a:lnTo>
                <a:close/>
                <a:moveTo>
                  <a:pt x="289" y="545"/>
                </a:moveTo>
                <a:lnTo>
                  <a:pt x="159" y="545"/>
                </a:lnTo>
                <a:lnTo>
                  <a:pt x="159" y="480"/>
                </a:lnTo>
                <a:lnTo>
                  <a:pt x="289" y="480"/>
                </a:lnTo>
                <a:lnTo>
                  <a:pt x="289" y="545"/>
                </a:lnTo>
                <a:close/>
                <a:moveTo>
                  <a:pt x="309" y="233"/>
                </a:moveTo>
                <a:cubicBezTo>
                  <a:pt x="309" y="245"/>
                  <a:pt x="299" y="254"/>
                  <a:pt x="287" y="254"/>
                </a:cubicBezTo>
                <a:lnTo>
                  <a:pt x="244" y="254"/>
                </a:lnTo>
                <a:lnTo>
                  <a:pt x="244" y="298"/>
                </a:lnTo>
                <a:cubicBezTo>
                  <a:pt x="244" y="309"/>
                  <a:pt x="234" y="319"/>
                  <a:pt x="223" y="319"/>
                </a:cubicBezTo>
                <a:cubicBezTo>
                  <a:pt x="211" y="319"/>
                  <a:pt x="202" y="309"/>
                  <a:pt x="202" y="298"/>
                </a:cubicBezTo>
                <a:lnTo>
                  <a:pt x="202" y="254"/>
                </a:lnTo>
                <a:lnTo>
                  <a:pt x="158" y="254"/>
                </a:lnTo>
                <a:cubicBezTo>
                  <a:pt x="146" y="254"/>
                  <a:pt x="137" y="245"/>
                  <a:pt x="137" y="233"/>
                </a:cubicBezTo>
                <a:cubicBezTo>
                  <a:pt x="137" y="221"/>
                  <a:pt x="146" y="212"/>
                  <a:pt x="158" y="212"/>
                </a:cubicBezTo>
                <a:lnTo>
                  <a:pt x="202" y="212"/>
                </a:lnTo>
                <a:lnTo>
                  <a:pt x="202" y="168"/>
                </a:lnTo>
                <a:cubicBezTo>
                  <a:pt x="202" y="157"/>
                  <a:pt x="211" y="147"/>
                  <a:pt x="223" y="147"/>
                </a:cubicBezTo>
                <a:cubicBezTo>
                  <a:pt x="234" y="147"/>
                  <a:pt x="244" y="157"/>
                  <a:pt x="244" y="168"/>
                </a:cubicBezTo>
                <a:lnTo>
                  <a:pt x="244" y="212"/>
                </a:lnTo>
                <a:lnTo>
                  <a:pt x="287" y="212"/>
                </a:lnTo>
                <a:cubicBezTo>
                  <a:pt x="299" y="212"/>
                  <a:pt x="309" y="221"/>
                  <a:pt x="309" y="233"/>
                </a:cubicBezTo>
                <a:close/>
                <a:moveTo>
                  <a:pt x="428" y="206"/>
                </a:moveTo>
                <a:lnTo>
                  <a:pt x="404" y="206"/>
                </a:lnTo>
                <a:cubicBezTo>
                  <a:pt x="405" y="212"/>
                  <a:pt x="405" y="219"/>
                  <a:pt x="405" y="226"/>
                </a:cubicBezTo>
                <a:cubicBezTo>
                  <a:pt x="405" y="230"/>
                  <a:pt x="405" y="235"/>
                  <a:pt x="405" y="239"/>
                </a:cubicBezTo>
                <a:lnTo>
                  <a:pt x="428" y="239"/>
                </a:lnTo>
                <a:cubicBezTo>
                  <a:pt x="438" y="239"/>
                  <a:pt x="446" y="232"/>
                  <a:pt x="446" y="222"/>
                </a:cubicBezTo>
                <a:cubicBezTo>
                  <a:pt x="446" y="213"/>
                  <a:pt x="438" y="206"/>
                  <a:pt x="428" y="206"/>
                </a:cubicBezTo>
                <a:close/>
                <a:moveTo>
                  <a:pt x="362" y="107"/>
                </a:moveTo>
                <a:lnTo>
                  <a:pt x="379" y="90"/>
                </a:lnTo>
                <a:cubicBezTo>
                  <a:pt x="386" y="83"/>
                  <a:pt x="386" y="72"/>
                  <a:pt x="380" y="66"/>
                </a:cubicBezTo>
                <a:cubicBezTo>
                  <a:pt x="373" y="60"/>
                  <a:pt x="362" y="60"/>
                  <a:pt x="356" y="67"/>
                </a:cubicBezTo>
                <a:lnTo>
                  <a:pt x="338" y="84"/>
                </a:lnTo>
                <a:cubicBezTo>
                  <a:pt x="347" y="91"/>
                  <a:pt x="355" y="99"/>
                  <a:pt x="362" y="107"/>
                </a:cubicBezTo>
                <a:close/>
                <a:moveTo>
                  <a:pt x="222" y="43"/>
                </a:moveTo>
                <a:cubicBezTo>
                  <a:pt x="228" y="43"/>
                  <a:pt x="233" y="43"/>
                  <a:pt x="239" y="44"/>
                </a:cubicBezTo>
                <a:lnTo>
                  <a:pt x="239" y="18"/>
                </a:lnTo>
                <a:cubicBezTo>
                  <a:pt x="239" y="8"/>
                  <a:pt x="231" y="0"/>
                  <a:pt x="222" y="0"/>
                </a:cubicBezTo>
                <a:cubicBezTo>
                  <a:pt x="213" y="0"/>
                  <a:pt x="206" y="8"/>
                  <a:pt x="206" y="18"/>
                </a:cubicBezTo>
                <a:lnTo>
                  <a:pt x="206" y="44"/>
                </a:lnTo>
                <a:cubicBezTo>
                  <a:pt x="211" y="43"/>
                  <a:pt x="217" y="43"/>
                  <a:pt x="222" y="43"/>
                </a:cubicBezTo>
                <a:close/>
                <a:moveTo>
                  <a:pt x="81" y="109"/>
                </a:moveTo>
                <a:cubicBezTo>
                  <a:pt x="89" y="101"/>
                  <a:pt x="96" y="93"/>
                  <a:pt x="105" y="86"/>
                </a:cubicBezTo>
                <a:lnTo>
                  <a:pt x="89" y="69"/>
                </a:lnTo>
                <a:cubicBezTo>
                  <a:pt x="82" y="63"/>
                  <a:pt x="71" y="62"/>
                  <a:pt x="65" y="69"/>
                </a:cubicBezTo>
                <a:cubicBezTo>
                  <a:pt x="58" y="75"/>
                  <a:pt x="58" y="86"/>
                  <a:pt x="65" y="93"/>
                </a:cubicBezTo>
                <a:lnTo>
                  <a:pt x="81" y="109"/>
                </a:lnTo>
                <a:close/>
                <a:moveTo>
                  <a:pt x="39" y="226"/>
                </a:moveTo>
                <a:cubicBezTo>
                  <a:pt x="39" y="219"/>
                  <a:pt x="40" y="212"/>
                  <a:pt x="41" y="206"/>
                </a:cubicBezTo>
                <a:lnTo>
                  <a:pt x="17" y="206"/>
                </a:lnTo>
                <a:cubicBezTo>
                  <a:pt x="7" y="206"/>
                  <a:pt x="0" y="213"/>
                  <a:pt x="0" y="222"/>
                </a:cubicBezTo>
                <a:cubicBezTo>
                  <a:pt x="0" y="232"/>
                  <a:pt x="7" y="239"/>
                  <a:pt x="17" y="239"/>
                </a:cubicBezTo>
                <a:lnTo>
                  <a:pt x="40" y="239"/>
                </a:lnTo>
                <a:cubicBezTo>
                  <a:pt x="40" y="235"/>
                  <a:pt x="39" y="230"/>
                  <a:pt x="39" y="226"/>
                </a:cubicBezTo>
                <a:close/>
              </a:path>
            </a:pathLst>
          </a:custGeom>
          <a:solidFill>
            <a:srgbClr val="FFFFFE"/>
          </a:solidFill>
          <a:ln>
            <a:solidFill>
              <a:srgbClr val="4F7CFC"/>
            </a:solidFill>
          </a:ln>
        </p:spPr>
        <p:txBody>
          <a:bodyPr vert="horz" wrap="square" lIns="96407" tIns="48204" rIns="96407" bIns="48204" numCol="1" anchor="t" anchorCtr="0" compatLnSpc="1"/>
          <a:lstStyle/>
          <a:p>
            <a:endParaRPr lang="zh-CN" altLang="en-US" sz="2500">
              <a:latin typeface="微软雅黑" panose="020B0503020204020204" charset="-122"/>
              <a:ea typeface="微软雅黑" panose="020B0503020204020204" charset="-122"/>
              <a:cs typeface="+mn-ea"/>
              <a:sym typeface="微软雅黑" panose="020B0503020204020204" charset="-122"/>
            </a:endParaRPr>
          </a:p>
        </p:txBody>
      </p:sp>
      <p:pic>
        <p:nvPicPr>
          <p:cNvPr id="41" name="图片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42"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43" name="直接箭头连接符 42"/>
          <p:cNvCxnSpPr>
            <a:stCxn id="42" idx="1"/>
          </p:cNvCxnSpPr>
          <p:nvPr/>
        </p:nvCxnSpPr>
        <p:spPr>
          <a:xfrm flipH="1">
            <a:off x="-411385" y="573204"/>
            <a:ext cx="9357224" cy="0"/>
          </a:xfrm>
          <a:prstGeom prst="straightConnector1">
            <a:avLst/>
          </a:prstGeom>
          <a:ln>
            <a:solidFill>
              <a:srgbClr val="FFFFFE"/>
            </a:solidFill>
            <a:prstDash val="sysDot"/>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fill="hold"/>
                                        <p:tgtEl>
                                          <p:spTgt spid="33"/>
                                        </p:tgtEl>
                                        <p:attrNameLst>
                                          <p:attrName>ppt_x</p:attrName>
                                        </p:attrNameLst>
                                      </p:cBhvr>
                                      <p:tavLst>
                                        <p:tav tm="0">
                                          <p:val>
                                            <p:strVal val="#ppt_x"/>
                                          </p:val>
                                        </p:tav>
                                        <p:tav tm="100000">
                                          <p:val>
                                            <p:strVal val="#ppt_x"/>
                                          </p:val>
                                        </p:tav>
                                      </p:tavLst>
                                    </p:anim>
                                    <p:anim calcmode="lin" valueType="num">
                                      <p:cBhvr additive="base">
                                        <p:cTn id="52" dur="5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500" fill="hold"/>
                                        <p:tgtEl>
                                          <p:spTgt spid="35"/>
                                        </p:tgtEl>
                                        <p:attrNameLst>
                                          <p:attrName>ppt_x</p:attrName>
                                        </p:attrNameLst>
                                      </p:cBhvr>
                                      <p:tavLst>
                                        <p:tav tm="0">
                                          <p:val>
                                            <p:strVal val="#ppt_x"/>
                                          </p:val>
                                        </p:tav>
                                        <p:tav tm="100000">
                                          <p:val>
                                            <p:strVal val="#ppt_x"/>
                                          </p:val>
                                        </p:tav>
                                      </p:tavLst>
                                    </p:anim>
                                    <p:anim calcmode="lin" valueType="num">
                                      <p:cBhvr additive="base">
                                        <p:cTn id="60" dur="500" fill="hold"/>
                                        <p:tgtEl>
                                          <p:spTgt spid="3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ppt_x"/>
                                          </p:val>
                                        </p:tav>
                                        <p:tav tm="100000">
                                          <p:val>
                                            <p:strVal val="#ppt_x"/>
                                          </p:val>
                                        </p:tav>
                                      </p:tavLst>
                                    </p:anim>
                                    <p:anim calcmode="lin" valueType="num">
                                      <p:cBhvr additive="base">
                                        <p:cTn id="64" dur="5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500" fill="hold"/>
                                        <p:tgtEl>
                                          <p:spTgt spid="37"/>
                                        </p:tgtEl>
                                        <p:attrNameLst>
                                          <p:attrName>ppt_x</p:attrName>
                                        </p:attrNameLst>
                                      </p:cBhvr>
                                      <p:tavLst>
                                        <p:tav tm="0">
                                          <p:val>
                                            <p:strVal val="#ppt_x"/>
                                          </p:val>
                                        </p:tav>
                                        <p:tav tm="100000">
                                          <p:val>
                                            <p:strVal val="#ppt_x"/>
                                          </p:val>
                                        </p:tav>
                                      </p:tavLst>
                                    </p:anim>
                                    <p:anim calcmode="lin" valueType="num">
                                      <p:cBhvr additive="base">
                                        <p:cTn id="6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30" grpId="0" animBg="1"/>
      <p:bldP spid="31" grpId="0" animBg="1"/>
      <p:bldP spid="32" grpId="0" animBg="1"/>
      <p:bldP spid="33" grpId="0" animBg="1"/>
      <p:bldP spid="34" grpId="0" animBg="1"/>
      <p:bldP spid="35" grpId="0" animBg="1"/>
      <p:bldP spid="36" grpId="0" animBg="1"/>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0" y="303957"/>
            <a:ext cx="12858750" cy="6624736"/>
          </a:xfrm>
          <a:prstGeom prst="rect">
            <a:avLst/>
          </a:prstGeom>
          <a:solidFill>
            <a:srgbClr val="4F7CFC"/>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003" name="Shape 2003"/>
          <p:cNvSpPr/>
          <p:nvPr/>
        </p:nvSpPr>
        <p:spPr>
          <a:xfrm flipV="1">
            <a:off x="2126726" y="3376929"/>
            <a:ext cx="1" cy="1952639"/>
          </a:xfrm>
          <a:prstGeom prst="line">
            <a:avLst/>
          </a:prstGeom>
          <a:noFill/>
          <a:ln w="12700" cap="flat">
            <a:solidFill>
              <a:schemeClr val="tx1"/>
            </a:solidFill>
            <a:prstDash val="solid"/>
            <a:miter lim="400000"/>
          </a:ln>
          <a:effectLst/>
        </p:spPr>
        <p:txBody>
          <a:bodyPr wrap="square" lIns="33890" tIns="33890" rIns="33890" bIns="33890" numCol="1" anchor="t">
            <a:noAutofit/>
          </a:bodyPr>
          <a:lstStyle/>
          <a:p>
            <a:pPr defTabSz="241300">
              <a:defRPr sz="1200">
                <a:latin typeface="Helvetica"/>
                <a:ea typeface="Helvetica"/>
                <a:cs typeface="Helvetica"/>
                <a:sym typeface="Helvetica"/>
              </a:defRPr>
            </a:pPr>
            <a:endParaRPr sz="6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04" name="Shape 2004"/>
          <p:cNvSpPr/>
          <p:nvPr/>
        </p:nvSpPr>
        <p:spPr>
          <a:xfrm>
            <a:off x="1636330" y="1890786"/>
            <a:ext cx="980782" cy="1459258"/>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05" name="Shape 2005"/>
          <p:cNvSpPr/>
          <p:nvPr/>
        </p:nvSpPr>
        <p:spPr>
          <a:xfrm>
            <a:off x="1834698" y="2064201"/>
            <a:ext cx="584032" cy="789695"/>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06" name="Shape 2006"/>
          <p:cNvSpPr/>
          <p:nvPr/>
        </p:nvSpPr>
        <p:spPr>
          <a:xfrm>
            <a:off x="2056061" y="3326919"/>
            <a:ext cx="141325" cy="1413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7CFC"/>
          </a:solidFill>
          <a:ln w="12700" cap="flat">
            <a:solidFill>
              <a:schemeClr val="tx1"/>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07" name="Shape 2007"/>
          <p:cNvSpPr/>
          <p:nvPr/>
        </p:nvSpPr>
        <p:spPr>
          <a:xfrm>
            <a:off x="1501900" y="5421905"/>
            <a:ext cx="1077218" cy="202812"/>
          </a:xfrm>
          <a:prstGeom prst="rect">
            <a:avLst/>
          </a:prstGeom>
          <a:noFill/>
          <a:ln w="12700" cap="flat">
            <a:noFill/>
            <a:miter lim="400000"/>
          </a:ln>
          <a:effectLst/>
        </p:spPr>
        <p:txBody>
          <a:bodyPr wrap="none" lIns="0" tIns="0" rIns="0" bIns="0" numCol="1" anchor="ctr">
            <a:spAutoFit/>
          </a:bodyPr>
          <a:lstStyle>
            <a:lvl1pPr>
              <a:defRPr sz="7500">
                <a:solidFill>
                  <a:srgbClr val="4A5E6C"/>
                </a:solidFill>
                <a:latin typeface="FontAwesome"/>
                <a:ea typeface="FontAwesome"/>
                <a:cs typeface="FontAwesome"/>
                <a:sym typeface="FontAwesome"/>
              </a:defRPr>
            </a:lvl1pPr>
          </a:lstStyle>
          <a:p>
            <a:pPr lvl="0">
              <a:lnSpc>
                <a:spcPct val="120000"/>
              </a:lnSpc>
              <a:defRPr sz="1800">
                <a:solidFill>
                  <a:srgbClr val="000000"/>
                </a:solidFill>
              </a:defRPr>
            </a:pPr>
            <a:r>
              <a:rPr lang="zh-CN" altLang="en-US"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请替换文字内容</a:t>
            </a:r>
            <a:endParaRPr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09" name="Shape 2009"/>
          <p:cNvSpPr/>
          <p:nvPr/>
        </p:nvSpPr>
        <p:spPr>
          <a:xfrm>
            <a:off x="2056061" y="2291054"/>
            <a:ext cx="141325" cy="1413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11" name="Shape 2011"/>
          <p:cNvSpPr/>
          <p:nvPr/>
        </p:nvSpPr>
        <p:spPr>
          <a:xfrm>
            <a:off x="3687096" y="2634493"/>
            <a:ext cx="980784" cy="1459257"/>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FFC000"/>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12" name="Shape 2012"/>
          <p:cNvSpPr/>
          <p:nvPr/>
        </p:nvSpPr>
        <p:spPr>
          <a:xfrm>
            <a:off x="3885464" y="2807907"/>
            <a:ext cx="584032" cy="789695"/>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rgbClr val="FFC000"/>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13" name="Shape 2013"/>
          <p:cNvSpPr/>
          <p:nvPr/>
        </p:nvSpPr>
        <p:spPr>
          <a:xfrm>
            <a:off x="4106832" y="4083158"/>
            <a:ext cx="141325" cy="14137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chemeClr val="tx1"/>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14" name="Shape 2014"/>
          <p:cNvSpPr/>
          <p:nvPr/>
        </p:nvSpPr>
        <p:spPr>
          <a:xfrm flipV="1">
            <a:off x="4177497" y="4211615"/>
            <a:ext cx="1" cy="1088942"/>
          </a:xfrm>
          <a:prstGeom prst="line">
            <a:avLst/>
          </a:prstGeom>
          <a:noFill/>
          <a:ln w="12700" cap="flat">
            <a:solidFill>
              <a:schemeClr val="tx1"/>
            </a:solidFill>
            <a:prstDash val="solid"/>
            <a:miter lim="400000"/>
          </a:ln>
          <a:effectLst/>
        </p:spPr>
        <p:txBody>
          <a:bodyPr wrap="square" lIns="33890" tIns="33890" rIns="33890" bIns="33890" numCol="1" anchor="t">
            <a:noAutofit/>
          </a:bodyPr>
          <a:lstStyle/>
          <a:p>
            <a:pPr defTabSz="241300">
              <a:defRPr sz="1200">
                <a:latin typeface="Helvetica"/>
                <a:ea typeface="Helvetica"/>
                <a:cs typeface="Helvetica"/>
                <a:sym typeface="Helvetica"/>
              </a:defRPr>
            </a:pPr>
            <a:endParaRPr sz="6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15" name="Shape 2015"/>
          <p:cNvSpPr/>
          <p:nvPr/>
        </p:nvSpPr>
        <p:spPr>
          <a:xfrm>
            <a:off x="3549332" y="5421905"/>
            <a:ext cx="1077218" cy="202812"/>
          </a:xfrm>
          <a:prstGeom prst="rect">
            <a:avLst/>
          </a:prstGeom>
          <a:noFill/>
          <a:ln w="12700" cap="flat">
            <a:noFill/>
            <a:miter lim="400000"/>
          </a:ln>
          <a:effectLst/>
        </p:spPr>
        <p:txBody>
          <a:bodyPr wrap="none" lIns="0" tIns="0" rIns="0" bIns="0" numCol="1" anchor="ctr">
            <a:spAutoFit/>
          </a:bodyPr>
          <a:lstStyle>
            <a:lvl1pPr>
              <a:defRPr sz="7500">
                <a:solidFill>
                  <a:srgbClr val="CD321B"/>
                </a:solidFill>
                <a:latin typeface="FontAwesome"/>
                <a:ea typeface="FontAwesome"/>
                <a:cs typeface="FontAwesome"/>
                <a:sym typeface="FontAwesome"/>
              </a:defRPr>
            </a:lvl1pPr>
          </a:lstStyle>
          <a:p>
            <a:pPr defTabSz="457200">
              <a:lnSpc>
                <a:spcPct val="120000"/>
              </a:lnSpc>
              <a:defRPr sz="1800">
                <a:solidFill>
                  <a:srgbClr val="000000"/>
                </a:solidFill>
              </a:defRPr>
            </a:pPr>
            <a:r>
              <a:rPr lang="zh-CN" altLang="en-US"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sp>
        <p:nvSpPr>
          <p:cNvPr id="2017" name="Shape 2017"/>
          <p:cNvSpPr/>
          <p:nvPr/>
        </p:nvSpPr>
        <p:spPr>
          <a:xfrm>
            <a:off x="4106832" y="3063079"/>
            <a:ext cx="141325" cy="14137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19" name="Shape 2019"/>
          <p:cNvSpPr/>
          <p:nvPr/>
        </p:nvSpPr>
        <p:spPr>
          <a:xfrm flipV="1">
            <a:off x="6535935" y="3380524"/>
            <a:ext cx="1" cy="1952640"/>
          </a:xfrm>
          <a:prstGeom prst="line">
            <a:avLst/>
          </a:prstGeom>
          <a:noFill/>
          <a:ln w="12700" cap="flat">
            <a:solidFill>
              <a:schemeClr val="tx1"/>
            </a:solidFill>
            <a:prstDash val="solid"/>
            <a:miter lim="400000"/>
          </a:ln>
          <a:effectLst/>
        </p:spPr>
        <p:txBody>
          <a:bodyPr wrap="square" lIns="33890" tIns="33890" rIns="33890" bIns="33890" numCol="1" anchor="t">
            <a:noAutofit/>
          </a:bodyPr>
          <a:lstStyle/>
          <a:p>
            <a:pPr defTabSz="241300">
              <a:defRPr sz="1200">
                <a:latin typeface="Helvetica"/>
                <a:ea typeface="Helvetica"/>
                <a:cs typeface="Helvetica"/>
                <a:sym typeface="Helvetica"/>
              </a:defRPr>
            </a:pPr>
            <a:endParaRPr sz="6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0" name="Shape 2020"/>
          <p:cNvSpPr/>
          <p:nvPr/>
        </p:nvSpPr>
        <p:spPr>
          <a:xfrm>
            <a:off x="6048886" y="1890784"/>
            <a:ext cx="980784" cy="1459257"/>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1" name="Shape 2021"/>
          <p:cNvSpPr/>
          <p:nvPr/>
        </p:nvSpPr>
        <p:spPr>
          <a:xfrm>
            <a:off x="6247254" y="2064198"/>
            <a:ext cx="584032" cy="789695"/>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2" name="Shape 2022"/>
          <p:cNvSpPr/>
          <p:nvPr/>
        </p:nvSpPr>
        <p:spPr>
          <a:xfrm>
            <a:off x="6468608" y="3326917"/>
            <a:ext cx="141325" cy="14137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7CFC"/>
          </a:solidFill>
          <a:ln w="12700" cap="flat">
            <a:solidFill>
              <a:schemeClr val="tx1"/>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3" name="Shape 2023"/>
          <p:cNvSpPr/>
          <p:nvPr/>
        </p:nvSpPr>
        <p:spPr>
          <a:xfrm>
            <a:off x="5997327" y="5421905"/>
            <a:ext cx="1077218" cy="202812"/>
          </a:xfrm>
          <a:prstGeom prst="rect">
            <a:avLst/>
          </a:prstGeom>
          <a:noFill/>
          <a:ln w="12700" cap="flat">
            <a:noFill/>
            <a:miter lim="400000"/>
          </a:ln>
          <a:effectLst/>
        </p:spPr>
        <p:txBody>
          <a:bodyPr wrap="none" lIns="0" tIns="0" rIns="0" bIns="0" numCol="1" anchor="ctr">
            <a:spAutoFit/>
          </a:bodyPr>
          <a:lstStyle>
            <a:lvl1pPr>
              <a:defRPr sz="7500">
                <a:solidFill>
                  <a:srgbClr val="FBBE48"/>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sp>
        <p:nvSpPr>
          <p:cNvPr id="2025" name="Shape 2025"/>
          <p:cNvSpPr/>
          <p:nvPr/>
        </p:nvSpPr>
        <p:spPr>
          <a:xfrm>
            <a:off x="6468626" y="2291051"/>
            <a:ext cx="141325" cy="14137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7" name="Shape 2027"/>
          <p:cNvSpPr/>
          <p:nvPr/>
        </p:nvSpPr>
        <p:spPr>
          <a:xfrm>
            <a:off x="8211289" y="2634493"/>
            <a:ext cx="980783" cy="1459257"/>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FFC000"/>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8" name="Shape 2028"/>
          <p:cNvSpPr/>
          <p:nvPr/>
        </p:nvSpPr>
        <p:spPr>
          <a:xfrm>
            <a:off x="8409657" y="2807907"/>
            <a:ext cx="584032" cy="789695"/>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rgbClr val="FFC000"/>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29" name="Shape 2029"/>
          <p:cNvSpPr/>
          <p:nvPr/>
        </p:nvSpPr>
        <p:spPr>
          <a:xfrm>
            <a:off x="8631029" y="4083158"/>
            <a:ext cx="141325" cy="14137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chemeClr val="tx1"/>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0" name="Shape 2030"/>
          <p:cNvSpPr/>
          <p:nvPr/>
        </p:nvSpPr>
        <p:spPr>
          <a:xfrm>
            <a:off x="8157567" y="5421905"/>
            <a:ext cx="1077218" cy="202812"/>
          </a:xfrm>
          <a:prstGeom prst="rect">
            <a:avLst/>
          </a:prstGeom>
          <a:noFill/>
          <a:ln w="12700" cap="flat">
            <a:noFill/>
            <a:miter lim="400000"/>
          </a:ln>
          <a:effectLst/>
        </p:spPr>
        <p:txBody>
          <a:bodyPr wrap="none" lIns="0" tIns="0" rIns="0" bIns="0" numCol="1" anchor="ctr">
            <a:spAutoFit/>
          </a:bodyPr>
          <a:lstStyle>
            <a:lvl1pPr>
              <a:defRPr sz="7500">
                <a:solidFill>
                  <a:srgbClr val="809D2C"/>
                </a:solidFill>
                <a:latin typeface="FontAwesome"/>
                <a:ea typeface="FontAwesome"/>
                <a:cs typeface="FontAwesome"/>
                <a:sym typeface="FontAwesome"/>
              </a:defRPr>
            </a:lvl1pPr>
          </a:lstStyle>
          <a:p>
            <a:pPr algn="ctr">
              <a:lnSpc>
                <a:spcPct val="120000"/>
              </a:lnSpc>
              <a:defRPr sz="1800">
                <a:solidFill>
                  <a:srgbClr val="000000"/>
                </a:solidFill>
              </a:defRPr>
            </a:pPr>
            <a:r>
              <a:rPr lang="zh-CN" altLang="en-US"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请替换文字内容</a:t>
            </a:r>
            <a:endParaRPr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1" name="Shape 2031"/>
          <p:cNvSpPr/>
          <p:nvPr/>
        </p:nvSpPr>
        <p:spPr>
          <a:xfrm flipV="1">
            <a:off x="8701694" y="4211615"/>
            <a:ext cx="1" cy="1088942"/>
          </a:xfrm>
          <a:prstGeom prst="line">
            <a:avLst/>
          </a:prstGeom>
          <a:noFill/>
          <a:ln w="12700" cap="flat">
            <a:solidFill>
              <a:schemeClr val="tx1"/>
            </a:solidFill>
            <a:prstDash val="solid"/>
            <a:miter lim="400000"/>
          </a:ln>
          <a:effectLst/>
        </p:spPr>
        <p:txBody>
          <a:bodyPr wrap="square" lIns="33890" tIns="33890" rIns="33890" bIns="33890" numCol="1" anchor="t">
            <a:noAutofit/>
          </a:bodyPr>
          <a:lstStyle/>
          <a:p>
            <a:pPr defTabSz="241300">
              <a:defRPr sz="1200">
                <a:latin typeface="Helvetica"/>
                <a:ea typeface="Helvetica"/>
                <a:cs typeface="Helvetica"/>
                <a:sym typeface="Helvetica"/>
              </a:defRPr>
            </a:pPr>
            <a:endParaRPr sz="6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3" name="Shape 2033"/>
          <p:cNvSpPr/>
          <p:nvPr/>
        </p:nvSpPr>
        <p:spPr>
          <a:xfrm>
            <a:off x="8633861" y="3063079"/>
            <a:ext cx="141325" cy="14137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5" name="Shape 2035"/>
          <p:cNvSpPr/>
          <p:nvPr/>
        </p:nvSpPr>
        <p:spPr>
          <a:xfrm flipV="1">
            <a:off x="10866007" y="3380524"/>
            <a:ext cx="1" cy="1952640"/>
          </a:xfrm>
          <a:prstGeom prst="line">
            <a:avLst/>
          </a:prstGeom>
          <a:noFill/>
          <a:ln w="12700" cap="flat">
            <a:solidFill>
              <a:schemeClr val="tx1"/>
            </a:solidFill>
            <a:prstDash val="solid"/>
            <a:miter lim="400000"/>
          </a:ln>
          <a:effectLst/>
        </p:spPr>
        <p:txBody>
          <a:bodyPr wrap="square" lIns="33890" tIns="33890" rIns="33890" bIns="33890" numCol="1" anchor="t">
            <a:noAutofit/>
          </a:bodyPr>
          <a:lstStyle/>
          <a:p>
            <a:pPr defTabSz="241300">
              <a:defRPr sz="1200">
                <a:latin typeface="Helvetica"/>
                <a:ea typeface="Helvetica"/>
                <a:cs typeface="Helvetica"/>
                <a:sym typeface="Helvetica"/>
              </a:defRPr>
            </a:pPr>
            <a:endParaRPr sz="6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6" name="Shape 2036"/>
          <p:cNvSpPr/>
          <p:nvPr/>
        </p:nvSpPr>
        <p:spPr>
          <a:xfrm>
            <a:off x="10378963" y="1890784"/>
            <a:ext cx="980783" cy="1459257"/>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7" name="Shape 2037"/>
          <p:cNvSpPr/>
          <p:nvPr/>
        </p:nvSpPr>
        <p:spPr>
          <a:xfrm>
            <a:off x="10577331" y="2064198"/>
            <a:ext cx="584032" cy="789695"/>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8" name="Shape 2038"/>
          <p:cNvSpPr/>
          <p:nvPr/>
        </p:nvSpPr>
        <p:spPr>
          <a:xfrm>
            <a:off x="10798703" y="3326917"/>
            <a:ext cx="141325" cy="14137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7CFC"/>
          </a:solidFill>
          <a:ln w="12700" cap="flat">
            <a:solidFill>
              <a:schemeClr val="tx1"/>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039" name="Shape 2039"/>
          <p:cNvSpPr/>
          <p:nvPr/>
        </p:nvSpPr>
        <p:spPr>
          <a:xfrm>
            <a:off x="10320709" y="5421905"/>
            <a:ext cx="1077218" cy="202812"/>
          </a:xfrm>
          <a:prstGeom prst="rect">
            <a:avLst/>
          </a:prstGeom>
          <a:noFill/>
          <a:ln w="12700" cap="flat">
            <a:noFill/>
            <a:miter lim="400000"/>
          </a:ln>
          <a:effectLst/>
        </p:spPr>
        <p:txBody>
          <a:bodyPr wrap="none" lIns="0" tIns="0" rIns="0" bIns="0" numCol="1" anchor="ctr">
            <a:spAutoFit/>
          </a:bodyPr>
          <a:lstStyle>
            <a:lvl1pPr>
              <a:defRPr sz="7500">
                <a:solidFill>
                  <a:srgbClr val="3A9A87"/>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2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sp>
        <p:nvSpPr>
          <p:cNvPr id="2041" name="Shape 2041"/>
          <p:cNvSpPr/>
          <p:nvPr/>
        </p:nvSpPr>
        <p:spPr>
          <a:xfrm>
            <a:off x="10795337" y="2288635"/>
            <a:ext cx="141325" cy="14137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7CFC"/>
          </a:solidFill>
          <a:ln w="12700" cap="flat">
            <a:solidFill>
              <a:srgbClr val="FFFFFE"/>
            </a:solidFill>
            <a:miter lim="400000"/>
          </a:ln>
          <a:effectLst/>
        </p:spPr>
        <p:txBody>
          <a:bodyPr wrap="square" lIns="0" tIns="0" rIns="0" bIns="0" numCol="1" anchor="ctr">
            <a:noAutofit/>
          </a:bodyPr>
          <a:lstStyle/>
          <a:p>
            <a:pPr lvl="0">
              <a:lnSpc>
                <a:spcPct val="120000"/>
              </a:lnSpc>
              <a:defRPr sz="3200"/>
            </a:pPr>
            <a:endParaRPr sz="2500" dirty="0">
              <a:solidFill>
                <a:schemeClr val="tx1">
                  <a:lumMod val="85000"/>
                  <a:lumOff val="1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55" name="TextBox 20"/>
          <p:cNvSpPr txBox="1"/>
          <p:nvPr/>
        </p:nvSpPr>
        <p:spPr bwMode="auto">
          <a:xfrm>
            <a:off x="898306" y="5848573"/>
            <a:ext cx="1963971" cy="63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sp>
        <p:nvSpPr>
          <p:cNvPr id="56" name="TextBox 20"/>
          <p:cNvSpPr txBox="1"/>
          <p:nvPr/>
        </p:nvSpPr>
        <p:spPr bwMode="auto">
          <a:xfrm>
            <a:off x="3313276" y="5848573"/>
            <a:ext cx="1963971" cy="63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sp>
        <p:nvSpPr>
          <p:cNvPr id="57" name="TextBox 20"/>
          <p:cNvSpPr txBox="1"/>
          <p:nvPr/>
        </p:nvSpPr>
        <p:spPr bwMode="auto">
          <a:xfrm>
            <a:off x="5565279" y="5848573"/>
            <a:ext cx="1963971" cy="63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sp>
        <p:nvSpPr>
          <p:cNvPr id="58" name="TextBox 20"/>
          <p:cNvSpPr txBox="1"/>
          <p:nvPr/>
        </p:nvSpPr>
        <p:spPr bwMode="auto">
          <a:xfrm>
            <a:off x="7869535" y="5848573"/>
            <a:ext cx="1963971" cy="63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sp>
        <p:nvSpPr>
          <p:cNvPr id="59" name="TextBox 20"/>
          <p:cNvSpPr txBox="1"/>
          <p:nvPr/>
        </p:nvSpPr>
        <p:spPr bwMode="auto">
          <a:xfrm>
            <a:off x="9977522" y="5847620"/>
            <a:ext cx="1963971" cy="63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此部分内容作为文字排版占位显示（建议使用主题字体）</a:t>
            </a:r>
          </a:p>
        </p:txBody>
      </p:sp>
      <p:pic>
        <p:nvPicPr>
          <p:cNvPr id="60" name="图片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61"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62" name="直接箭头连接符 61"/>
          <p:cNvCxnSpPr>
            <a:stCxn id="61" idx="1"/>
          </p:cNvCxnSpPr>
          <p:nvPr/>
        </p:nvCxnSpPr>
        <p:spPr>
          <a:xfrm flipH="1">
            <a:off x="-411385" y="573204"/>
            <a:ext cx="9357224" cy="0"/>
          </a:xfrm>
          <a:prstGeom prst="straightConnector1">
            <a:avLst/>
          </a:prstGeom>
          <a:ln>
            <a:solidFill>
              <a:srgbClr val="FFFFFE"/>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03"/>
                                        </p:tgtEl>
                                        <p:attrNameLst>
                                          <p:attrName>style.visibility</p:attrName>
                                        </p:attrNameLst>
                                      </p:cBhvr>
                                      <p:to>
                                        <p:strVal val="visible"/>
                                      </p:to>
                                    </p:set>
                                    <p:anim calcmode="lin" valueType="num">
                                      <p:cBhvr additive="base">
                                        <p:cTn id="7" dur="500" fill="hold"/>
                                        <p:tgtEl>
                                          <p:spTgt spid="2003"/>
                                        </p:tgtEl>
                                        <p:attrNameLst>
                                          <p:attrName>ppt_x</p:attrName>
                                        </p:attrNameLst>
                                      </p:cBhvr>
                                      <p:tavLst>
                                        <p:tav tm="0">
                                          <p:val>
                                            <p:strVal val="#ppt_x"/>
                                          </p:val>
                                        </p:tav>
                                        <p:tav tm="100000">
                                          <p:val>
                                            <p:strVal val="#ppt_x"/>
                                          </p:val>
                                        </p:tav>
                                      </p:tavLst>
                                    </p:anim>
                                    <p:anim calcmode="lin" valueType="num">
                                      <p:cBhvr additive="base">
                                        <p:cTn id="8" dur="500" fill="hold"/>
                                        <p:tgtEl>
                                          <p:spTgt spid="200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04"/>
                                        </p:tgtEl>
                                        <p:attrNameLst>
                                          <p:attrName>style.visibility</p:attrName>
                                        </p:attrNameLst>
                                      </p:cBhvr>
                                      <p:to>
                                        <p:strVal val="visible"/>
                                      </p:to>
                                    </p:set>
                                    <p:anim calcmode="lin" valueType="num">
                                      <p:cBhvr additive="base">
                                        <p:cTn id="11" dur="500" fill="hold"/>
                                        <p:tgtEl>
                                          <p:spTgt spid="2004"/>
                                        </p:tgtEl>
                                        <p:attrNameLst>
                                          <p:attrName>ppt_x</p:attrName>
                                        </p:attrNameLst>
                                      </p:cBhvr>
                                      <p:tavLst>
                                        <p:tav tm="0">
                                          <p:val>
                                            <p:strVal val="#ppt_x"/>
                                          </p:val>
                                        </p:tav>
                                        <p:tav tm="100000">
                                          <p:val>
                                            <p:strVal val="#ppt_x"/>
                                          </p:val>
                                        </p:tav>
                                      </p:tavLst>
                                    </p:anim>
                                    <p:anim calcmode="lin" valueType="num">
                                      <p:cBhvr additive="base">
                                        <p:cTn id="12" dur="500" fill="hold"/>
                                        <p:tgtEl>
                                          <p:spTgt spid="200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05"/>
                                        </p:tgtEl>
                                        <p:attrNameLst>
                                          <p:attrName>style.visibility</p:attrName>
                                        </p:attrNameLst>
                                      </p:cBhvr>
                                      <p:to>
                                        <p:strVal val="visible"/>
                                      </p:to>
                                    </p:set>
                                    <p:anim calcmode="lin" valueType="num">
                                      <p:cBhvr additive="base">
                                        <p:cTn id="15" dur="500" fill="hold"/>
                                        <p:tgtEl>
                                          <p:spTgt spid="2005"/>
                                        </p:tgtEl>
                                        <p:attrNameLst>
                                          <p:attrName>ppt_x</p:attrName>
                                        </p:attrNameLst>
                                      </p:cBhvr>
                                      <p:tavLst>
                                        <p:tav tm="0">
                                          <p:val>
                                            <p:strVal val="#ppt_x"/>
                                          </p:val>
                                        </p:tav>
                                        <p:tav tm="100000">
                                          <p:val>
                                            <p:strVal val="#ppt_x"/>
                                          </p:val>
                                        </p:tav>
                                      </p:tavLst>
                                    </p:anim>
                                    <p:anim calcmode="lin" valueType="num">
                                      <p:cBhvr additive="base">
                                        <p:cTn id="16" dur="500" fill="hold"/>
                                        <p:tgtEl>
                                          <p:spTgt spid="200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06"/>
                                        </p:tgtEl>
                                        <p:attrNameLst>
                                          <p:attrName>style.visibility</p:attrName>
                                        </p:attrNameLst>
                                      </p:cBhvr>
                                      <p:to>
                                        <p:strVal val="visible"/>
                                      </p:to>
                                    </p:set>
                                    <p:anim calcmode="lin" valueType="num">
                                      <p:cBhvr additive="base">
                                        <p:cTn id="19" dur="500" fill="hold"/>
                                        <p:tgtEl>
                                          <p:spTgt spid="2006"/>
                                        </p:tgtEl>
                                        <p:attrNameLst>
                                          <p:attrName>ppt_x</p:attrName>
                                        </p:attrNameLst>
                                      </p:cBhvr>
                                      <p:tavLst>
                                        <p:tav tm="0">
                                          <p:val>
                                            <p:strVal val="#ppt_x"/>
                                          </p:val>
                                        </p:tav>
                                        <p:tav tm="100000">
                                          <p:val>
                                            <p:strVal val="#ppt_x"/>
                                          </p:val>
                                        </p:tav>
                                      </p:tavLst>
                                    </p:anim>
                                    <p:anim calcmode="lin" valueType="num">
                                      <p:cBhvr additive="base">
                                        <p:cTn id="20" dur="500" fill="hold"/>
                                        <p:tgtEl>
                                          <p:spTgt spid="200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07"/>
                                        </p:tgtEl>
                                        <p:attrNameLst>
                                          <p:attrName>style.visibility</p:attrName>
                                        </p:attrNameLst>
                                      </p:cBhvr>
                                      <p:to>
                                        <p:strVal val="visible"/>
                                      </p:to>
                                    </p:set>
                                    <p:anim calcmode="lin" valueType="num">
                                      <p:cBhvr additive="base">
                                        <p:cTn id="23" dur="500" fill="hold"/>
                                        <p:tgtEl>
                                          <p:spTgt spid="2007"/>
                                        </p:tgtEl>
                                        <p:attrNameLst>
                                          <p:attrName>ppt_x</p:attrName>
                                        </p:attrNameLst>
                                      </p:cBhvr>
                                      <p:tavLst>
                                        <p:tav tm="0">
                                          <p:val>
                                            <p:strVal val="#ppt_x"/>
                                          </p:val>
                                        </p:tav>
                                        <p:tav tm="100000">
                                          <p:val>
                                            <p:strVal val="#ppt_x"/>
                                          </p:val>
                                        </p:tav>
                                      </p:tavLst>
                                    </p:anim>
                                    <p:anim calcmode="lin" valueType="num">
                                      <p:cBhvr additive="base">
                                        <p:cTn id="24" dur="500" fill="hold"/>
                                        <p:tgtEl>
                                          <p:spTgt spid="200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09"/>
                                        </p:tgtEl>
                                        <p:attrNameLst>
                                          <p:attrName>style.visibility</p:attrName>
                                        </p:attrNameLst>
                                      </p:cBhvr>
                                      <p:to>
                                        <p:strVal val="visible"/>
                                      </p:to>
                                    </p:set>
                                    <p:anim calcmode="lin" valueType="num">
                                      <p:cBhvr additive="base">
                                        <p:cTn id="27" dur="500" fill="hold"/>
                                        <p:tgtEl>
                                          <p:spTgt spid="2009"/>
                                        </p:tgtEl>
                                        <p:attrNameLst>
                                          <p:attrName>ppt_x</p:attrName>
                                        </p:attrNameLst>
                                      </p:cBhvr>
                                      <p:tavLst>
                                        <p:tav tm="0">
                                          <p:val>
                                            <p:strVal val="#ppt_x"/>
                                          </p:val>
                                        </p:tav>
                                        <p:tav tm="100000">
                                          <p:val>
                                            <p:strVal val="#ppt_x"/>
                                          </p:val>
                                        </p:tav>
                                      </p:tavLst>
                                    </p:anim>
                                    <p:anim calcmode="lin" valueType="num">
                                      <p:cBhvr additive="base">
                                        <p:cTn id="28" dur="500" fill="hold"/>
                                        <p:tgtEl>
                                          <p:spTgt spid="200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11"/>
                                        </p:tgtEl>
                                        <p:attrNameLst>
                                          <p:attrName>style.visibility</p:attrName>
                                        </p:attrNameLst>
                                      </p:cBhvr>
                                      <p:to>
                                        <p:strVal val="visible"/>
                                      </p:to>
                                    </p:set>
                                    <p:anim calcmode="lin" valueType="num">
                                      <p:cBhvr additive="base">
                                        <p:cTn id="31" dur="500" fill="hold"/>
                                        <p:tgtEl>
                                          <p:spTgt spid="2011"/>
                                        </p:tgtEl>
                                        <p:attrNameLst>
                                          <p:attrName>ppt_x</p:attrName>
                                        </p:attrNameLst>
                                      </p:cBhvr>
                                      <p:tavLst>
                                        <p:tav tm="0">
                                          <p:val>
                                            <p:strVal val="#ppt_x"/>
                                          </p:val>
                                        </p:tav>
                                        <p:tav tm="100000">
                                          <p:val>
                                            <p:strVal val="#ppt_x"/>
                                          </p:val>
                                        </p:tav>
                                      </p:tavLst>
                                    </p:anim>
                                    <p:anim calcmode="lin" valueType="num">
                                      <p:cBhvr additive="base">
                                        <p:cTn id="32" dur="500" fill="hold"/>
                                        <p:tgtEl>
                                          <p:spTgt spid="20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012"/>
                                        </p:tgtEl>
                                        <p:attrNameLst>
                                          <p:attrName>style.visibility</p:attrName>
                                        </p:attrNameLst>
                                      </p:cBhvr>
                                      <p:to>
                                        <p:strVal val="visible"/>
                                      </p:to>
                                    </p:set>
                                    <p:anim calcmode="lin" valueType="num">
                                      <p:cBhvr additive="base">
                                        <p:cTn id="35" dur="500" fill="hold"/>
                                        <p:tgtEl>
                                          <p:spTgt spid="2012"/>
                                        </p:tgtEl>
                                        <p:attrNameLst>
                                          <p:attrName>ppt_x</p:attrName>
                                        </p:attrNameLst>
                                      </p:cBhvr>
                                      <p:tavLst>
                                        <p:tav tm="0">
                                          <p:val>
                                            <p:strVal val="#ppt_x"/>
                                          </p:val>
                                        </p:tav>
                                        <p:tav tm="100000">
                                          <p:val>
                                            <p:strVal val="#ppt_x"/>
                                          </p:val>
                                        </p:tav>
                                      </p:tavLst>
                                    </p:anim>
                                    <p:anim calcmode="lin" valueType="num">
                                      <p:cBhvr additive="base">
                                        <p:cTn id="36" dur="500" fill="hold"/>
                                        <p:tgtEl>
                                          <p:spTgt spid="201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13"/>
                                        </p:tgtEl>
                                        <p:attrNameLst>
                                          <p:attrName>style.visibility</p:attrName>
                                        </p:attrNameLst>
                                      </p:cBhvr>
                                      <p:to>
                                        <p:strVal val="visible"/>
                                      </p:to>
                                    </p:set>
                                    <p:anim calcmode="lin" valueType="num">
                                      <p:cBhvr additive="base">
                                        <p:cTn id="39" dur="500" fill="hold"/>
                                        <p:tgtEl>
                                          <p:spTgt spid="2013"/>
                                        </p:tgtEl>
                                        <p:attrNameLst>
                                          <p:attrName>ppt_x</p:attrName>
                                        </p:attrNameLst>
                                      </p:cBhvr>
                                      <p:tavLst>
                                        <p:tav tm="0">
                                          <p:val>
                                            <p:strVal val="#ppt_x"/>
                                          </p:val>
                                        </p:tav>
                                        <p:tav tm="100000">
                                          <p:val>
                                            <p:strVal val="#ppt_x"/>
                                          </p:val>
                                        </p:tav>
                                      </p:tavLst>
                                    </p:anim>
                                    <p:anim calcmode="lin" valueType="num">
                                      <p:cBhvr additive="base">
                                        <p:cTn id="40" dur="500" fill="hold"/>
                                        <p:tgtEl>
                                          <p:spTgt spid="20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14"/>
                                        </p:tgtEl>
                                        <p:attrNameLst>
                                          <p:attrName>style.visibility</p:attrName>
                                        </p:attrNameLst>
                                      </p:cBhvr>
                                      <p:to>
                                        <p:strVal val="visible"/>
                                      </p:to>
                                    </p:set>
                                    <p:anim calcmode="lin" valueType="num">
                                      <p:cBhvr additive="base">
                                        <p:cTn id="43" dur="500" fill="hold"/>
                                        <p:tgtEl>
                                          <p:spTgt spid="2014"/>
                                        </p:tgtEl>
                                        <p:attrNameLst>
                                          <p:attrName>ppt_x</p:attrName>
                                        </p:attrNameLst>
                                      </p:cBhvr>
                                      <p:tavLst>
                                        <p:tav tm="0">
                                          <p:val>
                                            <p:strVal val="#ppt_x"/>
                                          </p:val>
                                        </p:tav>
                                        <p:tav tm="100000">
                                          <p:val>
                                            <p:strVal val="#ppt_x"/>
                                          </p:val>
                                        </p:tav>
                                      </p:tavLst>
                                    </p:anim>
                                    <p:anim calcmode="lin" valueType="num">
                                      <p:cBhvr additive="base">
                                        <p:cTn id="44" dur="500" fill="hold"/>
                                        <p:tgtEl>
                                          <p:spTgt spid="20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15"/>
                                        </p:tgtEl>
                                        <p:attrNameLst>
                                          <p:attrName>style.visibility</p:attrName>
                                        </p:attrNameLst>
                                      </p:cBhvr>
                                      <p:to>
                                        <p:strVal val="visible"/>
                                      </p:to>
                                    </p:set>
                                    <p:anim calcmode="lin" valueType="num">
                                      <p:cBhvr additive="base">
                                        <p:cTn id="47" dur="500" fill="hold"/>
                                        <p:tgtEl>
                                          <p:spTgt spid="2015"/>
                                        </p:tgtEl>
                                        <p:attrNameLst>
                                          <p:attrName>ppt_x</p:attrName>
                                        </p:attrNameLst>
                                      </p:cBhvr>
                                      <p:tavLst>
                                        <p:tav tm="0">
                                          <p:val>
                                            <p:strVal val="#ppt_x"/>
                                          </p:val>
                                        </p:tav>
                                        <p:tav tm="100000">
                                          <p:val>
                                            <p:strVal val="#ppt_x"/>
                                          </p:val>
                                        </p:tav>
                                      </p:tavLst>
                                    </p:anim>
                                    <p:anim calcmode="lin" valueType="num">
                                      <p:cBhvr additive="base">
                                        <p:cTn id="48" dur="500" fill="hold"/>
                                        <p:tgtEl>
                                          <p:spTgt spid="201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17"/>
                                        </p:tgtEl>
                                        <p:attrNameLst>
                                          <p:attrName>style.visibility</p:attrName>
                                        </p:attrNameLst>
                                      </p:cBhvr>
                                      <p:to>
                                        <p:strVal val="visible"/>
                                      </p:to>
                                    </p:set>
                                    <p:anim calcmode="lin" valueType="num">
                                      <p:cBhvr additive="base">
                                        <p:cTn id="51" dur="500" fill="hold"/>
                                        <p:tgtEl>
                                          <p:spTgt spid="2017"/>
                                        </p:tgtEl>
                                        <p:attrNameLst>
                                          <p:attrName>ppt_x</p:attrName>
                                        </p:attrNameLst>
                                      </p:cBhvr>
                                      <p:tavLst>
                                        <p:tav tm="0">
                                          <p:val>
                                            <p:strVal val="#ppt_x"/>
                                          </p:val>
                                        </p:tav>
                                        <p:tav tm="100000">
                                          <p:val>
                                            <p:strVal val="#ppt_x"/>
                                          </p:val>
                                        </p:tav>
                                      </p:tavLst>
                                    </p:anim>
                                    <p:anim calcmode="lin" valueType="num">
                                      <p:cBhvr additive="base">
                                        <p:cTn id="52" dur="500" fill="hold"/>
                                        <p:tgtEl>
                                          <p:spTgt spid="20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19"/>
                                        </p:tgtEl>
                                        <p:attrNameLst>
                                          <p:attrName>style.visibility</p:attrName>
                                        </p:attrNameLst>
                                      </p:cBhvr>
                                      <p:to>
                                        <p:strVal val="visible"/>
                                      </p:to>
                                    </p:set>
                                    <p:anim calcmode="lin" valueType="num">
                                      <p:cBhvr additive="base">
                                        <p:cTn id="55" dur="500" fill="hold"/>
                                        <p:tgtEl>
                                          <p:spTgt spid="2019"/>
                                        </p:tgtEl>
                                        <p:attrNameLst>
                                          <p:attrName>ppt_x</p:attrName>
                                        </p:attrNameLst>
                                      </p:cBhvr>
                                      <p:tavLst>
                                        <p:tav tm="0">
                                          <p:val>
                                            <p:strVal val="#ppt_x"/>
                                          </p:val>
                                        </p:tav>
                                        <p:tav tm="100000">
                                          <p:val>
                                            <p:strVal val="#ppt_x"/>
                                          </p:val>
                                        </p:tav>
                                      </p:tavLst>
                                    </p:anim>
                                    <p:anim calcmode="lin" valueType="num">
                                      <p:cBhvr additive="base">
                                        <p:cTn id="56" dur="500" fill="hold"/>
                                        <p:tgtEl>
                                          <p:spTgt spid="201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20"/>
                                        </p:tgtEl>
                                        <p:attrNameLst>
                                          <p:attrName>style.visibility</p:attrName>
                                        </p:attrNameLst>
                                      </p:cBhvr>
                                      <p:to>
                                        <p:strVal val="visible"/>
                                      </p:to>
                                    </p:set>
                                    <p:anim calcmode="lin" valueType="num">
                                      <p:cBhvr additive="base">
                                        <p:cTn id="59" dur="500" fill="hold"/>
                                        <p:tgtEl>
                                          <p:spTgt spid="2020"/>
                                        </p:tgtEl>
                                        <p:attrNameLst>
                                          <p:attrName>ppt_x</p:attrName>
                                        </p:attrNameLst>
                                      </p:cBhvr>
                                      <p:tavLst>
                                        <p:tav tm="0">
                                          <p:val>
                                            <p:strVal val="#ppt_x"/>
                                          </p:val>
                                        </p:tav>
                                        <p:tav tm="100000">
                                          <p:val>
                                            <p:strVal val="#ppt_x"/>
                                          </p:val>
                                        </p:tav>
                                      </p:tavLst>
                                    </p:anim>
                                    <p:anim calcmode="lin" valueType="num">
                                      <p:cBhvr additive="base">
                                        <p:cTn id="60" dur="500" fill="hold"/>
                                        <p:tgtEl>
                                          <p:spTgt spid="202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21"/>
                                        </p:tgtEl>
                                        <p:attrNameLst>
                                          <p:attrName>style.visibility</p:attrName>
                                        </p:attrNameLst>
                                      </p:cBhvr>
                                      <p:to>
                                        <p:strVal val="visible"/>
                                      </p:to>
                                    </p:set>
                                    <p:anim calcmode="lin" valueType="num">
                                      <p:cBhvr additive="base">
                                        <p:cTn id="63" dur="500" fill="hold"/>
                                        <p:tgtEl>
                                          <p:spTgt spid="2021"/>
                                        </p:tgtEl>
                                        <p:attrNameLst>
                                          <p:attrName>ppt_x</p:attrName>
                                        </p:attrNameLst>
                                      </p:cBhvr>
                                      <p:tavLst>
                                        <p:tav tm="0">
                                          <p:val>
                                            <p:strVal val="#ppt_x"/>
                                          </p:val>
                                        </p:tav>
                                        <p:tav tm="100000">
                                          <p:val>
                                            <p:strVal val="#ppt_x"/>
                                          </p:val>
                                        </p:tav>
                                      </p:tavLst>
                                    </p:anim>
                                    <p:anim calcmode="lin" valueType="num">
                                      <p:cBhvr additive="base">
                                        <p:cTn id="64" dur="500" fill="hold"/>
                                        <p:tgtEl>
                                          <p:spTgt spid="202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022"/>
                                        </p:tgtEl>
                                        <p:attrNameLst>
                                          <p:attrName>style.visibility</p:attrName>
                                        </p:attrNameLst>
                                      </p:cBhvr>
                                      <p:to>
                                        <p:strVal val="visible"/>
                                      </p:to>
                                    </p:set>
                                    <p:anim calcmode="lin" valueType="num">
                                      <p:cBhvr additive="base">
                                        <p:cTn id="67" dur="500" fill="hold"/>
                                        <p:tgtEl>
                                          <p:spTgt spid="2022"/>
                                        </p:tgtEl>
                                        <p:attrNameLst>
                                          <p:attrName>ppt_x</p:attrName>
                                        </p:attrNameLst>
                                      </p:cBhvr>
                                      <p:tavLst>
                                        <p:tav tm="0">
                                          <p:val>
                                            <p:strVal val="#ppt_x"/>
                                          </p:val>
                                        </p:tav>
                                        <p:tav tm="100000">
                                          <p:val>
                                            <p:strVal val="#ppt_x"/>
                                          </p:val>
                                        </p:tav>
                                      </p:tavLst>
                                    </p:anim>
                                    <p:anim calcmode="lin" valueType="num">
                                      <p:cBhvr additive="base">
                                        <p:cTn id="68" dur="500" fill="hold"/>
                                        <p:tgtEl>
                                          <p:spTgt spid="202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023"/>
                                        </p:tgtEl>
                                        <p:attrNameLst>
                                          <p:attrName>style.visibility</p:attrName>
                                        </p:attrNameLst>
                                      </p:cBhvr>
                                      <p:to>
                                        <p:strVal val="visible"/>
                                      </p:to>
                                    </p:set>
                                    <p:anim calcmode="lin" valueType="num">
                                      <p:cBhvr additive="base">
                                        <p:cTn id="71" dur="500" fill="hold"/>
                                        <p:tgtEl>
                                          <p:spTgt spid="2023"/>
                                        </p:tgtEl>
                                        <p:attrNameLst>
                                          <p:attrName>ppt_x</p:attrName>
                                        </p:attrNameLst>
                                      </p:cBhvr>
                                      <p:tavLst>
                                        <p:tav tm="0">
                                          <p:val>
                                            <p:strVal val="#ppt_x"/>
                                          </p:val>
                                        </p:tav>
                                        <p:tav tm="100000">
                                          <p:val>
                                            <p:strVal val="#ppt_x"/>
                                          </p:val>
                                        </p:tav>
                                      </p:tavLst>
                                    </p:anim>
                                    <p:anim calcmode="lin" valueType="num">
                                      <p:cBhvr additive="base">
                                        <p:cTn id="72" dur="500" fill="hold"/>
                                        <p:tgtEl>
                                          <p:spTgt spid="202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025"/>
                                        </p:tgtEl>
                                        <p:attrNameLst>
                                          <p:attrName>style.visibility</p:attrName>
                                        </p:attrNameLst>
                                      </p:cBhvr>
                                      <p:to>
                                        <p:strVal val="visible"/>
                                      </p:to>
                                    </p:set>
                                    <p:anim calcmode="lin" valueType="num">
                                      <p:cBhvr additive="base">
                                        <p:cTn id="75" dur="500" fill="hold"/>
                                        <p:tgtEl>
                                          <p:spTgt spid="2025"/>
                                        </p:tgtEl>
                                        <p:attrNameLst>
                                          <p:attrName>ppt_x</p:attrName>
                                        </p:attrNameLst>
                                      </p:cBhvr>
                                      <p:tavLst>
                                        <p:tav tm="0">
                                          <p:val>
                                            <p:strVal val="#ppt_x"/>
                                          </p:val>
                                        </p:tav>
                                        <p:tav tm="100000">
                                          <p:val>
                                            <p:strVal val="#ppt_x"/>
                                          </p:val>
                                        </p:tav>
                                      </p:tavLst>
                                    </p:anim>
                                    <p:anim calcmode="lin" valueType="num">
                                      <p:cBhvr additive="base">
                                        <p:cTn id="76" dur="500" fill="hold"/>
                                        <p:tgtEl>
                                          <p:spTgt spid="202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027"/>
                                        </p:tgtEl>
                                        <p:attrNameLst>
                                          <p:attrName>style.visibility</p:attrName>
                                        </p:attrNameLst>
                                      </p:cBhvr>
                                      <p:to>
                                        <p:strVal val="visible"/>
                                      </p:to>
                                    </p:set>
                                    <p:anim calcmode="lin" valueType="num">
                                      <p:cBhvr additive="base">
                                        <p:cTn id="79" dur="500" fill="hold"/>
                                        <p:tgtEl>
                                          <p:spTgt spid="2027"/>
                                        </p:tgtEl>
                                        <p:attrNameLst>
                                          <p:attrName>ppt_x</p:attrName>
                                        </p:attrNameLst>
                                      </p:cBhvr>
                                      <p:tavLst>
                                        <p:tav tm="0">
                                          <p:val>
                                            <p:strVal val="#ppt_x"/>
                                          </p:val>
                                        </p:tav>
                                        <p:tav tm="100000">
                                          <p:val>
                                            <p:strVal val="#ppt_x"/>
                                          </p:val>
                                        </p:tav>
                                      </p:tavLst>
                                    </p:anim>
                                    <p:anim calcmode="lin" valueType="num">
                                      <p:cBhvr additive="base">
                                        <p:cTn id="80" dur="500" fill="hold"/>
                                        <p:tgtEl>
                                          <p:spTgt spid="202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028"/>
                                        </p:tgtEl>
                                        <p:attrNameLst>
                                          <p:attrName>style.visibility</p:attrName>
                                        </p:attrNameLst>
                                      </p:cBhvr>
                                      <p:to>
                                        <p:strVal val="visible"/>
                                      </p:to>
                                    </p:set>
                                    <p:anim calcmode="lin" valueType="num">
                                      <p:cBhvr additive="base">
                                        <p:cTn id="83" dur="500" fill="hold"/>
                                        <p:tgtEl>
                                          <p:spTgt spid="2028"/>
                                        </p:tgtEl>
                                        <p:attrNameLst>
                                          <p:attrName>ppt_x</p:attrName>
                                        </p:attrNameLst>
                                      </p:cBhvr>
                                      <p:tavLst>
                                        <p:tav tm="0">
                                          <p:val>
                                            <p:strVal val="#ppt_x"/>
                                          </p:val>
                                        </p:tav>
                                        <p:tav tm="100000">
                                          <p:val>
                                            <p:strVal val="#ppt_x"/>
                                          </p:val>
                                        </p:tav>
                                      </p:tavLst>
                                    </p:anim>
                                    <p:anim calcmode="lin" valueType="num">
                                      <p:cBhvr additive="base">
                                        <p:cTn id="84" dur="500" fill="hold"/>
                                        <p:tgtEl>
                                          <p:spTgt spid="202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029"/>
                                        </p:tgtEl>
                                        <p:attrNameLst>
                                          <p:attrName>style.visibility</p:attrName>
                                        </p:attrNameLst>
                                      </p:cBhvr>
                                      <p:to>
                                        <p:strVal val="visible"/>
                                      </p:to>
                                    </p:set>
                                    <p:anim calcmode="lin" valueType="num">
                                      <p:cBhvr additive="base">
                                        <p:cTn id="87" dur="500" fill="hold"/>
                                        <p:tgtEl>
                                          <p:spTgt spid="2029"/>
                                        </p:tgtEl>
                                        <p:attrNameLst>
                                          <p:attrName>ppt_x</p:attrName>
                                        </p:attrNameLst>
                                      </p:cBhvr>
                                      <p:tavLst>
                                        <p:tav tm="0">
                                          <p:val>
                                            <p:strVal val="#ppt_x"/>
                                          </p:val>
                                        </p:tav>
                                        <p:tav tm="100000">
                                          <p:val>
                                            <p:strVal val="#ppt_x"/>
                                          </p:val>
                                        </p:tav>
                                      </p:tavLst>
                                    </p:anim>
                                    <p:anim calcmode="lin" valueType="num">
                                      <p:cBhvr additive="base">
                                        <p:cTn id="88" dur="500" fill="hold"/>
                                        <p:tgtEl>
                                          <p:spTgt spid="202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030"/>
                                        </p:tgtEl>
                                        <p:attrNameLst>
                                          <p:attrName>style.visibility</p:attrName>
                                        </p:attrNameLst>
                                      </p:cBhvr>
                                      <p:to>
                                        <p:strVal val="visible"/>
                                      </p:to>
                                    </p:set>
                                    <p:anim calcmode="lin" valueType="num">
                                      <p:cBhvr additive="base">
                                        <p:cTn id="91" dur="500" fill="hold"/>
                                        <p:tgtEl>
                                          <p:spTgt spid="2030"/>
                                        </p:tgtEl>
                                        <p:attrNameLst>
                                          <p:attrName>ppt_x</p:attrName>
                                        </p:attrNameLst>
                                      </p:cBhvr>
                                      <p:tavLst>
                                        <p:tav tm="0">
                                          <p:val>
                                            <p:strVal val="#ppt_x"/>
                                          </p:val>
                                        </p:tav>
                                        <p:tav tm="100000">
                                          <p:val>
                                            <p:strVal val="#ppt_x"/>
                                          </p:val>
                                        </p:tav>
                                      </p:tavLst>
                                    </p:anim>
                                    <p:anim calcmode="lin" valueType="num">
                                      <p:cBhvr additive="base">
                                        <p:cTn id="92" dur="500" fill="hold"/>
                                        <p:tgtEl>
                                          <p:spTgt spid="203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031"/>
                                        </p:tgtEl>
                                        <p:attrNameLst>
                                          <p:attrName>style.visibility</p:attrName>
                                        </p:attrNameLst>
                                      </p:cBhvr>
                                      <p:to>
                                        <p:strVal val="visible"/>
                                      </p:to>
                                    </p:set>
                                    <p:anim calcmode="lin" valueType="num">
                                      <p:cBhvr additive="base">
                                        <p:cTn id="95" dur="500" fill="hold"/>
                                        <p:tgtEl>
                                          <p:spTgt spid="2031"/>
                                        </p:tgtEl>
                                        <p:attrNameLst>
                                          <p:attrName>ppt_x</p:attrName>
                                        </p:attrNameLst>
                                      </p:cBhvr>
                                      <p:tavLst>
                                        <p:tav tm="0">
                                          <p:val>
                                            <p:strVal val="#ppt_x"/>
                                          </p:val>
                                        </p:tav>
                                        <p:tav tm="100000">
                                          <p:val>
                                            <p:strVal val="#ppt_x"/>
                                          </p:val>
                                        </p:tav>
                                      </p:tavLst>
                                    </p:anim>
                                    <p:anim calcmode="lin" valueType="num">
                                      <p:cBhvr additive="base">
                                        <p:cTn id="96" dur="500" fill="hold"/>
                                        <p:tgtEl>
                                          <p:spTgt spid="20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033"/>
                                        </p:tgtEl>
                                        <p:attrNameLst>
                                          <p:attrName>style.visibility</p:attrName>
                                        </p:attrNameLst>
                                      </p:cBhvr>
                                      <p:to>
                                        <p:strVal val="visible"/>
                                      </p:to>
                                    </p:set>
                                    <p:anim calcmode="lin" valueType="num">
                                      <p:cBhvr additive="base">
                                        <p:cTn id="99" dur="500" fill="hold"/>
                                        <p:tgtEl>
                                          <p:spTgt spid="2033"/>
                                        </p:tgtEl>
                                        <p:attrNameLst>
                                          <p:attrName>ppt_x</p:attrName>
                                        </p:attrNameLst>
                                      </p:cBhvr>
                                      <p:tavLst>
                                        <p:tav tm="0">
                                          <p:val>
                                            <p:strVal val="#ppt_x"/>
                                          </p:val>
                                        </p:tav>
                                        <p:tav tm="100000">
                                          <p:val>
                                            <p:strVal val="#ppt_x"/>
                                          </p:val>
                                        </p:tav>
                                      </p:tavLst>
                                    </p:anim>
                                    <p:anim calcmode="lin" valueType="num">
                                      <p:cBhvr additive="base">
                                        <p:cTn id="100" dur="500" fill="hold"/>
                                        <p:tgtEl>
                                          <p:spTgt spid="203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035"/>
                                        </p:tgtEl>
                                        <p:attrNameLst>
                                          <p:attrName>style.visibility</p:attrName>
                                        </p:attrNameLst>
                                      </p:cBhvr>
                                      <p:to>
                                        <p:strVal val="visible"/>
                                      </p:to>
                                    </p:set>
                                    <p:anim calcmode="lin" valueType="num">
                                      <p:cBhvr additive="base">
                                        <p:cTn id="103" dur="500" fill="hold"/>
                                        <p:tgtEl>
                                          <p:spTgt spid="2035"/>
                                        </p:tgtEl>
                                        <p:attrNameLst>
                                          <p:attrName>ppt_x</p:attrName>
                                        </p:attrNameLst>
                                      </p:cBhvr>
                                      <p:tavLst>
                                        <p:tav tm="0">
                                          <p:val>
                                            <p:strVal val="#ppt_x"/>
                                          </p:val>
                                        </p:tav>
                                        <p:tav tm="100000">
                                          <p:val>
                                            <p:strVal val="#ppt_x"/>
                                          </p:val>
                                        </p:tav>
                                      </p:tavLst>
                                    </p:anim>
                                    <p:anim calcmode="lin" valueType="num">
                                      <p:cBhvr additive="base">
                                        <p:cTn id="104" dur="500" fill="hold"/>
                                        <p:tgtEl>
                                          <p:spTgt spid="20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036"/>
                                        </p:tgtEl>
                                        <p:attrNameLst>
                                          <p:attrName>style.visibility</p:attrName>
                                        </p:attrNameLst>
                                      </p:cBhvr>
                                      <p:to>
                                        <p:strVal val="visible"/>
                                      </p:to>
                                    </p:set>
                                    <p:anim calcmode="lin" valueType="num">
                                      <p:cBhvr additive="base">
                                        <p:cTn id="107" dur="500" fill="hold"/>
                                        <p:tgtEl>
                                          <p:spTgt spid="2036"/>
                                        </p:tgtEl>
                                        <p:attrNameLst>
                                          <p:attrName>ppt_x</p:attrName>
                                        </p:attrNameLst>
                                      </p:cBhvr>
                                      <p:tavLst>
                                        <p:tav tm="0">
                                          <p:val>
                                            <p:strVal val="#ppt_x"/>
                                          </p:val>
                                        </p:tav>
                                        <p:tav tm="100000">
                                          <p:val>
                                            <p:strVal val="#ppt_x"/>
                                          </p:val>
                                        </p:tav>
                                      </p:tavLst>
                                    </p:anim>
                                    <p:anim calcmode="lin" valueType="num">
                                      <p:cBhvr additive="base">
                                        <p:cTn id="108" dur="500" fill="hold"/>
                                        <p:tgtEl>
                                          <p:spTgt spid="20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037"/>
                                        </p:tgtEl>
                                        <p:attrNameLst>
                                          <p:attrName>style.visibility</p:attrName>
                                        </p:attrNameLst>
                                      </p:cBhvr>
                                      <p:to>
                                        <p:strVal val="visible"/>
                                      </p:to>
                                    </p:set>
                                    <p:anim calcmode="lin" valueType="num">
                                      <p:cBhvr additive="base">
                                        <p:cTn id="111" dur="500" fill="hold"/>
                                        <p:tgtEl>
                                          <p:spTgt spid="2037"/>
                                        </p:tgtEl>
                                        <p:attrNameLst>
                                          <p:attrName>ppt_x</p:attrName>
                                        </p:attrNameLst>
                                      </p:cBhvr>
                                      <p:tavLst>
                                        <p:tav tm="0">
                                          <p:val>
                                            <p:strVal val="#ppt_x"/>
                                          </p:val>
                                        </p:tav>
                                        <p:tav tm="100000">
                                          <p:val>
                                            <p:strVal val="#ppt_x"/>
                                          </p:val>
                                        </p:tav>
                                      </p:tavLst>
                                    </p:anim>
                                    <p:anim calcmode="lin" valueType="num">
                                      <p:cBhvr additive="base">
                                        <p:cTn id="112" dur="500" fill="hold"/>
                                        <p:tgtEl>
                                          <p:spTgt spid="20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038"/>
                                        </p:tgtEl>
                                        <p:attrNameLst>
                                          <p:attrName>style.visibility</p:attrName>
                                        </p:attrNameLst>
                                      </p:cBhvr>
                                      <p:to>
                                        <p:strVal val="visible"/>
                                      </p:to>
                                    </p:set>
                                    <p:anim calcmode="lin" valueType="num">
                                      <p:cBhvr additive="base">
                                        <p:cTn id="115" dur="500" fill="hold"/>
                                        <p:tgtEl>
                                          <p:spTgt spid="2038"/>
                                        </p:tgtEl>
                                        <p:attrNameLst>
                                          <p:attrName>ppt_x</p:attrName>
                                        </p:attrNameLst>
                                      </p:cBhvr>
                                      <p:tavLst>
                                        <p:tav tm="0">
                                          <p:val>
                                            <p:strVal val="#ppt_x"/>
                                          </p:val>
                                        </p:tav>
                                        <p:tav tm="100000">
                                          <p:val>
                                            <p:strVal val="#ppt_x"/>
                                          </p:val>
                                        </p:tav>
                                      </p:tavLst>
                                    </p:anim>
                                    <p:anim calcmode="lin" valueType="num">
                                      <p:cBhvr additive="base">
                                        <p:cTn id="116" dur="500" fill="hold"/>
                                        <p:tgtEl>
                                          <p:spTgt spid="20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039"/>
                                        </p:tgtEl>
                                        <p:attrNameLst>
                                          <p:attrName>style.visibility</p:attrName>
                                        </p:attrNameLst>
                                      </p:cBhvr>
                                      <p:to>
                                        <p:strVal val="visible"/>
                                      </p:to>
                                    </p:set>
                                    <p:anim calcmode="lin" valueType="num">
                                      <p:cBhvr additive="base">
                                        <p:cTn id="119" dur="500" fill="hold"/>
                                        <p:tgtEl>
                                          <p:spTgt spid="2039"/>
                                        </p:tgtEl>
                                        <p:attrNameLst>
                                          <p:attrName>ppt_x</p:attrName>
                                        </p:attrNameLst>
                                      </p:cBhvr>
                                      <p:tavLst>
                                        <p:tav tm="0">
                                          <p:val>
                                            <p:strVal val="#ppt_x"/>
                                          </p:val>
                                        </p:tav>
                                        <p:tav tm="100000">
                                          <p:val>
                                            <p:strVal val="#ppt_x"/>
                                          </p:val>
                                        </p:tav>
                                      </p:tavLst>
                                    </p:anim>
                                    <p:anim calcmode="lin" valueType="num">
                                      <p:cBhvr additive="base">
                                        <p:cTn id="120" dur="500" fill="hold"/>
                                        <p:tgtEl>
                                          <p:spTgt spid="20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041"/>
                                        </p:tgtEl>
                                        <p:attrNameLst>
                                          <p:attrName>style.visibility</p:attrName>
                                        </p:attrNameLst>
                                      </p:cBhvr>
                                      <p:to>
                                        <p:strVal val="visible"/>
                                      </p:to>
                                    </p:set>
                                    <p:anim calcmode="lin" valueType="num">
                                      <p:cBhvr additive="base">
                                        <p:cTn id="123" dur="500" fill="hold"/>
                                        <p:tgtEl>
                                          <p:spTgt spid="2041"/>
                                        </p:tgtEl>
                                        <p:attrNameLst>
                                          <p:attrName>ppt_x</p:attrName>
                                        </p:attrNameLst>
                                      </p:cBhvr>
                                      <p:tavLst>
                                        <p:tav tm="0">
                                          <p:val>
                                            <p:strVal val="#ppt_x"/>
                                          </p:val>
                                        </p:tav>
                                        <p:tav tm="100000">
                                          <p:val>
                                            <p:strVal val="#ppt_x"/>
                                          </p:val>
                                        </p:tav>
                                      </p:tavLst>
                                    </p:anim>
                                    <p:anim calcmode="lin" valueType="num">
                                      <p:cBhvr additive="base">
                                        <p:cTn id="124" dur="500" fill="hold"/>
                                        <p:tgtEl>
                                          <p:spTgt spid="2041"/>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55"/>
                                        </p:tgtEl>
                                        <p:attrNameLst>
                                          <p:attrName>style.visibility</p:attrName>
                                        </p:attrNameLst>
                                      </p:cBhvr>
                                      <p:to>
                                        <p:strVal val="visible"/>
                                      </p:to>
                                    </p:set>
                                    <p:anim calcmode="lin" valueType="num">
                                      <p:cBhvr additive="base">
                                        <p:cTn id="127" dur="500" fill="hold"/>
                                        <p:tgtEl>
                                          <p:spTgt spid="55"/>
                                        </p:tgtEl>
                                        <p:attrNameLst>
                                          <p:attrName>ppt_x</p:attrName>
                                        </p:attrNameLst>
                                      </p:cBhvr>
                                      <p:tavLst>
                                        <p:tav tm="0">
                                          <p:val>
                                            <p:strVal val="#ppt_x"/>
                                          </p:val>
                                        </p:tav>
                                        <p:tav tm="100000">
                                          <p:val>
                                            <p:strVal val="#ppt_x"/>
                                          </p:val>
                                        </p:tav>
                                      </p:tavLst>
                                    </p:anim>
                                    <p:anim calcmode="lin" valueType="num">
                                      <p:cBhvr additive="base">
                                        <p:cTn id="128" dur="500" fill="hold"/>
                                        <p:tgtEl>
                                          <p:spTgt spid="5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56"/>
                                        </p:tgtEl>
                                        <p:attrNameLst>
                                          <p:attrName>style.visibility</p:attrName>
                                        </p:attrNameLst>
                                      </p:cBhvr>
                                      <p:to>
                                        <p:strVal val="visible"/>
                                      </p:to>
                                    </p:set>
                                    <p:anim calcmode="lin" valueType="num">
                                      <p:cBhvr additive="base">
                                        <p:cTn id="131" dur="500" fill="hold"/>
                                        <p:tgtEl>
                                          <p:spTgt spid="56"/>
                                        </p:tgtEl>
                                        <p:attrNameLst>
                                          <p:attrName>ppt_x</p:attrName>
                                        </p:attrNameLst>
                                      </p:cBhvr>
                                      <p:tavLst>
                                        <p:tav tm="0">
                                          <p:val>
                                            <p:strVal val="#ppt_x"/>
                                          </p:val>
                                        </p:tav>
                                        <p:tav tm="100000">
                                          <p:val>
                                            <p:strVal val="#ppt_x"/>
                                          </p:val>
                                        </p:tav>
                                      </p:tavLst>
                                    </p:anim>
                                    <p:anim calcmode="lin" valueType="num">
                                      <p:cBhvr additive="base">
                                        <p:cTn id="132" dur="500" fill="hold"/>
                                        <p:tgtEl>
                                          <p:spTgt spid="5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additive="base">
                                        <p:cTn id="135" dur="500" fill="hold"/>
                                        <p:tgtEl>
                                          <p:spTgt spid="57"/>
                                        </p:tgtEl>
                                        <p:attrNameLst>
                                          <p:attrName>ppt_x</p:attrName>
                                        </p:attrNameLst>
                                      </p:cBhvr>
                                      <p:tavLst>
                                        <p:tav tm="0">
                                          <p:val>
                                            <p:strVal val="#ppt_x"/>
                                          </p:val>
                                        </p:tav>
                                        <p:tav tm="100000">
                                          <p:val>
                                            <p:strVal val="#ppt_x"/>
                                          </p:val>
                                        </p:tav>
                                      </p:tavLst>
                                    </p:anim>
                                    <p:anim calcmode="lin" valueType="num">
                                      <p:cBhvr additive="base">
                                        <p:cTn id="136" dur="500" fill="hold"/>
                                        <p:tgtEl>
                                          <p:spTgt spid="5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 calcmode="lin" valueType="num">
                                      <p:cBhvr additive="base">
                                        <p:cTn id="139" dur="500" fill="hold"/>
                                        <p:tgtEl>
                                          <p:spTgt spid="58"/>
                                        </p:tgtEl>
                                        <p:attrNameLst>
                                          <p:attrName>ppt_x</p:attrName>
                                        </p:attrNameLst>
                                      </p:cBhvr>
                                      <p:tavLst>
                                        <p:tav tm="0">
                                          <p:val>
                                            <p:strVal val="#ppt_x"/>
                                          </p:val>
                                        </p:tav>
                                        <p:tav tm="100000">
                                          <p:val>
                                            <p:strVal val="#ppt_x"/>
                                          </p:val>
                                        </p:tav>
                                      </p:tavLst>
                                    </p:anim>
                                    <p:anim calcmode="lin" valueType="num">
                                      <p:cBhvr additive="base">
                                        <p:cTn id="140" dur="500" fill="hold"/>
                                        <p:tgtEl>
                                          <p:spTgt spid="5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additive="base">
                                        <p:cTn id="143" dur="500" fill="hold"/>
                                        <p:tgtEl>
                                          <p:spTgt spid="59"/>
                                        </p:tgtEl>
                                        <p:attrNameLst>
                                          <p:attrName>ppt_x</p:attrName>
                                        </p:attrNameLst>
                                      </p:cBhvr>
                                      <p:tavLst>
                                        <p:tav tm="0">
                                          <p:val>
                                            <p:strVal val="#ppt_x"/>
                                          </p:val>
                                        </p:tav>
                                        <p:tav tm="100000">
                                          <p:val>
                                            <p:strVal val="#ppt_x"/>
                                          </p:val>
                                        </p:tav>
                                      </p:tavLst>
                                    </p:anim>
                                    <p:anim calcmode="lin" valueType="num">
                                      <p:cBhvr additive="base">
                                        <p:cTn id="144"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3" grpId="0" animBg="1"/>
      <p:bldP spid="2004" grpId="0" animBg="1"/>
      <p:bldP spid="2005" grpId="0" animBg="1"/>
      <p:bldP spid="2006" grpId="0" animBg="1"/>
      <p:bldP spid="2007" grpId="0"/>
      <p:bldP spid="2009" grpId="0" animBg="1"/>
      <p:bldP spid="2011" grpId="0" animBg="1"/>
      <p:bldP spid="2012" grpId="0" animBg="1"/>
      <p:bldP spid="2013" grpId="0" animBg="1"/>
      <p:bldP spid="2014" grpId="0" animBg="1"/>
      <p:bldP spid="2015" grpId="0"/>
      <p:bldP spid="2017" grpId="0" animBg="1"/>
      <p:bldP spid="2019" grpId="0" animBg="1"/>
      <p:bldP spid="2020" grpId="0" animBg="1"/>
      <p:bldP spid="2021" grpId="0" animBg="1"/>
      <p:bldP spid="2022" grpId="0" animBg="1"/>
      <p:bldP spid="2023" grpId="0"/>
      <p:bldP spid="2025" grpId="0" animBg="1"/>
      <p:bldP spid="2027" grpId="0" animBg="1"/>
      <p:bldP spid="2028" grpId="0" animBg="1"/>
      <p:bldP spid="2029" grpId="0" animBg="1"/>
      <p:bldP spid="2030" grpId="0"/>
      <p:bldP spid="2031" grpId="0" animBg="1"/>
      <p:bldP spid="2033" grpId="0" animBg="1"/>
      <p:bldP spid="2035" grpId="0" animBg="1"/>
      <p:bldP spid="2036" grpId="0" animBg="1"/>
      <p:bldP spid="2037" grpId="0" animBg="1"/>
      <p:bldP spid="2038" grpId="0" animBg="1"/>
      <p:bldP spid="2039" grpId="0"/>
      <p:bldP spid="2041" grpId="0" animBg="1"/>
      <p:bldP spid="55" grpId="0"/>
      <p:bldP spid="56" grpId="0"/>
      <p:bldP spid="57" grpId="0"/>
      <p:bldP spid="58" grpId="0"/>
      <p:bldP spid="5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303957"/>
            <a:ext cx="12858750" cy="6624736"/>
          </a:xfrm>
          <a:prstGeom prst="rect">
            <a:avLst/>
          </a:prstGeom>
          <a:solidFill>
            <a:srgbClr val="4F7CFC"/>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4" name="Freeform 6"/>
          <p:cNvSpPr/>
          <p:nvPr/>
        </p:nvSpPr>
        <p:spPr bwMode="auto">
          <a:xfrm flipH="1">
            <a:off x="3976802" y="2348974"/>
            <a:ext cx="380926" cy="3010182"/>
          </a:xfrm>
          <a:custGeom>
            <a:avLst/>
            <a:gdLst>
              <a:gd name="T0" fmla="*/ 32 w 32"/>
              <a:gd name="T1" fmla="*/ 253 h 253"/>
              <a:gd name="T2" fmla="*/ 0 w 32"/>
              <a:gd name="T3" fmla="*/ 127 h 253"/>
              <a:gd name="T4" fmla="*/ 32 w 32"/>
              <a:gd name="T5" fmla="*/ 0 h 253"/>
            </a:gdLst>
            <a:ahLst/>
            <a:cxnLst>
              <a:cxn ang="0">
                <a:pos x="T0" y="T1"/>
              </a:cxn>
              <a:cxn ang="0">
                <a:pos x="T2" y="T3"/>
              </a:cxn>
              <a:cxn ang="0">
                <a:pos x="T4" y="T5"/>
              </a:cxn>
            </a:cxnLst>
            <a:rect l="0" t="0" r="r" b="b"/>
            <a:pathLst>
              <a:path w="32" h="253">
                <a:moveTo>
                  <a:pt x="32" y="253"/>
                </a:moveTo>
                <a:cubicBezTo>
                  <a:pt x="12" y="215"/>
                  <a:pt x="0" y="172"/>
                  <a:pt x="0" y="127"/>
                </a:cubicBezTo>
                <a:cubicBezTo>
                  <a:pt x="0" y="81"/>
                  <a:pt x="12" y="38"/>
                  <a:pt x="32" y="0"/>
                </a:cubicBezTo>
              </a:path>
            </a:pathLst>
          </a:custGeom>
          <a:noFill/>
          <a:ln w="19050" cap="flat">
            <a:solidFill>
              <a:srgbClr val="00615B"/>
            </a:solidFill>
            <a:prstDash val="lgDash"/>
            <a:miter lim="800000"/>
          </a:ln>
        </p:spPr>
        <p:txBody>
          <a:bodyPr vert="horz" wrap="square" lIns="96433" tIns="48216" rIns="96433" bIns="48216" numCol="1" anchor="t" anchorCtr="0" compatLnSpc="1"/>
          <a:lstStyle/>
          <a:p>
            <a:endParaRPr lang="zh-CN" altLang="en-US">
              <a:latin typeface="微软雅黑" panose="020B0503020204020204" charset="-122"/>
              <a:ea typeface="微软雅黑" panose="020B0503020204020204" charset="-122"/>
              <a:cs typeface="+mn-ea"/>
              <a:sym typeface="微软雅黑" panose="020B0503020204020204" charset="-122"/>
            </a:endParaRPr>
          </a:p>
        </p:txBody>
      </p:sp>
      <p:sp>
        <p:nvSpPr>
          <p:cNvPr id="5" name="Line 10"/>
          <p:cNvSpPr>
            <a:spLocks noChangeShapeType="1"/>
          </p:cNvSpPr>
          <p:nvPr/>
        </p:nvSpPr>
        <p:spPr bwMode="auto">
          <a:xfrm>
            <a:off x="1895795" y="3859252"/>
            <a:ext cx="1617080" cy="0"/>
          </a:xfrm>
          <a:prstGeom prst="line">
            <a:avLst/>
          </a:prstGeom>
          <a:noFill/>
          <a:ln w="12700" cap="flat">
            <a:solidFill>
              <a:srgbClr val="00615B"/>
            </a:solidFill>
            <a:prstDash val="lgDash"/>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6433" tIns="48216" rIns="96433" bIns="48216" numCol="1" anchor="t" anchorCtr="0" compatLnSpc="1"/>
          <a:lstStyle/>
          <a:p>
            <a:endParaRPr lang="zh-CN" altLang="en-US">
              <a:latin typeface="微软雅黑" panose="020B0503020204020204" charset="-122"/>
              <a:ea typeface="微软雅黑" panose="020B0503020204020204" charset="-122"/>
              <a:cs typeface="+mn-ea"/>
              <a:sym typeface="微软雅黑" panose="020B0503020204020204" charset="-122"/>
            </a:endParaRPr>
          </a:p>
        </p:txBody>
      </p:sp>
      <p:sp>
        <p:nvSpPr>
          <p:cNvPr id="7" name="Line 12"/>
          <p:cNvSpPr>
            <a:spLocks noChangeShapeType="1"/>
          </p:cNvSpPr>
          <p:nvPr/>
        </p:nvSpPr>
        <p:spPr bwMode="auto">
          <a:xfrm>
            <a:off x="1860223" y="4192728"/>
            <a:ext cx="1105721" cy="702524"/>
          </a:xfrm>
          <a:prstGeom prst="line">
            <a:avLst/>
          </a:prstGeom>
          <a:noFill/>
          <a:ln w="12700" cap="flat">
            <a:solidFill>
              <a:srgbClr val="00615B"/>
            </a:solidFill>
            <a:prstDash val="lgDash"/>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6433" tIns="48216" rIns="96433" bIns="48216" numCol="1" anchor="t" anchorCtr="0" compatLnSpc="1"/>
          <a:lstStyle/>
          <a:p>
            <a:endParaRPr lang="zh-CN" altLang="en-US">
              <a:latin typeface="微软雅黑" panose="020B0503020204020204" charset="-122"/>
              <a:ea typeface="微软雅黑" panose="020B0503020204020204" charset="-122"/>
              <a:cs typeface="+mn-ea"/>
              <a:sym typeface="微软雅黑" panose="020B0503020204020204" charset="-122"/>
            </a:endParaRPr>
          </a:p>
        </p:txBody>
      </p:sp>
      <p:sp>
        <p:nvSpPr>
          <p:cNvPr id="8" name="Line 14"/>
          <p:cNvSpPr>
            <a:spLocks noChangeShapeType="1"/>
          </p:cNvSpPr>
          <p:nvPr/>
        </p:nvSpPr>
        <p:spPr bwMode="auto">
          <a:xfrm flipV="1">
            <a:off x="1860223" y="2812877"/>
            <a:ext cx="1105721" cy="702524"/>
          </a:xfrm>
          <a:prstGeom prst="line">
            <a:avLst/>
          </a:prstGeom>
          <a:noFill/>
          <a:ln w="12700" cap="flat">
            <a:solidFill>
              <a:srgbClr val="00615B"/>
            </a:solidFill>
            <a:prstDash val="lgDash"/>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6433" tIns="48216" rIns="96433" bIns="48216" numCol="1" anchor="t" anchorCtr="0" compatLnSpc="1"/>
          <a:lstStyle/>
          <a:p>
            <a:endParaRPr lang="zh-CN" altLang="en-US">
              <a:latin typeface="微软雅黑" panose="020B0503020204020204" charset="-122"/>
              <a:ea typeface="微软雅黑" panose="020B0503020204020204" charset="-122"/>
              <a:cs typeface="+mn-ea"/>
              <a:sym typeface="微软雅黑" panose="020B0503020204020204" charset="-122"/>
            </a:endParaRPr>
          </a:p>
        </p:txBody>
      </p:sp>
      <p:grpSp>
        <p:nvGrpSpPr>
          <p:cNvPr id="9" name="组合 8"/>
          <p:cNvGrpSpPr/>
          <p:nvPr/>
        </p:nvGrpSpPr>
        <p:grpSpPr>
          <a:xfrm>
            <a:off x="493635" y="3205637"/>
            <a:ext cx="1290938" cy="1290867"/>
            <a:chOff x="468039" y="3039586"/>
            <a:chExt cx="1224000" cy="1224000"/>
          </a:xfrm>
          <a:solidFill>
            <a:srgbClr val="FFC000"/>
          </a:solidFill>
        </p:grpSpPr>
        <p:sp>
          <p:nvSpPr>
            <p:cNvPr id="10" name="Oval 5"/>
            <p:cNvSpPr>
              <a:spLocks noChangeArrowheads="1"/>
            </p:cNvSpPr>
            <p:nvPr/>
          </p:nvSpPr>
          <p:spPr bwMode="auto">
            <a:xfrm>
              <a:off x="468039" y="3039586"/>
              <a:ext cx="1224000" cy="1224000"/>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D2D2D"/>
                </a:solidFill>
                <a:latin typeface="微软雅黑" panose="020B0503020204020204" charset="-122"/>
                <a:ea typeface="微软雅黑" panose="020B0503020204020204" charset="-122"/>
                <a:cs typeface="+mn-ea"/>
                <a:sym typeface="微软雅黑" panose="020B0503020204020204" charset="-122"/>
              </a:endParaRPr>
            </a:p>
          </p:txBody>
        </p:sp>
        <p:sp>
          <p:nvSpPr>
            <p:cNvPr id="12" name="文本框 11"/>
            <p:cNvSpPr txBox="1">
              <a:spLocks noChangeArrowheads="1"/>
            </p:cNvSpPr>
            <p:nvPr/>
          </p:nvSpPr>
          <p:spPr bwMode="auto">
            <a:xfrm>
              <a:off x="635536" y="3297643"/>
              <a:ext cx="889006" cy="700401"/>
            </a:xfrm>
            <a:prstGeom prst="rect">
              <a:avLst/>
            </a:prstGeom>
            <a:grpFill/>
          </p:spPr>
          <p:txBody>
            <a:bodyPr wrap="square"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pPr algn="ctr">
                <a:lnSpc>
                  <a:spcPct val="100000"/>
                </a:lnSpc>
              </a:pPr>
              <a:r>
                <a:rPr lang="zh-CN" altLang="en-US" sz="2100" b="1" spc="316" dirty="0">
                  <a:solidFill>
                    <a:schemeClr val="bg1"/>
                  </a:solidFill>
                  <a:latin typeface="微软雅黑" panose="020B0503020204020204" charset="-122"/>
                  <a:ea typeface="微软雅黑" panose="020B0503020204020204" charset="-122"/>
                  <a:cs typeface="+mn-ea"/>
                  <a:sym typeface="微软雅黑" panose="020B0503020204020204" charset="-122"/>
                </a:rPr>
                <a:t>输入标题</a:t>
              </a:r>
            </a:p>
          </p:txBody>
        </p:sp>
      </p:grpSp>
      <p:grpSp>
        <p:nvGrpSpPr>
          <p:cNvPr id="13" name="组合 12"/>
          <p:cNvGrpSpPr/>
          <p:nvPr/>
        </p:nvGrpSpPr>
        <p:grpSpPr>
          <a:xfrm>
            <a:off x="3131948" y="1587165"/>
            <a:ext cx="1290938" cy="1290867"/>
            <a:chOff x="2969551" y="1504950"/>
            <a:chExt cx="1224000" cy="1224000"/>
          </a:xfrm>
          <a:solidFill>
            <a:srgbClr val="4F7CFC"/>
          </a:solidFill>
        </p:grpSpPr>
        <p:sp>
          <p:nvSpPr>
            <p:cNvPr id="14" name="Oval 7"/>
            <p:cNvSpPr>
              <a:spLocks noChangeArrowheads="1"/>
            </p:cNvSpPr>
            <p:nvPr/>
          </p:nvSpPr>
          <p:spPr bwMode="auto">
            <a:xfrm>
              <a:off x="2969551" y="1504950"/>
              <a:ext cx="1224000" cy="1224000"/>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D2D2D"/>
                </a:solidFill>
                <a:latin typeface="微软雅黑" panose="020B0503020204020204" charset="-122"/>
                <a:ea typeface="微软雅黑" panose="020B0503020204020204" charset="-122"/>
                <a:cs typeface="+mn-ea"/>
                <a:sym typeface="微软雅黑" panose="020B0503020204020204" charset="-122"/>
              </a:endParaRPr>
            </a:p>
          </p:txBody>
        </p:sp>
        <p:sp>
          <p:nvSpPr>
            <p:cNvPr id="16" name="文本框 15"/>
            <p:cNvSpPr txBox="1">
              <a:spLocks noChangeArrowheads="1"/>
            </p:cNvSpPr>
            <p:nvPr/>
          </p:nvSpPr>
          <p:spPr bwMode="auto">
            <a:xfrm>
              <a:off x="3137048" y="1791582"/>
              <a:ext cx="889006" cy="707886"/>
            </a:xfrm>
            <a:prstGeom prst="rect">
              <a:avLst/>
            </a:prstGeom>
            <a:grpFill/>
          </p:spPr>
          <p:txBody>
            <a:bodyPr wrap="square"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pPr algn="ctr">
                <a:lnSpc>
                  <a:spcPct val="100000"/>
                </a:lnSpc>
              </a:pPr>
              <a:r>
                <a:rPr lang="zh-CN" altLang="en-US" sz="2100" b="1" spc="316" dirty="0">
                  <a:solidFill>
                    <a:schemeClr val="bg1"/>
                  </a:solidFill>
                  <a:latin typeface="微软雅黑" panose="020B0503020204020204" charset="-122"/>
                  <a:ea typeface="微软雅黑" panose="020B0503020204020204" charset="-122"/>
                  <a:cs typeface="+mn-ea"/>
                  <a:sym typeface="微软雅黑" panose="020B0503020204020204" charset="-122"/>
                </a:rPr>
                <a:t>计划一</a:t>
              </a:r>
            </a:p>
          </p:txBody>
        </p:sp>
      </p:grpSp>
      <p:grpSp>
        <p:nvGrpSpPr>
          <p:cNvPr id="17" name="组合 16"/>
          <p:cNvGrpSpPr/>
          <p:nvPr/>
        </p:nvGrpSpPr>
        <p:grpSpPr>
          <a:xfrm>
            <a:off x="3131948" y="4812253"/>
            <a:ext cx="1290938" cy="1290867"/>
            <a:chOff x="2969551" y="4562979"/>
            <a:chExt cx="1224000" cy="1224000"/>
          </a:xfrm>
          <a:solidFill>
            <a:srgbClr val="4F7CFC"/>
          </a:solidFill>
        </p:grpSpPr>
        <p:sp>
          <p:nvSpPr>
            <p:cNvPr id="18" name="Oval 8"/>
            <p:cNvSpPr>
              <a:spLocks noChangeArrowheads="1"/>
            </p:cNvSpPr>
            <p:nvPr/>
          </p:nvSpPr>
          <p:spPr bwMode="auto">
            <a:xfrm>
              <a:off x="2969551" y="4562979"/>
              <a:ext cx="1224000" cy="1224000"/>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D2D2D"/>
                </a:solidFill>
                <a:latin typeface="微软雅黑" panose="020B0503020204020204" charset="-122"/>
                <a:ea typeface="微软雅黑" panose="020B0503020204020204" charset="-122"/>
                <a:cs typeface="+mn-ea"/>
                <a:sym typeface="微软雅黑" panose="020B0503020204020204" charset="-122"/>
              </a:endParaRPr>
            </a:p>
          </p:txBody>
        </p:sp>
        <p:sp>
          <p:nvSpPr>
            <p:cNvPr id="20" name="文本框 19"/>
            <p:cNvSpPr txBox="1">
              <a:spLocks noChangeArrowheads="1"/>
            </p:cNvSpPr>
            <p:nvPr/>
          </p:nvSpPr>
          <p:spPr bwMode="auto">
            <a:xfrm>
              <a:off x="3137048" y="4849611"/>
              <a:ext cx="889006" cy="707886"/>
            </a:xfrm>
            <a:prstGeom prst="rect">
              <a:avLst/>
            </a:prstGeom>
            <a:grpFill/>
          </p:spPr>
          <p:txBody>
            <a:bodyPr wrap="square"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pPr algn="ctr">
                <a:lnSpc>
                  <a:spcPct val="100000"/>
                </a:lnSpc>
              </a:pPr>
              <a:r>
                <a:rPr lang="zh-CN" altLang="en-US" sz="2100" b="1" spc="316" dirty="0">
                  <a:solidFill>
                    <a:schemeClr val="bg1"/>
                  </a:solidFill>
                  <a:latin typeface="微软雅黑" panose="020B0503020204020204" charset="-122"/>
                  <a:ea typeface="微软雅黑" panose="020B0503020204020204" charset="-122"/>
                  <a:cs typeface="+mn-ea"/>
                  <a:sym typeface="微软雅黑" panose="020B0503020204020204" charset="-122"/>
                </a:rPr>
                <a:t>计划三</a:t>
              </a:r>
            </a:p>
          </p:txBody>
        </p:sp>
      </p:grpSp>
      <p:grpSp>
        <p:nvGrpSpPr>
          <p:cNvPr id="21" name="组合 20"/>
          <p:cNvGrpSpPr/>
          <p:nvPr/>
        </p:nvGrpSpPr>
        <p:grpSpPr>
          <a:xfrm>
            <a:off x="3798939" y="3205637"/>
            <a:ext cx="1290938" cy="1290867"/>
            <a:chOff x="3601957" y="3039586"/>
            <a:chExt cx="1224000" cy="1224000"/>
          </a:xfrm>
          <a:solidFill>
            <a:srgbClr val="FFC000"/>
          </a:solidFill>
        </p:grpSpPr>
        <p:sp>
          <p:nvSpPr>
            <p:cNvPr id="22" name="Oval 9"/>
            <p:cNvSpPr>
              <a:spLocks noChangeArrowheads="1"/>
            </p:cNvSpPr>
            <p:nvPr/>
          </p:nvSpPr>
          <p:spPr bwMode="auto">
            <a:xfrm>
              <a:off x="3601957" y="3039586"/>
              <a:ext cx="1224000" cy="1224000"/>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D2D2D"/>
                </a:solidFill>
                <a:latin typeface="微软雅黑" panose="020B0503020204020204" charset="-122"/>
                <a:ea typeface="微软雅黑" panose="020B0503020204020204" charset="-122"/>
                <a:cs typeface="+mn-ea"/>
                <a:sym typeface="微软雅黑" panose="020B0503020204020204" charset="-122"/>
              </a:endParaRPr>
            </a:p>
          </p:txBody>
        </p:sp>
        <p:sp>
          <p:nvSpPr>
            <p:cNvPr id="24" name="文本框 23"/>
            <p:cNvSpPr txBox="1">
              <a:spLocks noChangeArrowheads="1"/>
            </p:cNvSpPr>
            <p:nvPr/>
          </p:nvSpPr>
          <p:spPr bwMode="auto">
            <a:xfrm>
              <a:off x="3769454" y="3326218"/>
              <a:ext cx="889006" cy="707886"/>
            </a:xfrm>
            <a:prstGeom prst="rect">
              <a:avLst/>
            </a:prstGeom>
            <a:grpFill/>
          </p:spPr>
          <p:txBody>
            <a:bodyPr wrap="square"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pPr algn="ctr">
                <a:lnSpc>
                  <a:spcPct val="100000"/>
                </a:lnSpc>
              </a:pPr>
              <a:r>
                <a:rPr lang="zh-CN" altLang="en-US" sz="2100" b="1" spc="316" dirty="0">
                  <a:solidFill>
                    <a:schemeClr val="bg1"/>
                  </a:solidFill>
                  <a:latin typeface="微软雅黑" panose="020B0503020204020204" charset="-122"/>
                  <a:ea typeface="微软雅黑" panose="020B0503020204020204" charset="-122"/>
                  <a:cs typeface="+mn-ea"/>
                  <a:sym typeface="微软雅黑" panose="020B0503020204020204" charset="-122"/>
                </a:rPr>
                <a:t>计划二</a:t>
              </a:r>
            </a:p>
          </p:txBody>
        </p:sp>
      </p:grpSp>
      <p:sp>
        <p:nvSpPr>
          <p:cNvPr id="25" name="文本框 24"/>
          <p:cNvSpPr txBox="1"/>
          <p:nvPr/>
        </p:nvSpPr>
        <p:spPr>
          <a:xfrm>
            <a:off x="4535592" y="2050624"/>
            <a:ext cx="7432237" cy="368217"/>
          </a:xfrm>
          <a:prstGeom prst="rect">
            <a:avLst/>
          </a:prstGeom>
          <a:noFill/>
        </p:spPr>
        <p:txBody>
          <a:bodyPr wrap="square" lIns="96433" tIns="48216" rIns="96433" bIns="48216"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r>
              <a:rPr lang="zh-CN" altLang="en-US" sz="1500" dirty="0">
                <a:solidFill>
                  <a:schemeClr val="tx1"/>
                </a:solidFill>
                <a:latin typeface="微软雅黑" panose="020B0503020204020204" charset="-122"/>
                <a:ea typeface="微软雅黑" panose="020B0503020204020204" charset="-122"/>
                <a:cs typeface="+mn-ea"/>
                <a:sym typeface="微软雅黑" panose="020B0503020204020204" charset="-122"/>
              </a:rPr>
              <a:t>请勿删除文本框。为了保留文本动画效果和格式不变，只需在此处替换您的文本即可。</a:t>
            </a:r>
            <a:endParaRPr lang="en-US" altLang="zh-CN" sz="1500" dirty="0">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26" name="文本框 25"/>
          <p:cNvSpPr txBox="1"/>
          <p:nvPr/>
        </p:nvSpPr>
        <p:spPr>
          <a:xfrm>
            <a:off x="4535592" y="5275712"/>
            <a:ext cx="7432237" cy="368217"/>
          </a:xfrm>
          <a:prstGeom prst="rect">
            <a:avLst/>
          </a:prstGeom>
          <a:noFill/>
        </p:spPr>
        <p:txBody>
          <a:bodyPr wrap="square" lIns="96433" tIns="48216" rIns="96433" bIns="48216"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r>
              <a:rPr lang="zh-CN" altLang="en-US" sz="1500" dirty="0">
                <a:solidFill>
                  <a:schemeClr val="tx1"/>
                </a:solidFill>
                <a:latin typeface="微软雅黑" panose="020B0503020204020204" charset="-122"/>
                <a:ea typeface="微软雅黑" panose="020B0503020204020204" charset="-122"/>
                <a:cs typeface="+mn-ea"/>
                <a:sym typeface="微软雅黑" panose="020B0503020204020204" charset="-122"/>
              </a:rPr>
              <a:t>请勿删除文本框。为了保留文本动画效果和格式不变，只需在此处替换您的文本即可。</a:t>
            </a:r>
            <a:endParaRPr lang="en-US" altLang="zh-CN" sz="1500" dirty="0">
              <a:solidFill>
                <a:schemeClr val="tx1"/>
              </a:solidFill>
              <a:latin typeface="微软雅黑" panose="020B0503020204020204" charset="-122"/>
              <a:ea typeface="微软雅黑" panose="020B0503020204020204" charset="-122"/>
              <a:cs typeface="+mn-ea"/>
              <a:sym typeface="微软雅黑" panose="020B0503020204020204" charset="-122"/>
            </a:endParaRPr>
          </a:p>
        </p:txBody>
      </p:sp>
      <p:sp>
        <p:nvSpPr>
          <p:cNvPr id="27" name="文本框 26"/>
          <p:cNvSpPr txBox="1"/>
          <p:nvPr/>
        </p:nvSpPr>
        <p:spPr>
          <a:xfrm>
            <a:off x="5147189" y="3663168"/>
            <a:ext cx="7432237" cy="368217"/>
          </a:xfrm>
          <a:prstGeom prst="rect">
            <a:avLst/>
          </a:prstGeom>
          <a:noFill/>
        </p:spPr>
        <p:txBody>
          <a:bodyPr wrap="square" lIns="96433" tIns="48216" rIns="96433" bIns="48216" rtlCol="0">
            <a:spAutoFit/>
          </a:bodyPr>
          <a:lstStyle>
            <a:defPPr>
              <a:defRPr lang="zh-CN"/>
            </a:defPPr>
            <a:lvl1pPr fontAlgn="auto">
              <a:lnSpc>
                <a:spcPct val="130000"/>
              </a:lnSpc>
              <a:spcBef>
                <a:spcPts val="0"/>
              </a:spcBef>
              <a:spcAft>
                <a:spcPts val="0"/>
              </a:spcAft>
              <a:defRPr sz="1600">
                <a:solidFill>
                  <a:schemeClr val="tx1">
                    <a:lumMod val="65000"/>
                    <a:lumOff val="35000"/>
                  </a:schemeClr>
                </a:solidFill>
                <a:latin typeface="微软雅黑" panose="020B0503020204020204" charset="-122"/>
                <a:ea typeface="微软雅黑" panose="020B0503020204020204" charset="-122"/>
              </a:defRPr>
            </a:lvl1pPr>
          </a:lstStyle>
          <a:p>
            <a:r>
              <a:rPr lang="zh-CN" altLang="en-US" sz="1500" dirty="0">
                <a:solidFill>
                  <a:schemeClr val="tx1"/>
                </a:solidFill>
                <a:latin typeface="微软雅黑" panose="020B0503020204020204" charset="-122"/>
                <a:ea typeface="微软雅黑" panose="020B0503020204020204" charset="-122"/>
                <a:cs typeface="+mn-ea"/>
                <a:sym typeface="微软雅黑" panose="020B0503020204020204" charset="-122"/>
              </a:rPr>
              <a:t>请勿删除文本框。为了保留文本动画效果和格式不变，只需在此处替换您的文本即可。</a:t>
            </a:r>
            <a:endParaRPr lang="en-US" altLang="zh-CN" sz="1500" dirty="0">
              <a:solidFill>
                <a:schemeClr val="tx1"/>
              </a:solidFill>
              <a:latin typeface="微软雅黑" panose="020B0503020204020204" charset="-122"/>
              <a:ea typeface="微软雅黑" panose="020B0503020204020204" charset="-122"/>
              <a:cs typeface="+mn-ea"/>
              <a:sym typeface="微软雅黑" panose="020B0503020204020204" charset="-122"/>
            </a:endParaRPr>
          </a:p>
        </p:txBody>
      </p:sp>
      <p:pic>
        <p:nvPicPr>
          <p:cNvPr id="23" name="图片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30"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31" name="直接箭头连接符 30"/>
          <p:cNvCxnSpPr>
            <a:stCxn id="30" idx="1"/>
          </p:cNvCxnSpPr>
          <p:nvPr/>
        </p:nvCxnSpPr>
        <p:spPr>
          <a:xfrm flipH="1">
            <a:off x="-411385" y="573204"/>
            <a:ext cx="9357224" cy="0"/>
          </a:xfrm>
          <a:prstGeom prst="straightConnector1">
            <a:avLst/>
          </a:prstGeom>
          <a:ln>
            <a:solidFill>
              <a:srgbClr val="FFFFFE"/>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25" grpId="0"/>
      <p:bldP spid="26" grpId="0"/>
      <p:bldP spid="2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7139"/>
          <a:stretch>
            <a:fillRect/>
          </a:stretch>
        </p:blipFill>
        <p:spPr>
          <a:xfrm>
            <a:off x="0" y="159941"/>
            <a:ext cx="12844926" cy="6915211"/>
          </a:xfrm>
          <a:prstGeom prst="rect">
            <a:avLst/>
          </a:prstGeom>
        </p:spPr>
      </p:pic>
      <p:cxnSp>
        <p:nvCxnSpPr>
          <p:cNvPr id="4" name="直接连接符 3"/>
          <p:cNvCxnSpPr/>
          <p:nvPr/>
        </p:nvCxnSpPr>
        <p:spPr>
          <a:xfrm>
            <a:off x="308695" y="159941"/>
            <a:ext cx="0" cy="6915211"/>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573391" y="159941"/>
            <a:ext cx="0" cy="1224136"/>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2254" y="1248802"/>
            <a:ext cx="1542273" cy="1542273"/>
          </a:xfrm>
          <a:prstGeom prst="rect">
            <a:avLst/>
          </a:prstGeom>
        </p:spPr>
      </p:pic>
      <p:sp>
        <p:nvSpPr>
          <p:cNvPr id="11" name="文本框 1"/>
          <p:cNvSpPr txBox="1">
            <a:spLocks noChangeArrowheads="1"/>
          </p:cNvSpPr>
          <p:nvPr/>
        </p:nvSpPr>
        <p:spPr bwMode="auto">
          <a:xfrm>
            <a:off x="1100783" y="2608213"/>
            <a:ext cx="503214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演讲完毕</a:t>
            </a:r>
            <a:endParaRPr lang="en-US" altLang="zh-CN" sz="5400" b="1" dirty="0">
              <a:solidFill>
                <a:schemeClr val="bg1"/>
              </a:solidFill>
              <a:latin typeface="微软雅黑" panose="020B0503020204020204" charset="-122"/>
              <a:ea typeface="微软雅黑" panose="020B0503020204020204" charset="-122"/>
              <a:cs typeface="+mn-ea"/>
              <a:sym typeface="微软雅黑" panose="020B0503020204020204" charset="-122"/>
            </a:endParaRPr>
          </a:p>
          <a:p>
            <a:pPr algn="ctr" eaLnBrk="1" hangingPunct="1"/>
            <a:endParaRPr lang="en-US" altLang="zh-CN" sz="5400" b="1" dirty="0">
              <a:solidFill>
                <a:schemeClr val="bg1"/>
              </a:solidFill>
              <a:latin typeface="微软雅黑" panose="020B0503020204020204" charset="-122"/>
              <a:ea typeface="微软雅黑" panose="020B0503020204020204" charset="-122"/>
              <a:cs typeface="+mn-ea"/>
              <a:sym typeface="微软雅黑" panose="020B0503020204020204" charset="-122"/>
            </a:endParaRPr>
          </a:p>
          <a:p>
            <a:pPr algn="ctr" eaLnBrk="1" hangingPunct="1"/>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感谢大家的观看</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00"/>
                                        <p:tgtEl>
                                          <p:spTgt spid="12"/>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7139"/>
          <a:stretch>
            <a:fillRect/>
          </a:stretch>
        </p:blipFill>
        <p:spPr>
          <a:xfrm>
            <a:off x="0" y="159941"/>
            <a:ext cx="12844926" cy="6915211"/>
          </a:xfrm>
          <a:prstGeom prst="rect">
            <a:avLst/>
          </a:prstGeom>
        </p:spPr>
      </p:pic>
      <p:cxnSp>
        <p:nvCxnSpPr>
          <p:cNvPr id="4" name="直接连接符 3"/>
          <p:cNvCxnSpPr/>
          <p:nvPr/>
        </p:nvCxnSpPr>
        <p:spPr>
          <a:xfrm>
            <a:off x="308695" y="159941"/>
            <a:ext cx="0" cy="6915211"/>
          </a:xfrm>
          <a:prstGeom prst="line">
            <a:avLst/>
          </a:prstGeom>
          <a:ln w="76200">
            <a:solidFill>
              <a:srgbClr val="FFFFFE"/>
            </a:solidFill>
          </a:ln>
        </p:spPr>
        <p:style>
          <a:lnRef idx="1">
            <a:schemeClr val="accent1"/>
          </a:lnRef>
          <a:fillRef idx="0">
            <a:schemeClr val="accent1"/>
          </a:fillRef>
          <a:effectRef idx="0">
            <a:schemeClr val="accent1"/>
          </a:effectRef>
          <a:fontRef idx="minor">
            <a:schemeClr val="tx1"/>
          </a:fontRef>
        </p:style>
      </p:cxnSp>
      <p:sp>
        <p:nvSpPr>
          <p:cNvPr id="11" name="文本框 1"/>
          <p:cNvSpPr txBox="1">
            <a:spLocks noChangeArrowheads="1"/>
          </p:cNvSpPr>
          <p:nvPr/>
        </p:nvSpPr>
        <p:spPr bwMode="auto">
          <a:xfrm>
            <a:off x="1513661" y="3773115"/>
            <a:ext cx="4339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eaLnBrk="1" hangingPunct="1"/>
            <a:r>
              <a:rPr lang="zh-CN" altLang="en-US" sz="5400" b="1" dirty="0">
                <a:solidFill>
                  <a:schemeClr val="bg1"/>
                </a:solidFill>
                <a:latin typeface="微软雅黑" panose="020B0503020204020204" charset="-122"/>
                <a:ea typeface="微软雅黑" panose="020B0503020204020204" charset="-122"/>
                <a:cs typeface="+mn-ea"/>
                <a:sym typeface="微软雅黑" panose="020B0503020204020204" charset="-122"/>
              </a:rPr>
              <a:t>优秀成果展示</a:t>
            </a:r>
          </a:p>
        </p:txBody>
      </p:sp>
      <p:sp>
        <p:nvSpPr>
          <p:cNvPr id="26" name="椭圆 25"/>
          <p:cNvSpPr/>
          <p:nvPr/>
        </p:nvSpPr>
        <p:spPr>
          <a:xfrm>
            <a:off x="2928519" y="1849929"/>
            <a:ext cx="1797968" cy="1797968"/>
          </a:xfrm>
          <a:prstGeom prst="ellipse">
            <a:avLst/>
          </a:pr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7" name="1"/>
          <p:cNvSpPr txBox="1">
            <a:spLocks noChangeArrowheads="1"/>
          </p:cNvSpPr>
          <p:nvPr/>
        </p:nvSpPr>
        <p:spPr bwMode="auto">
          <a:xfrm>
            <a:off x="3260681" y="2228208"/>
            <a:ext cx="11336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charset="-122"/>
              </a:defRPr>
            </a:lvl1pPr>
            <a:lvl2pPr marL="742950" indent="-285750">
              <a:defRPr>
                <a:solidFill>
                  <a:schemeClr val="tx1"/>
                </a:solidFill>
                <a:latin typeface="Arial" panose="020B0604020202020204" pitchFamily="34" charset="0"/>
                <a:ea typeface="微软雅黑" panose="020B0503020204020204" charset="-122"/>
              </a:defRPr>
            </a:lvl2pPr>
            <a:lvl3pPr marL="1143000" indent="-228600">
              <a:defRPr>
                <a:solidFill>
                  <a:schemeClr val="tx1"/>
                </a:solidFill>
                <a:latin typeface="Arial" panose="020B0604020202020204" pitchFamily="34" charset="0"/>
                <a:ea typeface="微软雅黑" panose="020B0503020204020204" charset="-122"/>
              </a:defRPr>
            </a:lvl3pPr>
            <a:lvl4pPr marL="1600200" indent="-228600">
              <a:defRPr>
                <a:solidFill>
                  <a:schemeClr val="tx1"/>
                </a:solidFill>
                <a:latin typeface="Arial" panose="020B0604020202020204" pitchFamily="34" charset="0"/>
                <a:ea typeface="微软雅黑" panose="020B0503020204020204" charset="-122"/>
              </a:defRPr>
            </a:lvl4pPr>
            <a:lvl5pPr marL="2057400" indent="-228600">
              <a:defRPr>
                <a:solidFill>
                  <a:schemeClr val="tx1"/>
                </a:solidFill>
                <a:latin typeface="Arial" panose="020B0604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charset="-122"/>
              </a:defRPr>
            </a:lvl9pPr>
          </a:lstStyle>
          <a:p>
            <a:pPr algn="ctr" eaLnBrk="1" hangingPunct="1"/>
            <a:r>
              <a:rPr lang="en-US" altLang="zh-CN" sz="6000" b="1" dirty="0">
                <a:solidFill>
                  <a:srgbClr val="4F7CFC"/>
                </a:solidFill>
                <a:latin typeface="微软雅黑" panose="020B0503020204020204" charset="-122"/>
                <a:ea typeface="微软雅黑" panose="020B0503020204020204" charset="-122"/>
                <a:cs typeface="+mn-ea"/>
                <a:sym typeface="微软雅黑" panose="020B0503020204020204" charset="-122"/>
              </a:rPr>
              <a:t>01</a:t>
            </a:r>
            <a:endParaRPr lang="zh-CN" altLang="en-US" sz="6000" b="1" dirty="0">
              <a:solidFill>
                <a:srgbClr val="4F7CFC"/>
              </a:solidFill>
              <a:latin typeface="微软雅黑" panose="020B0503020204020204" charset="-122"/>
              <a:ea typeface="微软雅黑" panose="020B0503020204020204" charset="-122"/>
              <a:cs typeface="+mn-ea"/>
              <a:sym typeface="微软雅黑" panose="020B0503020204020204" charset="-122"/>
            </a:endParaRPr>
          </a:p>
        </p:txBody>
      </p:sp>
      <p:sp>
        <p:nvSpPr>
          <p:cNvPr id="28" name="îṣļîḑé-TextBox 44"/>
          <p:cNvSpPr txBox="1"/>
          <p:nvPr/>
        </p:nvSpPr>
        <p:spPr bwMode="auto">
          <a:xfrm>
            <a:off x="2731064" y="4696445"/>
            <a:ext cx="2517029" cy="883373"/>
          </a:xfrm>
          <a:prstGeom prst="rect">
            <a:avLst/>
          </a:prstGeom>
          <a:noFill/>
        </p:spPr>
        <p:txBody>
          <a:bodyPr wrap="square" lIns="90000" tIns="46800" rIns="90000" bIns="46800" anchor="ctr" anchorCtr="1">
            <a:normAutofit/>
          </a:bodyPr>
          <a:lstStyle/>
          <a:p>
            <a:pPr algn="ctr" latinLnBrk="0">
              <a:lnSpc>
                <a:spcPct val="120000"/>
              </a:lnSpc>
            </a:pP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此部分内容作为文字排版占位显示 </a:t>
            </a:r>
            <a:b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br>
            <a:r>
              <a:rPr lang="zh-CN" altLang="en-US" sz="1100" dirty="0">
                <a:solidFill>
                  <a:schemeClr val="bg1"/>
                </a:solidFill>
                <a:latin typeface="微软雅黑" panose="020B0503020204020204" charset="-122"/>
                <a:ea typeface="微软雅黑" panose="020B0503020204020204" charset="-122"/>
                <a:cs typeface="+mn-ea"/>
                <a:sym typeface="微软雅黑" panose="020B0503020204020204" charset="-122"/>
              </a:rPr>
              <a:t>（建议使用主题字体）</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animBg="1"/>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0" name="圆角矩形 1"/>
          <p:cNvSpPr/>
          <p:nvPr/>
        </p:nvSpPr>
        <p:spPr>
          <a:xfrm>
            <a:off x="2438748" y="3916626"/>
            <a:ext cx="2265512" cy="1266551"/>
          </a:xfrm>
          <a:custGeom>
            <a:avLst/>
            <a:gdLst/>
            <a:ahLst/>
            <a:cxnLst/>
            <a:rect l="l" t="t" r="r" b="b"/>
            <a:pathLst>
              <a:path w="2808312" h="2020010">
                <a:moveTo>
                  <a:pt x="0" y="0"/>
                </a:moveTo>
                <a:lnTo>
                  <a:pt x="422312" y="0"/>
                </a:lnTo>
                <a:lnTo>
                  <a:pt x="422312" y="1152430"/>
                </a:lnTo>
                <a:cubicBezTo>
                  <a:pt x="422312" y="1404581"/>
                  <a:pt x="626721" y="1608990"/>
                  <a:pt x="878872" y="1608990"/>
                </a:cubicBezTo>
                <a:lnTo>
                  <a:pt x="1909968" y="1608990"/>
                </a:lnTo>
                <a:cubicBezTo>
                  <a:pt x="2162119" y="1608990"/>
                  <a:pt x="2366528" y="1404581"/>
                  <a:pt x="2366528" y="1152430"/>
                </a:cubicBezTo>
                <a:lnTo>
                  <a:pt x="2366528" y="0"/>
                </a:lnTo>
                <a:lnTo>
                  <a:pt x="2808312" y="0"/>
                </a:lnTo>
                <a:lnTo>
                  <a:pt x="2808312" y="1313411"/>
                </a:lnTo>
                <a:cubicBezTo>
                  <a:pt x="2808312" y="1703655"/>
                  <a:pt x="2491957" y="2020010"/>
                  <a:pt x="2101713" y="2020010"/>
                </a:cubicBezTo>
                <a:lnTo>
                  <a:pt x="706599" y="2020010"/>
                </a:lnTo>
                <a:cubicBezTo>
                  <a:pt x="316355" y="2020010"/>
                  <a:pt x="0" y="1703655"/>
                  <a:pt x="0" y="1313411"/>
                </a:cubicBezTo>
                <a:close/>
              </a:path>
            </a:pathLst>
          </a:custGeom>
          <a:solidFill>
            <a:srgbClr val="FFC000"/>
          </a:solidFill>
          <a:ln w="25400" cap="flat" cmpd="sng" algn="ctr">
            <a:noFill/>
            <a:prstDash val="solid"/>
          </a:ln>
          <a:effectLst/>
        </p:spPr>
        <p:txBody>
          <a:bodyPr lIns="96433" tIns="48216" rIns="96433" bIns="48216" rtlCol="0" anchor="ctr"/>
          <a:lstStyle/>
          <a:p>
            <a:pPr algn="ctr">
              <a:lnSpc>
                <a:spcPct val="130000"/>
              </a:lnSpc>
              <a:defRPr/>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1" name="椭圆 20"/>
          <p:cNvSpPr/>
          <p:nvPr/>
        </p:nvSpPr>
        <p:spPr>
          <a:xfrm>
            <a:off x="2990511" y="4547541"/>
            <a:ext cx="1161986" cy="1161920"/>
          </a:xfrm>
          <a:prstGeom prst="ellipse">
            <a:avLst/>
          </a:prstGeom>
          <a:solidFill>
            <a:srgbClr val="4F7CFC"/>
          </a:solidFill>
          <a:ln w="63500" cap="flat" cmpd="sng" algn="ctr">
            <a:solidFill>
              <a:srgbClr val="FFFFFE"/>
            </a:solidFill>
            <a:prstDash val="solid"/>
          </a:ln>
          <a:effectLst>
            <a:outerShdw blurRad="254000" dist="63500" dir="2700000" algn="tl" rotWithShape="0">
              <a:prstClr val="black">
                <a:alpha val="40000"/>
              </a:prstClr>
            </a:outerShdw>
          </a:effectLst>
        </p:spPr>
        <p:txBody>
          <a:bodyPr lIns="96433" tIns="48216" rIns="96433" bIns="48216" rtlCol="0" anchor="ctr"/>
          <a:lstStyle/>
          <a:p>
            <a:pPr algn="ctr">
              <a:lnSpc>
                <a:spcPct val="130000"/>
              </a:lnSpc>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2" name="圆角矩形 1"/>
          <p:cNvSpPr/>
          <p:nvPr/>
        </p:nvSpPr>
        <p:spPr>
          <a:xfrm flipV="1">
            <a:off x="4355404" y="2628910"/>
            <a:ext cx="2265512" cy="1266551"/>
          </a:xfrm>
          <a:custGeom>
            <a:avLst/>
            <a:gdLst/>
            <a:ahLst/>
            <a:cxnLst/>
            <a:rect l="l" t="t" r="r" b="b"/>
            <a:pathLst>
              <a:path w="2808312" h="2020010">
                <a:moveTo>
                  <a:pt x="0" y="0"/>
                </a:moveTo>
                <a:lnTo>
                  <a:pt x="422312" y="0"/>
                </a:lnTo>
                <a:lnTo>
                  <a:pt x="422312" y="1152430"/>
                </a:lnTo>
                <a:cubicBezTo>
                  <a:pt x="422312" y="1404581"/>
                  <a:pt x="626721" y="1608990"/>
                  <a:pt x="878872" y="1608990"/>
                </a:cubicBezTo>
                <a:lnTo>
                  <a:pt x="1909968" y="1608990"/>
                </a:lnTo>
                <a:cubicBezTo>
                  <a:pt x="2162119" y="1608990"/>
                  <a:pt x="2366528" y="1404581"/>
                  <a:pt x="2366528" y="1152430"/>
                </a:cubicBezTo>
                <a:lnTo>
                  <a:pt x="2366528" y="0"/>
                </a:lnTo>
                <a:lnTo>
                  <a:pt x="2808312" y="0"/>
                </a:lnTo>
                <a:lnTo>
                  <a:pt x="2808312" y="1313411"/>
                </a:lnTo>
                <a:cubicBezTo>
                  <a:pt x="2808312" y="1703655"/>
                  <a:pt x="2491957" y="2020010"/>
                  <a:pt x="2101713" y="2020010"/>
                </a:cubicBezTo>
                <a:lnTo>
                  <a:pt x="706599" y="2020010"/>
                </a:lnTo>
                <a:cubicBezTo>
                  <a:pt x="316355" y="2020010"/>
                  <a:pt x="0" y="1703655"/>
                  <a:pt x="0" y="1313411"/>
                </a:cubicBezTo>
                <a:close/>
              </a:path>
            </a:pathLst>
          </a:custGeom>
          <a:solidFill>
            <a:srgbClr val="FFC000"/>
          </a:solidFill>
          <a:ln w="25400" cap="flat" cmpd="sng" algn="ctr">
            <a:noFill/>
            <a:prstDash val="solid"/>
          </a:ln>
          <a:effectLst/>
        </p:spPr>
        <p:txBody>
          <a:bodyPr lIns="96433" tIns="48216" rIns="96433" bIns="48216" rtlCol="0" anchor="ctr"/>
          <a:lstStyle/>
          <a:p>
            <a:pPr algn="ctr">
              <a:lnSpc>
                <a:spcPct val="130000"/>
              </a:lnSpc>
              <a:defRPr/>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3" name="椭圆 22"/>
          <p:cNvSpPr/>
          <p:nvPr/>
        </p:nvSpPr>
        <p:spPr>
          <a:xfrm>
            <a:off x="4907167" y="2080909"/>
            <a:ext cx="1161986" cy="1161920"/>
          </a:xfrm>
          <a:prstGeom prst="ellipse">
            <a:avLst/>
          </a:prstGeom>
          <a:solidFill>
            <a:srgbClr val="4F7CFC"/>
          </a:solidFill>
          <a:ln w="63500" cap="flat" cmpd="sng" algn="ctr">
            <a:solidFill>
              <a:srgbClr val="FFFFFE"/>
            </a:solidFill>
            <a:prstDash val="solid"/>
          </a:ln>
          <a:effectLst>
            <a:outerShdw blurRad="254000" dist="63500" dir="2700000" algn="tl" rotWithShape="0">
              <a:prstClr val="black">
                <a:alpha val="40000"/>
              </a:prstClr>
            </a:outerShdw>
          </a:effectLst>
        </p:spPr>
        <p:txBody>
          <a:bodyPr lIns="96433" tIns="48216" rIns="96433" bIns="48216" rtlCol="0" anchor="ctr"/>
          <a:lstStyle/>
          <a:p>
            <a:pPr algn="ctr">
              <a:lnSpc>
                <a:spcPct val="130000"/>
              </a:lnSpc>
              <a:defRPr/>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4" name="圆角矩形 1"/>
          <p:cNvSpPr/>
          <p:nvPr/>
        </p:nvSpPr>
        <p:spPr>
          <a:xfrm>
            <a:off x="6277493" y="3916626"/>
            <a:ext cx="2265512" cy="1266551"/>
          </a:xfrm>
          <a:custGeom>
            <a:avLst/>
            <a:gdLst/>
            <a:ahLst/>
            <a:cxnLst/>
            <a:rect l="l" t="t" r="r" b="b"/>
            <a:pathLst>
              <a:path w="2808312" h="2020010">
                <a:moveTo>
                  <a:pt x="0" y="0"/>
                </a:moveTo>
                <a:lnTo>
                  <a:pt x="422312" y="0"/>
                </a:lnTo>
                <a:lnTo>
                  <a:pt x="422312" y="1152430"/>
                </a:lnTo>
                <a:cubicBezTo>
                  <a:pt x="422312" y="1404581"/>
                  <a:pt x="626721" y="1608990"/>
                  <a:pt x="878872" y="1608990"/>
                </a:cubicBezTo>
                <a:lnTo>
                  <a:pt x="1909968" y="1608990"/>
                </a:lnTo>
                <a:cubicBezTo>
                  <a:pt x="2162119" y="1608990"/>
                  <a:pt x="2366528" y="1404581"/>
                  <a:pt x="2366528" y="1152430"/>
                </a:cubicBezTo>
                <a:lnTo>
                  <a:pt x="2366528" y="0"/>
                </a:lnTo>
                <a:lnTo>
                  <a:pt x="2808312" y="0"/>
                </a:lnTo>
                <a:lnTo>
                  <a:pt x="2808312" y="1313411"/>
                </a:lnTo>
                <a:cubicBezTo>
                  <a:pt x="2808312" y="1703655"/>
                  <a:pt x="2491957" y="2020010"/>
                  <a:pt x="2101713" y="2020010"/>
                </a:cubicBezTo>
                <a:lnTo>
                  <a:pt x="706599" y="2020010"/>
                </a:lnTo>
                <a:cubicBezTo>
                  <a:pt x="316355" y="2020010"/>
                  <a:pt x="0" y="1703655"/>
                  <a:pt x="0" y="1313411"/>
                </a:cubicBezTo>
                <a:close/>
              </a:path>
            </a:pathLst>
          </a:custGeom>
          <a:solidFill>
            <a:srgbClr val="FFC000"/>
          </a:solidFill>
          <a:ln w="25400" cap="flat" cmpd="sng" algn="ctr">
            <a:noFill/>
            <a:prstDash val="solid"/>
          </a:ln>
          <a:effectLst/>
        </p:spPr>
        <p:txBody>
          <a:bodyPr lIns="96433" tIns="48216" rIns="96433" bIns="48216" rtlCol="0" anchor="ctr"/>
          <a:lstStyle/>
          <a:p>
            <a:pPr algn="ctr">
              <a:lnSpc>
                <a:spcPct val="130000"/>
              </a:lnSpc>
              <a:defRPr/>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5" name="椭圆 24"/>
          <p:cNvSpPr/>
          <p:nvPr/>
        </p:nvSpPr>
        <p:spPr>
          <a:xfrm>
            <a:off x="6829256" y="4547541"/>
            <a:ext cx="1161986" cy="1161920"/>
          </a:xfrm>
          <a:prstGeom prst="ellipse">
            <a:avLst/>
          </a:prstGeom>
          <a:solidFill>
            <a:srgbClr val="4F7CFC"/>
          </a:solidFill>
          <a:ln w="63500" cap="flat" cmpd="sng" algn="ctr">
            <a:solidFill>
              <a:srgbClr val="FFFFFE"/>
            </a:solidFill>
            <a:prstDash val="solid"/>
          </a:ln>
          <a:effectLst>
            <a:outerShdw blurRad="254000" dist="63500" dir="2700000" algn="tl" rotWithShape="0">
              <a:prstClr val="black">
                <a:alpha val="40000"/>
              </a:prstClr>
            </a:outerShdw>
          </a:effectLst>
        </p:spPr>
        <p:txBody>
          <a:bodyPr lIns="96433" tIns="48216" rIns="96433" bIns="48216" rtlCol="0" anchor="ctr"/>
          <a:lstStyle/>
          <a:p>
            <a:pPr algn="ctr">
              <a:lnSpc>
                <a:spcPct val="130000"/>
              </a:lnSpc>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6" name="圆角矩形 1"/>
          <p:cNvSpPr/>
          <p:nvPr/>
        </p:nvSpPr>
        <p:spPr>
          <a:xfrm flipV="1">
            <a:off x="8190152" y="2628910"/>
            <a:ext cx="2265512" cy="1266551"/>
          </a:xfrm>
          <a:custGeom>
            <a:avLst/>
            <a:gdLst/>
            <a:ahLst/>
            <a:cxnLst/>
            <a:rect l="l" t="t" r="r" b="b"/>
            <a:pathLst>
              <a:path w="2808312" h="2020010">
                <a:moveTo>
                  <a:pt x="0" y="0"/>
                </a:moveTo>
                <a:lnTo>
                  <a:pt x="422312" y="0"/>
                </a:lnTo>
                <a:lnTo>
                  <a:pt x="422312" y="1152430"/>
                </a:lnTo>
                <a:cubicBezTo>
                  <a:pt x="422312" y="1404581"/>
                  <a:pt x="626721" y="1608990"/>
                  <a:pt x="878872" y="1608990"/>
                </a:cubicBezTo>
                <a:lnTo>
                  <a:pt x="1909968" y="1608990"/>
                </a:lnTo>
                <a:cubicBezTo>
                  <a:pt x="2162119" y="1608990"/>
                  <a:pt x="2366528" y="1404581"/>
                  <a:pt x="2366528" y="1152430"/>
                </a:cubicBezTo>
                <a:lnTo>
                  <a:pt x="2366528" y="0"/>
                </a:lnTo>
                <a:lnTo>
                  <a:pt x="2808312" y="0"/>
                </a:lnTo>
                <a:lnTo>
                  <a:pt x="2808312" y="1313411"/>
                </a:lnTo>
                <a:cubicBezTo>
                  <a:pt x="2808312" y="1703655"/>
                  <a:pt x="2491957" y="2020010"/>
                  <a:pt x="2101713" y="2020010"/>
                </a:cubicBezTo>
                <a:lnTo>
                  <a:pt x="706599" y="2020010"/>
                </a:lnTo>
                <a:cubicBezTo>
                  <a:pt x="316355" y="2020010"/>
                  <a:pt x="0" y="1703655"/>
                  <a:pt x="0" y="1313411"/>
                </a:cubicBezTo>
                <a:close/>
              </a:path>
            </a:pathLst>
          </a:custGeom>
          <a:solidFill>
            <a:srgbClr val="FFC000"/>
          </a:solidFill>
          <a:ln w="25400" cap="flat" cmpd="sng" algn="ctr">
            <a:noFill/>
            <a:prstDash val="solid"/>
          </a:ln>
          <a:effectLst/>
        </p:spPr>
        <p:txBody>
          <a:bodyPr lIns="96433" tIns="48216" rIns="96433" bIns="48216" rtlCol="0" anchor="ctr"/>
          <a:lstStyle/>
          <a:p>
            <a:pPr algn="ctr">
              <a:lnSpc>
                <a:spcPct val="130000"/>
              </a:lnSpc>
              <a:defRPr/>
            </a:pPr>
            <a:endParaRPr lang="zh-CN" alt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7" name="椭圆 26"/>
          <p:cNvSpPr/>
          <p:nvPr/>
        </p:nvSpPr>
        <p:spPr>
          <a:xfrm>
            <a:off x="8741915" y="2080909"/>
            <a:ext cx="1161986" cy="1161920"/>
          </a:xfrm>
          <a:prstGeom prst="ellipse">
            <a:avLst/>
          </a:prstGeom>
          <a:solidFill>
            <a:srgbClr val="4F7CFC"/>
          </a:solidFill>
          <a:ln w="63500" cap="flat" cmpd="sng" algn="ctr">
            <a:solidFill>
              <a:srgbClr val="FFFFFE"/>
            </a:solidFill>
            <a:prstDash val="solid"/>
          </a:ln>
          <a:effectLst>
            <a:outerShdw blurRad="254000" dist="63500" dir="2700000" algn="tl" rotWithShape="0">
              <a:prstClr val="black">
                <a:alpha val="40000"/>
              </a:prstClr>
            </a:outerShdw>
          </a:effectLst>
        </p:spPr>
        <p:txBody>
          <a:bodyPr lIns="96433" tIns="48216" rIns="96433" bIns="48216" rtlCol="0" anchor="ctr"/>
          <a:lstStyle/>
          <a:p>
            <a:pPr algn="ctr">
              <a:lnSpc>
                <a:spcPct val="130000"/>
              </a:lnSpc>
            </a:pPr>
            <a:endParaRPr lang="zh-CN" altLang="en-US" kern="0" dirty="0">
              <a:solidFill>
                <a:schemeClr val="accent4"/>
              </a:solidFill>
              <a:latin typeface="微软雅黑" panose="020B0503020204020204" charset="-122"/>
              <a:ea typeface="微软雅黑" panose="020B0503020204020204" charset="-122"/>
              <a:cs typeface="+mn-ea"/>
              <a:sym typeface="微软雅黑" panose="020B0503020204020204" charset="-122"/>
            </a:endParaRPr>
          </a:p>
        </p:txBody>
      </p:sp>
      <p:sp>
        <p:nvSpPr>
          <p:cNvPr id="28" name="矩形 27"/>
          <p:cNvSpPr/>
          <p:nvPr/>
        </p:nvSpPr>
        <p:spPr>
          <a:xfrm>
            <a:off x="355" y="3895463"/>
            <a:ext cx="12872656" cy="87466"/>
          </a:xfrm>
          <a:prstGeom prst="rect">
            <a:avLst/>
          </a:prstGeom>
          <a:solidFill>
            <a:srgbClr val="4F7CFC"/>
          </a:solidFill>
          <a:ln w="25400" cap="flat" cmpd="sng" algn="ctr">
            <a:noFill/>
            <a:prstDash val="solid"/>
          </a:ln>
          <a:effectLst/>
        </p:spPr>
        <p:txBody>
          <a:bodyPr rot="0" spcFirstLastPara="0" vertOverflow="overflow" horzOverflow="overflow" vert="horz" wrap="square" lIns="96427" tIns="48213" rIns="96427" bIns="48213" numCol="1" spcCol="0" rtlCol="0" fromWordArt="0" anchor="ctr" anchorCtr="0" forceAA="0" compatLnSpc="1">
            <a:noAutofit/>
          </a:bodyPr>
          <a:lstStyle/>
          <a:p>
            <a:pPr algn="ctr">
              <a:lnSpc>
                <a:spcPct val="130000"/>
              </a:lnSpc>
              <a:defRPr/>
            </a:pPr>
            <a:endParaRPr lang="en-US" kern="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29" name="TextBox 28"/>
          <p:cNvSpPr txBox="1"/>
          <p:nvPr/>
        </p:nvSpPr>
        <p:spPr>
          <a:xfrm flipH="1">
            <a:off x="3156800" y="4795124"/>
            <a:ext cx="829407" cy="712746"/>
          </a:xfrm>
          <a:prstGeom prst="rect">
            <a:avLst/>
          </a:prstGeom>
          <a:noFill/>
        </p:spPr>
        <p:txBody>
          <a:bodyPr wrap="square" lIns="96433" tIns="48216" rIns="96433" bIns="48216"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charset="-122"/>
              </a:defRPr>
            </a:lvl1pPr>
          </a:lstStyle>
          <a:p>
            <a:pPr algn="ctr">
              <a:lnSpc>
                <a:spcPct val="100000"/>
              </a:lnSpc>
              <a:defRPr/>
            </a:pPr>
            <a:r>
              <a:rPr lang="zh-CN" altLang="en-US" sz="2000" b="0" dirty="0">
                <a:solidFill>
                  <a:schemeClr val="bg1"/>
                </a:solidFill>
                <a:latin typeface="微软雅黑" panose="020B0503020204020204" charset="-122"/>
                <a:ea typeface="微软雅黑" panose="020B0503020204020204" charset="-122"/>
                <a:cs typeface="+mn-ea"/>
                <a:sym typeface="微软雅黑" panose="020B0503020204020204" charset="-122"/>
              </a:rPr>
              <a:t>文字标题</a:t>
            </a:r>
          </a:p>
        </p:txBody>
      </p:sp>
      <p:sp>
        <p:nvSpPr>
          <p:cNvPr id="30" name="TextBox 29"/>
          <p:cNvSpPr txBox="1"/>
          <p:nvPr/>
        </p:nvSpPr>
        <p:spPr>
          <a:xfrm flipH="1">
            <a:off x="5073457" y="2328489"/>
            <a:ext cx="829407" cy="712746"/>
          </a:xfrm>
          <a:prstGeom prst="rect">
            <a:avLst/>
          </a:prstGeom>
          <a:noFill/>
        </p:spPr>
        <p:txBody>
          <a:bodyPr wrap="square" lIns="96433" tIns="48216" rIns="96433" bIns="48216"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charset="-122"/>
              </a:defRPr>
            </a:lvl1pPr>
          </a:lstStyle>
          <a:p>
            <a:pPr algn="ctr">
              <a:lnSpc>
                <a:spcPct val="100000"/>
              </a:lnSpc>
              <a:defRPr/>
            </a:pPr>
            <a:r>
              <a:rPr lang="zh-CN" altLang="en-US" sz="2000" b="0" dirty="0">
                <a:solidFill>
                  <a:schemeClr val="bg1"/>
                </a:solidFill>
                <a:latin typeface="微软雅黑" panose="020B0503020204020204" charset="-122"/>
                <a:ea typeface="微软雅黑" panose="020B0503020204020204" charset="-122"/>
                <a:cs typeface="+mn-ea"/>
                <a:sym typeface="微软雅黑" panose="020B0503020204020204" charset="-122"/>
              </a:rPr>
              <a:t>文字标题</a:t>
            </a:r>
          </a:p>
        </p:txBody>
      </p:sp>
      <p:sp>
        <p:nvSpPr>
          <p:cNvPr id="31" name="TextBox 30"/>
          <p:cNvSpPr txBox="1"/>
          <p:nvPr/>
        </p:nvSpPr>
        <p:spPr>
          <a:xfrm flipH="1">
            <a:off x="8908205" y="2328489"/>
            <a:ext cx="829407" cy="712746"/>
          </a:xfrm>
          <a:prstGeom prst="rect">
            <a:avLst/>
          </a:prstGeom>
          <a:noFill/>
        </p:spPr>
        <p:txBody>
          <a:bodyPr wrap="square" lIns="96433" tIns="48216" rIns="96433" bIns="48216"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charset="-122"/>
              </a:defRPr>
            </a:lvl1pPr>
          </a:lstStyle>
          <a:p>
            <a:pPr algn="ctr">
              <a:lnSpc>
                <a:spcPct val="100000"/>
              </a:lnSpc>
              <a:defRPr/>
            </a:pPr>
            <a:r>
              <a:rPr lang="zh-CN" altLang="en-US" sz="2000" b="0" dirty="0">
                <a:solidFill>
                  <a:schemeClr val="bg1"/>
                </a:solidFill>
                <a:latin typeface="微软雅黑" panose="020B0503020204020204" charset="-122"/>
                <a:ea typeface="微软雅黑" panose="020B0503020204020204" charset="-122"/>
                <a:cs typeface="+mn-ea"/>
                <a:sym typeface="微软雅黑" panose="020B0503020204020204" charset="-122"/>
              </a:rPr>
              <a:t>文字标题</a:t>
            </a:r>
          </a:p>
        </p:txBody>
      </p:sp>
      <p:sp>
        <p:nvSpPr>
          <p:cNvPr id="32" name="TextBox 31"/>
          <p:cNvSpPr txBox="1"/>
          <p:nvPr/>
        </p:nvSpPr>
        <p:spPr>
          <a:xfrm flipH="1">
            <a:off x="6995545" y="4795124"/>
            <a:ext cx="829407" cy="712746"/>
          </a:xfrm>
          <a:prstGeom prst="rect">
            <a:avLst/>
          </a:prstGeom>
          <a:noFill/>
        </p:spPr>
        <p:txBody>
          <a:bodyPr wrap="square" lIns="96433" tIns="48216" rIns="96433" bIns="48216"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charset="-122"/>
              </a:defRPr>
            </a:lvl1pPr>
          </a:lstStyle>
          <a:p>
            <a:pPr algn="ctr">
              <a:lnSpc>
                <a:spcPct val="100000"/>
              </a:lnSpc>
              <a:defRPr/>
            </a:pPr>
            <a:r>
              <a:rPr lang="zh-CN" altLang="en-US" sz="2000" b="0" dirty="0">
                <a:solidFill>
                  <a:schemeClr val="bg1"/>
                </a:solidFill>
                <a:latin typeface="微软雅黑" panose="020B0503020204020204" charset="-122"/>
                <a:ea typeface="微软雅黑" panose="020B0503020204020204" charset="-122"/>
                <a:cs typeface="+mn-ea"/>
                <a:sym typeface="微软雅黑" panose="020B0503020204020204" charset="-122"/>
              </a:rPr>
              <a:t>文字标题</a:t>
            </a:r>
          </a:p>
        </p:txBody>
      </p:sp>
      <p:sp>
        <p:nvSpPr>
          <p:cNvPr id="33" name="TextBox 23"/>
          <p:cNvSpPr txBox="1"/>
          <p:nvPr/>
        </p:nvSpPr>
        <p:spPr>
          <a:xfrm>
            <a:off x="1607503" y="2825695"/>
            <a:ext cx="2581610" cy="927922"/>
          </a:xfrm>
          <a:prstGeom prst="rect">
            <a:avLst/>
          </a:prstGeom>
          <a:noFill/>
        </p:spPr>
        <p:txBody>
          <a:bodyPr wrap="square" lIns="96433" tIns="48216" rIns="96433" bIns="48216" rtlCol="0">
            <a:spAutoFit/>
          </a:bodyPr>
          <a:lstStyle/>
          <a:p>
            <a:pPr>
              <a:lnSpc>
                <a:spcPct val="150000"/>
              </a:lnSpc>
            </a:pPr>
            <a:r>
              <a:rPr lang="zh-CN" altLang="en-US" sz="120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请替换文字内容，点击添加相关标题文字，修改文字内容，也可以直接复制你的内容到此。</a:t>
            </a:r>
            <a:endParaRPr lang="en-GB"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34" name="TextBox 24"/>
          <p:cNvSpPr txBox="1"/>
          <p:nvPr/>
        </p:nvSpPr>
        <p:spPr>
          <a:xfrm>
            <a:off x="1607501" y="2566975"/>
            <a:ext cx="1626761" cy="343593"/>
          </a:xfrm>
          <a:prstGeom prst="rect">
            <a:avLst/>
          </a:prstGeom>
          <a:noFill/>
        </p:spPr>
        <p:txBody>
          <a:bodyPr wrap="none" lIns="96433" tIns="48216" rIns="96433" bIns="48216" rtlCol="0">
            <a:spAutoFit/>
          </a:bodyPr>
          <a:lstStyle/>
          <a:p>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sp>
        <p:nvSpPr>
          <p:cNvPr id="35" name="TextBox 23"/>
          <p:cNvSpPr txBox="1"/>
          <p:nvPr/>
        </p:nvSpPr>
        <p:spPr>
          <a:xfrm>
            <a:off x="4443066" y="5568744"/>
            <a:ext cx="2581610" cy="927922"/>
          </a:xfrm>
          <a:prstGeom prst="rect">
            <a:avLst/>
          </a:prstGeom>
          <a:noFill/>
        </p:spPr>
        <p:txBody>
          <a:bodyPr wrap="square" lIns="96433" tIns="48216" rIns="96433" bIns="48216" rtlCol="0">
            <a:spAutoFit/>
          </a:bodyPr>
          <a:lstStyle/>
          <a:p>
            <a:pPr>
              <a:lnSpc>
                <a:spcPct val="150000"/>
              </a:lnSpc>
            </a:pPr>
            <a:r>
              <a:rPr lang="zh-CN" altLang="en-US" sz="120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请替换文字内容，点击添加相关标题文字，修改文字内容，也可以直接复制你的内容到此。</a:t>
            </a:r>
            <a:endParaRPr lang="en-GB"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36" name="TextBox 24"/>
          <p:cNvSpPr txBox="1"/>
          <p:nvPr/>
        </p:nvSpPr>
        <p:spPr>
          <a:xfrm>
            <a:off x="4443064" y="5310025"/>
            <a:ext cx="1626761" cy="343593"/>
          </a:xfrm>
          <a:prstGeom prst="rect">
            <a:avLst/>
          </a:prstGeom>
          <a:noFill/>
        </p:spPr>
        <p:txBody>
          <a:bodyPr wrap="none" lIns="96433" tIns="48216" rIns="96433" bIns="48216" rtlCol="0">
            <a:spAutoFit/>
          </a:bodyPr>
          <a:lstStyle/>
          <a:p>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sp>
        <p:nvSpPr>
          <p:cNvPr id="37" name="TextBox 23"/>
          <p:cNvSpPr txBox="1"/>
          <p:nvPr/>
        </p:nvSpPr>
        <p:spPr>
          <a:xfrm>
            <a:off x="6364229" y="1754335"/>
            <a:ext cx="2581610" cy="927922"/>
          </a:xfrm>
          <a:prstGeom prst="rect">
            <a:avLst/>
          </a:prstGeom>
          <a:noFill/>
        </p:spPr>
        <p:txBody>
          <a:bodyPr wrap="square" lIns="96433" tIns="48216" rIns="96433" bIns="48216" rtlCol="0">
            <a:spAutoFit/>
          </a:bodyPr>
          <a:lstStyle/>
          <a:p>
            <a:pPr>
              <a:lnSpc>
                <a:spcPct val="150000"/>
              </a:lnSpc>
            </a:pPr>
            <a:r>
              <a:rPr lang="zh-CN" altLang="en-US" sz="120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请替换文字内容，点击添加相关标题文字，修改文字内容，也可以直接复制你的内容到此。</a:t>
            </a:r>
            <a:endParaRPr lang="en-GB"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38" name="TextBox 24"/>
          <p:cNvSpPr txBox="1"/>
          <p:nvPr/>
        </p:nvSpPr>
        <p:spPr>
          <a:xfrm>
            <a:off x="6364228" y="1495617"/>
            <a:ext cx="1626761" cy="343593"/>
          </a:xfrm>
          <a:prstGeom prst="rect">
            <a:avLst/>
          </a:prstGeom>
          <a:noFill/>
        </p:spPr>
        <p:txBody>
          <a:bodyPr wrap="none" lIns="96433" tIns="48216" rIns="96433" bIns="48216" rtlCol="0">
            <a:spAutoFit/>
          </a:bodyPr>
          <a:lstStyle/>
          <a:p>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sp>
        <p:nvSpPr>
          <p:cNvPr id="42" name="TextBox 23"/>
          <p:cNvSpPr txBox="1"/>
          <p:nvPr/>
        </p:nvSpPr>
        <p:spPr>
          <a:xfrm>
            <a:off x="8627138" y="5568744"/>
            <a:ext cx="2581610" cy="927922"/>
          </a:xfrm>
          <a:prstGeom prst="rect">
            <a:avLst/>
          </a:prstGeom>
          <a:noFill/>
        </p:spPr>
        <p:txBody>
          <a:bodyPr wrap="square" lIns="96433" tIns="48216" rIns="96433" bIns="48216" rtlCol="0">
            <a:spAutoFit/>
          </a:bodyPr>
          <a:lstStyle/>
          <a:p>
            <a:pPr>
              <a:lnSpc>
                <a:spcPct val="150000"/>
              </a:lnSpc>
            </a:pPr>
            <a:r>
              <a:rPr lang="zh-CN" altLang="en-US" sz="120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请替换文字内容，点击添加相关标题文字，修改文字内容，也可以直接复制你的内容到此。</a:t>
            </a:r>
            <a:endParaRPr lang="en-GB" altLang="zh-CN" sz="12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endParaRPr>
          </a:p>
        </p:txBody>
      </p:sp>
      <p:sp>
        <p:nvSpPr>
          <p:cNvPr id="43" name="TextBox 24"/>
          <p:cNvSpPr txBox="1"/>
          <p:nvPr/>
        </p:nvSpPr>
        <p:spPr>
          <a:xfrm>
            <a:off x="8627137" y="5310025"/>
            <a:ext cx="1626761" cy="343593"/>
          </a:xfrm>
          <a:prstGeom prst="rect">
            <a:avLst/>
          </a:prstGeom>
          <a:noFill/>
        </p:spPr>
        <p:txBody>
          <a:bodyPr wrap="none" lIns="96433" tIns="48216" rIns="96433" bIns="48216" rtlCol="0">
            <a:spAutoFit/>
          </a:bodyPr>
          <a:lstStyle/>
          <a:p>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请替换文字内容</a:t>
            </a:r>
          </a:p>
        </p:txBody>
      </p:sp>
      <p:pic>
        <p:nvPicPr>
          <p:cNvPr id="40" name="图片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41"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3" name="直接箭头连接符 2"/>
          <p:cNvCxnSpPr>
            <a:stCxn id="41"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ppt_x"/>
                                          </p:val>
                                        </p:tav>
                                        <p:tav tm="100000">
                                          <p:val>
                                            <p:strVal val="#ppt_x"/>
                                          </p:val>
                                        </p:tav>
                                      </p:tavLst>
                                    </p:anim>
                                    <p:anim calcmode="lin" valueType="num">
                                      <p:cBhvr additive="base">
                                        <p:cTn id="24" dur="500" fill="hold"/>
                                        <p:tgtEl>
                                          <p:spTgt spid="2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additive="base">
                                        <p:cTn id="47" dur="500" fill="hold"/>
                                        <p:tgtEl>
                                          <p:spTgt spid="26"/>
                                        </p:tgtEl>
                                        <p:attrNameLst>
                                          <p:attrName>ppt_x</p:attrName>
                                        </p:attrNameLst>
                                      </p:cBhvr>
                                      <p:tavLst>
                                        <p:tav tm="0">
                                          <p:val>
                                            <p:strVal val="#ppt_x"/>
                                          </p:val>
                                        </p:tav>
                                        <p:tav tm="100000">
                                          <p:val>
                                            <p:strVal val="#ppt_x"/>
                                          </p:val>
                                        </p:tav>
                                      </p:tavLst>
                                    </p:anim>
                                    <p:anim calcmode="lin" valueType="num">
                                      <p:cBhvr additive="base">
                                        <p:cTn id="48" dur="500" fill="hold"/>
                                        <p:tgtEl>
                                          <p:spTgt spid="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500" fill="hold"/>
                                        <p:tgtEl>
                                          <p:spTgt spid="33"/>
                                        </p:tgtEl>
                                        <p:attrNameLst>
                                          <p:attrName>ppt_x</p:attrName>
                                        </p:attrNameLst>
                                      </p:cBhvr>
                                      <p:tavLst>
                                        <p:tav tm="0">
                                          <p:val>
                                            <p:strVal val="#ppt_x"/>
                                          </p:val>
                                        </p:tav>
                                        <p:tav tm="100000">
                                          <p:val>
                                            <p:strVal val="#ppt_x"/>
                                          </p:val>
                                        </p:tav>
                                      </p:tavLst>
                                    </p:anim>
                                    <p:anim calcmode="lin" valueType="num">
                                      <p:cBhvr additive="base">
                                        <p:cTn id="60" dur="500" fill="hold"/>
                                        <p:tgtEl>
                                          <p:spTgt spid="3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500" fill="hold"/>
                                        <p:tgtEl>
                                          <p:spTgt spid="34"/>
                                        </p:tgtEl>
                                        <p:attrNameLst>
                                          <p:attrName>ppt_x</p:attrName>
                                        </p:attrNameLst>
                                      </p:cBhvr>
                                      <p:tavLst>
                                        <p:tav tm="0">
                                          <p:val>
                                            <p:strVal val="#ppt_x"/>
                                          </p:val>
                                        </p:tav>
                                        <p:tav tm="100000">
                                          <p:val>
                                            <p:strVal val="#ppt_x"/>
                                          </p:val>
                                        </p:tav>
                                      </p:tavLst>
                                    </p:anim>
                                    <p:anim calcmode="lin" valueType="num">
                                      <p:cBhvr additive="base">
                                        <p:cTn id="64" dur="500" fill="hold"/>
                                        <p:tgtEl>
                                          <p:spTgt spid="3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ppt_x"/>
                                          </p:val>
                                        </p:tav>
                                        <p:tav tm="100000">
                                          <p:val>
                                            <p:strVal val="#ppt_x"/>
                                          </p:val>
                                        </p:tav>
                                      </p:tavLst>
                                    </p:anim>
                                    <p:anim calcmode="lin" valueType="num">
                                      <p:cBhvr additive="base">
                                        <p:cTn id="68" dur="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500" fill="hold"/>
                                        <p:tgtEl>
                                          <p:spTgt spid="36"/>
                                        </p:tgtEl>
                                        <p:attrNameLst>
                                          <p:attrName>ppt_x</p:attrName>
                                        </p:attrNameLst>
                                      </p:cBhvr>
                                      <p:tavLst>
                                        <p:tav tm="0">
                                          <p:val>
                                            <p:strVal val="#ppt_x"/>
                                          </p:val>
                                        </p:tav>
                                        <p:tav tm="100000">
                                          <p:val>
                                            <p:strVal val="#ppt_x"/>
                                          </p:val>
                                        </p:tav>
                                      </p:tavLst>
                                    </p:anim>
                                    <p:anim calcmode="lin" valueType="num">
                                      <p:cBhvr additive="base">
                                        <p:cTn id="72" dur="500" fill="hold"/>
                                        <p:tgtEl>
                                          <p:spTgt spid="3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500" fill="hold"/>
                                        <p:tgtEl>
                                          <p:spTgt spid="37"/>
                                        </p:tgtEl>
                                        <p:attrNameLst>
                                          <p:attrName>ppt_x</p:attrName>
                                        </p:attrNameLst>
                                      </p:cBhvr>
                                      <p:tavLst>
                                        <p:tav tm="0">
                                          <p:val>
                                            <p:strVal val="#ppt_x"/>
                                          </p:val>
                                        </p:tav>
                                        <p:tav tm="100000">
                                          <p:val>
                                            <p:strVal val="#ppt_x"/>
                                          </p:val>
                                        </p:tav>
                                      </p:tavLst>
                                    </p:anim>
                                    <p:anim calcmode="lin" valueType="num">
                                      <p:cBhvr additive="base">
                                        <p:cTn id="76" dur="500" fill="hold"/>
                                        <p:tgtEl>
                                          <p:spTgt spid="3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500" fill="hold"/>
                                        <p:tgtEl>
                                          <p:spTgt spid="38"/>
                                        </p:tgtEl>
                                        <p:attrNameLst>
                                          <p:attrName>ppt_x</p:attrName>
                                        </p:attrNameLst>
                                      </p:cBhvr>
                                      <p:tavLst>
                                        <p:tav tm="0">
                                          <p:val>
                                            <p:strVal val="#ppt_x"/>
                                          </p:val>
                                        </p:tav>
                                        <p:tav tm="100000">
                                          <p:val>
                                            <p:strVal val="#ppt_x"/>
                                          </p:val>
                                        </p:tav>
                                      </p:tavLst>
                                    </p:anim>
                                    <p:anim calcmode="lin" valueType="num">
                                      <p:cBhvr additive="base">
                                        <p:cTn id="80" dur="500" fill="hold"/>
                                        <p:tgtEl>
                                          <p:spTgt spid="3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anim calcmode="lin" valueType="num">
                                      <p:cBhvr additive="base">
                                        <p:cTn id="83" dur="500" fill="hold"/>
                                        <p:tgtEl>
                                          <p:spTgt spid="42"/>
                                        </p:tgtEl>
                                        <p:attrNameLst>
                                          <p:attrName>ppt_x</p:attrName>
                                        </p:attrNameLst>
                                      </p:cBhvr>
                                      <p:tavLst>
                                        <p:tav tm="0">
                                          <p:val>
                                            <p:strVal val="#ppt_x"/>
                                          </p:val>
                                        </p:tav>
                                        <p:tav tm="100000">
                                          <p:val>
                                            <p:strVal val="#ppt_x"/>
                                          </p:val>
                                        </p:tav>
                                      </p:tavLst>
                                    </p:anim>
                                    <p:anim calcmode="lin" valueType="num">
                                      <p:cBhvr additive="base">
                                        <p:cTn id="84" dur="500" fill="hold"/>
                                        <p:tgtEl>
                                          <p:spTgt spid="42"/>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anim calcmode="lin" valueType="num">
                                      <p:cBhvr additive="base">
                                        <p:cTn id="87" dur="500" fill="hold"/>
                                        <p:tgtEl>
                                          <p:spTgt spid="43"/>
                                        </p:tgtEl>
                                        <p:attrNameLst>
                                          <p:attrName>ppt_x</p:attrName>
                                        </p:attrNameLst>
                                      </p:cBhvr>
                                      <p:tavLst>
                                        <p:tav tm="0">
                                          <p:val>
                                            <p:strVal val="#ppt_x"/>
                                          </p:val>
                                        </p:tav>
                                        <p:tav tm="100000">
                                          <p:val>
                                            <p:strVal val="#ppt_x"/>
                                          </p:val>
                                        </p:tav>
                                      </p:tavLst>
                                    </p:anim>
                                    <p:anim calcmode="lin" valueType="num">
                                      <p:cBhvr additive="base">
                                        <p:cTn id="8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p:bldP spid="38" grpId="0"/>
      <p:bldP spid="42"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4" name="Oval 4"/>
          <p:cNvSpPr/>
          <p:nvPr/>
        </p:nvSpPr>
        <p:spPr>
          <a:xfrm>
            <a:off x="1840192" y="4357602"/>
            <a:ext cx="4461868" cy="1490971"/>
          </a:xfrm>
          <a:prstGeom prst="ellipse">
            <a:avLst/>
          </a:prstGeom>
          <a:solidFill>
            <a:srgbClr val="4F7CFC"/>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 name="Oval 29"/>
          <p:cNvSpPr/>
          <p:nvPr/>
        </p:nvSpPr>
        <p:spPr>
          <a:xfrm>
            <a:off x="2003371" y="4357602"/>
            <a:ext cx="4002686" cy="1490971"/>
          </a:xfrm>
          <a:prstGeom prst="ellipse">
            <a:avLst/>
          </a:prstGeom>
          <a:solidFill>
            <a:srgbClr val="FFFFFE"/>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6" name="Freeform: Shape 6"/>
          <p:cNvSpPr/>
          <p:nvPr/>
        </p:nvSpPr>
        <p:spPr bwMode="auto">
          <a:xfrm>
            <a:off x="2138430" y="2068908"/>
            <a:ext cx="1932697" cy="3778560"/>
          </a:xfrm>
          <a:custGeom>
            <a:avLst/>
            <a:gdLst>
              <a:gd name="T0" fmla="*/ 536 w 536"/>
              <a:gd name="T1" fmla="*/ 0 h 1048"/>
              <a:gd name="T2" fmla="*/ 390 w 536"/>
              <a:gd name="T3" fmla="*/ 1048 h 1048"/>
              <a:gd name="T4" fmla="*/ 96 w 536"/>
              <a:gd name="T5" fmla="*/ 716 h 1048"/>
              <a:gd name="T6" fmla="*/ 536 w 536"/>
              <a:gd name="T7" fmla="*/ 0 h 1048"/>
            </a:gdLst>
            <a:ahLst/>
            <a:cxnLst>
              <a:cxn ang="0">
                <a:pos x="T0" y="T1"/>
              </a:cxn>
              <a:cxn ang="0">
                <a:pos x="T2" y="T3"/>
              </a:cxn>
              <a:cxn ang="0">
                <a:pos x="T4" y="T5"/>
              </a:cxn>
              <a:cxn ang="0">
                <a:pos x="T6" y="T7"/>
              </a:cxn>
            </a:cxnLst>
            <a:rect l="0" t="0" r="r" b="b"/>
            <a:pathLst>
              <a:path w="536" h="1048">
                <a:moveTo>
                  <a:pt x="536" y="0"/>
                </a:moveTo>
                <a:cubicBezTo>
                  <a:pt x="390" y="1048"/>
                  <a:pt x="390" y="1048"/>
                  <a:pt x="390" y="1048"/>
                </a:cubicBezTo>
                <a:cubicBezTo>
                  <a:pt x="390" y="1048"/>
                  <a:pt x="0" y="972"/>
                  <a:pt x="96" y="716"/>
                </a:cubicBezTo>
                <a:lnTo>
                  <a:pt x="536" y="0"/>
                </a:lnTo>
                <a:close/>
              </a:path>
            </a:pathLst>
          </a:custGeom>
          <a:solidFill>
            <a:srgbClr val="4F7CFC"/>
          </a:solidFill>
          <a:ln w="38100">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7" name="Freeform: Shape 7"/>
          <p:cNvSpPr/>
          <p:nvPr/>
        </p:nvSpPr>
        <p:spPr bwMode="auto">
          <a:xfrm>
            <a:off x="4071127" y="2068909"/>
            <a:ext cx="1709395" cy="3166444"/>
          </a:xfrm>
          <a:custGeom>
            <a:avLst/>
            <a:gdLst>
              <a:gd name="T0" fmla="*/ 0 w 474"/>
              <a:gd name="T1" fmla="*/ 0 h 878"/>
              <a:gd name="T2" fmla="*/ 430 w 474"/>
              <a:gd name="T3" fmla="*/ 878 h 878"/>
              <a:gd name="T4" fmla="*/ 452 w 474"/>
              <a:gd name="T5" fmla="*/ 742 h 878"/>
              <a:gd name="T6" fmla="*/ 0 w 474"/>
              <a:gd name="T7" fmla="*/ 0 h 878"/>
            </a:gdLst>
            <a:ahLst/>
            <a:cxnLst>
              <a:cxn ang="0">
                <a:pos x="T0" y="T1"/>
              </a:cxn>
              <a:cxn ang="0">
                <a:pos x="T2" y="T3"/>
              </a:cxn>
              <a:cxn ang="0">
                <a:pos x="T4" y="T5"/>
              </a:cxn>
              <a:cxn ang="0">
                <a:pos x="T6" y="T7"/>
              </a:cxn>
            </a:cxnLst>
            <a:rect l="0" t="0" r="r" b="b"/>
            <a:pathLst>
              <a:path w="474" h="878">
                <a:moveTo>
                  <a:pt x="0" y="0"/>
                </a:moveTo>
                <a:cubicBezTo>
                  <a:pt x="430" y="878"/>
                  <a:pt x="430" y="878"/>
                  <a:pt x="430" y="878"/>
                </a:cubicBezTo>
                <a:cubicBezTo>
                  <a:pt x="430" y="878"/>
                  <a:pt x="474" y="846"/>
                  <a:pt x="452" y="742"/>
                </a:cubicBezTo>
                <a:lnTo>
                  <a:pt x="0" y="0"/>
                </a:lnTo>
                <a:close/>
              </a:path>
            </a:pathLst>
          </a:custGeom>
          <a:solidFill>
            <a:srgbClr val="4F7CFC"/>
          </a:solidFill>
          <a:ln w="38100">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8" name="Freeform: Shape 8"/>
          <p:cNvSpPr/>
          <p:nvPr/>
        </p:nvSpPr>
        <p:spPr bwMode="auto">
          <a:xfrm>
            <a:off x="4071126" y="4211309"/>
            <a:ext cx="1551547" cy="1024041"/>
          </a:xfrm>
          <a:custGeom>
            <a:avLst/>
            <a:gdLst>
              <a:gd name="T0" fmla="*/ 806 w 806"/>
              <a:gd name="T1" fmla="*/ 532 h 532"/>
              <a:gd name="T2" fmla="*/ 0 w 806"/>
              <a:gd name="T3" fmla="*/ 382 h 532"/>
              <a:gd name="T4" fmla="*/ 0 w 806"/>
              <a:gd name="T5" fmla="*/ 0 h 532"/>
              <a:gd name="T6" fmla="*/ 601 w 806"/>
              <a:gd name="T7" fmla="*/ 116 h 532"/>
              <a:gd name="T8" fmla="*/ 806 w 806"/>
              <a:gd name="T9" fmla="*/ 532 h 532"/>
            </a:gdLst>
            <a:ahLst/>
            <a:cxnLst>
              <a:cxn ang="0">
                <a:pos x="T0" y="T1"/>
              </a:cxn>
              <a:cxn ang="0">
                <a:pos x="T2" y="T3"/>
              </a:cxn>
              <a:cxn ang="0">
                <a:pos x="T4" y="T5"/>
              </a:cxn>
              <a:cxn ang="0">
                <a:pos x="T6" y="T7"/>
              </a:cxn>
              <a:cxn ang="0">
                <a:pos x="T8" y="T9"/>
              </a:cxn>
            </a:cxnLst>
            <a:rect l="0" t="0" r="r" b="b"/>
            <a:pathLst>
              <a:path w="806" h="532">
                <a:moveTo>
                  <a:pt x="806" y="532"/>
                </a:moveTo>
                <a:lnTo>
                  <a:pt x="0" y="382"/>
                </a:lnTo>
                <a:lnTo>
                  <a:pt x="0" y="0"/>
                </a:lnTo>
                <a:lnTo>
                  <a:pt x="601" y="116"/>
                </a:lnTo>
                <a:lnTo>
                  <a:pt x="806" y="532"/>
                </a:lnTo>
                <a:close/>
              </a:path>
            </a:pathLst>
          </a:custGeom>
          <a:solidFill>
            <a:srgbClr val="4F7CFC"/>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9" name="Freeform: Shape 9"/>
          <p:cNvSpPr/>
          <p:nvPr/>
        </p:nvSpPr>
        <p:spPr bwMode="auto">
          <a:xfrm>
            <a:off x="4071126" y="3518348"/>
            <a:ext cx="1156924" cy="916249"/>
          </a:xfrm>
          <a:custGeom>
            <a:avLst/>
            <a:gdLst>
              <a:gd name="T0" fmla="*/ 0 w 601"/>
              <a:gd name="T1" fmla="*/ 360 h 476"/>
              <a:gd name="T2" fmla="*/ 0 w 601"/>
              <a:gd name="T3" fmla="*/ 0 h 476"/>
              <a:gd name="T4" fmla="*/ 403 w 601"/>
              <a:gd name="T5" fmla="*/ 69 h 476"/>
              <a:gd name="T6" fmla="*/ 601 w 601"/>
              <a:gd name="T7" fmla="*/ 476 h 476"/>
              <a:gd name="T8" fmla="*/ 0 w 601"/>
              <a:gd name="T9" fmla="*/ 360 h 476"/>
            </a:gdLst>
            <a:ahLst/>
            <a:cxnLst>
              <a:cxn ang="0">
                <a:pos x="T0" y="T1"/>
              </a:cxn>
              <a:cxn ang="0">
                <a:pos x="T2" y="T3"/>
              </a:cxn>
              <a:cxn ang="0">
                <a:pos x="T4" y="T5"/>
              </a:cxn>
              <a:cxn ang="0">
                <a:pos x="T6" y="T7"/>
              </a:cxn>
              <a:cxn ang="0">
                <a:pos x="T8" y="T9"/>
              </a:cxn>
            </a:cxnLst>
            <a:rect l="0" t="0" r="r" b="b"/>
            <a:pathLst>
              <a:path w="601" h="476">
                <a:moveTo>
                  <a:pt x="0" y="360"/>
                </a:moveTo>
                <a:lnTo>
                  <a:pt x="0" y="0"/>
                </a:lnTo>
                <a:lnTo>
                  <a:pt x="403" y="69"/>
                </a:lnTo>
                <a:lnTo>
                  <a:pt x="601" y="476"/>
                </a:lnTo>
                <a:lnTo>
                  <a:pt x="0" y="360"/>
                </a:lnTo>
                <a:close/>
              </a:path>
            </a:pathLst>
          </a:custGeom>
          <a:solidFill>
            <a:srgbClr val="FFC000"/>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0" name="Freeform: Shape 10"/>
          <p:cNvSpPr/>
          <p:nvPr/>
        </p:nvSpPr>
        <p:spPr bwMode="auto">
          <a:xfrm>
            <a:off x="4071127" y="2811916"/>
            <a:ext cx="775773" cy="839252"/>
          </a:xfrm>
          <a:custGeom>
            <a:avLst/>
            <a:gdLst>
              <a:gd name="T0" fmla="*/ 0 w 403"/>
              <a:gd name="T1" fmla="*/ 367 h 436"/>
              <a:gd name="T2" fmla="*/ 0 w 403"/>
              <a:gd name="T3" fmla="*/ 0 h 436"/>
              <a:gd name="T4" fmla="*/ 212 w 403"/>
              <a:gd name="T5" fmla="*/ 45 h 436"/>
              <a:gd name="T6" fmla="*/ 403 w 403"/>
              <a:gd name="T7" fmla="*/ 436 h 436"/>
              <a:gd name="T8" fmla="*/ 0 w 403"/>
              <a:gd name="T9" fmla="*/ 367 h 436"/>
            </a:gdLst>
            <a:ahLst/>
            <a:cxnLst>
              <a:cxn ang="0">
                <a:pos x="T0" y="T1"/>
              </a:cxn>
              <a:cxn ang="0">
                <a:pos x="T2" y="T3"/>
              </a:cxn>
              <a:cxn ang="0">
                <a:pos x="T4" y="T5"/>
              </a:cxn>
              <a:cxn ang="0">
                <a:pos x="T6" y="T7"/>
              </a:cxn>
              <a:cxn ang="0">
                <a:pos x="T8" y="T9"/>
              </a:cxn>
            </a:cxnLst>
            <a:rect l="0" t="0" r="r" b="b"/>
            <a:pathLst>
              <a:path w="403" h="436">
                <a:moveTo>
                  <a:pt x="0" y="367"/>
                </a:moveTo>
                <a:lnTo>
                  <a:pt x="0" y="0"/>
                </a:lnTo>
                <a:lnTo>
                  <a:pt x="212" y="45"/>
                </a:lnTo>
                <a:lnTo>
                  <a:pt x="403" y="436"/>
                </a:lnTo>
                <a:lnTo>
                  <a:pt x="0" y="367"/>
                </a:lnTo>
                <a:close/>
              </a:path>
            </a:pathLst>
          </a:custGeom>
          <a:solidFill>
            <a:srgbClr val="4F7CFC"/>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1" name="Freeform: Shape 11"/>
          <p:cNvSpPr/>
          <p:nvPr/>
        </p:nvSpPr>
        <p:spPr bwMode="auto">
          <a:xfrm>
            <a:off x="4071127" y="2068908"/>
            <a:ext cx="408100" cy="829630"/>
          </a:xfrm>
          <a:custGeom>
            <a:avLst/>
            <a:gdLst>
              <a:gd name="T0" fmla="*/ 0 w 212"/>
              <a:gd name="T1" fmla="*/ 386 h 431"/>
              <a:gd name="T2" fmla="*/ 0 w 212"/>
              <a:gd name="T3" fmla="*/ 0 h 431"/>
              <a:gd name="T4" fmla="*/ 212 w 212"/>
              <a:gd name="T5" fmla="*/ 431 h 431"/>
              <a:gd name="T6" fmla="*/ 0 w 212"/>
              <a:gd name="T7" fmla="*/ 386 h 431"/>
            </a:gdLst>
            <a:ahLst/>
            <a:cxnLst>
              <a:cxn ang="0">
                <a:pos x="T0" y="T1"/>
              </a:cxn>
              <a:cxn ang="0">
                <a:pos x="T2" y="T3"/>
              </a:cxn>
              <a:cxn ang="0">
                <a:pos x="T4" y="T5"/>
              </a:cxn>
              <a:cxn ang="0">
                <a:pos x="T6" y="T7"/>
              </a:cxn>
            </a:cxnLst>
            <a:rect l="0" t="0" r="r" b="b"/>
            <a:pathLst>
              <a:path w="212" h="431">
                <a:moveTo>
                  <a:pt x="0" y="386"/>
                </a:moveTo>
                <a:lnTo>
                  <a:pt x="0" y="0"/>
                </a:lnTo>
                <a:lnTo>
                  <a:pt x="212" y="431"/>
                </a:lnTo>
                <a:lnTo>
                  <a:pt x="0" y="386"/>
                </a:lnTo>
                <a:close/>
              </a:path>
            </a:pathLst>
          </a:custGeom>
          <a:solidFill>
            <a:srgbClr val="FFC000"/>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2" name="Freeform: Shape 12"/>
          <p:cNvSpPr/>
          <p:nvPr/>
        </p:nvSpPr>
        <p:spPr bwMode="auto">
          <a:xfrm>
            <a:off x="3938301" y="2068906"/>
            <a:ext cx="132826" cy="952820"/>
          </a:xfrm>
          <a:custGeom>
            <a:avLst/>
            <a:gdLst>
              <a:gd name="T0" fmla="*/ 69 w 69"/>
              <a:gd name="T1" fmla="*/ 0 h 495"/>
              <a:gd name="T2" fmla="*/ 69 w 69"/>
              <a:gd name="T3" fmla="*/ 386 h 495"/>
              <a:gd name="T4" fmla="*/ 0 w 69"/>
              <a:gd name="T5" fmla="*/ 495 h 495"/>
              <a:gd name="T6" fmla="*/ 69 w 69"/>
              <a:gd name="T7" fmla="*/ 0 h 495"/>
            </a:gdLst>
            <a:ahLst/>
            <a:cxnLst>
              <a:cxn ang="0">
                <a:pos x="T0" y="T1"/>
              </a:cxn>
              <a:cxn ang="0">
                <a:pos x="T2" y="T3"/>
              </a:cxn>
              <a:cxn ang="0">
                <a:pos x="T4" y="T5"/>
              </a:cxn>
              <a:cxn ang="0">
                <a:pos x="T6" y="T7"/>
              </a:cxn>
            </a:cxnLst>
            <a:rect l="0" t="0" r="r" b="b"/>
            <a:pathLst>
              <a:path w="69" h="495">
                <a:moveTo>
                  <a:pt x="69" y="0"/>
                </a:moveTo>
                <a:lnTo>
                  <a:pt x="69" y="386"/>
                </a:lnTo>
                <a:lnTo>
                  <a:pt x="0" y="495"/>
                </a:lnTo>
                <a:lnTo>
                  <a:pt x="69" y="0"/>
                </a:lnTo>
                <a:close/>
              </a:path>
            </a:pathLst>
          </a:custGeom>
          <a:solidFill>
            <a:srgbClr val="FFC000"/>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3" name="Freeform: Shape 13"/>
          <p:cNvSpPr/>
          <p:nvPr/>
        </p:nvSpPr>
        <p:spPr bwMode="auto">
          <a:xfrm>
            <a:off x="3809324" y="2811914"/>
            <a:ext cx="261799" cy="1147235"/>
          </a:xfrm>
          <a:custGeom>
            <a:avLst/>
            <a:gdLst>
              <a:gd name="T0" fmla="*/ 136 w 136"/>
              <a:gd name="T1" fmla="*/ 0 h 596"/>
              <a:gd name="T2" fmla="*/ 136 w 136"/>
              <a:gd name="T3" fmla="*/ 367 h 596"/>
              <a:gd name="T4" fmla="*/ 0 w 136"/>
              <a:gd name="T5" fmla="*/ 596 h 596"/>
              <a:gd name="T6" fmla="*/ 67 w 136"/>
              <a:gd name="T7" fmla="*/ 109 h 596"/>
              <a:gd name="T8" fmla="*/ 136 w 136"/>
              <a:gd name="T9" fmla="*/ 0 h 596"/>
            </a:gdLst>
            <a:ahLst/>
            <a:cxnLst>
              <a:cxn ang="0">
                <a:pos x="T0" y="T1"/>
              </a:cxn>
              <a:cxn ang="0">
                <a:pos x="T2" y="T3"/>
              </a:cxn>
              <a:cxn ang="0">
                <a:pos x="T4" y="T5"/>
              </a:cxn>
              <a:cxn ang="0">
                <a:pos x="T6" y="T7"/>
              </a:cxn>
              <a:cxn ang="0">
                <a:pos x="T8" y="T9"/>
              </a:cxn>
            </a:cxnLst>
            <a:rect l="0" t="0" r="r" b="b"/>
            <a:pathLst>
              <a:path w="136" h="596">
                <a:moveTo>
                  <a:pt x="136" y="0"/>
                </a:moveTo>
                <a:lnTo>
                  <a:pt x="136" y="367"/>
                </a:lnTo>
                <a:lnTo>
                  <a:pt x="0" y="596"/>
                </a:lnTo>
                <a:lnTo>
                  <a:pt x="67" y="109"/>
                </a:lnTo>
                <a:lnTo>
                  <a:pt x="136" y="0"/>
                </a:lnTo>
                <a:close/>
              </a:path>
            </a:pathLst>
          </a:custGeom>
          <a:solidFill>
            <a:srgbClr val="4F7CFC"/>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4" name="Freeform: Shape 14"/>
          <p:cNvSpPr/>
          <p:nvPr/>
        </p:nvSpPr>
        <p:spPr bwMode="auto">
          <a:xfrm>
            <a:off x="3682275" y="3518350"/>
            <a:ext cx="388850" cy="1351273"/>
          </a:xfrm>
          <a:custGeom>
            <a:avLst/>
            <a:gdLst>
              <a:gd name="T0" fmla="*/ 202 w 202"/>
              <a:gd name="T1" fmla="*/ 0 h 702"/>
              <a:gd name="T2" fmla="*/ 202 w 202"/>
              <a:gd name="T3" fmla="*/ 360 h 702"/>
              <a:gd name="T4" fmla="*/ 0 w 202"/>
              <a:gd name="T5" fmla="*/ 702 h 702"/>
              <a:gd name="T6" fmla="*/ 66 w 202"/>
              <a:gd name="T7" fmla="*/ 229 h 702"/>
              <a:gd name="T8" fmla="*/ 202 w 202"/>
              <a:gd name="T9" fmla="*/ 0 h 702"/>
            </a:gdLst>
            <a:ahLst/>
            <a:cxnLst>
              <a:cxn ang="0">
                <a:pos x="T0" y="T1"/>
              </a:cxn>
              <a:cxn ang="0">
                <a:pos x="T2" y="T3"/>
              </a:cxn>
              <a:cxn ang="0">
                <a:pos x="T4" y="T5"/>
              </a:cxn>
              <a:cxn ang="0">
                <a:pos x="T6" y="T7"/>
              </a:cxn>
              <a:cxn ang="0">
                <a:pos x="T8" y="T9"/>
              </a:cxn>
            </a:cxnLst>
            <a:rect l="0" t="0" r="r" b="b"/>
            <a:pathLst>
              <a:path w="202" h="702">
                <a:moveTo>
                  <a:pt x="202" y="0"/>
                </a:moveTo>
                <a:lnTo>
                  <a:pt x="202" y="360"/>
                </a:lnTo>
                <a:lnTo>
                  <a:pt x="0" y="702"/>
                </a:lnTo>
                <a:lnTo>
                  <a:pt x="66" y="229"/>
                </a:lnTo>
                <a:lnTo>
                  <a:pt x="202" y="0"/>
                </a:lnTo>
                <a:close/>
              </a:path>
            </a:pathLst>
          </a:custGeom>
          <a:solidFill>
            <a:srgbClr val="FFC000"/>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5" name="Freeform: Shape 15"/>
          <p:cNvSpPr/>
          <p:nvPr/>
        </p:nvSpPr>
        <p:spPr bwMode="auto">
          <a:xfrm>
            <a:off x="3545602" y="4211309"/>
            <a:ext cx="525524" cy="1636157"/>
          </a:xfrm>
          <a:custGeom>
            <a:avLst/>
            <a:gdLst>
              <a:gd name="T0" fmla="*/ 273 w 273"/>
              <a:gd name="T1" fmla="*/ 0 h 850"/>
              <a:gd name="T2" fmla="*/ 273 w 273"/>
              <a:gd name="T3" fmla="*/ 382 h 850"/>
              <a:gd name="T4" fmla="*/ 0 w 273"/>
              <a:gd name="T5" fmla="*/ 850 h 850"/>
              <a:gd name="T6" fmla="*/ 71 w 273"/>
              <a:gd name="T7" fmla="*/ 342 h 850"/>
              <a:gd name="T8" fmla="*/ 273 w 273"/>
              <a:gd name="T9" fmla="*/ 0 h 850"/>
            </a:gdLst>
            <a:ahLst/>
            <a:cxnLst>
              <a:cxn ang="0">
                <a:pos x="T0" y="T1"/>
              </a:cxn>
              <a:cxn ang="0">
                <a:pos x="T2" y="T3"/>
              </a:cxn>
              <a:cxn ang="0">
                <a:pos x="T4" y="T5"/>
              </a:cxn>
              <a:cxn ang="0">
                <a:pos x="T6" y="T7"/>
              </a:cxn>
              <a:cxn ang="0">
                <a:pos x="T8" y="T9"/>
              </a:cxn>
            </a:cxnLst>
            <a:rect l="0" t="0" r="r" b="b"/>
            <a:pathLst>
              <a:path w="273" h="850">
                <a:moveTo>
                  <a:pt x="273" y="0"/>
                </a:moveTo>
                <a:lnTo>
                  <a:pt x="273" y="382"/>
                </a:lnTo>
                <a:lnTo>
                  <a:pt x="0" y="850"/>
                </a:lnTo>
                <a:lnTo>
                  <a:pt x="71" y="342"/>
                </a:lnTo>
                <a:lnTo>
                  <a:pt x="273" y="0"/>
                </a:lnTo>
                <a:close/>
              </a:path>
            </a:pathLst>
          </a:custGeom>
          <a:solidFill>
            <a:srgbClr val="4F7CFC"/>
          </a:solidFill>
          <a:ln>
            <a:solidFill>
              <a:srgbClr val="FFFFFE"/>
            </a:solidFill>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6" name="Oval 31"/>
          <p:cNvSpPr/>
          <p:nvPr/>
        </p:nvSpPr>
        <p:spPr bwMode="auto">
          <a:xfrm flipH="1">
            <a:off x="7179062" y="2507253"/>
            <a:ext cx="329095" cy="329083"/>
          </a:xfrm>
          <a:prstGeom prst="ellipse">
            <a:avLst/>
          </a:prstGeom>
          <a:solidFill>
            <a:srgbClr val="FFC000"/>
          </a:solidFill>
          <a:ln w="9525">
            <a:noFill/>
            <a:round/>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7" name="Oval 35"/>
          <p:cNvSpPr/>
          <p:nvPr/>
        </p:nvSpPr>
        <p:spPr bwMode="auto">
          <a:xfrm flipH="1">
            <a:off x="7179062" y="3270601"/>
            <a:ext cx="329095" cy="329083"/>
          </a:xfrm>
          <a:prstGeom prst="ellipse">
            <a:avLst/>
          </a:prstGeom>
          <a:solidFill>
            <a:srgbClr val="FFC000"/>
          </a:solidFill>
          <a:ln w="9525">
            <a:noFill/>
            <a:round/>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8" name="Oval 39"/>
          <p:cNvSpPr/>
          <p:nvPr/>
        </p:nvSpPr>
        <p:spPr bwMode="auto">
          <a:xfrm flipH="1">
            <a:off x="7179062" y="4108037"/>
            <a:ext cx="329095" cy="329083"/>
          </a:xfrm>
          <a:prstGeom prst="ellipse">
            <a:avLst/>
          </a:prstGeom>
          <a:solidFill>
            <a:srgbClr val="FFC000"/>
          </a:solidFill>
          <a:ln w="9525">
            <a:noFill/>
            <a:round/>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19" name="Oval 43"/>
          <p:cNvSpPr/>
          <p:nvPr/>
        </p:nvSpPr>
        <p:spPr bwMode="auto">
          <a:xfrm flipH="1">
            <a:off x="7179062" y="4914921"/>
            <a:ext cx="329095" cy="329083"/>
          </a:xfrm>
          <a:prstGeom prst="ellipse">
            <a:avLst/>
          </a:prstGeom>
          <a:solidFill>
            <a:srgbClr val="FFC000"/>
          </a:solidFill>
          <a:ln w="9525">
            <a:noFill/>
            <a:round/>
          </a:ln>
        </p:spPr>
        <p:txBody>
          <a:bodyPr lIns="96433" tIns="48216" rIns="96433" bIns="48216"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nvGrpSpPr>
          <p:cNvPr id="20" name="Group 2"/>
          <p:cNvGrpSpPr/>
          <p:nvPr/>
        </p:nvGrpSpPr>
        <p:grpSpPr>
          <a:xfrm>
            <a:off x="7508155" y="2490623"/>
            <a:ext cx="3851748" cy="577607"/>
            <a:chOff x="7268508" y="2388710"/>
            <a:chExt cx="3652028" cy="547687"/>
          </a:xfrm>
        </p:grpSpPr>
        <p:sp>
          <p:nvSpPr>
            <p:cNvPr id="21" name="TextBox 50"/>
            <p:cNvSpPr txBox="1"/>
            <p:nvPr/>
          </p:nvSpPr>
          <p:spPr bwMode="auto">
            <a:xfrm>
              <a:off x="7268508" y="2388710"/>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22" name="TextBox 51"/>
            <p:cNvSpPr txBox="1"/>
            <p:nvPr/>
          </p:nvSpPr>
          <p:spPr bwMode="auto">
            <a:xfrm>
              <a:off x="7268510" y="2611051"/>
              <a:ext cx="3652026" cy="325346"/>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23" name="Group 3"/>
          <p:cNvGrpSpPr/>
          <p:nvPr/>
        </p:nvGrpSpPr>
        <p:grpSpPr>
          <a:xfrm>
            <a:off x="7508155" y="3242997"/>
            <a:ext cx="3851748" cy="609486"/>
            <a:chOff x="7268508" y="3203255"/>
            <a:chExt cx="3652028" cy="577914"/>
          </a:xfrm>
        </p:grpSpPr>
        <p:sp>
          <p:nvSpPr>
            <p:cNvPr id="24" name="TextBox 53"/>
            <p:cNvSpPr txBox="1"/>
            <p:nvPr/>
          </p:nvSpPr>
          <p:spPr bwMode="auto">
            <a:xfrm>
              <a:off x="7268508" y="3203255"/>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25" name="TextBox 54"/>
            <p:cNvSpPr txBox="1"/>
            <p:nvPr/>
          </p:nvSpPr>
          <p:spPr bwMode="auto">
            <a:xfrm>
              <a:off x="7268510" y="3425597"/>
              <a:ext cx="3652026" cy="355572"/>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26" name="Group 16"/>
          <p:cNvGrpSpPr/>
          <p:nvPr/>
        </p:nvGrpSpPr>
        <p:grpSpPr>
          <a:xfrm>
            <a:off x="7508155" y="4096811"/>
            <a:ext cx="3851748" cy="609486"/>
            <a:chOff x="7268508" y="4017801"/>
            <a:chExt cx="3652028" cy="577914"/>
          </a:xfrm>
        </p:grpSpPr>
        <p:sp>
          <p:nvSpPr>
            <p:cNvPr id="27" name="TextBox 56"/>
            <p:cNvSpPr txBox="1"/>
            <p:nvPr/>
          </p:nvSpPr>
          <p:spPr bwMode="auto">
            <a:xfrm>
              <a:off x="7268508" y="4017801"/>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28" name="TextBox 57"/>
            <p:cNvSpPr txBox="1"/>
            <p:nvPr/>
          </p:nvSpPr>
          <p:spPr bwMode="auto">
            <a:xfrm>
              <a:off x="7268510" y="4240143"/>
              <a:ext cx="3652026" cy="355572"/>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29" name="Group 17"/>
          <p:cNvGrpSpPr/>
          <p:nvPr/>
        </p:nvGrpSpPr>
        <p:grpSpPr>
          <a:xfrm>
            <a:off x="7508155" y="4880371"/>
            <a:ext cx="3851748" cy="609486"/>
            <a:chOff x="7268508" y="4832346"/>
            <a:chExt cx="3652028" cy="577914"/>
          </a:xfrm>
        </p:grpSpPr>
        <p:sp>
          <p:nvSpPr>
            <p:cNvPr id="30" name="TextBox 59"/>
            <p:cNvSpPr txBox="1"/>
            <p:nvPr/>
          </p:nvSpPr>
          <p:spPr bwMode="auto">
            <a:xfrm>
              <a:off x="7268508" y="4832346"/>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31" name="TextBox 60"/>
            <p:cNvSpPr txBox="1"/>
            <p:nvPr/>
          </p:nvSpPr>
          <p:spPr bwMode="auto">
            <a:xfrm>
              <a:off x="7268510" y="5054688"/>
              <a:ext cx="3652026" cy="355572"/>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sp>
        <p:nvSpPr>
          <p:cNvPr id="34" name="矩形 33"/>
          <p:cNvSpPr/>
          <p:nvPr/>
        </p:nvSpPr>
        <p:spPr>
          <a:xfrm>
            <a:off x="0" y="0"/>
            <a:ext cx="12858750" cy="7232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6433" tIns="48216" rIns="96433" bIns="48216" rtlCol="0" anchor="ctr"/>
          <a:lstStyle/>
          <a:p>
            <a:pPr algn="ctr"/>
            <a:endParaRPr lang="zh-CN" altLang="en-US" sz="2500">
              <a:latin typeface="微软雅黑" panose="020B0503020204020204" charset="-122"/>
              <a:ea typeface="微软雅黑" panose="020B0503020204020204" charset="-122"/>
              <a:cs typeface="+mn-ea"/>
              <a:sym typeface="微软雅黑" panose="020B0503020204020204" charset="-122"/>
            </a:endParaRPr>
          </a:p>
        </p:txBody>
      </p:sp>
      <p:pic>
        <p:nvPicPr>
          <p:cNvPr id="32" name="图片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33"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35" name="直接箭头连接符 34"/>
          <p:cNvCxnSpPr>
            <a:stCxn id="33"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 calcmode="lin" valueType="num">
                                      <p:cBhvr>
                                        <p:cTn id="33" dur="1000" fill="hold"/>
                                        <p:tgtEl>
                                          <p:spTgt spid="10"/>
                                        </p:tgtEl>
                                        <p:attrNameLst>
                                          <p:attrName>style.rotation</p:attrName>
                                        </p:attrNameLst>
                                      </p:cBhvr>
                                      <p:tavLst>
                                        <p:tav tm="0">
                                          <p:val>
                                            <p:fltVal val="90"/>
                                          </p:val>
                                        </p:tav>
                                        <p:tav tm="100000">
                                          <p:val>
                                            <p:fltVal val="0"/>
                                          </p:val>
                                        </p:tav>
                                      </p:tavLst>
                                    </p:anim>
                                    <p:animEffect transition="in" filter="fade">
                                      <p:cBhvr>
                                        <p:cTn id="34" dur="1000"/>
                                        <p:tgtEl>
                                          <p:spTgt spid="10"/>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fltVal val="0"/>
                                          </p:val>
                                        </p:tav>
                                        <p:tav tm="100000">
                                          <p:val>
                                            <p:strVal val="#ppt_w"/>
                                          </p:val>
                                        </p:tav>
                                      </p:tavLst>
                                    </p:anim>
                                    <p:anim calcmode="lin" valueType="num">
                                      <p:cBhvr>
                                        <p:cTn id="38" dur="1000" fill="hold"/>
                                        <p:tgtEl>
                                          <p:spTgt spid="11"/>
                                        </p:tgtEl>
                                        <p:attrNameLst>
                                          <p:attrName>ppt_h</p:attrName>
                                        </p:attrNameLst>
                                      </p:cBhvr>
                                      <p:tavLst>
                                        <p:tav tm="0">
                                          <p:val>
                                            <p:fltVal val="0"/>
                                          </p:val>
                                        </p:tav>
                                        <p:tav tm="100000">
                                          <p:val>
                                            <p:strVal val="#ppt_h"/>
                                          </p:val>
                                        </p:tav>
                                      </p:tavLst>
                                    </p:anim>
                                    <p:anim calcmode="lin" valueType="num">
                                      <p:cBhvr>
                                        <p:cTn id="39" dur="1000" fill="hold"/>
                                        <p:tgtEl>
                                          <p:spTgt spid="11"/>
                                        </p:tgtEl>
                                        <p:attrNameLst>
                                          <p:attrName>style.rotation</p:attrName>
                                        </p:attrNameLst>
                                      </p:cBhvr>
                                      <p:tavLst>
                                        <p:tav tm="0">
                                          <p:val>
                                            <p:fltVal val="90"/>
                                          </p:val>
                                        </p:tav>
                                        <p:tav tm="100000">
                                          <p:val>
                                            <p:fltVal val="0"/>
                                          </p:val>
                                        </p:tav>
                                      </p:tavLst>
                                    </p:anim>
                                    <p:animEffect transition="in" filter="fade">
                                      <p:cBhvr>
                                        <p:cTn id="40" dur="1000"/>
                                        <p:tgtEl>
                                          <p:spTgt spid="11"/>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style.rotation</p:attrName>
                                        </p:attrNameLst>
                                      </p:cBhvr>
                                      <p:tavLst>
                                        <p:tav tm="0">
                                          <p:val>
                                            <p:fltVal val="90"/>
                                          </p:val>
                                        </p:tav>
                                        <p:tav tm="100000">
                                          <p:val>
                                            <p:fltVal val="0"/>
                                          </p:val>
                                        </p:tav>
                                      </p:tavLst>
                                    </p:anim>
                                    <p:animEffect transition="in" filter="fade">
                                      <p:cBhvr>
                                        <p:cTn id="46" dur="1000"/>
                                        <p:tgtEl>
                                          <p:spTgt spid="12"/>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 calcmode="lin" valueType="num">
                                      <p:cBhvr>
                                        <p:cTn id="51" dur="1000" fill="hold"/>
                                        <p:tgtEl>
                                          <p:spTgt spid="13"/>
                                        </p:tgtEl>
                                        <p:attrNameLst>
                                          <p:attrName>style.rotation</p:attrName>
                                        </p:attrNameLst>
                                      </p:cBhvr>
                                      <p:tavLst>
                                        <p:tav tm="0">
                                          <p:val>
                                            <p:fltVal val="90"/>
                                          </p:val>
                                        </p:tav>
                                        <p:tav tm="100000">
                                          <p:val>
                                            <p:fltVal val="0"/>
                                          </p:val>
                                        </p:tav>
                                      </p:tavLst>
                                    </p:anim>
                                    <p:animEffect transition="in" filter="fade">
                                      <p:cBhvr>
                                        <p:cTn id="52" dur="1000"/>
                                        <p:tgtEl>
                                          <p:spTgt spid="13"/>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1000" fill="hold"/>
                                        <p:tgtEl>
                                          <p:spTgt spid="14"/>
                                        </p:tgtEl>
                                        <p:attrNameLst>
                                          <p:attrName>ppt_w</p:attrName>
                                        </p:attrNameLst>
                                      </p:cBhvr>
                                      <p:tavLst>
                                        <p:tav tm="0">
                                          <p:val>
                                            <p:fltVal val="0"/>
                                          </p:val>
                                        </p:tav>
                                        <p:tav tm="100000">
                                          <p:val>
                                            <p:strVal val="#ppt_w"/>
                                          </p:val>
                                        </p:tav>
                                      </p:tavLst>
                                    </p:anim>
                                    <p:anim calcmode="lin" valueType="num">
                                      <p:cBhvr>
                                        <p:cTn id="56" dur="1000" fill="hold"/>
                                        <p:tgtEl>
                                          <p:spTgt spid="14"/>
                                        </p:tgtEl>
                                        <p:attrNameLst>
                                          <p:attrName>ppt_h</p:attrName>
                                        </p:attrNameLst>
                                      </p:cBhvr>
                                      <p:tavLst>
                                        <p:tav tm="0">
                                          <p:val>
                                            <p:fltVal val="0"/>
                                          </p:val>
                                        </p:tav>
                                        <p:tav tm="100000">
                                          <p:val>
                                            <p:strVal val="#ppt_h"/>
                                          </p:val>
                                        </p:tav>
                                      </p:tavLst>
                                    </p:anim>
                                    <p:anim calcmode="lin" valueType="num">
                                      <p:cBhvr>
                                        <p:cTn id="57" dur="1000" fill="hold"/>
                                        <p:tgtEl>
                                          <p:spTgt spid="14"/>
                                        </p:tgtEl>
                                        <p:attrNameLst>
                                          <p:attrName>style.rotation</p:attrName>
                                        </p:attrNameLst>
                                      </p:cBhvr>
                                      <p:tavLst>
                                        <p:tav tm="0">
                                          <p:val>
                                            <p:fltVal val="90"/>
                                          </p:val>
                                        </p:tav>
                                        <p:tav tm="100000">
                                          <p:val>
                                            <p:fltVal val="0"/>
                                          </p:val>
                                        </p:tav>
                                      </p:tavLst>
                                    </p:anim>
                                    <p:animEffect transition="in" filter="fade">
                                      <p:cBhvr>
                                        <p:cTn id="58" dur="1000"/>
                                        <p:tgtEl>
                                          <p:spTgt spid="14"/>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1000" fill="hold"/>
                                        <p:tgtEl>
                                          <p:spTgt spid="15"/>
                                        </p:tgtEl>
                                        <p:attrNameLst>
                                          <p:attrName>ppt_w</p:attrName>
                                        </p:attrNameLst>
                                      </p:cBhvr>
                                      <p:tavLst>
                                        <p:tav tm="0">
                                          <p:val>
                                            <p:fltVal val="0"/>
                                          </p:val>
                                        </p:tav>
                                        <p:tav tm="100000">
                                          <p:val>
                                            <p:strVal val="#ppt_w"/>
                                          </p:val>
                                        </p:tav>
                                      </p:tavLst>
                                    </p:anim>
                                    <p:anim calcmode="lin" valueType="num">
                                      <p:cBhvr>
                                        <p:cTn id="62" dur="1000" fill="hold"/>
                                        <p:tgtEl>
                                          <p:spTgt spid="15"/>
                                        </p:tgtEl>
                                        <p:attrNameLst>
                                          <p:attrName>ppt_h</p:attrName>
                                        </p:attrNameLst>
                                      </p:cBhvr>
                                      <p:tavLst>
                                        <p:tav tm="0">
                                          <p:val>
                                            <p:fltVal val="0"/>
                                          </p:val>
                                        </p:tav>
                                        <p:tav tm="100000">
                                          <p:val>
                                            <p:strVal val="#ppt_h"/>
                                          </p:val>
                                        </p:tav>
                                      </p:tavLst>
                                    </p:anim>
                                    <p:anim calcmode="lin" valueType="num">
                                      <p:cBhvr>
                                        <p:cTn id="63" dur="1000" fill="hold"/>
                                        <p:tgtEl>
                                          <p:spTgt spid="15"/>
                                        </p:tgtEl>
                                        <p:attrNameLst>
                                          <p:attrName>style.rotation</p:attrName>
                                        </p:attrNameLst>
                                      </p:cBhvr>
                                      <p:tavLst>
                                        <p:tav tm="0">
                                          <p:val>
                                            <p:fltVal val="90"/>
                                          </p:val>
                                        </p:tav>
                                        <p:tav tm="100000">
                                          <p:val>
                                            <p:fltVal val="0"/>
                                          </p:val>
                                        </p:tav>
                                      </p:tavLst>
                                    </p:anim>
                                    <p:animEffect transition="in" filter="fade">
                                      <p:cBhvr>
                                        <p:cTn id="64" dur="1000"/>
                                        <p:tgtEl>
                                          <p:spTgt spid="15"/>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1000" fill="hold"/>
                                        <p:tgtEl>
                                          <p:spTgt spid="16"/>
                                        </p:tgtEl>
                                        <p:attrNameLst>
                                          <p:attrName>ppt_w</p:attrName>
                                        </p:attrNameLst>
                                      </p:cBhvr>
                                      <p:tavLst>
                                        <p:tav tm="0">
                                          <p:val>
                                            <p:fltVal val="0"/>
                                          </p:val>
                                        </p:tav>
                                        <p:tav tm="100000">
                                          <p:val>
                                            <p:strVal val="#ppt_w"/>
                                          </p:val>
                                        </p:tav>
                                      </p:tavLst>
                                    </p:anim>
                                    <p:anim calcmode="lin" valueType="num">
                                      <p:cBhvr>
                                        <p:cTn id="68" dur="1000" fill="hold"/>
                                        <p:tgtEl>
                                          <p:spTgt spid="16"/>
                                        </p:tgtEl>
                                        <p:attrNameLst>
                                          <p:attrName>ppt_h</p:attrName>
                                        </p:attrNameLst>
                                      </p:cBhvr>
                                      <p:tavLst>
                                        <p:tav tm="0">
                                          <p:val>
                                            <p:fltVal val="0"/>
                                          </p:val>
                                        </p:tav>
                                        <p:tav tm="100000">
                                          <p:val>
                                            <p:strVal val="#ppt_h"/>
                                          </p:val>
                                        </p:tav>
                                      </p:tavLst>
                                    </p:anim>
                                    <p:anim calcmode="lin" valueType="num">
                                      <p:cBhvr>
                                        <p:cTn id="69" dur="1000" fill="hold"/>
                                        <p:tgtEl>
                                          <p:spTgt spid="16"/>
                                        </p:tgtEl>
                                        <p:attrNameLst>
                                          <p:attrName>style.rotation</p:attrName>
                                        </p:attrNameLst>
                                      </p:cBhvr>
                                      <p:tavLst>
                                        <p:tav tm="0">
                                          <p:val>
                                            <p:fltVal val="90"/>
                                          </p:val>
                                        </p:tav>
                                        <p:tav tm="100000">
                                          <p:val>
                                            <p:fltVal val="0"/>
                                          </p:val>
                                        </p:tav>
                                      </p:tavLst>
                                    </p:anim>
                                    <p:animEffect transition="in" filter="fade">
                                      <p:cBhvr>
                                        <p:cTn id="70" dur="1000"/>
                                        <p:tgtEl>
                                          <p:spTgt spid="16"/>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1000" fill="hold"/>
                                        <p:tgtEl>
                                          <p:spTgt spid="17"/>
                                        </p:tgtEl>
                                        <p:attrNameLst>
                                          <p:attrName>ppt_w</p:attrName>
                                        </p:attrNameLst>
                                      </p:cBhvr>
                                      <p:tavLst>
                                        <p:tav tm="0">
                                          <p:val>
                                            <p:fltVal val="0"/>
                                          </p:val>
                                        </p:tav>
                                        <p:tav tm="100000">
                                          <p:val>
                                            <p:strVal val="#ppt_w"/>
                                          </p:val>
                                        </p:tav>
                                      </p:tavLst>
                                    </p:anim>
                                    <p:anim calcmode="lin" valueType="num">
                                      <p:cBhvr>
                                        <p:cTn id="74" dur="1000" fill="hold"/>
                                        <p:tgtEl>
                                          <p:spTgt spid="17"/>
                                        </p:tgtEl>
                                        <p:attrNameLst>
                                          <p:attrName>ppt_h</p:attrName>
                                        </p:attrNameLst>
                                      </p:cBhvr>
                                      <p:tavLst>
                                        <p:tav tm="0">
                                          <p:val>
                                            <p:fltVal val="0"/>
                                          </p:val>
                                        </p:tav>
                                        <p:tav tm="100000">
                                          <p:val>
                                            <p:strVal val="#ppt_h"/>
                                          </p:val>
                                        </p:tav>
                                      </p:tavLst>
                                    </p:anim>
                                    <p:anim calcmode="lin" valueType="num">
                                      <p:cBhvr>
                                        <p:cTn id="75" dur="1000" fill="hold"/>
                                        <p:tgtEl>
                                          <p:spTgt spid="17"/>
                                        </p:tgtEl>
                                        <p:attrNameLst>
                                          <p:attrName>style.rotation</p:attrName>
                                        </p:attrNameLst>
                                      </p:cBhvr>
                                      <p:tavLst>
                                        <p:tav tm="0">
                                          <p:val>
                                            <p:fltVal val="90"/>
                                          </p:val>
                                        </p:tav>
                                        <p:tav tm="100000">
                                          <p:val>
                                            <p:fltVal val="0"/>
                                          </p:val>
                                        </p:tav>
                                      </p:tavLst>
                                    </p:anim>
                                    <p:animEffect transition="in" filter="fade">
                                      <p:cBhvr>
                                        <p:cTn id="76" dur="1000"/>
                                        <p:tgtEl>
                                          <p:spTgt spid="17"/>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p:cTn id="79" dur="1000" fill="hold"/>
                                        <p:tgtEl>
                                          <p:spTgt spid="18"/>
                                        </p:tgtEl>
                                        <p:attrNameLst>
                                          <p:attrName>ppt_w</p:attrName>
                                        </p:attrNameLst>
                                      </p:cBhvr>
                                      <p:tavLst>
                                        <p:tav tm="0">
                                          <p:val>
                                            <p:fltVal val="0"/>
                                          </p:val>
                                        </p:tav>
                                        <p:tav tm="100000">
                                          <p:val>
                                            <p:strVal val="#ppt_w"/>
                                          </p:val>
                                        </p:tav>
                                      </p:tavLst>
                                    </p:anim>
                                    <p:anim calcmode="lin" valueType="num">
                                      <p:cBhvr>
                                        <p:cTn id="80" dur="1000" fill="hold"/>
                                        <p:tgtEl>
                                          <p:spTgt spid="18"/>
                                        </p:tgtEl>
                                        <p:attrNameLst>
                                          <p:attrName>ppt_h</p:attrName>
                                        </p:attrNameLst>
                                      </p:cBhvr>
                                      <p:tavLst>
                                        <p:tav tm="0">
                                          <p:val>
                                            <p:fltVal val="0"/>
                                          </p:val>
                                        </p:tav>
                                        <p:tav tm="100000">
                                          <p:val>
                                            <p:strVal val="#ppt_h"/>
                                          </p:val>
                                        </p:tav>
                                      </p:tavLst>
                                    </p:anim>
                                    <p:anim calcmode="lin" valueType="num">
                                      <p:cBhvr>
                                        <p:cTn id="81" dur="1000" fill="hold"/>
                                        <p:tgtEl>
                                          <p:spTgt spid="18"/>
                                        </p:tgtEl>
                                        <p:attrNameLst>
                                          <p:attrName>style.rotation</p:attrName>
                                        </p:attrNameLst>
                                      </p:cBhvr>
                                      <p:tavLst>
                                        <p:tav tm="0">
                                          <p:val>
                                            <p:fltVal val="90"/>
                                          </p:val>
                                        </p:tav>
                                        <p:tav tm="100000">
                                          <p:val>
                                            <p:fltVal val="0"/>
                                          </p:val>
                                        </p:tav>
                                      </p:tavLst>
                                    </p:anim>
                                    <p:animEffect transition="in" filter="fade">
                                      <p:cBhvr>
                                        <p:cTn id="82" dur="1000"/>
                                        <p:tgtEl>
                                          <p:spTgt spid="18"/>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1000" fill="hold"/>
                                        <p:tgtEl>
                                          <p:spTgt spid="19"/>
                                        </p:tgtEl>
                                        <p:attrNameLst>
                                          <p:attrName>ppt_w</p:attrName>
                                        </p:attrNameLst>
                                      </p:cBhvr>
                                      <p:tavLst>
                                        <p:tav tm="0">
                                          <p:val>
                                            <p:fltVal val="0"/>
                                          </p:val>
                                        </p:tav>
                                        <p:tav tm="100000">
                                          <p:val>
                                            <p:strVal val="#ppt_w"/>
                                          </p:val>
                                        </p:tav>
                                      </p:tavLst>
                                    </p:anim>
                                    <p:anim calcmode="lin" valueType="num">
                                      <p:cBhvr>
                                        <p:cTn id="86" dur="1000" fill="hold"/>
                                        <p:tgtEl>
                                          <p:spTgt spid="19"/>
                                        </p:tgtEl>
                                        <p:attrNameLst>
                                          <p:attrName>ppt_h</p:attrName>
                                        </p:attrNameLst>
                                      </p:cBhvr>
                                      <p:tavLst>
                                        <p:tav tm="0">
                                          <p:val>
                                            <p:fltVal val="0"/>
                                          </p:val>
                                        </p:tav>
                                        <p:tav tm="100000">
                                          <p:val>
                                            <p:strVal val="#ppt_h"/>
                                          </p:val>
                                        </p:tav>
                                      </p:tavLst>
                                    </p:anim>
                                    <p:anim calcmode="lin" valueType="num">
                                      <p:cBhvr>
                                        <p:cTn id="87" dur="1000" fill="hold"/>
                                        <p:tgtEl>
                                          <p:spTgt spid="19"/>
                                        </p:tgtEl>
                                        <p:attrNameLst>
                                          <p:attrName>style.rotation</p:attrName>
                                        </p:attrNameLst>
                                      </p:cBhvr>
                                      <p:tavLst>
                                        <p:tav tm="0">
                                          <p:val>
                                            <p:fltVal val="90"/>
                                          </p:val>
                                        </p:tav>
                                        <p:tav tm="100000">
                                          <p:val>
                                            <p:fltVal val="0"/>
                                          </p:val>
                                        </p:tav>
                                      </p:tavLst>
                                    </p:anim>
                                    <p:animEffect transition="in" filter="fade">
                                      <p:cBhvr>
                                        <p:cTn id="88" dur="1000"/>
                                        <p:tgtEl>
                                          <p:spTgt spid="19"/>
                                        </p:tgtEl>
                                      </p:cBhvr>
                                    </p:animEffect>
                                  </p:childTnLst>
                                </p:cTn>
                              </p:par>
                              <p:par>
                                <p:cTn id="89" presetID="31" presetClass="entr" presetSubtype="0" fill="hold"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1000" fill="hold"/>
                                        <p:tgtEl>
                                          <p:spTgt spid="20"/>
                                        </p:tgtEl>
                                        <p:attrNameLst>
                                          <p:attrName>ppt_w</p:attrName>
                                        </p:attrNameLst>
                                      </p:cBhvr>
                                      <p:tavLst>
                                        <p:tav tm="0">
                                          <p:val>
                                            <p:fltVal val="0"/>
                                          </p:val>
                                        </p:tav>
                                        <p:tav tm="100000">
                                          <p:val>
                                            <p:strVal val="#ppt_w"/>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style.rotation</p:attrName>
                                        </p:attrNameLst>
                                      </p:cBhvr>
                                      <p:tavLst>
                                        <p:tav tm="0">
                                          <p:val>
                                            <p:fltVal val="90"/>
                                          </p:val>
                                        </p:tav>
                                        <p:tav tm="100000">
                                          <p:val>
                                            <p:fltVal val="0"/>
                                          </p:val>
                                        </p:tav>
                                      </p:tavLst>
                                    </p:anim>
                                    <p:animEffect transition="in" filter="fade">
                                      <p:cBhvr>
                                        <p:cTn id="94" dur="1000"/>
                                        <p:tgtEl>
                                          <p:spTgt spid="20"/>
                                        </p:tgtEl>
                                      </p:cBhvr>
                                    </p:animEffect>
                                  </p:childTnLst>
                                </p:cTn>
                              </p:par>
                              <p:par>
                                <p:cTn id="95" presetID="31" presetClass="entr" presetSubtype="0" fill="hold" nodeType="with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1000" fill="hold"/>
                                        <p:tgtEl>
                                          <p:spTgt spid="23"/>
                                        </p:tgtEl>
                                        <p:attrNameLst>
                                          <p:attrName>ppt_w</p:attrName>
                                        </p:attrNameLst>
                                      </p:cBhvr>
                                      <p:tavLst>
                                        <p:tav tm="0">
                                          <p:val>
                                            <p:fltVal val="0"/>
                                          </p:val>
                                        </p:tav>
                                        <p:tav tm="100000">
                                          <p:val>
                                            <p:strVal val="#ppt_w"/>
                                          </p:val>
                                        </p:tav>
                                      </p:tavLst>
                                    </p:anim>
                                    <p:anim calcmode="lin" valueType="num">
                                      <p:cBhvr>
                                        <p:cTn id="98" dur="1000" fill="hold"/>
                                        <p:tgtEl>
                                          <p:spTgt spid="23"/>
                                        </p:tgtEl>
                                        <p:attrNameLst>
                                          <p:attrName>ppt_h</p:attrName>
                                        </p:attrNameLst>
                                      </p:cBhvr>
                                      <p:tavLst>
                                        <p:tav tm="0">
                                          <p:val>
                                            <p:fltVal val="0"/>
                                          </p:val>
                                        </p:tav>
                                        <p:tav tm="100000">
                                          <p:val>
                                            <p:strVal val="#ppt_h"/>
                                          </p:val>
                                        </p:tav>
                                      </p:tavLst>
                                    </p:anim>
                                    <p:anim calcmode="lin" valueType="num">
                                      <p:cBhvr>
                                        <p:cTn id="99" dur="1000" fill="hold"/>
                                        <p:tgtEl>
                                          <p:spTgt spid="23"/>
                                        </p:tgtEl>
                                        <p:attrNameLst>
                                          <p:attrName>style.rotation</p:attrName>
                                        </p:attrNameLst>
                                      </p:cBhvr>
                                      <p:tavLst>
                                        <p:tav tm="0">
                                          <p:val>
                                            <p:fltVal val="90"/>
                                          </p:val>
                                        </p:tav>
                                        <p:tav tm="100000">
                                          <p:val>
                                            <p:fltVal val="0"/>
                                          </p:val>
                                        </p:tav>
                                      </p:tavLst>
                                    </p:anim>
                                    <p:animEffect transition="in" filter="fade">
                                      <p:cBhvr>
                                        <p:cTn id="100" dur="1000"/>
                                        <p:tgtEl>
                                          <p:spTgt spid="23"/>
                                        </p:tgtEl>
                                      </p:cBhvr>
                                    </p:animEffect>
                                  </p:childTnLst>
                                </p:cTn>
                              </p:par>
                              <p:par>
                                <p:cTn id="101" presetID="31" presetClass="entr" presetSubtype="0" fill="hold" nodeType="with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1000" fill="hold"/>
                                        <p:tgtEl>
                                          <p:spTgt spid="26"/>
                                        </p:tgtEl>
                                        <p:attrNameLst>
                                          <p:attrName>ppt_w</p:attrName>
                                        </p:attrNameLst>
                                      </p:cBhvr>
                                      <p:tavLst>
                                        <p:tav tm="0">
                                          <p:val>
                                            <p:fltVal val="0"/>
                                          </p:val>
                                        </p:tav>
                                        <p:tav tm="100000">
                                          <p:val>
                                            <p:strVal val="#ppt_w"/>
                                          </p:val>
                                        </p:tav>
                                      </p:tavLst>
                                    </p:anim>
                                    <p:anim calcmode="lin" valueType="num">
                                      <p:cBhvr>
                                        <p:cTn id="104" dur="1000" fill="hold"/>
                                        <p:tgtEl>
                                          <p:spTgt spid="26"/>
                                        </p:tgtEl>
                                        <p:attrNameLst>
                                          <p:attrName>ppt_h</p:attrName>
                                        </p:attrNameLst>
                                      </p:cBhvr>
                                      <p:tavLst>
                                        <p:tav tm="0">
                                          <p:val>
                                            <p:fltVal val="0"/>
                                          </p:val>
                                        </p:tav>
                                        <p:tav tm="100000">
                                          <p:val>
                                            <p:strVal val="#ppt_h"/>
                                          </p:val>
                                        </p:tav>
                                      </p:tavLst>
                                    </p:anim>
                                    <p:anim calcmode="lin" valueType="num">
                                      <p:cBhvr>
                                        <p:cTn id="105" dur="1000" fill="hold"/>
                                        <p:tgtEl>
                                          <p:spTgt spid="26"/>
                                        </p:tgtEl>
                                        <p:attrNameLst>
                                          <p:attrName>style.rotation</p:attrName>
                                        </p:attrNameLst>
                                      </p:cBhvr>
                                      <p:tavLst>
                                        <p:tav tm="0">
                                          <p:val>
                                            <p:fltVal val="90"/>
                                          </p:val>
                                        </p:tav>
                                        <p:tav tm="100000">
                                          <p:val>
                                            <p:fltVal val="0"/>
                                          </p:val>
                                        </p:tav>
                                      </p:tavLst>
                                    </p:anim>
                                    <p:animEffect transition="in" filter="fade">
                                      <p:cBhvr>
                                        <p:cTn id="106" dur="1000"/>
                                        <p:tgtEl>
                                          <p:spTgt spid="26"/>
                                        </p:tgtEl>
                                      </p:cBhvr>
                                    </p:animEffect>
                                  </p:childTnLst>
                                </p:cTn>
                              </p:par>
                              <p:par>
                                <p:cTn id="107" presetID="31" presetClass="entr" presetSubtype="0" fill="hold" nodeType="with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1000" fill="hold"/>
                                        <p:tgtEl>
                                          <p:spTgt spid="29"/>
                                        </p:tgtEl>
                                        <p:attrNameLst>
                                          <p:attrName>ppt_w</p:attrName>
                                        </p:attrNameLst>
                                      </p:cBhvr>
                                      <p:tavLst>
                                        <p:tav tm="0">
                                          <p:val>
                                            <p:fltVal val="0"/>
                                          </p:val>
                                        </p:tav>
                                        <p:tav tm="100000">
                                          <p:val>
                                            <p:strVal val="#ppt_w"/>
                                          </p:val>
                                        </p:tav>
                                      </p:tavLst>
                                    </p:anim>
                                    <p:anim calcmode="lin" valueType="num">
                                      <p:cBhvr>
                                        <p:cTn id="110" dur="1000" fill="hold"/>
                                        <p:tgtEl>
                                          <p:spTgt spid="29"/>
                                        </p:tgtEl>
                                        <p:attrNameLst>
                                          <p:attrName>ppt_h</p:attrName>
                                        </p:attrNameLst>
                                      </p:cBhvr>
                                      <p:tavLst>
                                        <p:tav tm="0">
                                          <p:val>
                                            <p:fltVal val="0"/>
                                          </p:val>
                                        </p:tav>
                                        <p:tav tm="100000">
                                          <p:val>
                                            <p:strVal val="#ppt_h"/>
                                          </p:val>
                                        </p:tav>
                                      </p:tavLst>
                                    </p:anim>
                                    <p:anim calcmode="lin" valueType="num">
                                      <p:cBhvr>
                                        <p:cTn id="111" dur="1000" fill="hold"/>
                                        <p:tgtEl>
                                          <p:spTgt spid="29"/>
                                        </p:tgtEl>
                                        <p:attrNameLst>
                                          <p:attrName>style.rotation</p:attrName>
                                        </p:attrNameLst>
                                      </p:cBhvr>
                                      <p:tavLst>
                                        <p:tav tm="0">
                                          <p:val>
                                            <p:fltVal val="90"/>
                                          </p:val>
                                        </p:tav>
                                        <p:tav tm="100000">
                                          <p:val>
                                            <p:fltVal val="0"/>
                                          </p:val>
                                        </p:tav>
                                      </p:tavLst>
                                    </p:anim>
                                    <p:animEffect transition="in" filter="fade">
                                      <p:cBhvr>
                                        <p:cTn id="112" dur="1000"/>
                                        <p:tgtEl>
                                          <p:spTgt spid="29"/>
                                        </p:tgtEl>
                                      </p:cBhvr>
                                    </p:animEffect>
                                  </p:childTnLst>
                                </p:cTn>
                              </p:par>
                              <p:par>
                                <p:cTn id="113" presetID="31" presetClass="entr" presetSubtype="0" fill="hold" grpId="0" nodeType="withEffect">
                                  <p:stCondLst>
                                    <p:cond delay="0"/>
                                  </p:stCondLst>
                                  <p:childTnLst>
                                    <p:set>
                                      <p:cBhvr>
                                        <p:cTn id="114" dur="1" fill="hold">
                                          <p:stCondLst>
                                            <p:cond delay="0"/>
                                          </p:stCondLst>
                                        </p:cTn>
                                        <p:tgtEl>
                                          <p:spTgt spid="4"/>
                                        </p:tgtEl>
                                        <p:attrNameLst>
                                          <p:attrName>style.visibility</p:attrName>
                                        </p:attrNameLst>
                                      </p:cBhvr>
                                      <p:to>
                                        <p:strVal val="visible"/>
                                      </p:to>
                                    </p:set>
                                    <p:anim calcmode="lin" valueType="num">
                                      <p:cBhvr>
                                        <p:cTn id="115" dur="1000" fill="hold"/>
                                        <p:tgtEl>
                                          <p:spTgt spid="4"/>
                                        </p:tgtEl>
                                        <p:attrNameLst>
                                          <p:attrName>ppt_w</p:attrName>
                                        </p:attrNameLst>
                                      </p:cBhvr>
                                      <p:tavLst>
                                        <p:tav tm="0">
                                          <p:val>
                                            <p:fltVal val="0"/>
                                          </p:val>
                                        </p:tav>
                                        <p:tav tm="100000">
                                          <p:val>
                                            <p:strVal val="#ppt_w"/>
                                          </p:val>
                                        </p:tav>
                                      </p:tavLst>
                                    </p:anim>
                                    <p:anim calcmode="lin" valueType="num">
                                      <p:cBhvr>
                                        <p:cTn id="116" dur="1000" fill="hold"/>
                                        <p:tgtEl>
                                          <p:spTgt spid="4"/>
                                        </p:tgtEl>
                                        <p:attrNameLst>
                                          <p:attrName>ppt_h</p:attrName>
                                        </p:attrNameLst>
                                      </p:cBhvr>
                                      <p:tavLst>
                                        <p:tav tm="0">
                                          <p:val>
                                            <p:fltVal val="0"/>
                                          </p:val>
                                        </p:tav>
                                        <p:tav tm="100000">
                                          <p:val>
                                            <p:strVal val="#ppt_h"/>
                                          </p:val>
                                        </p:tav>
                                      </p:tavLst>
                                    </p:anim>
                                    <p:anim calcmode="lin" valueType="num">
                                      <p:cBhvr>
                                        <p:cTn id="117" dur="1000" fill="hold"/>
                                        <p:tgtEl>
                                          <p:spTgt spid="4"/>
                                        </p:tgtEl>
                                        <p:attrNameLst>
                                          <p:attrName>style.rotation</p:attrName>
                                        </p:attrNameLst>
                                      </p:cBhvr>
                                      <p:tavLst>
                                        <p:tav tm="0">
                                          <p:val>
                                            <p:fltVal val="90"/>
                                          </p:val>
                                        </p:tav>
                                        <p:tav tm="100000">
                                          <p:val>
                                            <p:fltVal val="0"/>
                                          </p:val>
                                        </p:tav>
                                      </p:tavLst>
                                    </p:anim>
                                    <p:animEffect transition="in" filter="fade">
                                      <p:cBhvr>
                                        <p:cTn id="118" dur="1000"/>
                                        <p:tgtEl>
                                          <p:spTgt spid="4"/>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5"/>
                                        </p:tgtEl>
                                        <p:attrNameLst>
                                          <p:attrName>style.visibility</p:attrName>
                                        </p:attrNameLst>
                                      </p:cBhvr>
                                      <p:to>
                                        <p:strVal val="visible"/>
                                      </p:to>
                                    </p:set>
                                    <p:anim calcmode="lin" valueType="num">
                                      <p:cBhvr>
                                        <p:cTn id="121" dur="1000" fill="hold"/>
                                        <p:tgtEl>
                                          <p:spTgt spid="5"/>
                                        </p:tgtEl>
                                        <p:attrNameLst>
                                          <p:attrName>ppt_w</p:attrName>
                                        </p:attrNameLst>
                                      </p:cBhvr>
                                      <p:tavLst>
                                        <p:tav tm="0">
                                          <p:val>
                                            <p:fltVal val="0"/>
                                          </p:val>
                                        </p:tav>
                                        <p:tav tm="100000">
                                          <p:val>
                                            <p:strVal val="#ppt_w"/>
                                          </p:val>
                                        </p:tav>
                                      </p:tavLst>
                                    </p:anim>
                                    <p:anim calcmode="lin" valueType="num">
                                      <p:cBhvr>
                                        <p:cTn id="122" dur="1000" fill="hold"/>
                                        <p:tgtEl>
                                          <p:spTgt spid="5"/>
                                        </p:tgtEl>
                                        <p:attrNameLst>
                                          <p:attrName>ppt_h</p:attrName>
                                        </p:attrNameLst>
                                      </p:cBhvr>
                                      <p:tavLst>
                                        <p:tav tm="0">
                                          <p:val>
                                            <p:fltVal val="0"/>
                                          </p:val>
                                        </p:tav>
                                        <p:tav tm="100000">
                                          <p:val>
                                            <p:strVal val="#ppt_h"/>
                                          </p:val>
                                        </p:tav>
                                      </p:tavLst>
                                    </p:anim>
                                    <p:anim calcmode="lin" valueType="num">
                                      <p:cBhvr>
                                        <p:cTn id="123" dur="1000" fill="hold"/>
                                        <p:tgtEl>
                                          <p:spTgt spid="5"/>
                                        </p:tgtEl>
                                        <p:attrNameLst>
                                          <p:attrName>style.rotation</p:attrName>
                                        </p:attrNameLst>
                                      </p:cBhvr>
                                      <p:tavLst>
                                        <p:tav tm="0">
                                          <p:val>
                                            <p:fltVal val="90"/>
                                          </p:val>
                                        </p:tav>
                                        <p:tav tm="100000">
                                          <p:val>
                                            <p:fltVal val="0"/>
                                          </p:val>
                                        </p:tav>
                                      </p:tavLst>
                                    </p:anim>
                                    <p:animEffect transition="in" filter="fade">
                                      <p:cBhvr>
                                        <p:cTn id="1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78" name="任意多边形 177"/>
          <p:cNvSpPr/>
          <p:nvPr/>
        </p:nvSpPr>
        <p:spPr>
          <a:xfrm>
            <a:off x="1568520" y="3290055"/>
            <a:ext cx="9485953" cy="695191"/>
          </a:xfrm>
          <a:custGeom>
            <a:avLst/>
            <a:gdLst>
              <a:gd name="connsiteX0" fmla="*/ 0 w 8999702"/>
              <a:gd name="connsiteY0" fmla="*/ 0 h 659180"/>
              <a:gd name="connsiteX1" fmla="*/ 8610600 w 8999702"/>
              <a:gd name="connsiteY1" fmla="*/ 0 h 659180"/>
              <a:gd name="connsiteX2" fmla="*/ 8999702 w 8999702"/>
              <a:gd name="connsiteY2" fmla="*/ 329590 h 659180"/>
              <a:gd name="connsiteX3" fmla="*/ 8610600 w 8999702"/>
              <a:gd name="connsiteY3" fmla="*/ 659180 h 659180"/>
              <a:gd name="connsiteX4" fmla="*/ 8610600 w 8999702"/>
              <a:gd name="connsiteY4" fmla="*/ 659179 h 659180"/>
              <a:gd name="connsiteX5" fmla="*/ 1 w 8999702"/>
              <a:gd name="connsiteY5" fmla="*/ 659179 h 659180"/>
              <a:gd name="connsiteX6" fmla="*/ 389102 w 8999702"/>
              <a:gd name="connsiteY6" fmla="*/ 329590 h 65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9702" h="659180">
                <a:moveTo>
                  <a:pt x="0" y="0"/>
                </a:moveTo>
                <a:lnTo>
                  <a:pt x="8610600" y="0"/>
                </a:lnTo>
                <a:lnTo>
                  <a:pt x="8999702" y="329590"/>
                </a:lnTo>
                <a:lnTo>
                  <a:pt x="8610600" y="659180"/>
                </a:lnTo>
                <a:lnTo>
                  <a:pt x="8610600" y="659179"/>
                </a:lnTo>
                <a:lnTo>
                  <a:pt x="1" y="659179"/>
                </a:lnTo>
                <a:lnTo>
                  <a:pt x="389102" y="329590"/>
                </a:lnTo>
                <a:close/>
              </a:path>
            </a:pathLst>
          </a:cu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6393" tIns="48196" rIns="96393" bIns="48196" rtlCol="0" anchor="ctr"/>
          <a:lstStyle/>
          <a:p>
            <a:pPr algn="ctr"/>
            <a:endParaRPr lang="zh-CN" altLang="en-US"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79" name="任意多边形 178"/>
          <p:cNvSpPr/>
          <p:nvPr/>
        </p:nvSpPr>
        <p:spPr>
          <a:xfrm rot="-2700000">
            <a:off x="2886896" y="3207932"/>
            <a:ext cx="870427" cy="870921"/>
          </a:xfrm>
          <a:custGeom>
            <a:avLst/>
            <a:gdLst>
              <a:gd name="connsiteX0" fmla="*/ 571500 w 1013460"/>
              <a:gd name="connsiteY0" fmla="*/ 0 h 1013460"/>
              <a:gd name="connsiteX1" fmla="*/ 1013460 w 1013460"/>
              <a:gd name="connsiteY1" fmla="*/ 0 h 1013460"/>
              <a:gd name="connsiteX2" fmla="*/ 1013460 w 1013460"/>
              <a:gd name="connsiteY2" fmla="*/ 571500 h 1013460"/>
              <a:gd name="connsiteX3" fmla="*/ 1013460 w 1013460"/>
              <a:gd name="connsiteY3" fmla="*/ 1013460 h 1013460"/>
              <a:gd name="connsiteX4" fmla="*/ 571500 w 1013460"/>
              <a:gd name="connsiteY4" fmla="*/ 1013460 h 1013460"/>
              <a:gd name="connsiteX5" fmla="*/ 0 w 1013460"/>
              <a:gd name="connsiteY5" fmla="*/ 1013460 h 1013460"/>
              <a:gd name="connsiteX6" fmla="*/ 0 w 1013460"/>
              <a:gd name="connsiteY6" fmla="*/ 571500 h 1013460"/>
              <a:gd name="connsiteX7" fmla="*/ 571500 w 1013460"/>
              <a:gd name="connsiteY7" fmla="*/ 571500 h 101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3460" h="1013460">
                <a:moveTo>
                  <a:pt x="571500" y="0"/>
                </a:moveTo>
                <a:lnTo>
                  <a:pt x="1013460" y="0"/>
                </a:lnTo>
                <a:lnTo>
                  <a:pt x="1013460" y="571500"/>
                </a:lnTo>
                <a:lnTo>
                  <a:pt x="1013460" y="1013460"/>
                </a:lnTo>
                <a:lnTo>
                  <a:pt x="571500" y="1013460"/>
                </a:lnTo>
                <a:lnTo>
                  <a:pt x="0" y="1013460"/>
                </a:lnTo>
                <a:lnTo>
                  <a:pt x="0" y="571500"/>
                </a:lnTo>
                <a:lnTo>
                  <a:pt x="571500" y="571500"/>
                </a:lnTo>
                <a:close/>
              </a:path>
            </a:pathLst>
          </a:custGeom>
          <a:solidFill>
            <a:srgbClr val="4F7CFC"/>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lIns="96393" tIns="48196" rIns="96393" bIns="48196" rtlCol="0" anchor="ctr"/>
          <a:lstStyle/>
          <a:p>
            <a:pPr algn="ct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180" name="任意多边形 179"/>
          <p:cNvSpPr/>
          <p:nvPr/>
        </p:nvSpPr>
        <p:spPr>
          <a:xfrm rot="-2700000">
            <a:off x="4827892" y="3207932"/>
            <a:ext cx="870427" cy="870921"/>
          </a:xfrm>
          <a:custGeom>
            <a:avLst/>
            <a:gdLst>
              <a:gd name="connsiteX0" fmla="*/ 571500 w 1013460"/>
              <a:gd name="connsiteY0" fmla="*/ 0 h 1013460"/>
              <a:gd name="connsiteX1" fmla="*/ 1013460 w 1013460"/>
              <a:gd name="connsiteY1" fmla="*/ 0 h 1013460"/>
              <a:gd name="connsiteX2" fmla="*/ 1013460 w 1013460"/>
              <a:gd name="connsiteY2" fmla="*/ 571500 h 1013460"/>
              <a:gd name="connsiteX3" fmla="*/ 1013460 w 1013460"/>
              <a:gd name="connsiteY3" fmla="*/ 1013460 h 1013460"/>
              <a:gd name="connsiteX4" fmla="*/ 571500 w 1013460"/>
              <a:gd name="connsiteY4" fmla="*/ 1013460 h 1013460"/>
              <a:gd name="connsiteX5" fmla="*/ 0 w 1013460"/>
              <a:gd name="connsiteY5" fmla="*/ 1013460 h 1013460"/>
              <a:gd name="connsiteX6" fmla="*/ 0 w 1013460"/>
              <a:gd name="connsiteY6" fmla="*/ 571500 h 1013460"/>
              <a:gd name="connsiteX7" fmla="*/ 571500 w 1013460"/>
              <a:gd name="connsiteY7" fmla="*/ 571500 h 101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3460" h="1013460">
                <a:moveTo>
                  <a:pt x="571500" y="0"/>
                </a:moveTo>
                <a:lnTo>
                  <a:pt x="1013460" y="0"/>
                </a:lnTo>
                <a:lnTo>
                  <a:pt x="1013460" y="571500"/>
                </a:lnTo>
                <a:lnTo>
                  <a:pt x="1013460" y="1013460"/>
                </a:lnTo>
                <a:lnTo>
                  <a:pt x="571500" y="1013460"/>
                </a:lnTo>
                <a:lnTo>
                  <a:pt x="0" y="1013460"/>
                </a:lnTo>
                <a:lnTo>
                  <a:pt x="0" y="571500"/>
                </a:lnTo>
                <a:lnTo>
                  <a:pt x="571500" y="571500"/>
                </a:lnTo>
                <a:close/>
              </a:path>
            </a:pathLst>
          </a:custGeom>
          <a:solidFill>
            <a:srgbClr val="4F7CFC"/>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lIns="96393" tIns="48196" rIns="96393" bIns="48196" rtlCol="0" anchor="ctr"/>
          <a:lstStyle/>
          <a:p>
            <a:pPr algn="ct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181" name="任意多边形 180"/>
          <p:cNvSpPr/>
          <p:nvPr/>
        </p:nvSpPr>
        <p:spPr>
          <a:xfrm rot="-2700000">
            <a:off x="6768887" y="3207932"/>
            <a:ext cx="870427" cy="870921"/>
          </a:xfrm>
          <a:custGeom>
            <a:avLst/>
            <a:gdLst>
              <a:gd name="connsiteX0" fmla="*/ 571500 w 1013460"/>
              <a:gd name="connsiteY0" fmla="*/ 0 h 1013460"/>
              <a:gd name="connsiteX1" fmla="*/ 1013460 w 1013460"/>
              <a:gd name="connsiteY1" fmla="*/ 0 h 1013460"/>
              <a:gd name="connsiteX2" fmla="*/ 1013460 w 1013460"/>
              <a:gd name="connsiteY2" fmla="*/ 571500 h 1013460"/>
              <a:gd name="connsiteX3" fmla="*/ 1013460 w 1013460"/>
              <a:gd name="connsiteY3" fmla="*/ 1013460 h 1013460"/>
              <a:gd name="connsiteX4" fmla="*/ 571500 w 1013460"/>
              <a:gd name="connsiteY4" fmla="*/ 1013460 h 1013460"/>
              <a:gd name="connsiteX5" fmla="*/ 0 w 1013460"/>
              <a:gd name="connsiteY5" fmla="*/ 1013460 h 1013460"/>
              <a:gd name="connsiteX6" fmla="*/ 0 w 1013460"/>
              <a:gd name="connsiteY6" fmla="*/ 571500 h 1013460"/>
              <a:gd name="connsiteX7" fmla="*/ 571500 w 1013460"/>
              <a:gd name="connsiteY7" fmla="*/ 571500 h 101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3460" h="1013460">
                <a:moveTo>
                  <a:pt x="571500" y="0"/>
                </a:moveTo>
                <a:lnTo>
                  <a:pt x="1013460" y="0"/>
                </a:lnTo>
                <a:lnTo>
                  <a:pt x="1013460" y="571500"/>
                </a:lnTo>
                <a:lnTo>
                  <a:pt x="1013460" y="1013460"/>
                </a:lnTo>
                <a:lnTo>
                  <a:pt x="571500" y="1013460"/>
                </a:lnTo>
                <a:lnTo>
                  <a:pt x="0" y="1013460"/>
                </a:lnTo>
                <a:lnTo>
                  <a:pt x="0" y="571500"/>
                </a:lnTo>
                <a:lnTo>
                  <a:pt x="571500" y="571500"/>
                </a:lnTo>
                <a:close/>
              </a:path>
            </a:pathLst>
          </a:custGeom>
          <a:solidFill>
            <a:srgbClr val="4F7CFC"/>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lIns="96393" tIns="48196" rIns="96393" bIns="48196" rtlCol="0" anchor="ctr"/>
          <a:lstStyle/>
          <a:p>
            <a:pPr algn="ct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182" name="任意多边形 181"/>
          <p:cNvSpPr/>
          <p:nvPr/>
        </p:nvSpPr>
        <p:spPr>
          <a:xfrm rot="-2700000">
            <a:off x="8709883" y="3207932"/>
            <a:ext cx="870427" cy="870921"/>
          </a:xfrm>
          <a:custGeom>
            <a:avLst/>
            <a:gdLst>
              <a:gd name="connsiteX0" fmla="*/ 571500 w 1013460"/>
              <a:gd name="connsiteY0" fmla="*/ 0 h 1013460"/>
              <a:gd name="connsiteX1" fmla="*/ 1013460 w 1013460"/>
              <a:gd name="connsiteY1" fmla="*/ 0 h 1013460"/>
              <a:gd name="connsiteX2" fmla="*/ 1013460 w 1013460"/>
              <a:gd name="connsiteY2" fmla="*/ 571500 h 1013460"/>
              <a:gd name="connsiteX3" fmla="*/ 1013460 w 1013460"/>
              <a:gd name="connsiteY3" fmla="*/ 1013460 h 1013460"/>
              <a:gd name="connsiteX4" fmla="*/ 571500 w 1013460"/>
              <a:gd name="connsiteY4" fmla="*/ 1013460 h 1013460"/>
              <a:gd name="connsiteX5" fmla="*/ 0 w 1013460"/>
              <a:gd name="connsiteY5" fmla="*/ 1013460 h 1013460"/>
              <a:gd name="connsiteX6" fmla="*/ 0 w 1013460"/>
              <a:gd name="connsiteY6" fmla="*/ 571500 h 1013460"/>
              <a:gd name="connsiteX7" fmla="*/ 571500 w 1013460"/>
              <a:gd name="connsiteY7" fmla="*/ 571500 h 101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3460" h="1013460">
                <a:moveTo>
                  <a:pt x="571500" y="0"/>
                </a:moveTo>
                <a:lnTo>
                  <a:pt x="1013460" y="0"/>
                </a:lnTo>
                <a:lnTo>
                  <a:pt x="1013460" y="571500"/>
                </a:lnTo>
                <a:lnTo>
                  <a:pt x="1013460" y="1013460"/>
                </a:lnTo>
                <a:lnTo>
                  <a:pt x="571500" y="1013460"/>
                </a:lnTo>
                <a:lnTo>
                  <a:pt x="0" y="1013460"/>
                </a:lnTo>
                <a:lnTo>
                  <a:pt x="0" y="571500"/>
                </a:lnTo>
                <a:lnTo>
                  <a:pt x="571500" y="571500"/>
                </a:lnTo>
                <a:close/>
              </a:path>
            </a:pathLst>
          </a:custGeom>
          <a:solidFill>
            <a:srgbClr val="4F7CFC"/>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lIns="96393" tIns="48196" rIns="96393" bIns="48196" rtlCol="0" anchor="ctr"/>
          <a:lstStyle/>
          <a:p>
            <a:pPr algn="ct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183" name="文本框 25"/>
          <p:cNvSpPr txBox="1"/>
          <p:nvPr/>
        </p:nvSpPr>
        <p:spPr>
          <a:xfrm>
            <a:off x="2027259" y="3394209"/>
            <a:ext cx="1054152" cy="400173"/>
          </a:xfrm>
          <a:prstGeom prst="rect">
            <a:avLst/>
          </a:prstGeom>
          <a:noFill/>
        </p:spPr>
        <p:txBody>
          <a:bodyPr wrap="square" lIns="96393" tIns="48196" rIns="96393" bIns="48196" rtlCol="0">
            <a:spAutoFit/>
          </a:bodyPr>
          <a:lstStyle/>
          <a:p>
            <a:pPr algn="ctr"/>
            <a:r>
              <a:rPr lang="en-US" altLang="zh-CN"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01</a:t>
            </a:r>
            <a:endParaRPr lang="zh-CN" altLang="en-US"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84" name="文本框 26"/>
          <p:cNvSpPr txBox="1"/>
          <p:nvPr/>
        </p:nvSpPr>
        <p:spPr>
          <a:xfrm>
            <a:off x="4009048" y="3394209"/>
            <a:ext cx="1054152" cy="400173"/>
          </a:xfrm>
          <a:prstGeom prst="rect">
            <a:avLst/>
          </a:prstGeom>
          <a:noFill/>
        </p:spPr>
        <p:txBody>
          <a:bodyPr wrap="square" lIns="96393" tIns="48196" rIns="96393" bIns="48196" rtlCol="0">
            <a:spAutoFit/>
          </a:bodyPr>
          <a:lstStyle/>
          <a:p>
            <a:pPr algn="ctr"/>
            <a:r>
              <a:rPr lang="en-US" altLang="zh-CN"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02</a:t>
            </a:r>
            <a:endParaRPr lang="zh-CN" altLang="en-US"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85" name="文本框 27"/>
          <p:cNvSpPr txBox="1"/>
          <p:nvPr/>
        </p:nvSpPr>
        <p:spPr>
          <a:xfrm>
            <a:off x="5920704" y="3394209"/>
            <a:ext cx="1054152" cy="400173"/>
          </a:xfrm>
          <a:prstGeom prst="rect">
            <a:avLst/>
          </a:prstGeom>
          <a:noFill/>
        </p:spPr>
        <p:txBody>
          <a:bodyPr wrap="square" lIns="96393" tIns="48196" rIns="96393" bIns="48196" rtlCol="0">
            <a:spAutoFit/>
          </a:bodyPr>
          <a:lstStyle/>
          <a:p>
            <a:pPr algn="ctr"/>
            <a:r>
              <a:rPr lang="en-US" altLang="zh-CN"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03</a:t>
            </a:r>
            <a:endParaRPr lang="zh-CN" altLang="en-US"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86" name="文本框 28"/>
          <p:cNvSpPr txBox="1"/>
          <p:nvPr/>
        </p:nvSpPr>
        <p:spPr>
          <a:xfrm>
            <a:off x="7831582" y="3394209"/>
            <a:ext cx="1054152" cy="400173"/>
          </a:xfrm>
          <a:prstGeom prst="rect">
            <a:avLst/>
          </a:prstGeom>
          <a:noFill/>
        </p:spPr>
        <p:txBody>
          <a:bodyPr wrap="square" lIns="96393" tIns="48196" rIns="96393" bIns="48196" rtlCol="0">
            <a:spAutoFit/>
          </a:bodyPr>
          <a:lstStyle/>
          <a:p>
            <a:pPr algn="ctr"/>
            <a:r>
              <a:rPr lang="en-US" altLang="zh-CN"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04</a:t>
            </a:r>
            <a:endParaRPr lang="zh-CN" altLang="en-US"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87" name="文本框 29"/>
          <p:cNvSpPr txBox="1"/>
          <p:nvPr/>
        </p:nvSpPr>
        <p:spPr>
          <a:xfrm>
            <a:off x="9742459" y="3394209"/>
            <a:ext cx="1054152" cy="400173"/>
          </a:xfrm>
          <a:prstGeom prst="rect">
            <a:avLst/>
          </a:prstGeom>
          <a:noFill/>
        </p:spPr>
        <p:txBody>
          <a:bodyPr wrap="square" lIns="96393" tIns="48196" rIns="96393" bIns="48196" rtlCol="0">
            <a:spAutoFit/>
          </a:bodyPr>
          <a:lstStyle/>
          <a:p>
            <a:pPr algn="ctr"/>
            <a:r>
              <a:rPr lang="en-US" altLang="zh-CN"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05</a:t>
            </a:r>
            <a:endParaRPr lang="zh-CN" altLang="en-US" sz="197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grpSp>
        <p:nvGrpSpPr>
          <p:cNvPr id="2" name="组合 227"/>
          <p:cNvGrpSpPr/>
          <p:nvPr/>
        </p:nvGrpSpPr>
        <p:grpSpPr>
          <a:xfrm>
            <a:off x="2559679" y="3849290"/>
            <a:ext cx="98272" cy="754279"/>
            <a:chOff x="2690232" y="4097191"/>
            <a:chExt cx="93235" cy="715207"/>
          </a:xfrm>
        </p:grpSpPr>
        <p:sp>
          <p:nvSpPr>
            <p:cNvPr id="229" name="椭圆 228"/>
            <p:cNvSpPr/>
            <p:nvPr/>
          </p:nvSpPr>
          <p:spPr>
            <a:xfrm>
              <a:off x="2690232" y="4097191"/>
              <a:ext cx="93235" cy="9323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30" name="椭圆 229"/>
            <p:cNvSpPr/>
            <p:nvPr/>
          </p:nvSpPr>
          <p:spPr>
            <a:xfrm>
              <a:off x="2690232" y="4719163"/>
              <a:ext cx="93235" cy="9323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cxnSp>
          <p:nvCxnSpPr>
            <p:cNvPr id="231" name="直接连接符 230"/>
            <p:cNvCxnSpPr/>
            <p:nvPr/>
          </p:nvCxnSpPr>
          <p:spPr>
            <a:xfrm rot="5400000">
              <a:off x="2500788" y="4455019"/>
              <a:ext cx="470988"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232" name="文本框 91"/>
          <p:cNvSpPr txBox="1"/>
          <p:nvPr/>
        </p:nvSpPr>
        <p:spPr>
          <a:xfrm>
            <a:off x="1951360" y="4630917"/>
            <a:ext cx="1661266" cy="356956"/>
          </a:xfrm>
          <a:prstGeom prst="rect">
            <a:avLst/>
          </a:prstGeom>
          <a:noFill/>
        </p:spPr>
        <p:txBody>
          <a:bodyPr wrap="square" lIns="96393" tIns="48196" rIns="96393" bIns="48196" rtlCol="0">
            <a:spAutoFit/>
          </a:bodyPr>
          <a:lstStyle/>
          <a:p>
            <a:pPr algn="ctr"/>
            <a:r>
              <a:rPr lang="zh-CN" altLang="en-US"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添加标题</a:t>
            </a:r>
            <a:endParaRPr lang="en-US" altLang="zh-CN"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233" name="文本框 92"/>
          <p:cNvSpPr txBox="1"/>
          <p:nvPr/>
        </p:nvSpPr>
        <p:spPr>
          <a:xfrm>
            <a:off x="1951361" y="4963679"/>
            <a:ext cx="1898595" cy="928330"/>
          </a:xfrm>
          <a:prstGeom prst="rect">
            <a:avLst/>
          </a:prstGeom>
          <a:noFill/>
        </p:spPr>
        <p:txBody>
          <a:bodyPr wrap="square" lIns="96393" tIns="48196" rIns="96393" bIns="48196" rtlCol="0">
            <a:spAutoFit/>
          </a:bodyPr>
          <a:lstStyle/>
          <a:p>
            <a:pPr>
              <a:lnSpc>
                <a:spcPct val="150000"/>
              </a:lnSpc>
            </a:pPr>
            <a:r>
              <a:rPr lang="zh-CN" altLang="en-US" sz="1200" dirty="0">
                <a:solidFill>
                  <a:schemeClr val="tx1">
                    <a:lumMod val="50000"/>
                    <a:lumOff val="50000"/>
                  </a:schemeClr>
                </a:solidFill>
                <a:latin typeface="微软雅黑" panose="020B0503020204020204" charset="-122"/>
                <a:ea typeface="微软雅黑" panose="020B0503020204020204" charset="-122"/>
                <a:sym typeface="微软雅黑" panose="020B0503020204020204" charset="-122"/>
              </a:rPr>
              <a:t>在此录入上述图表的综合描述说明，在此录入上述图表的综合描述说明。</a:t>
            </a:r>
          </a:p>
        </p:txBody>
      </p:sp>
      <p:grpSp>
        <p:nvGrpSpPr>
          <p:cNvPr id="3" name="组合 239"/>
          <p:cNvGrpSpPr/>
          <p:nvPr/>
        </p:nvGrpSpPr>
        <p:grpSpPr>
          <a:xfrm>
            <a:off x="4433638" y="2710164"/>
            <a:ext cx="98272" cy="754279"/>
            <a:chOff x="2690232" y="4097191"/>
            <a:chExt cx="93235" cy="715207"/>
          </a:xfrm>
        </p:grpSpPr>
        <p:sp>
          <p:nvSpPr>
            <p:cNvPr id="241" name="椭圆 240"/>
            <p:cNvSpPr/>
            <p:nvPr/>
          </p:nvSpPr>
          <p:spPr>
            <a:xfrm>
              <a:off x="2690232" y="4097191"/>
              <a:ext cx="93235" cy="9323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42" name="椭圆 241"/>
            <p:cNvSpPr/>
            <p:nvPr/>
          </p:nvSpPr>
          <p:spPr>
            <a:xfrm>
              <a:off x="2690232" y="4719163"/>
              <a:ext cx="93235" cy="9323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cxnSp>
          <p:nvCxnSpPr>
            <p:cNvPr id="243" name="直接连接符 242"/>
            <p:cNvCxnSpPr/>
            <p:nvPr/>
          </p:nvCxnSpPr>
          <p:spPr>
            <a:xfrm rot="5400000">
              <a:off x="2500788" y="4455019"/>
              <a:ext cx="47098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44" name="文本框 99"/>
          <p:cNvSpPr txBox="1"/>
          <p:nvPr/>
        </p:nvSpPr>
        <p:spPr>
          <a:xfrm>
            <a:off x="3771794" y="1317913"/>
            <a:ext cx="1661266" cy="356956"/>
          </a:xfrm>
          <a:prstGeom prst="rect">
            <a:avLst/>
          </a:prstGeom>
          <a:noFill/>
        </p:spPr>
        <p:txBody>
          <a:bodyPr wrap="square" lIns="96393" tIns="48196" rIns="96393" bIns="48196" rtlCol="0">
            <a:spAutoFit/>
          </a:bodyPr>
          <a:lstStyle/>
          <a:p>
            <a:pPr algn="ctr"/>
            <a:r>
              <a:rPr lang="zh-CN" altLang="en-US"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添加标题</a:t>
            </a:r>
            <a:endParaRPr lang="en-US" altLang="zh-CN"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245" name="文本框 100"/>
          <p:cNvSpPr txBox="1"/>
          <p:nvPr/>
        </p:nvSpPr>
        <p:spPr>
          <a:xfrm>
            <a:off x="3771794" y="1650676"/>
            <a:ext cx="2202190" cy="928330"/>
          </a:xfrm>
          <a:prstGeom prst="rect">
            <a:avLst/>
          </a:prstGeom>
          <a:noFill/>
        </p:spPr>
        <p:txBody>
          <a:bodyPr wrap="square" lIns="96393" tIns="48196" rIns="96393" bIns="48196" rtlCol="0">
            <a:spAutoFit/>
          </a:bodyPr>
          <a:lstStyle/>
          <a:p>
            <a:pPr>
              <a:lnSpc>
                <a:spcPct val="150000"/>
              </a:lnSpc>
            </a:pPr>
            <a:r>
              <a:rPr lang="zh-CN" altLang="en-US" sz="1200" dirty="0">
                <a:solidFill>
                  <a:schemeClr val="tx1">
                    <a:lumMod val="50000"/>
                    <a:lumOff val="50000"/>
                  </a:schemeClr>
                </a:solidFill>
                <a:latin typeface="微软雅黑" panose="020B0503020204020204" charset="-122"/>
                <a:ea typeface="微软雅黑" panose="020B0503020204020204" charset="-122"/>
                <a:sym typeface="微软雅黑" panose="020B0503020204020204" charset="-122"/>
              </a:rPr>
              <a:t>在此录入上述图表的综合描述说明，在此录入上述图表的综合描述说明。</a:t>
            </a:r>
          </a:p>
        </p:txBody>
      </p:sp>
      <p:grpSp>
        <p:nvGrpSpPr>
          <p:cNvPr id="4" name="组合 245"/>
          <p:cNvGrpSpPr/>
          <p:nvPr/>
        </p:nvGrpSpPr>
        <p:grpSpPr>
          <a:xfrm>
            <a:off x="6401374" y="3849290"/>
            <a:ext cx="98272" cy="754279"/>
            <a:chOff x="2690232" y="4097191"/>
            <a:chExt cx="93235" cy="715207"/>
          </a:xfrm>
        </p:grpSpPr>
        <p:sp>
          <p:nvSpPr>
            <p:cNvPr id="247" name="椭圆 246"/>
            <p:cNvSpPr/>
            <p:nvPr/>
          </p:nvSpPr>
          <p:spPr>
            <a:xfrm>
              <a:off x="2690232" y="4097191"/>
              <a:ext cx="93235" cy="93235"/>
            </a:xfrm>
            <a:prstGeom prst="ellipse">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48" name="椭圆 247"/>
            <p:cNvSpPr/>
            <p:nvPr/>
          </p:nvSpPr>
          <p:spPr>
            <a:xfrm>
              <a:off x="2690232" y="4719163"/>
              <a:ext cx="93235" cy="93235"/>
            </a:xfrm>
            <a:prstGeom prst="ellipse">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cxnSp>
          <p:nvCxnSpPr>
            <p:cNvPr id="249" name="直接连接符 248"/>
            <p:cNvCxnSpPr/>
            <p:nvPr/>
          </p:nvCxnSpPr>
          <p:spPr>
            <a:xfrm rot="5400000">
              <a:off x="2500788" y="4455019"/>
              <a:ext cx="470988" cy="0"/>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grpSp>
      <p:sp>
        <p:nvSpPr>
          <p:cNvPr id="250" name="文本框 94"/>
          <p:cNvSpPr txBox="1"/>
          <p:nvPr/>
        </p:nvSpPr>
        <p:spPr>
          <a:xfrm>
            <a:off x="5794185" y="4679509"/>
            <a:ext cx="1661266" cy="356956"/>
          </a:xfrm>
          <a:prstGeom prst="rect">
            <a:avLst/>
          </a:prstGeom>
          <a:noFill/>
        </p:spPr>
        <p:txBody>
          <a:bodyPr wrap="square" lIns="96393" tIns="48196" rIns="96393" bIns="48196" rtlCol="0">
            <a:spAutoFit/>
          </a:bodyPr>
          <a:lstStyle/>
          <a:p>
            <a:pPr algn="ctr"/>
            <a:r>
              <a:rPr lang="zh-CN" altLang="en-US"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添加标题</a:t>
            </a:r>
            <a:endParaRPr lang="en-US" altLang="zh-CN"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251" name="文本框 95"/>
          <p:cNvSpPr txBox="1"/>
          <p:nvPr/>
        </p:nvSpPr>
        <p:spPr>
          <a:xfrm>
            <a:off x="5794185" y="5012272"/>
            <a:ext cx="2229061" cy="928330"/>
          </a:xfrm>
          <a:prstGeom prst="rect">
            <a:avLst/>
          </a:prstGeom>
          <a:noFill/>
        </p:spPr>
        <p:txBody>
          <a:bodyPr wrap="square" lIns="96393" tIns="48196" rIns="96393" bIns="48196" rtlCol="0">
            <a:spAutoFit/>
          </a:bodyPr>
          <a:lstStyle/>
          <a:p>
            <a:pPr>
              <a:lnSpc>
                <a:spcPct val="150000"/>
              </a:lnSpc>
            </a:pPr>
            <a:r>
              <a:rPr lang="zh-CN" altLang="en-US" sz="1200" dirty="0">
                <a:solidFill>
                  <a:schemeClr val="tx1">
                    <a:lumMod val="50000"/>
                    <a:lumOff val="50000"/>
                  </a:schemeClr>
                </a:solidFill>
                <a:latin typeface="微软雅黑" panose="020B0503020204020204" charset="-122"/>
                <a:ea typeface="微软雅黑" panose="020B0503020204020204" charset="-122"/>
                <a:sym typeface="微软雅黑" panose="020B0503020204020204" charset="-122"/>
              </a:rPr>
              <a:t>在此录入上述图表的综合描述说明，在此录入上述图表的综合描述说明。</a:t>
            </a:r>
          </a:p>
        </p:txBody>
      </p:sp>
      <p:grpSp>
        <p:nvGrpSpPr>
          <p:cNvPr id="5" name="组合 251"/>
          <p:cNvGrpSpPr/>
          <p:nvPr/>
        </p:nvGrpSpPr>
        <p:grpSpPr>
          <a:xfrm>
            <a:off x="8258041" y="2710164"/>
            <a:ext cx="98272" cy="754279"/>
            <a:chOff x="2690232" y="4097191"/>
            <a:chExt cx="93235" cy="715207"/>
          </a:xfrm>
        </p:grpSpPr>
        <p:sp>
          <p:nvSpPr>
            <p:cNvPr id="253" name="椭圆 252"/>
            <p:cNvSpPr/>
            <p:nvPr/>
          </p:nvSpPr>
          <p:spPr>
            <a:xfrm>
              <a:off x="2690232" y="4097191"/>
              <a:ext cx="93235" cy="9323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54" name="椭圆 253"/>
            <p:cNvSpPr/>
            <p:nvPr/>
          </p:nvSpPr>
          <p:spPr>
            <a:xfrm>
              <a:off x="2690232" y="4719163"/>
              <a:ext cx="93235" cy="9323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cxnSp>
          <p:nvCxnSpPr>
            <p:cNvPr id="255" name="直接连接符 254"/>
            <p:cNvCxnSpPr/>
            <p:nvPr/>
          </p:nvCxnSpPr>
          <p:spPr>
            <a:xfrm rot="5400000">
              <a:off x="2500788" y="4455019"/>
              <a:ext cx="47098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6" name="文本框 101"/>
          <p:cNvSpPr txBox="1"/>
          <p:nvPr/>
        </p:nvSpPr>
        <p:spPr>
          <a:xfrm>
            <a:off x="7597327" y="1277407"/>
            <a:ext cx="1661266" cy="356956"/>
          </a:xfrm>
          <a:prstGeom prst="rect">
            <a:avLst/>
          </a:prstGeom>
          <a:noFill/>
        </p:spPr>
        <p:txBody>
          <a:bodyPr wrap="square" lIns="96393" tIns="48196" rIns="96393" bIns="48196" rtlCol="0">
            <a:spAutoFit/>
          </a:bodyPr>
          <a:lstStyle/>
          <a:p>
            <a:pPr algn="ctr"/>
            <a:r>
              <a:rPr lang="zh-CN" altLang="en-US"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添加标题</a:t>
            </a:r>
            <a:endParaRPr lang="en-US" altLang="zh-CN"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257" name="文本框 102"/>
          <p:cNvSpPr txBox="1"/>
          <p:nvPr/>
        </p:nvSpPr>
        <p:spPr>
          <a:xfrm>
            <a:off x="7597326" y="1610168"/>
            <a:ext cx="2323383" cy="928330"/>
          </a:xfrm>
          <a:prstGeom prst="rect">
            <a:avLst/>
          </a:prstGeom>
          <a:noFill/>
        </p:spPr>
        <p:txBody>
          <a:bodyPr wrap="square" lIns="96393" tIns="48196" rIns="96393" bIns="48196" rtlCol="0">
            <a:spAutoFit/>
          </a:bodyPr>
          <a:lstStyle/>
          <a:p>
            <a:pPr>
              <a:lnSpc>
                <a:spcPct val="150000"/>
              </a:lnSpc>
            </a:pPr>
            <a:r>
              <a:rPr lang="zh-CN" altLang="en-US" sz="1200" dirty="0">
                <a:solidFill>
                  <a:schemeClr val="tx1">
                    <a:lumMod val="50000"/>
                    <a:lumOff val="50000"/>
                  </a:schemeClr>
                </a:solidFill>
                <a:latin typeface="微软雅黑" panose="020B0503020204020204" charset="-122"/>
                <a:ea typeface="微软雅黑" panose="020B0503020204020204" charset="-122"/>
                <a:sym typeface="微软雅黑" panose="020B0503020204020204" charset="-122"/>
              </a:rPr>
              <a:t>在此录入上述图表的综合描述说明，在此录入上述图表的综合描述说明。</a:t>
            </a:r>
          </a:p>
        </p:txBody>
      </p:sp>
      <p:grpSp>
        <p:nvGrpSpPr>
          <p:cNvPr id="6" name="组合 257"/>
          <p:cNvGrpSpPr/>
          <p:nvPr/>
        </p:nvGrpSpPr>
        <p:grpSpPr>
          <a:xfrm>
            <a:off x="10224304" y="3849290"/>
            <a:ext cx="98272" cy="754279"/>
            <a:chOff x="2690232" y="4097191"/>
            <a:chExt cx="93235" cy="715207"/>
          </a:xfrm>
        </p:grpSpPr>
        <p:sp>
          <p:nvSpPr>
            <p:cNvPr id="259" name="椭圆 258"/>
            <p:cNvSpPr/>
            <p:nvPr/>
          </p:nvSpPr>
          <p:spPr>
            <a:xfrm>
              <a:off x="2690232" y="4097191"/>
              <a:ext cx="93235" cy="9323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260" name="椭圆 259"/>
            <p:cNvSpPr/>
            <p:nvPr/>
          </p:nvSpPr>
          <p:spPr>
            <a:xfrm>
              <a:off x="2690232" y="4719163"/>
              <a:ext cx="93235" cy="9323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cxnSp>
          <p:nvCxnSpPr>
            <p:cNvPr id="261" name="直接连接符 260"/>
            <p:cNvCxnSpPr/>
            <p:nvPr/>
          </p:nvCxnSpPr>
          <p:spPr>
            <a:xfrm rot="5400000">
              <a:off x="2500788" y="4455019"/>
              <a:ext cx="470988"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262" name="文本框 94"/>
          <p:cNvSpPr txBox="1"/>
          <p:nvPr/>
        </p:nvSpPr>
        <p:spPr>
          <a:xfrm>
            <a:off x="9589113" y="4679509"/>
            <a:ext cx="1661266" cy="356956"/>
          </a:xfrm>
          <a:prstGeom prst="rect">
            <a:avLst/>
          </a:prstGeom>
          <a:noFill/>
        </p:spPr>
        <p:txBody>
          <a:bodyPr wrap="square" lIns="96393" tIns="48196" rIns="96393" bIns="48196" rtlCol="0">
            <a:spAutoFit/>
          </a:bodyPr>
          <a:lstStyle/>
          <a:p>
            <a:pPr algn="ctr"/>
            <a:r>
              <a:rPr lang="zh-CN" altLang="en-US"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添加标题</a:t>
            </a:r>
            <a:endParaRPr lang="en-US" altLang="zh-CN" sz="1685"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263" name="文本框 95"/>
          <p:cNvSpPr txBox="1"/>
          <p:nvPr/>
        </p:nvSpPr>
        <p:spPr>
          <a:xfrm>
            <a:off x="9589113" y="5012272"/>
            <a:ext cx="2229061" cy="928330"/>
          </a:xfrm>
          <a:prstGeom prst="rect">
            <a:avLst/>
          </a:prstGeom>
          <a:noFill/>
        </p:spPr>
        <p:txBody>
          <a:bodyPr wrap="square" lIns="96393" tIns="48196" rIns="96393" bIns="48196" rtlCol="0">
            <a:spAutoFit/>
          </a:bodyPr>
          <a:lstStyle/>
          <a:p>
            <a:pPr>
              <a:lnSpc>
                <a:spcPct val="150000"/>
              </a:lnSpc>
            </a:pPr>
            <a:r>
              <a:rPr lang="zh-CN" altLang="en-US" sz="1200" dirty="0">
                <a:solidFill>
                  <a:schemeClr val="tx1">
                    <a:lumMod val="50000"/>
                    <a:lumOff val="50000"/>
                  </a:schemeClr>
                </a:solidFill>
                <a:latin typeface="微软雅黑" panose="020B0503020204020204" charset="-122"/>
                <a:ea typeface="微软雅黑" panose="020B0503020204020204" charset="-122"/>
                <a:sym typeface="微软雅黑" panose="020B0503020204020204" charset="-122"/>
              </a:rPr>
              <a:t>在此录入上述图表的综合描述说明，在此录入上述图表的综合描述说明。</a:t>
            </a:r>
          </a:p>
        </p:txBody>
      </p:sp>
      <p:pic>
        <p:nvPicPr>
          <p:cNvPr id="54" name="图片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55"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56" name="直接箭头连接符 55"/>
          <p:cNvCxnSpPr>
            <a:stCxn id="55"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
                                        </p:tgtEl>
                                        <p:attrNameLst>
                                          <p:attrName>style.visibility</p:attrName>
                                        </p:attrNameLst>
                                      </p:cBhvr>
                                      <p:to>
                                        <p:strVal val="visible"/>
                                      </p:to>
                                    </p:set>
                                    <p:anim calcmode="lin" valueType="num">
                                      <p:cBhvr additive="base">
                                        <p:cTn id="7" dur="500" fill="hold"/>
                                        <p:tgtEl>
                                          <p:spTgt spid="178"/>
                                        </p:tgtEl>
                                        <p:attrNameLst>
                                          <p:attrName>ppt_x</p:attrName>
                                        </p:attrNameLst>
                                      </p:cBhvr>
                                      <p:tavLst>
                                        <p:tav tm="0">
                                          <p:val>
                                            <p:strVal val="#ppt_x"/>
                                          </p:val>
                                        </p:tav>
                                        <p:tav tm="100000">
                                          <p:val>
                                            <p:strVal val="#ppt_x"/>
                                          </p:val>
                                        </p:tav>
                                      </p:tavLst>
                                    </p:anim>
                                    <p:anim calcmode="lin" valueType="num">
                                      <p:cBhvr additive="base">
                                        <p:cTn id="8" dur="500" fill="hold"/>
                                        <p:tgtEl>
                                          <p:spTgt spid="17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3"/>
                                        </p:tgtEl>
                                        <p:attrNameLst>
                                          <p:attrName>style.visibility</p:attrName>
                                        </p:attrNameLst>
                                      </p:cBhvr>
                                      <p:to>
                                        <p:strVal val="visible"/>
                                      </p:to>
                                    </p:set>
                                    <p:anim calcmode="lin" valueType="num">
                                      <p:cBhvr additive="base">
                                        <p:cTn id="11" dur="500" fill="hold"/>
                                        <p:tgtEl>
                                          <p:spTgt spid="183"/>
                                        </p:tgtEl>
                                        <p:attrNameLst>
                                          <p:attrName>ppt_x</p:attrName>
                                        </p:attrNameLst>
                                      </p:cBhvr>
                                      <p:tavLst>
                                        <p:tav tm="0">
                                          <p:val>
                                            <p:strVal val="#ppt_x"/>
                                          </p:val>
                                        </p:tav>
                                        <p:tav tm="100000">
                                          <p:val>
                                            <p:strVal val="#ppt_x"/>
                                          </p:val>
                                        </p:tav>
                                      </p:tavLst>
                                    </p:anim>
                                    <p:anim calcmode="lin" valueType="num">
                                      <p:cBhvr additive="base">
                                        <p:cTn id="12" dur="500" fill="hold"/>
                                        <p:tgtEl>
                                          <p:spTgt spid="18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2"/>
                                        </p:tgtEl>
                                        <p:attrNameLst>
                                          <p:attrName>style.visibility</p:attrName>
                                        </p:attrNameLst>
                                      </p:cBhvr>
                                      <p:to>
                                        <p:strVal val="visible"/>
                                      </p:to>
                                    </p:set>
                                    <p:anim calcmode="lin" valueType="num">
                                      <p:cBhvr additive="base">
                                        <p:cTn id="19" dur="500" fill="hold"/>
                                        <p:tgtEl>
                                          <p:spTgt spid="232"/>
                                        </p:tgtEl>
                                        <p:attrNameLst>
                                          <p:attrName>ppt_x</p:attrName>
                                        </p:attrNameLst>
                                      </p:cBhvr>
                                      <p:tavLst>
                                        <p:tav tm="0">
                                          <p:val>
                                            <p:strVal val="#ppt_x"/>
                                          </p:val>
                                        </p:tav>
                                        <p:tav tm="100000">
                                          <p:val>
                                            <p:strVal val="#ppt_x"/>
                                          </p:val>
                                        </p:tav>
                                      </p:tavLst>
                                    </p:anim>
                                    <p:anim calcmode="lin" valueType="num">
                                      <p:cBhvr additive="base">
                                        <p:cTn id="20" dur="500" fill="hold"/>
                                        <p:tgtEl>
                                          <p:spTgt spid="23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3"/>
                                        </p:tgtEl>
                                        <p:attrNameLst>
                                          <p:attrName>style.visibility</p:attrName>
                                        </p:attrNameLst>
                                      </p:cBhvr>
                                      <p:to>
                                        <p:strVal val="visible"/>
                                      </p:to>
                                    </p:set>
                                    <p:anim calcmode="lin" valueType="num">
                                      <p:cBhvr additive="base">
                                        <p:cTn id="23" dur="500" fill="hold"/>
                                        <p:tgtEl>
                                          <p:spTgt spid="233"/>
                                        </p:tgtEl>
                                        <p:attrNameLst>
                                          <p:attrName>ppt_x</p:attrName>
                                        </p:attrNameLst>
                                      </p:cBhvr>
                                      <p:tavLst>
                                        <p:tav tm="0">
                                          <p:val>
                                            <p:strVal val="#ppt_x"/>
                                          </p:val>
                                        </p:tav>
                                        <p:tav tm="100000">
                                          <p:val>
                                            <p:strVal val="#ppt_x"/>
                                          </p:val>
                                        </p:tav>
                                      </p:tavLst>
                                    </p:anim>
                                    <p:anim calcmode="lin" valueType="num">
                                      <p:cBhvr additive="base">
                                        <p:cTn id="24" dur="500" fill="hold"/>
                                        <p:tgtEl>
                                          <p:spTgt spid="23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9"/>
                                        </p:tgtEl>
                                        <p:attrNameLst>
                                          <p:attrName>style.visibility</p:attrName>
                                        </p:attrNameLst>
                                      </p:cBhvr>
                                      <p:to>
                                        <p:strVal val="visible"/>
                                      </p:to>
                                    </p:set>
                                    <p:anim calcmode="lin" valueType="num">
                                      <p:cBhvr additive="base">
                                        <p:cTn id="27" dur="500" fill="hold"/>
                                        <p:tgtEl>
                                          <p:spTgt spid="179"/>
                                        </p:tgtEl>
                                        <p:attrNameLst>
                                          <p:attrName>ppt_x</p:attrName>
                                        </p:attrNameLst>
                                      </p:cBhvr>
                                      <p:tavLst>
                                        <p:tav tm="0">
                                          <p:val>
                                            <p:strVal val="#ppt_x"/>
                                          </p:val>
                                        </p:tav>
                                        <p:tav tm="100000">
                                          <p:val>
                                            <p:strVal val="#ppt_x"/>
                                          </p:val>
                                        </p:tav>
                                      </p:tavLst>
                                    </p:anim>
                                    <p:anim calcmode="lin" valueType="num">
                                      <p:cBhvr additive="base">
                                        <p:cTn id="28" dur="500" fill="hold"/>
                                        <p:tgtEl>
                                          <p:spTgt spid="17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
                                        </p:tgtEl>
                                        <p:attrNameLst>
                                          <p:attrName>style.visibility</p:attrName>
                                        </p:attrNameLst>
                                      </p:cBhvr>
                                      <p:to>
                                        <p:strVal val="visible"/>
                                      </p:to>
                                    </p:set>
                                    <p:anim calcmode="lin" valueType="num">
                                      <p:cBhvr additive="base">
                                        <p:cTn id="31" dur="500" fill="hold"/>
                                        <p:tgtEl>
                                          <p:spTgt spid="184"/>
                                        </p:tgtEl>
                                        <p:attrNameLst>
                                          <p:attrName>ppt_x</p:attrName>
                                        </p:attrNameLst>
                                      </p:cBhvr>
                                      <p:tavLst>
                                        <p:tav tm="0">
                                          <p:val>
                                            <p:strVal val="#ppt_x"/>
                                          </p:val>
                                        </p:tav>
                                        <p:tav tm="100000">
                                          <p:val>
                                            <p:strVal val="#ppt_x"/>
                                          </p:val>
                                        </p:tav>
                                      </p:tavLst>
                                    </p:anim>
                                    <p:anim calcmode="lin" valueType="num">
                                      <p:cBhvr additive="base">
                                        <p:cTn id="32" dur="500" fill="hold"/>
                                        <p:tgtEl>
                                          <p:spTgt spid="18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4"/>
                                        </p:tgtEl>
                                        <p:attrNameLst>
                                          <p:attrName>style.visibility</p:attrName>
                                        </p:attrNameLst>
                                      </p:cBhvr>
                                      <p:to>
                                        <p:strVal val="visible"/>
                                      </p:to>
                                    </p:set>
                                    <p:anim calcmode="lin" valueType="num">
                                      <p:cBhvr additive="base">
                                        <p:cTn id="39" dur="500" fill="hold"/>
                                        <p:tgtEl>
                                          <p:spTgt spid="244"/>
                                        </p:tgtEl>
                                        <p:attrNameLst>
                                          <p:attrName>ppt_x</p:attrName>
                                        </p:attrNameLst>
                                      </p:cBhvr>
                                      <p:tavLst>
                                        <p:tav tm="0">
                                          <p:val>
                                            <p:strVal val="#ppt_x"/>
                                          </p:val>
                                        </p:tav>
                                        <p:tav tm="100000">
                                          <p:val>
                                            <p:strVal val="#ppt_x"/>
                                          </p:val>
                                        </p:tav>
                                      </p:tavLst>
                                    </p:anim>
                                    <p:anim calcmode="lin" valueType="num">
                                      <p:cBhvr additive="base">
                                        <p:cTn id="40" dur="500" fill="hold"/>
                                        <p:tgtEl>
                                          <p:spTgt spid="24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45"/>
                                        </p:tgtEl>
                                        <p:attrNameLst>
                                          <p:attrName>style.visibility</p:attrName>
                                        </p:attrNameLst>
                                      </p:cBhvr>
                                      <p:to>
                                        <p:strVal val="visible"/>
                                      </p:to>
                                    </p:set>
                                    <p:anim calcmode="lin" valueType="num">
                                      <p:cBhvr additive="base">
                                        <p:cTn id="43" dur="500" fill="hold"/>
                                        <p:tgtEl>
                                          <p:spTgt spid="245"/>
                                        </p:tgtEl>
                                        <p:attrNameLst>
                                          <p:attrName>ppt_x</p:attrName>
                                        </p:attrNameLst>
                                      </p:cBhvr>
                                      <p:tavLst>
                                        <p:tav tm="0">
                                          <p:val>
                                            <p:strVal val="#ppt_x"/>
                                          </p:val>
                                        </p:tav>
                                        <p:tav tm="100000">
                                          <p:val>
                                            <p:strVal val="#ppt_x"/>
                                          </p:val>
                                        </p:tav>
                                      </p:tavLst>
                                    </p:anim>
                                    <p:anim calcmode="lin" valueType="num">
                                      <p:cBhvr additive="base">
                                        <p:cTn id="44" dur="500" fill="hold"/>
                                        <p:tgtEl>
                                          <p:spTgt spid="24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0"/>
                                        </p:tgtEl>
                                        <p:attrNameLst>
                                          <p:attrName>style.visibility</p:attrName>
                                        </p:attrNameLst>
                                      </p:cBhvr>
                                      <p:to>
                                        <p:strVal val="visible"/>
                                      </p:to>
                                    </p:set>
                                    <p:anim calcmode="lin" valueType="num">
                                      <p:cBhvr additive="base">
                                        <p:cTn id="47" dur="500" fill="hold"/>
                                        <p:tgtEl>
                                          <p:spTgt spid="180"/>
                                        </p:tgtEl>
                                        <p:attrNameLst>
                                          <p:attrName>ppt_x</p:attrName>
                                        </p:attrNameLst>
                                      </p:cBhvr>
                                      <p:tavLst>
                                        <p:tav tm="0">
                                          <p:val>
                                            <p:strVal val="#ppt_x"/>
                                          </p:val>
                                        </p:tav>
                                        <p:tav tm="100000">
                                          <p:val>
                                            <p:strVal val="#ppt_x"/>
                                          </p:val>
                                        </p:tav>
                                      </p:tavLst>
                                    </p:anim>
                                    <p:anim calcmode="lin" valueType="num">
                                      <p:cBhvr additive="base">
                                        <p:cTn id="48" dur="500" fill="hold"/>
                                        <p:tgtEl>
                                          <p:spTgt spid="18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85"/>
                                        </p:tgtEl>
                                        <p:attrNameLst>
                                          <p:attrName>style.visibility</p:attrName>
                                        </p:attrNameLst>
                                      </p:cBhvr>
                                      <p:to>
                                        <p:strVal val="visible"/>
                                      </p:to>
                                    </p:set>
                                    <p:anim calcmode="lin" valueType="num">
                                      <p:cBhvr additive="base">
                                        <p:cTn id="51" dur="500" fill="hold"/>
                                        <p:tgtEl>
                                          <p:spTgt spid="185"/>
                                        </p:tgtEl>
                                        <p:attrNameLst>
                                          <p:attrName>ppt_x</p:attrName>
                                        </p:attrNameLst>
                                      </p:cBhvr>
                                      <p:tavLst>
                                        <p:tav tm="0">
                                          <p:val>
                                            <p:strVal val="#ppt_x"/>
                                          </p:val>
                                        </p:tav>
                                        <p:tav tm="100000">
                                          <p:val>
                                            <p:strVal val="#ppt_x"/>
                                          </p:val>
                                        </p:tav>
                                      </p:tavLst>
                                    </p:anim>
                                    <p:anim calcmode="lin" valueType="num">
                                      <p:cBhvr additive="base">
                                        <p:cTn id="52" dur="500" fill="hold"/>
                                        <p:tgtEl>
                                          <p:spTgt spid="18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50"/>
                                        </p:tgtEl>
                                        <p:attrNameLst>
                                          <p:attrName>style.visibility</p:attrName>
                                        </p:attrNameLst>
                                      </p:cBhvr>
                                      <p:to>
                                        <p:strVal val="visible"/>
                                      </p:to>
                                    </p:set>
                                    <p:anim calcmode="lin" valueType="num">
                                      <p:cBhvr additive="base">
                                        <p:cTn id="59" dur="500" fill="hold"/>
                                        <p:tgtEl>
                                          <p:spTgt spid="250"/>
                                        </p:tgtEl>
                                        <p:attrNameLst>
                                          <p:attrName>ppt_x</p:attrName>
                                        </p:attrNameLst>
                                      </p:cBhvr>
                                      <p:tavLst>
                                        <p:tav tm="0">
                                          <p:val>
                                            <p:strVal val="#ppt_x"/>
                                          </p:val>
                                        </p:tav>
                                        <p:tav tm="100000">
                                          <p:val>
                                            <p:strVal val="#ppt_x"/>
                                          </p:val>
                                        </p:tav>
                                      </p:tavLst>
                                    </p:anim>
                                    <p:anim calcmode="lin" valueType="num">
                                      <p:cBhvr additive="base">
                                        <p:cTn id="60" dur="500" fill="hold"/>
                                        <p:tgtEl>
                                          <p:spTgt spid="25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1"/>
                                        </p:tgtEl>
                                        <p:attrNameLst>
                                          <p:attrName>style.visibility</p:attrName>
                                        </p:attrNameLst>
                                      </p:cBhvr>
                                      <p:to>
                                        <p:strVal val="visible"/>
                                      </p:to>
                                    </p:set>
                                    <p:anim calcmode="lin" valueType="num">
                                      <p:cBhvr additive="base">
                                        <p:cTn id="63" dur="500" fill="hold"/>
                                        <p:tgtEl>
                                          <p:spTgt spid="251"/>
                                        </p:tgtEl>
                                        <p:attrNameLst>
                                          <p:attrName>ppt_x</p:attrName>
                                        </p:attrNameLst>
                                      </p:cBhvr>
                                      <p:tavLst>
                                        <p:tav tm="0">
                                          <p:val>
                                            <p:strVal val="#ppt_x"/>
                                          </p:val>
                                        </p:tav>
                                        <p:tav tm="100000">
                                          <p:val>
                                            <p:strVal val="#ppt_x"/>
                                          </p:val>
                                        </p:tav>
                                      </p:tavLst>
                                    </p:anim>
                                    <p:anim calcmode="lin" valueType="num">
                                      <p:cBhvr additive="base">
                                        <p:cTn id="64" dur="500" fill="hold"/>
                                        <p:tgtEl>
                                          <p:spTgt spid="25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1"/>
                                        </p:tgtEl>
                                        <p:attrNameLst>
                                          <p:attrName>style.visibility</p:attrName>
                                        </p:attrNameLst>
                                      </p:cBhvr>
                                      <p:to>
                                        <p:strVal val="visible"/>
                                      </p:to>
                                    </p:set>
                                    <p:anim calcmode="lin" valueType="num">
                                      <p:cBhvr additive="base">
                                        <p:cTn id="67" dur="500" fill="hold"/>
                                        <p:tgtEl>
                                          <p:spTgt spid="181"/>
                                        </p:tgtEl>
                                        <p:attrNameLst>
                                          <p:attrName>ppt_x</p:attrName>
                                        </p:attrNameLst>
                                      </p:cBhvr>
                                      <p:tavLst>
                                        <p:tav tm="0">
                                          <p:val>
                                            <p:strVal val="#ppt_x"/>
                                          </p:val>
                                        </p:tav>
                                        <p:tav tm="100000">
                                          <p:val>
                                            <p:strVal val="#ppt_x"/>
                                          </p:val>
                                        </p:tav>
                                      </p:tavLst>
                                    </p:anim>
                                    <p:anim calcmode="lin" valueType="num">
                                      <p:cBhvr additive="base">
                                        <p:cTn id="68" dur="500" fill="hold"/>
                                        <p:tgtEl>
                                          <p:spTgt spid="1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6"/>
                                        </p:tgtEl>
                                        <p:attrNameLst>
                                          <p:attrName>style.visibility</p:attrName>
                                        </p:attrNameLst>
                                      </p:cBhvr>
                                      <p:to>
                                        <p:strVal val="visible"/>
                                      </p:to>
                                    </p:set>
                                    <p:anim calcmode="lin" valueType="num">
                                      <p:cBhvr additive="base">
                                        <p:cTn id="71" dur="500" fill="hold"/>
                                        <p:tgtEl>
                                          <p:spTgt spid="186"/>
                                        </p:tgtEl>
                                        <p:attrNameLst>
                                          <p:attrName>ppt_x</p:attrName>
                                        </p:attrNameLst>
                                      </p:cBhvr>
                                      <p:tavLst>
                                        <p:tav tm="0">
                                          <p:val>
                                            <p:strVal val="#ppt_x"/>
                                          </p:val>
                                        </p:tav>
                                        <p:tav tm="100000">
                                          <p:val>
                                            <p:strVal val="#ppt_x"/>
                                          </p:val>
                                        </p:tav>
                                      </p:tavLst>
                                    </p:anim>
                                    <p:anim calcmode="lin" valueType="num">
                                      <p:cBhvr additive="base">
                                        <p:cTn id="72" dur="500" fill="hold"/>
                                        <p:tgtEl>
                                          <p:spTgt spid="186"/>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5"/>
                                        </p:tgtEl>
                                        <p:attrNameLst>
                                          <p:attrName>style.visibility</p:attrName>
                                        </p:attrNameLst>
                                      </p:cBhvr>
                                      <p:to>
                                        <p:strVal val="visible"/>
                                      </p:to>
                                    </p:set>
                                    <p:anim calcmode="lin" valueType="num">
                                      <p:cBhvr additive="base">
                                        <p:cTn id="75" dur="500" fill="hold"/>
                                        <p:tgtEl>
                                          <p:spTgt spid="5"/>
                                        </p:tgtEl>
                                        <p:attrNameLst>
                                          <p:attrName>ppt_x</p:attrName>
                                        </p:attrNameLst>
                                      </p:cBhvr>
                                      <p:tavLst>
                                        <p:tav tm="0">
                                          <p:val>
                                            <p:strVal val="#ppt_x"/>
                                          </p:val>
                                        </p:tav>
                                        <p:tav tm="100000">
                                          <p:val>
                                            <p:strVal val="#ppt_x"/>
                                          </p:val>
                                        </p:tav>
                                      </p:tavLst>
                                    </p:anim>
                                    <p:anim calcmode="lin" valueType="num">
                                      <p:cBhvr additive="base">
                                        <p:cTn id="76" dur="500" fill="hold"/>
                                        <p:tgtEl>
                                          <p:spTgt spid="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56"/>
                                        </p:tgtEl>
                                        <p:attrNameLst>
                                          <p:attrName>style.visibility</p:attrName>
                                        </p:attrNameLst>
                                      </p:cBhvr>
                                      <p:to>
                                        <p:strVal val="visible"/>
                                      </p:to>
                                    </p:set>
                                    <p:anim calcmode="lin" valueType="num">
                                      <p:cBhvr additive="base">
                                        <p:cTn id="79" dur="500" fill="hold"/>
                                        <p:tgtEl>
                                          <p:spTgt spid="256"/>
                                        </p:tgtEl>
                                        <p:attrNameLst>
                                          <p:attrName>ppt_x</p:attrName>
                                        </p:attrNameLst>
                                      </p:cBhvr>
                                      <p:tavLst>
                                        <p:tav tm="0">
                                          <p:val>
                                            <p:strVal val="#ppt_x"/>
                                          </p:val>
                                        </p:tav>
                                        <p:tav tm="100000">
                                          <p:val>
                                            <p:strVal val="#ppt_x"/>
                                          </p:val>
                                        </p:tav>
                                      </p:tavLst>
                                    </p:anim>
                                    <p:anim calcmode="lin" valueType="num">
                                      <p:cBhvr additive="base">
                                        <p:cTn id="80" dur="500" fill="hold"/>
                                        <p:tgtEl>
                                          <p:spTgt spid="25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57"/>
                                        </p:tgtEl>
                                        <p:attrNameLst>
                                          <p:attrName>style.visibility</p:attrName>
                                        </p:attrNameLst>
                                      </p:cBhvr>
                                      <p:to>
                                        <p:strVal val="visible"/>
                                      </p:to>
                                    </p:set>
                                    <p:anim calcmode="lin" valueType="num">
                                      <p:cBhvr additive="base">
                                        <p:cTn id="83" dur="500" fill="hold"/>
                                        <p:tgtEl>
                                          <p:spTgt spid="257"/>
                                        </p:tgtEl>
                                        <p:attrNameLst>
                                          <p:attrName>ppt_x</p:attrName>
                                        </p:attrNameLst>
                                      </p:cBhvr>
                                      <p:tavLst>
                                        <p:tav tm="0">
                                          <p:val>
                                            <p:strVal val="#ppt_x"/>
                                          </p:val>
                                        </p:tav>
                                        <p:tav tm="100000">
                                          <p:val>
                                            <p:strVal val="#ppt_x"/>
                                          </p:val>
                                        </p:tav>
                                      </p:tavLst>
                                    </p:anim>
                                    <p:anim calcmode="lin" valueType="num">
                                      <p:cBhvr additive="base">
                                        <p:cTn id="84" dur="500" fill="hold"/>
                                        <p:tgtEl>
                                          <p:spTgt spid="25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2"/>
                                        </p:tgtEl>
                                        <p:attrNameLst>
                                          <p:attrName>style.visibility</p:attrName>
                                        </p:attrNameLst>
                                      </p:cBhvr>
                                      <p:to>
                                        <p:strVal val="visible"/>
                                      </p:to>
                                    </p:set>
                                    <p:anim calcmode="lin" valueType="num">
                                      <p:cBhvr additive="base">
                                        <p:cTn id="87" dur="500" fill="hold"/>
                                        <p:tgtEl>
                                          <p:spTgt spid="182"/>
                                        </p:tgtEl>
                                        <p:attrNameLst>
                                          <p:attrName>ppt_x</p:attrName>
                                        </p:attrNameLst>
                                      </p:cBhvr>
                                      <p:tavLst>
                                        <p:tav tm="0">
                                          <p:val>
                                            <p:strVal val="#ppt_x"/>
                                          </p:val>
                                        </p:tav>
                                        <p:tav tm="100000">
                                          <p:val>
                                            <p:strVal val="#ppt_x"/>
                                          </p:val>
                                        </p:tav>
                                      </p:tavLst>
                                    </p:anim>
                                    <p:anim calcmode="lin" valueType="num">
                                      <p:cBhvr additive="base">
                                        <p:cTn id="88" dur="500" fill="hold"/>
                                        <p:tgtEl>
                                          <p:spTgt spid="18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7"/>
                                        </p:tgtEl>
                                        <p:attrNameLst>
                                          <p:attrName>style.visibility</p:attrName>
                                        </p:attrNameLst>
                                      </p:cBhvr>
                                      <p:to>
                                        <p:strVal val="visible"/>
                                      </p:to>
                                    </p:set>
                                    <p:anim calcmode="lin" valueType="num">
                                      <p:cBhvr additive="base">
                                        <p:cTn id="91" dur="500" fill="hold"/>
                                        <p:tgtEl>
                                          <p:spTgt spid="187"/>
                                        </p:tgtEl>
                                        <p:attrNameLst>
                                          <p:attrName>ppt_x</p:attrName>
                                        </p:attrNameLst>
                                      </p:cBhvr>
                                      <p:tavLst>
                                        <p:tav tm="0">
                                          <p:val>
                                            <p:strVal val="#ppt_x"/>
                                          </p:val>
                                        </p:tav>
                                        <p:tav tm="100000">
                                          <p:val>
                                            <p:strVal val="#ppt_x"/>
                                          </p:val>
                                        </p:tav>
                                      </p:tavLst>
                                    </p:anim>
                                    <p:anim calcmode="lin" valueType="num">
                                      <p:cBhvr additive="base">
                                        <p:cTn id="92" dur="500" fill="hold"/>
                                        <p:tgtEl>
                                          <p:spTgt spid="187"/>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6"/>
                                        </p:tgtEl>
                                        <p:attrNameLst>
                                          <p:attrName>style.visibility</p:attrName>
                                        </p:attrNameLst>
                                      </p:cBhvr>
                                      <p:to>
                                        <p:strVal val="visible"/>
                                      </p:to>
                                    </p:set>
                                    <p:anim calcmode="lin" valueType="num">
                                      <p:cBhvr additive="base">
                                        <p:cTn id="95" dur="500" fill="hold"/>
                                        <p:tgtEl>
                                          <p:spTgt spid="6"/>
                                        </p:tgtEl>
                                        <p:attrNameLst>
                                          <p:attrName>ppt_x</p:attrName>
                                        </p:attrNameLst>
                                      </p:cBhvr>
                                      <p:tavLst>
                                        <p:tav tm="0">
                                          <p:val>
                                            <p:strVal val="#ppt_x"/>
                                          </p:val>
                                        </p:tav>
                                        <p:tav tm="100000">
                                          <p:val>
                                            <p:strVal val="#ppt_x"/>
                                          </p:val>
                                        </p:tav>
                                      </p:tavLst>
                                    </p:anim>
                                    <p:anim calcmode="lin" valueType="num">
                                      <p:cBhvr additive="base">
                                        <p:cTn id="96" dur="500" fill="hold"/>
                                        <p:tgtEl>
                                          <p:spTgt spid="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62"/>
                                        </p:tgtEl>
                                        <p:attrNameLst>
                                          <p:attrName>style.visibility</p:attrName>
                                        </p:attrNameLst>
                                      </p:cBhvr>
                                      <p:to>
                                        <p:strVal val="visible"/>
                                      </p:to>
                                    </p:set>
                                    <p:anim calcmode="lin" valueType="num">
                                      <p:cBhvr additive="base">
                                        <p:cTn id="99" dur="500" fill="hold"/>
                                        <p:tgtEl>
                                          <p:spTgt spid="262"/>
                                        </p:tgtEl>
                                        <p:attrNameLst>
                                          <p:attrName>ppt_x</p:attrName>
                                        </p:attrNameLst>
                                      </p:cBhvr>
                                      <p:tavLst>
                                        <p:tav tm="0">
                                          <p:val>
                                            <p:strVal val="#ppt_x"/>
                                          </p:val>
                                        </p:tav>
                                        <p:tav tm="100000">
                                          <p:val>
                                            <p:strVal val="#ppt_x"/>
                                          </p:val>
                                        </p:tav>
                                      </p:tavLst>
                                    </p:anim>
                                    <p:anim calcmode="lin" valueType="num">
                                      <p:cBhvr additive="base">
                                        <p:cTn id="100" dur="500" fill="hold"/>
                                        <p:tgtEl>
                                          <p:spTgt spid="26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63"/>
                                        </p:tgtEl>
                                        <p:attrNameLst>
                                          <p:attrName>style.visibility</p:attrName>
                                        </p:attrNameLst>
                                      </p:cBhvr>
                                      <p:to>
                                        <p:strVal val="visible"/>
                                      </p:to>
                                    </p:set>
                                    <p:anim calcmode="lin" valueType="num">
                                      <p:cBhvr additive="base">
                                        <p:cTn id="103" dur="500" fill="hold"/>
                                        <p:tgtEl>
                                          <p:spTgt spid="263"/>
                                        </p:tgtEl>
                                        <p:attrNameLst>
                                          <p:attrName>ppt_x</p:attrName>
                                        </p:attrNameLst>
                                      </p:cBhvr>
                                      <p:tavLst>
                                        <p:tav tm="0">
                                          <p:val>
                                            <p:strVal val="#ppt_x"/>
                                          </p:val>
                                        </p:tav>
                                        <p:tav tm="100000">
                                          <p:val>
                                            <p:strVal val="#ppt_x"/>
                                          </p:val>
                                        </p:tav>
                                      </p:tavLst>
                                    </p:anim>
                                    <p:anim calcmode="lin" valueType="num">
                                      <p:cBhvr additive="base">
                                        <p:cTn id="104" dur="500" fill="hold"/>
                                        <p:tgtEl>
                                          <p:spTgt spid="2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P spid="179" grpId="0" animBg="1"/>
      <p:bldP spid="180" grpId="0" animBg="1"/>
      <p:bldP spid="181" grpId="0" animBg="1"/>
      <p:bldP spid="182" grpId="0" animBg="1"/>
      <p:bldP spid="183" grpId="0"/>
      <p:bldP spid="184" grpId="0"/>
      <p:bldP spid="185" grpId="0"/>
      <p:bldP spid="186" grpId="0"/>
      <p:bldP spid="187" grpId="0"/>
      <p:bldP spid="232" grpId="0"/>
      <p:bldP spid="233" grpId="0"/>
      <p:bldP spid="244" grpId="0"/>
      <p:bldP spid="245" grpId="0"/>
      <p:bldP spid="250" grpId="0"/>
      <p:bldP spid="251" grpId="0"/>
      <p:bldP spid="256" grpId="0"/>
      <p:bldP spid="257" grpId="0"/>
      <p:bldP spid="262" grpId="0"/>
      <p:bldP spid="2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矩形 64"/>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59" name="Group 29"/>
          <p:cNvGrpSpPr/>
          <p:nvPr/>
        </p:nvGrpSpPr>
        <p:grpSpPr>
          <a:xfrm>
            <a:off x="4869136" y="2094514"/>
            <a:ext cx="1316724" cy="1462095"/>
            <a:chOff x="1044013" y="942906"/>
            <a:chExt cx="1316724" cy="1462095"/>
          </a:xfrm>
          <a:solidFill>
            <a:srgbClr val="4F7CFC"/>
          </a:solidFill>
        </p:grpSpPr>
        <p:sp>
          <p:nvSpPr>
            <p:cNvPr id="61" name="Freeform: Shape 31"/>
            <p:cNvSpPr/>
            <p:nvPr/>
          </p:nvSpPr>
          <p:spPr bwMode="auto">
            <a:xfrm>
              <a:off x="1235045" y="942906"/>
              <a:ext cx="872225" cy="944911"/>
            </a:xfrm>
            <a:custGeom>
              <a:avLst/>
              <a:gdLst>
                <a:gd name="T0" fmla="*/ 1038 w 4126"/>
                <a:gd name="T1" fmla="*/ 4471 h 4472"/>
                <a:gd name="T2" fmla="*/ 1038 w 4126"/>
                <a:gd name="T3" fmla="*/ 4471 h 4472"/>
                <a:gd name="T4" fmla="*/ 532 w 4126"/>
                <a:gd name="T5" fmla="*/ 3593 h 4472"/>
                <a:gd name="T6" fmla="*/ 319 w 4126"/>
                <a:gd name="T7" fmla="*/ 3699 h 4472"/>
                <a:gd name="T8" fmla="*/ 26 w 4126"/>
                <a:gd name="T9" fmla="*/ 3486 h 4472"/>
                <a:gd name="T10" fmla="*/ 452 w 4126"/>
                <a:gd name="T11" fmla="*/ 265 h 4472"/>
                <a:gd name="T12" fmla="*/ 798 w 4126"/>
                <a:gd name="T13" fmla="*/ 52 h 4472"/>
                <a:gd name="T14" fmla="*/ 3779 w 4126"/>
                <a:gd name="T15" fmla="*/ 1303 h 4472"/>
                <a:gd name="T16" fmla="*/ 3832 w 4126"/>
                <a:gd name="T17" fmla="*/ 1677 h 4472"/>
                <a:gd name="T18" fmla="*/ 3619 w 4126"/>
                <a:gd name="T19" fmla="*/ 1809 h 4472"/>
                <a:gd name="T20" fmla="*/ 4125 w 4126"/>
                <a:gd name="T21" fmla="*/ 2687 h 4472"/>
                <a:gd name="T22" fmla="*/ 1038 w 4126"/>
                <a:gd name="T23" fmla="*/ 4471 h 4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6" h="4472">
                  <a:moveTo>
                    <a:pt x="1038" y="4471"/>
                  </a:moveTo>
                  <a:lnTo>
                    <a:pt x="1038" y="4471"/>
                  </a:lnTo>
                  <a:cubicBezTo>
                    <a:pt x="532" y="3593"/>
                    <a:pt x="532" y="3593"/>
                    <a:pt x="532" y="3593"/>
                  </a:cubicBezTo>
                  <a:cubicBezTo>
                    <a:pt x="319" y="3699"/>
                    <a:pt x="319" y="3699"/>
                    <a:pt x="319" y="3699"/>
                  </a:cubicBezTo>
                  <a:cubicBezTo>
                    <a:pt x="159" y="3806"/>
                    <a:pt x="0" y="3672"/>
                    <a:pt x="26" y="3486"/>
                  </a:cubicBezTo>
                  <a:cubicBezTo>
                    <a:pt x="452" y="265"/>
                    <a:pt x="452" y="265"/>
                    <a:pt x="452" y="265"/>
                  </a:cubicBezTo>
                  <a:cubicBezTo>
                    <a:pt x="478" y="80"/>
                    <a:pt x="611" y="0"/>
                    <a:pt x="798" y="52"/>
                  </a:cubicBezTo>
                  <a:cubicBezTo>
                    <a:pt x="3779" y="1303"/>
                    <a:pt x="3779" y="1303"/>
                    <a:pt x="3779" y="1303"/>
                  </a:cubicBezTo>
                  <a:cubicBezTo>
                    <a:pt x="3965" y="1384"/>
                    <a:pt x="3991" y="1596"/>
                    <a:pt x="3832" y="1677"/>
                  </a:cubicBezTo>
                  <a:cubicBezTo>
                    <a:pt x="3619" y="1809"/>
                    <a:pt x="3619" y="1809"/>
                    <a:pt x="3619" y="1809"/>
                  </a:cubicBezTo>
                  <a:cubicBezTo>
                    <a:pt x="4125" y="2687"/>
                    <a:pt x="4125" y="2687"/>
                    <a:pt x="4125" y="2687"/>
                  </a:cubicBezTo>
                  <a:cubicBezTo>
                    <a:pt x="3087" y="3273"/>
                    <a:pt x="2075" y="3858"/>
                    <a:pt x="1038" y="4471"/>
                  </a:cubicBez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sp>
          <p:nvSpPr>
            <p:cNvPr id="77" name="Freeform: Shape 32"/>
            <p:cNvSpPr/>
            <p:nvPr/>
          </p:nvSpPr>
          <p:spPr bwMode="auto">
            <a:xfrm>
              <a:off x="1044013" y="1184259"/>
              <a:ext cx="1316724" cy="1220742"/>
            </a:xfrm>
            <a:custGeom>
              <a:avLst/>
              <a:gdLst>
                <a:gd name="T0" fmla="*/ 0 w 6230"/>
                <a:gd name="T1" fmla="*/ 3593 h 5776"/>
                <a:gd name="T2" fmla="*/ 6229 w 6230"/>
                <a:gd name="T3" fmla="*/ 0 h 5776"/>
                <a:gd name="T4" fmla="*/ 6229 w 6230"/>
                <a:gd name="T5" fmla="*/ 4338 h 5776"/>
                <a:gd name="T6" fmla="*/ 3780 w 6230"/>
                <a:gd name="T7" fmla="*/ 5775 h 5776"/>
                <a:gd name="T8" fmla="*/ 0 w 6230"/>
                <a:gd name="T9" fmla="*/ 3593 h 5776"/>
              </a:gdLst>
              <a:ahLst/>
              <a:cxnLst>
                <a:cxn ang="0">
                  <a:pos x="T0" y="T1"/>
                </a:cxn>
                <a:cxn ang="0">
                  <a:pos x="T2" y="T3"/>
                </a:cxn>
                <a:cxn ang="0">
                  <a:pos x="T4" y="T5"/>
                </a:cxn>
                <a:cxn ang="0">
                  <a:pos x="T6" y="T7"/>
                </a:cxn>
                <a:cxn ang="0">
                  <a:pos x="T8" y="T9"/>
                </a:cxn>
              </a:cxnLst>
              <a:rect l="0" t="0" r="r" b="b"/>
              <a:pathLst>
                <a:path w="6230" h="5776">
                  <a:moveTo>
                    <a:pt x="0" y="3593"/>
                  </a:moveTo>
                  <a:lnTo>
                    <a:pt x="6229" y="0"/>
                  </a:lnTo>
                  <a:lnTo>
                    <a:pt x="6229" y="4338"/>
                  </a:lnTo>
                  <a:lnTo>
                    <a:pt x="3780" y="5775"/>
                  </a:lnTo>
                  <a:lnTo>
                    <a:pt x="0" y="3593"/>
                  </a:ln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grpSp>
      <p:sp>
        <p:nvSpPr>
          <p:cNvPr id="60" name="Rectangle 30"/>
          <p:cNvSpPr/>
          <p:nvPr/>
        </p:nvSpPr>
        <p:spPr>
          <a:xfrm>
            <a:off x="5282469" y="2776152"/>
            <a:ext cx="723275" cy="307777"/>
          </a:xfrm>
          <a:prstGeom prst="rect">
            <a:avLst/>
          </a:prstGeom>
          <a:solidFill>
            <a:srgbClr val="4F7CFC"/>
          </a:solidFill>
          <a:ln>
            <a:noFill/>
          </a:ln>
        </p:spPr>
        <p:txBody>
          <a:bodyPr wrap="none">
            <a:normAutofit fontScale="85000" lnSpcReduction="20000"/>
          </a:bodyPr>
          <a:lstStyle/>
          <a:p>
            <a:pPr algn="ctr"/>
            <a:r>
              <a:rPr lang="zh-CN" altLang="en-US" sz="1865" b="1" dirty="0">
                <a:solidFill>
                  <a:schemeClr val="bg1"/>
                </a:solidFill>
                <a:latin typeface="微软雅黑" panose="020B0503020204020204" charset="-122"/>
                <a:ea typeface="微软雅黑" panose="020B0503020204020204" charset="-122"/>
                <a:cs typeface="+mn-ea"/>
                <a:sym typeface="微软雅黑" panose="020B0503020204020204" charset="-122"/>
              </a:rPr>
              <a:t>关键词</a:t>
            </a:r>
          </a:p>
        </p:txBody>
      </p:sp>
      <p:grpSp>
        <p:nvGrpSpPr>
          <p:cNvPr id="55" name="Group 25"/>
          <p:cNvGrpSpPr/>
          <p:nvPr/>
        </p:nvGrpSpPr>
        <p:grpSpPr>
          <a:xfrm>
            <a:off x="4137622" y="3140066"/>
            <a:ext cx="1502165" cy="1518939"/>
            <a:chOff x="657949" y="2615255"/>
            <a:chExt cx="1502165" cy="1518939"/>
          </a:xfrm>
          <a:solidFill>
            <a:srgbClr val="FFC000"/>
          </a:solidFill>
        </p:grpSpPr>
        <p:sp>
          <p:nvSpPr>
            <p:cNvPr id="57" name="Freeform: Shape 27"/>
            <p:cNvSpPr/>
            <p:nvPr/>
          </p:nvSpPr>
          <p:spPr bwMode="auto">
            <a:xfrm>
              <a:off x="657949" y="2891087"/>
              <a:ext cx="861043" cy="967275"/>
            </a:xfrm>
            <a:custGeom>
              <a:avLst/>
              <a:gdLst>
                <a:gd name="T0" fmla="*/ 4072 w 4073"/>
                <a:gd name="T1" fmla="*/ 4071 h 4578"/>
                <a:gd name="T2" fmla="*/ 4072 w 4073"/>
                <a:gd name="T3" fmla="*/ 4071 h 4578"/>
                <a:gd name="T4" fmla="*/ 3061 w 4073"/>
                <a:gd name="T5" fmla="*/ 4071 h 4578"/>
                <a:gd name="T6" fmla="*/ 3061 w 4073"/>
                <a:gd name="T7" fmla="*/ 4310 h 4578"/>
                <a:gd name="T8" fmla="*/ 2714 w 4073"/>
                <a:gd name="T9" fmla="*/ 4470 h 4578"/>
                <a:gd name="T10" fmla="*/ 159 w 4073"/>
                <a:gd name="T11" fmla="*/ 2500 h 4578"/>
                <a:gd name="T12" fmla="*/ 159 w 4073"/>
                <a:gd name="T13" fmla="*/ 2076 h 4578"/>
                <a:gd name="T14" fmla="*/ 2714 w 4073"/>
                <a:gd name="T15" fmla="*/ 107 h 4578"/>
                <a:gd name="T16" fmla="*/ 3061 w 4073"/>
                <a:gd name="T17" fmla="*/ 266 h 4578"/>
                <a:gd name="T18" fmla="*/ 3061 w 4073"/>
                <a:gd name="T19" fmla="*/ 505 h 4578"/>
                <a:gd name="T20" fmla="*/ 4072 w 4073"/>
                <a:gd name="T21" fmla="*/ 505 h 4578"/>
                <a:gd name="T22" fmla="*/ 4072 w 4073"/>
                <a:gd name="T23" fmla="*/ 4071 h 4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3" h="4578">
                  <a:moveTo>
                    <a:pt x="4072" y="4071"/>
                  </a:moveTo>
                  <a:lnTo>
                    <a:pt x="4072" y="4071"/>
                  </a:lnTo>
                  <a:cubicBezTo>
                    <a:pt x="3061" y="4071"/>
                    <a:pt x="3061" y="4071"/>
                    <a:pt x="3061" y="4071"/>
                  </a:cubicBezTo>
                  <a:cubicBezTo>
                    <a:pt x="3061" y="4310"/>
                    <a:pt x="3061" y="4310"/>
                    <a:pt x="3061" y="4310"/>
                  </a:cubicBezTo>
                  <a:cubicBezTo>
                    <a:pt x="3061" y="4497"/>
                    <a:pt x="2874" y="4577"/>
                    <a:pt x="2714" y="4470"/>
                  </a:cubicBezTo>
                  <a:cubicBezTo>
                    <a:pt x="159" y="2500"/>
                    <a:pt x="159" y="2500"/>
                    <a:pt x="159" y="2500"/>
                  </a:cubicBezTo>
                  <a:cubicBezTo>
                    <a:pt x="0" y="2368"/>
                    <a:pt x="0" y="2209"/>
                    <a:pt x="159" y="2076"/>
                  </a:cubicBezTo>
                  <a:cubicBezTo>
                    <a:pt x="2714" y="107"/>
                    <a:pt x="2714" y="107"/>
                    <a:pt x="2714" y="107"/>
                  </a:cubicBezTo>
                  <a:cubicBezTo>
                    <a:pt x="2874" y="0"/>
                    <a:pt x="3061" y="79"/>
                    <a:pt x="3061" y="266"/>
                  </a:cubicBezTo>
                  <a:cubicBezTo>
                    <a:pt x="3061" y="505"/>
                    <a:pt x="3061" y="505"/>
                    <a:pt x="3061" y="505"/>
                  </a:cubicBezTo>
                  <a:cubicBezTo>
                    <a:pt x="4072" y="505"/>
                    <a:pt x="4072" y="505"/>
                    <a:pt x="4072" y="505"/>
                  </a:cubicBezTo>
                  <a:cubicBezTo>
                    <a:pt x="4072" y="1703"/>
                    <a:pt x="4072" y="2874"/>
                    <a:pt x="4072" y="4071"/>
                  </a:cubicBez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sp>
          <p:nvSpPr>
            <p:cNvPr id="58" name="Freeform: Shape 28"/>
            <p:cNvSpPr/>
            <p:nvPr/>
          </p:nvSpPr>
          <p:spPr bwMode="auto">
            <a:xfrm>
              <a:off x="1367098" y="2615255"/>
              <a:ext cx="793016" cy="1518939"/>
            </a:xfrm>
            <a:custGeom>
              <a:avLst/>
              <a:gdLst>
                <a:gd name="T0" fmla="*/ 0 w 3754"/>
                <a:gd name="T1" fmla="*/ 7186 h 7187"/>
                <a:gd name="T2" fmla="*/ 0 w 3754"/>
                <a:gd name="T3" fmla="*/ 0 h 7187"/>
                <a:gd name="T4" fmla="*/ 3753 w 3754"/>
                <a:gd name="T5" fmla="*/ 2183 h 7187"/>
                <a:gd name="T6" fmla="*/ 3753 w 3754"/>
                <a:gd name="T7" fmla="*/ 5003 h 7187"/>
                <a:gd name="T8" fmla="*/ 0 w 3754"/>
                <a:gd name="T9" fmla="*/ 7186 h 7187"/>
              </a:gdLst>
              <a:ahLst/>
              <a:cxnLst>
                <a:cxn ang="0">
                  <a:pos x="T0" y="T1"/>
                </a:cxn>
                <a:cxn ang="0">
                  <a:pos x="T2" y="T3"/>
                </a:cxn>
                <a:cxn ang="0">
                  <a:pos x="T4" y="T5"/>
                </a:cxn>
                <a:cxn ang="0">
                  <a:pos x="T6" y="T7"/>
                </a:cxn>
                <a:cxn ang="0">
                  <a:pos x="T8" y="T9"/>
                </a:cxn>
              </a:cxnLst>
              <a:rect l="0" t="0" r="r" b="b"/>
              <a:pathLst>
                <a:path w="3754" h="7187">
                  <a:moveTo>
                    <a:pt x="0" y="7186"/>
                  </a:moveTo>
                  <a:lnTo>
                    <a:pt x="0" y="0"/>
                  </a:lnTo>
                  <a:lnTo>
                    <a:pt x="3753" y="2183"/>
                  </a:lnTo>
                  <a:lnTo>
                    <a:pt x="3753" y="5003"/>
                  </a:lnTo>
                  <a:lnTo>
                    <a:pt x="0" y="7186"/>
                  </a:ln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grpSp>
      <p:sp>
        <p:nvSpPr>
          <p:cNvPr id="56" name="Rectangle 26"/>
          <p:cNvSpPr/>
          <p:nvPr/>
        </p:nvSpPr>
        <p:spPr>
          <a:xfrm>
            <a:off x="4777736" y="3740996"/>
            <a:ext cx="723275" cy="307777"/>
          </a:xfrm>
          <a:prstGeom prst="rect">
            <a:avLst/>
          </a:prstGeom>
          <a:solidFill>
            <a:srgbClr val="FFC000"/>
          </a:solidFill>
          <a:ln>
            <a:noFill/>
          </a:ln>
        </p:spPr>
        <p:txBody>
          <a:bodyPr wrap="none">
            <a:normAutofit fontScale="85000" lnSpcReduction="20000"/>
          </a:bodyPr>
          <a:lstStyle/>
          <a:p>
            <a:pPr algn="ctr"/>
            <a:r>
              <a:rPr lang="zh-CN" altLang="en-US" sz="1865" b="1" dirty="0">
                <a:solidFill>
                  <a:schemeClr val="bg1"/>
                </a:solidFill>
                <a:latin typeface="微软雅黑" panose="020B0503020204020204" charset="-122"/>
                <a:ea typeface="微软雅黑" panose="020B0503020204020204" charset="-122"/>
                <a:cs typeface="+mn-ea"/>
                <a:sym typeface="微软雅黑" panose="020B0503020204020204" charset="-122"/>
              </a:rPr>
              <a:t>关键词</a:t>
            </a:r>
          </a:p>
        </p:txBody>
      </p:sp>
      <p:grpSp>
        <p:nvGrpSpPr>
          <p:cNvPr id="51" name="Group 21"/>
          <p:cNvGrpSpPr/>
          <p:nvPr/>
        </p:nvGrpSpPr>
        <p:grpSpPr>
          <a:xfrm>
            <a:off x="4869136" y="4242461"/>
            <a:ext cx="1316724" cy="1462096"/>
            <a:chOff x="1044013" y="3090853"/>
            <a:chExt cx="1316724" cy="1462096"/>
          </a:xfrm>
          <a:solidFill>
            <a:srgbClr val="4F7CFC"/>
          </a:solidFill>
        </p:grpSpPr>
        <p:sp>
          <p:nvSpPr>
            <p:cNvPr id="53" name="Freeform: Shape 23"/>
            <p:cNvSpPr/>
            <p:nvPr/>
          </p:nvSpPr>
          <p:spPr bwMode="auto">
            <a:xfrm>
              <a:off x="1235045" y="3608038"/>
              <a:ext cx="872225" cy="944911"/>
            </a:xfrm>
            <a:custGeom>
              <a:avLst/>
              <a:gdLst>
                <a:gd name="T0" fmla="*/ 4125 w 4126"/>
                <a:gd name="T1" fmla="*/ 1784 h 4473"/>
                <a:gd name="T2" fmla="*/ 4125 w 4126"/>
                <a:gd name="T3" fmla="*/ 1784 h 4473"/>
                <a:gd name="T4" fmla="*/ 3619 w 4126"/>
                <a:gd name="T5" fmla="*/ 2662 h 4473"/>
                <a:gd name="T6" fmla="*/ 3832 w 4126"/>
                <a:gd name="T7" fmla="*/ 2795 h 4473"/>
                <a:gd name="T8" fmla="*/ 3779 w 4126"/>
                <a:gd name="T9" fmla="*/ 3168 h 4473"/>
                <a:gd name="T10" fmla="*/ 798 w 4126"/>
                <a:gd name="T11" fmla="*/ 4419 h 4473"/>
                <a:gd name="T12" fmla="*/ 452 w 4126"/>
                <a:gd name="T13" fmla="*/ 4206 h 4473"/>
                <a:gd name="T14" fmla="*/ 26 w 4126"/>
                <a:gd name="T15" fmla="*/ 986 h 4473"/>
                <a:gd name="T16" fmla="*/ 319 w 4126"/>
                <a:gd name="T17" fmla="*/ 773 h 4473"/>
                <a:gd name="T18" fmla="*/ 532 w 4126"/>
                <a:gd name="T19" fmla="*/ 879 h 4473"/>
                <a:gd name="T20" fmla="*/ 1038 w 4126"/>
                <a:gd name="T21" fmla="*/ 0 h 4473"/>
                <a:gd name="T22" fmla="*/ 4125 w 4126"/>
                <a:gd name="T23" fmla="*/ 1784 h 4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6" h="4473">
                  <a:moveTo>
                    <a:pt x="4125" y="1784"/>
                  </a:moveTo>
                  <a:lnTo>
                    <a:pt x="4125" y="1784"/>
                  </a:lnTo>
                  <a:cubicBezTo>
                    <a:pt x="3619" y="2662"/>
                    <a:pt x="3619" y="2662"/>
                    <a:pt x="3619" y="2662"/>
                  </a:cubicBezTo>
                  <a:cubicBezTo>
                    <a:pt x="3832" y="2795"/>
                    <a:pt x="3832" y="2795"/>
                    <a:pt x="3832" y="2795"/>
                  </a:cubicBezTo>
                  <a:cubicBezTo>
                    <a:pt x="3991" y="2875"/>
                    <a:pt x="3965" y="3088"/>
                    <a:pt x="3779" y="3168"/>
                  </a:cubicBezTo>
                  <a:cubicBezTo>
                    <a:pt x="798" y="4419"/>
                    <a:pt x="798" y="4419"/>
                    <a:pt x="798" y="4419"/>
                  </a:cubicBezTo>
                  <a:cubicBezTo>
                    <a:pt x="611" y="4472"/>
                    <a:pt x="478" y="4392"/>
                    <a:pt x="452" y="4206"/>
                  </a:cubicBezTo>
                  <a:cubicBezTo>
                    <a:pt x="26" y="986"/>
                    <a:pt x="26" y="986"/>
                    <a:pt x="26" y="986"/>
                  </a:cubicBezTo>
                  <a:cubicBezTo>
                    <a:pt x="0" y="799"/>
                    <a:pt x="159" y="666"/>
                    <a:pt x="319" y="773"/>
                  </a:cubicBezTo>
                  <a:cubicBezTo>
                    <a:pt x="532" y="879"/>
                    <a:pt x="532" y="879"/>
                    <a:pt x="532" y="879"/>
                  </a:cubicBezTo>
                  <a:cubicBezTo>
                    <a:pt x="1038" y="0"/>
                    <a:pt x="1038" y="0"/>
                    <a:pt x="1038" y="0"/>
                  </a:cubicBezTo>
                  <a:cubicBezTo>
                    <a:pt x="2075" y="613"/>
                    <a:pt x="3087" y="1199"/>
                    <a:pt x="4125" y="1784"/>
                  </a:cubicBez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sp>
          <p:nvSpPr>
            <p:cNvPr id="54" name="Freeform: Shape 24"/>
            <p:cNvSpPr/>
            <p:nvPr/>
          </p:nvSpPr>
          <p:spPr bwMode="auto">
            <a:xfrm>
              <a:off x="1044013" y="3090853"/>
              <a:ext cx="1316724" cy="1220742"/>
            </a:xfrm>
            <a:custGeom>
              <a:avLst/>
              <a:gdLst>
                <a:gd name="T0" fmla="*/ 6229 w 6230"/>
                <a:gd name="T1" fmla="*/ 5776 h 5777"/>
                <a:gd name="T2" fmla="*/ 0 w 6230"/>
                <a:gd name="T3" fmla="*/ 2183 h 5777"/>
                <a:gd name="T4" fmla="*/ 3780 w 6230"/>
                <a:gd name="T5" fmla="*/ 0 h 5777"/>
                <a:gd name="T6" fmla="*/ 6229 w 6230"/>
                <a:gd name="T7" fmla="*/ 1437 h 5777"/>
                <a:gd name="T8" fmla="*/ 6229 w 6230"/>
                <a:gd name="T9" fmla="*/ 5776 h 5777"/>
              </a:gdLst>
              <a:ahLst/>
              <a:cxnLst>
                <a:cxn ang="0">
                  <a:pos x="T0" y="T1"/>
                </a:cxn>
                <a:cxn ang="0">
                  <a:pos x="T2" y="T3"/>
                </a:cxn>
                <a:cxn ang="0">
                  <a:pos x="T4" y="T5"/>
                </a:cxn>
                <a:cxn ang="0">
                  <a:pos x="T6" y="T7"/>
                </a:cxn>
                <a:cxn ang="0">
                  <a:pos x="T8" y="T9"/>
                </a:cxn>
              </a:cxnLst>
              <a:rect l="0" t="0" r="r" b="b"/>
              <a:pathLst>
                <a:path w="6230" h="5777">
                  <a:moveTo>
                    <a:pt x="6229" y="5776"/>
                  </a:moveTo>
                  <a:lnTo>
                    <a:pt x="0" y="2183"/>
                  </a:lnTo>
                  <a:lnTo>
                    <a:pt x="3780" y="0"/>
                  </a:lnTo>
                  <a:lnTo>
                    <a:pt x="6229" y="1437"/>
                  </a:lnTo>
                  <a:lnTo>
                    <a:pt x="6229" y="5776"/>
                  </a:ln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grpSp>
      <p:sp>
        <p:nvSpPr>
          <p:cNvPr id="52" name="Rectangle 22"/>
          <p:cNvSpPr/>
          <p:nvPr/>
        </p:nvSpPr>
        <p:spPr>
          <a:xfrm>
            <a:off x="5282469" y="4601054"/>
            <a:ext cx="723275" cy="307777"/>
          </a:xfrm>
          <a:prstGeom prst="rect">
            <a:avLst/>
          </a:prstGeom>
          <a:solidFill>
            <a:srgbClr val="4F7CFC"/>
          </a:solidFill>
          <a:ln>
            <a:noFill/>
          </a:ln>
        </p:spPr>
        <p:txBody>
          <a:bodyPr wrap="none">
            <a:normAutofit fontScale="85000" lnSpcReduction="20000"/>
          </a:bodyPr>
          <a:lstStyle/>
          <a:p>
            <a:pPr algn="ctr"/>
            <a:r>
              <a:rPr lang="zh-CN" altLang="en-US" sz="1865" b="1">
                <a:solidFill>
                  <a:schemeClr val="bg1"/>
                </a:solidFill>
                <a:latin typeface="微软雅黑" panose="020B0503020204020204" charset="-122"/>
                <a:ea typeface="微软雅黑" panose="020B0503020204020204" charset="-122"/>
                <a:cs typeface="+mn-ea"/>
                <a:sym typeface="微软雅黑" panose="020B0503020204020204" charset="-122"/>
              </a:rPr>
              <a:t>关键词</a:t>
            </a:r>
          </a:p>
        </p:txBody>
      </p:sp>
      <p:grpSp>
        <p:nvGrpSpPr>
          <p:cNvPr id="47" name="Group 17"/>
          <p:cNvGrpSpPr/>
          <p:nvPr/>
        </p:nvGrpSpPr>
        <p:grpSpPr>
          <a:xfrm>
            <a:off x="6240841" y="4242461"/>
            <a:ext cx="1316724" cy="1462096"/>
            <a:chOff x="2415718" y="3090853"/>
            <a:chExt cx="1316724" cy="1462096"/>
          </a:xfrm>
          <a:solidFill>
            <a:srgbClr val="4F7CFC"/>
          </a:solidFill>
        </p:grpSpPr>
        <p:sp>
          <p:nvSpPr>
            <p:cNvPr id="49" name="Freeform: Shape 19"/>
            <p:cNvSpPr/>
            <p:nvPr/>
          </p:nvSpPr>
          <p:spPr bwMode="auto">
            <a:xfrm>
              <a:off x="2669185" y="3608038"/>
              <a:ext cx="872225" cy="944911"/>
            </a:xfrm>
            <a:custGeom>
              <a:avLst/>
              <a:gdLst>
                <a:gd name="T0" fmla="*/ 3087 w 4126"/>
                <a:gd name="T1" fmla="*/ 0 h 4473"/>
                <a:gd name="T2" fmla="*/ 3087 w 4126"/>
                <a:gd name="T3" fmla="*/ 0 h 4473"/>
                <a:gd name="T4" fmla="*/ 3592 w 4126"/>
                <a:gd name="T5" fmla="*/ 879 h 4473"/>
                <a:gd name="T6" fmla="*/ 3805 w 4126"/>
                <a:gd name="T7" fmla="*/ 773 h 4473"/>
                <a:gd name="T8" fmla="*/ 4098 w 4126"/>
                <a:gd name="T9" fmla="*/ 986 h 4473"/>
                <a:gd name="T10" fmla="*/ 3672 w 4126"/>
                <a:gd name="T11" fmla="*/ 4206 h 4473"/>
                <a:gd name="T12" fmla="*/ 3327 w 4126"/>
                <a:gd name="T13" fmla="*/ 4419 h 4473"/>
                <a:gd name="T14" fmla="*/ 346 w 4126"/>
                <a:gd name="T15" fmla="*/ 3168 h 4473"/>
                <a:gd name="T16" fmla="*/ 292 w 4126"/>
                <a:gd name="T17" fmla="*/ 2795 h 4473"/>
                <a:gd name="T18" fmla="*/ 505 w 4126"/>
                <a:gd name="T19" fmla="*/ 2662 h 4473"/>
                <a:gd name="T20" fmla="*/ 0 w 4126"/>
                <a:gd name="T21" fmla="*/ 1784 h 4473"/>
                <a:gd name="T22" fmla="*/ 3087 w 4126"/>
                <a:gd name="T23" fmla="*/ 0 h 4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6" h="4473">
                  <a:moveTo>
                    <a:pt x="3087" y="0"/>
                  </a:moveTo>
                  <a:lnTo>
                    <a:pt x="3087" y="0"/>
                  </a:lnTo>
                  <a:cubicBezTo>
                    <a:pt x="3592" y="879"/>
                    <a:pt x="3592" y="879"/>
                    <a:pt x="3592" y="879"/>
                  </a:cubicBezTo>
                  <a:cubicBezTo>
                    <a:pt x="3805" y="773"/>
                    <a:pt x="3805" y="773"/>
                    <a:pt x="3805" y="773"/>
                  </a:cubicBezTo>
                  <a:cubicBezTo>
                    <a:pt x="3965" y="666"/>
                    <a:pt x="4125" y="799"/>
                    <a:pt x="4098" y="986"/>
                  </a:cubicBezTo>
                  <a:cubicBezTo>
                    <a:pt x="3672" y="4206"/>
                    <a:pt x="3672" y="4206"/>
                    <a:pt x="3672" y="4206"/>
                  </a:cubicBezTo>
                  <a:cubicBezTo>
                    <a:pt x="3646" y="4392"/>
                    <a:pt x="3513" y="4472"/>
                    <a:pt x="3327" y="4419"/>
                  </a:cubicBezTo>
                  <a:cubicBezTo>
                    <a:pt x="346" y="3168"/>
                    <a:pt x="346" y="3168"/>
                    <a:pt x="346" y="3168"/>
                  </a:cubicBezTo>
                  <a:cubicBezTo>
                    <a:pt x="159" y="3088"/>
                    <a:pt x="133" y="2875"/>
                    <a:pt x="292" y="2795"/>
                  </a:cubicBezTo>
                  <a:cubicBezTo>
                    <a:pt x="505" y="2662"/>
                    <a:pt x="505" y="2662"/>
                    <a:pt x="505" y="2662"/>
                  </a:cubicBezTo>
                  <a:cubicBezTo>
                    <a:pt x="0" y="1784"/>
                    <a:pt x="0" y="1784"/>
                    <a:pt x="0" y="1784"/>
                  </a:cubicBezTo>
                  <a:cubicBezTo>
                    <a:pt x="1011" y="1199"/>
                    <a:pt x="2049" y="613"/>
                    <a:pt x="3087" y="0"/>
                  </a:cubicBez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sp>
          <p:nvSpPr>
            <p:cNvPr id="50" name="Freeform: Shape 20"/>
            <p:cNvSpPr/>
            <p:nvPr/>
          </p:nvSpPr>
          <p:spPr bwMode="auto">
            <a:xfrm>
              <a:off x="2415718" y="3090853"/>
              <a:ext cx="1316724" cy="1220742"/>
            </a:xfrm>
            <a:custGeom>
              <a:avLst/>
              <a:gdLst>
                <a:gd name="T0" fmla="*/ 6229 w 6230"/>
                <a:gd name="T1" fmla="*/ 2183 h 5777"/>
                <a:gd name="T2" fmla="*/ 0 w 6230"/>
                <a:gd name="T3" fmla="*/ 5776 h 5777"/>
                <a:gd name="T4" fmla="*/ 0 w 6230"/>
                <a:gd name="T5" fmla="*/ 1437 h 5777"/>
                <a:gd name="T6" fmla="*/ 2449 w 6230"/>
                <a:gd name="T7" fmla="*/ 0 h 5777"/>
                <a:gd name="T8" fmla="*/ 6229 w 6230"/>
                <a:gd name="T9" fmla="*/ 2183 h 5777"/>
              </a:gdLst>
              <a:ahLst/>
              <a:cxnLst>
                <a:cxn ang="0">
                  <a:pos x="T0" y="T1"/>
                </a:cxn>
                <a:cxn ang="0">
                  <a:pos x="T2" y="T3"/>
                </a:cxn>
                <a:cxn ang="0">
                  <a:pos x="T4" y="T5"/>
                </a:cxn>
                <a:cxn ang="0">
                  <a:pos x="T6" y="T7"/>
                </a:cxn>
                <a:cxn ang="0">
                  <a:pos x="T8" y="T9"/>
                </a:cxn>
              </a:cxnLst>
              <a:rect l="0" t="0" r="r" b="b"/>
              <a:pathLst>
                <a:path w="6230" h="5777">
                  <a:moveTo>
                    <a:pt x="6229" y="2183"/>
                  </a:moveTo>
                  <a:lnTo>
                    <a:pt x="0" y="5776"/>
                  </a:lnTo>
                  <a:lnTo>
                    <a:pt x="0" y="1437"/>
                  </a:lnTo>
                  <a:lnTo>
                    <a:pt x="2449" y="0"/>
                  </a:lnTo>
                  <a:lnTo>
                    <a:pt x="6229" y="2183"/>
                  </a:ln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grpSp>
      <p:sp>
        <p:nvSpPr>
          <p:cNvPr id="48" name="Rectangle 18"/>
          <p:cNvSpPr/>
          <p:nvPr/>
        </p:nvSpPr>
        <p:spPr>
          <a:xfrm>
            <a:off x="6367671" y="4601054"/>
            <a:ext cx="723275" cy="307777"/>
          </a:xfrm>
          <a:prstGeom prst="rect">
            <a:avLst/>
          </a:prstGeom>
          <a:solidFill>
            <a:srgbClr val="4F7CFC"/>
          </a:solidFill>
          <a:ln>
            <a:noFill/>
          </a:ln>
        </p:spPr>
        <p:txBody>
          <a:bodyPr wrap="none">
            <a:normAutofit fontScale="85000" lnSpcReduction="20000"/>
          </a:bodyPr>
          <a:lstStyle/>
          <a:p>
            <a:pPr algn="ctr"/>
            <a:r>
              <a:rPr lang="zh-CN" altLang="en-US" sz="1865" b="1">
                <a:solidFill>
                  <a:schemeClr val="bg1"/>
                </a:solidFill>
                <a:latin typeface="微软雅黑" panose="020B0503020204020204" charset="-122"/>
                <a:ea typeface="微软雅黑" panose="020B0503020204020204" charset="-122"/>
                <a:cs typeface="+mn-ea"/>
                <a:sym typeface="微软雅黑" panose="020B0503020204020204" charset="-122"/>
              </a:rPr>
              <a:t>关键词</a:t>
            </a:r>
          </a:p>
        </p:txBody>
      </p:sp>
      <p:grpSp>
        <p:nvGrpSpPr>
          <p:cNvPr id="42" name="Group 13"/>
          <p:cNvGrpSpPr/>
          <p:nvPr/>
        </p:nvGrpSpPr>
        <p:grpSpPr>
          <a:xfrm>
            <a:off x="6786913" y="3140066"/>
            <a:ext cx="1502166" cy="1518939"/>
            <a:chOff x="2961790" y="1988458"/>
            <a:chExt cx="1502166" cy="1518939"/>
          </a:xfrm>
          <a:solidFill>
            <a:srgbClr val="FFC000"/>
          </a:solidFill>
        </p:grpSpPr>
        <p:sp>
          <p:nvSpPr>
            <p:cNvPr id="45" name="Freeform: Shape 15"/>
            <p:cNvSpPr/>
            <p:nvPr/>
          </p:nvSpPr>
          <p:spPr bwMode="auto">
            <a:xfrm>
              <a:off x="3602913" y="2264290"/>
              <a:ext cx="861043" cy="967275"/>
            </a:xfrm>
            <a:custGeom>
              <a:avLst/>
              <a:gdLst>
                <a:gd name="T0" fmla="*/ 0 w 4073"/>
                <a:gd name="T1" fmla="*/ 505 h 4578"/>
                <a:gd name="T2" fmla="*/ 0 w 4073"/>
                <a:gd name="T3" fmla="*/ 505 h 4578"/>
                <a:gd name="T4" fmla="*/ 1011 w 4073"/>
                <a:gd name="T5" fmla="*/ 505 h 4578"/>
                <a:gd name="T6" fmla="*/ 1011 w 4073"/>
                <a:gd name="T7" fmla="*/ 266 h 4578"/>
                <a:gd name="T8" fmla="*/ 1357 w 4073"/>
                <a:gd name="T9" fmla="*/ 107 h 4578"/>
                <a:gd name="T10" fmla="*/ 3912 w 4073"/>
                <a:gd name="T11" fmla="*/ 2076 h 4578"/>
                <a:gd name="T12" fmla="*/ 3912 w 4073"/>
                <a:gd name="T13" fmla="*/ 2500 h 4578"/>
                <a:gd name="T14" fmla="*/ 1357 w 4073"/>
                <a:gd name="T15" fmla="*/ 4470 h 4578"/>
                <a:gd name="T16" fmla="*/ 1011 w 4073"/>
                <a:gd name="T17" fmla="*/ 4310 h 4578"/>
                <a:gd name="T18" fmla="*/ 1011 w 4073"/>
                <a:gd name="T19" fmla="*/ 4071 h 4578"/>
                <a:gd name="T20" fmla="*/ 0 w 4073"/>
                <a:gd name="T21" fmla="*/ 4071 h 4578"/>
                <a:gd name="T22" fmla="*/ 0 w 4073"/>
                <a:gd name="T23" fmla="*/ 505 h 4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3" h="4578">
                  <a:moveTo>
                    <a:pt x="0" y="505"/>
                  </a:moveTo>
                  <a:lnTo>
                    <a:pt x="0" y="505"/>
                  </a:lnTo>
                  <a:cubicBezTo>
                    <a:pt x="1011" y="505"/>
                    <a:pt x="1011" y="505"/>
                    <a:pt x="1011" y="505"/>
                  </a:cubicBezTo>
                  <a:cubicBezTo>
                    <a:pt x="1011" y="266"/>
                    <a:pt x="1011" y="266"/>
                    <a:pt x="1011" y="266"/>
                  </a:cubicBezTo>
                  <a:cubicBezTo>
                    <a:pt x="1011" y="79"/>
                    <a:pt x="1197" y="0"/>
                    <a:pt x="1357" y="107"/>
                  </a:cubicBezTo>
                  <a:cubicBezTo>
                    <a:pt x="3912" y="2076"/>
                    <a:pt x="3912" y="2076"/>
                    <a:pt x="3912" y="2076"/>
                  </a:cubicBezTo>
                  <a:cubicBezTo>
                    <a:pt x="4072" y="2209"/>
                    <a:pt x="4072" y="2368"/>
                    <a:pt x="3912" y="2500"/>
                  </a:cubicBezTo>
                  <a:cubicBezTo>
                    <a:pt x="1357" y="4470"/>
                    <a:pt x="1357" y="4470"/>
                    <a:pt x="1357" y="4470"/>
                  </a:cubicBezTo>
                  <a:cubicBezTo>
                    <a:pt x="1197" y="4577"/>
                    <a:pt x="1011" y="4497"/>
                    <a:pt x="1011" y="4310"/>
                  </a:cubicBezTo>
                  <a:cubicBezTo>
                    <a:pt x="1011" y="4071"/>
                    <a:pt x="1011" y="4071"/>
                    <a:pt x="1011" y="4071"/>
                  </a:cubicBezTo>
                  <a:cubicBezTo>
                    <a:pt x="0" y="4071"/>
                    <a:pt x="0" y="4071"/>
                    <a:pt x="0" y="4071"/>
                  </a:cubicBezTo>
                  <a:cubicBezTo>
                    <a:pt x="0" y="2874"/>
                    <a:pt x="0" y="1703"/>
                    <a:pt x="0" y="505"/>
                  </a:cubicBez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sp>
          <p:nvSpPr>
            <p:cNvPr id="46" name="Freeform: Shape 16"/>
            <p:cNvSpPr/>
            <p:nvPr/>
          </p:nvSpPr>
          <p:spPr bwMode="auto">
            <a:xfrm>
              <a:off x="2961790" y="1988458"/>
              <a:ext cx="793016" cy="1518939"/>
            </a:xfrm>
            <a:custGeom>
              <a:avLst/>
              <a:gdLst>
                <a:gd name="T0" fmla="*/ 3752 w 3753"/>
                <a:gd name="T1" fmla="*/ 0 h 7187"/>
                <a:gd name="T2" fmla="*/ 3752 w 3753"/>
                <a:gd name="T3" fmla="*/ 7186 h 7187"/>
                <a:gd name="T4" fmla="*/ 0 w 3753"/>
                <a:gd name="T5" fmla="*/ 5003 h 7187"/>
                <a:gd name="T6" fmla="*/ 0 w 3753"/>
                <a:gd name="T7" fmla="*/ 2183 h 7187"/>
                <a:gd name="T8" fmla="*/ 3752 w 3753"/>
                <a:gd name="T9" fmla="*/ 0 h 7187"/>
              </a:gdLst>
              <a:ahLst/>
              <a:cxnLst>
                <a:cxn ang="0">
                  <a:pos x="T0" y="T1"/>
                </a:cxn>
                <a:cxn ang="0">
                  <a:pos x="T2" y="T3"/>
                </a:cxn>
                <a:cxn ang="0">
                  <a:pos x="T4" y="T5"/>
                </a:cxn>
                <a:cxn ang="0">
                  <a:pos x="T6" y="T7"/>
                </a:cxn>
                <a:cxn ang="0">
                  <a:pos x="T8" y="T9"/>
                </a:cxn>
              </a:cxnLst>
              <a:rect l="0" t="0" r="r" b="b"/>
              <a:pathLst>
                <a:path w="3753" h="7187">
                  <a:moveTo>
                    <a:pt x="3752" y="0"/>
                  </a:moveTo>
                  <a:lnTo>
                    <a:pt x="3752" y="7186"/>
                  </a:lnTo>
                  <a:lnTo>
                    <a:pt x="0" y="5003"/>
                  </a:lnTo>
                  <a:lnTo>
                    <a:pt x="0" y="2183"/>
                  </a:lnTo>
                  <a:lnTo>
                    <a:pt x="3752" y="0"/>
                  </a:ln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grpSp>
      <p:sp>
        <p:nvSpPr>
          <p:cNvPr id="43" name="Rectangle 14"/>
          <p:cNvSpPr/>
          <p:nvPr/>
        </p:nvSpPr>
        <p:spPr>
          <a:xfrm>
            <a:off x="6871699" y="3680155"/>
            <a:ext cx="723275" cy="307777"/>
          </a:xfrm>
          <a:prstGeom prst="rect">
            <a:avLst/>
          </a:prstGeom>
          <a:solidFill>
            <a:srgbClr val="FFC000"/>
          </a:solidFill>
          <a:ln>
            <a:noFill/>
          </a:ln>
        </p:spPr>
        <p:txBody>
          <a:bodyPr wrap="none">
            <a:normAutofit fontScale="85000" lnSpcReduction="20000"/>
          </a:bodyPr>
          <a:lstStyle/>
          <a:p>
            <a:pPr algn="ctr"/>
            <a:r>
              <a:rPr lang="zh-CN" altLang="en-US" sz="1865" b="1">
                <a:solidFill>
                  <a:schemeClr val="bg1"/>
                </a:solidFill>
                <a:latin typeface="微软雅黑" panose="020B0503020204020204" charset="-122"/>
                <a:ea typeface="微软雅黑" panose="020B0503020204020204" charset="-122"/>
                <a:cs typeface="+mn-ea"/>
                <a:sym typeface="微软雅黑" panose="020B0503020204020204" charset="-122"/>
              </a:rPr>
              <a:t>关键词</a:t>
            </a:r>
          </a:p>
        </p:txBody>
      </p:sp>
      <p:grpSp>
        <p:nvGrpSpPr>
          <p:cNvPr id="38" name="Group 9"/>
          <p:cNvGrpSpPr/>
          <p:nvPr/>
        </p:nvGrpSpPr>
        <p:grpSpPr>
          <a:xfrm>
            <a:off x="6240841" y="2094514"/>
            <a:ext cx="1316724" cy="1462095"/>
            <a:chOff x="2415718" y="942906"/>
            <a:chExt cx="1316724" cy="1462095"/>
          </a:xfrm>
          <a:solidFill>
            <a:srgbClr val="4F7CFC"/>
          </a:solidFill>
        </p:grpSpPr>
        <p:sp>
          <p:nvSpPr>
            <p:cNvPr id="40" name="Freeform: Shape 11"/>
            <p:cNvSpPr/>
            <p:nvPr/>
          </p:nvSpPr>
          <p:spPr bwMode="auto">
            <a:xfrm>
              <a:off x="2669185" y="942906"/>
              <a:ext cx="872225" cy="944911"/>
            </a:xfrm>
            <a:custGeom>
              <a:avLst/>
              <a:gdLst>
                <a:gd name="T0" fmla="*/ 0 w 4126"/>
                <a:gd name="T1" fmla="*/ 2687 h 4472"/>
                <a:gd name="T2" fmla="*/ 0 w 4126"/>
                <a:gd name="T3" fmla="*/ 2687 h 4472"/>
                <a:gd name="T4" fmla="*/ 505 w 4126"/>
                <a:gd name="T5" fmla="*/ 1809 h 4472"/>
                <a:gd name="T6" fmla="*/ 292 w 4126"/>
                <a:gd name="T7" fmla="*/ 1677 h 4472"/>
                <a:gd name="T8" fmla="*/ 346 w 4126"/>
                <a:gd name="T9" fmla="*/ 1303 h 4472"/>
                <a:gd name="T10" fmla="*/ 3327 w 4126"/>
                <a:gd name="T11" fmla="*/ 52 h 4472"/>
                <a:gd name="T12" fmla="*/ 3672 w 4126"/>
                <a:gd name="T13" fmla="*/ 265 h 4472"/>
                <a:gd name="T14" fmla="*/ 4098 w 4126"/>
                <a:gd name="T15" fmla="*/ 3486 h 4472"/>
                <a:gd name="T16" fmla="*/ 3805 w 4126"/>
                <a:gd name="T17" fmla="*/ 3699 h 4472"/>
                <a:gd name="T18" fmla="*/ 3592 w 4126"/>
                <a:gd name="T19" fmla="*/ 3593 h 4472"/>
                <a:gd name="T20" fmla="*/ 3087 w 4126"/>
                <a:gd name="T21" fmla="*/ 4471 h 4472"/>
                <a:gd name="T22" fmla="*/ 0 w 4126"/>
                <a:gd name="T23" fmla="*/ 2687 h 4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6" h="4472">
                  <a:moveTo>
                    <a:pt x="0" y="2687"/>
                  </a:moveTo>
                  <a:lnTo>
                    <a:pt x="0" y="2687"/>
                  </a:lnTo>
                  <a:cubicBezTo>
                    <a:pt x="505" y="1809"/>
                    <a:pt x="505" y="1809"/>
                    <a:pt x="505" y="1809"/>
                  </a:cubicBezTo>
                  <a:cubicBezTo>
                    <a:pt x="292" y="1677"/>
                    <a:pt x="292" y="1677"/>
                    <a:pt x="292" y="1677"/>
                  </a:cubicBezTo>
                  <a:cubicBezTo>
                    <a:pt x="133" y="1596"/>
                    <a:pt x="159" y="1384"/>
                    <a:pt x="346" y="1303"/>
                  </a:cubicBezTo>
                  <a:cubicBezTo>
                    <a:pt x="3327" y="52"/>
                    <a:pt x="3327" y="52"/>
                    <a:pt x="3327" y="52"/>
                  </a:cubicBezTo>
                  <a:cubicBezTo>
                    <a:pt x="3513" y="0"/>
                    <a:pt x="3646" y="80"/>
                    <a:pt x="3672" y="265"/>
                  </a:cubicBezTo>
                  <a:cubicBezTo>
                    <a:pt x="4098" y="3486"/>
                    <a:pt x="4098" y="3486"/>
                    <a:pt x="4098" y="3486"/>
                  </a:cubicBezTo>
                  <a:cubicBezTo>
                    <a:pt x="4125" y="3672"/>
                    <a:pt x="3965" y="3806"/>
                    <a:pt x="3805" y="3699"/>
                  </a:cubicBezTo>
                  <a:cubicBezTo>
                    <a:pt x="3592" y="3593"/>
                    <a:pt x="3592" y="3593"/>
                    <a:pt x="3592" y="3593"/>
                  </a:cubicBezTo>
                  <a:cubicBezTo>
                    <a:pt x="3087" y="4471"/>
                    <a:pt x="3087" y="4471"/>
                    <a:pt x="3087" y="4471"/>
                  </a:cubicBezTo>
                  <a:cubicBezTo>
                    <a:pt x="2049" y="3858"/>
                    <a:pt x="1037" y="3273"/>
                    <a:pt x="0" y="2687"/>
                  </a:cubicBez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sp>
          <p:nvSpPr>
            <p:cNvPr id="41" name="Freeform: Shape 12"/>
            <p:cNvSpPr/>
            <p:nvPr/>
          </p:nvSpPr>
          <p:spPr bwMode="auto">
            <a:xfrm>
              <a:off x="2415718" y="1184259"/>
              <a:ext cx="1316724" cy="1220742"/>
            </a:xfrm>
            <a:custGeom>
              <a:avLst/>
              <a:gdLst>
                <a:gd name="T0" fmla="*/ 0 w 6230"/>
                <a:gd name="T1" fmla="*/ 0 h 5776"/>
                <a:gd name="T2" fmla="*/ 6229 w 6230"/>
                <a:gd name="T3" fmla="*/ 3593 h 5776"/>
                <a:gd name="T4" fmla="*/ 2449 w 6230"/>
                <a:gd name="T5" fmla="*/ 5775 h 5776"/>
                <a:gd name="T6" fmla="*/ 0 w 6230"/>
                <a:gd name="T7" fmla="*/ 4338 h 5776"/>
                <a:gd name="T8" fmla="*/ 0 w 6230"/>
                <a:gd name="T9" fmla="*/ 0 h 5776"/>
              </a:gdLst>
              <a:ahLst/>
              <a:cxnLst>
                <a:cxn ang="0">
                  <a:pos x="T0" y="T1"/>
                </a:cxn>
                <a:cxn ang="0">
                  <a:pos x="T2" y="T3"/>
                </a:cxn>
                <a:cxn ang="0">
                  <a:pos x="T4" y="T5"/>
                </a:cxn>
                <a:cxn ang="0">
                  <a:pos x="T6" y="T7"/>
                </a:cxn>
                <a:cxn ang="0">
                  <a:pos x="T8" y="T9"/>
                </a:cxn>
              </a:cxnLst>
              <a:rect l="0" t="0" r="r" b="b"/>
              <a:pathLst>
                <a:path w="6230" h="5776">
                  <a:moveTo>
                    <a:pt x="0" y="0"/>
                  </a:moveTo>
                  <a:lnTo>
                    <a:pt x="6229" y="3593"/>
                  </a:lnTo>
                  <a:lnTo>
                    <a:pt x="2449" y="5775"/>
                  </a:lnTo>
                  <a:lnTo>
                    <a:pt x="0" y="4338"/>
                  </a:lnTo>
                  <a:lnTo>
                    <a:pt x="0" y="0"/>
                  </a:lnTo>
                </a:path>
              </a:pathLst>
            </a:custGeom>
            <a:grpFill/>
            <a:ln w="9525" cap="flat">
              <a:solidFill>
                <a:srgbClr val="FFFFFE"/>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sz="2400">
                <a:latin typeface="微软雅黑" panose="020B0503020204020204" charset="-122"/>
                <a:ea typeface="微软雅黑" panose="020B0503020204020204" charset="-122"/>
                <a:cs typeface="+mn-ea"/>
                <a:sym typeface="微软雅黑" panose="020B0503020204020204" charset="-122"/>
              </a:endParaRPr>
            </a:p>
          </p:txBody>
        </p:sp>
      </p:grpSp>
      <p:sp>
        <p:nvSpPr>
          <p:cNvPr id="39" name="Rectangle 10"/>
          <p:cNvSpPr/>
          <p:nvPr/>
        </p:nvSpPr>
        <p:spPr>
          <a:xfrm>
            <a:off x="6349315" y="2808592"/>
            <a:ext cx="723275" cy="307777"/>
          </a:xfrm>
          <a:prstGeom prst="rect">
            <a:avLst/>
          </a:prstGeom>
          <a:solidFill>
            <a:srgbClr val="4F7CFC"/>
          </a:solidFill>
          <a:ln>
            <a:noFill/>
          </a:ln>
        </p:spPr>
        <p:txBody>
          <a:bodyPr wrap="none">
            <a:normAutofit fontScale="85000" lnSpcReduction="20000"/>
          </a:bodyPr>
          <a:lstStyle/>
          <a:p>
            <a:pPr algn="ctr"/>
            <a:r>
              <a:rPr lang="zh-CN" altLang="en-US" sz="1865" b="1">
                <a:solidFill>
                  <a:schemeClr val="bg1"/>
                </a:solidFill>
                <a:latin typeface="微软雅黑" panose="020B0503020204020204" charset="-122"/>
                <a:ea typeface="微软雅黑" panose="020B0503020204020204" charset="-122"/>
                <a:cs typeface="+mn-ea"/>
                <a:sym typeface="微软雅黑" panose="020B0503020204020204" charset="-122"/>
              </a:rPr>
              <a:t>关键词</a:t>
            </a:r>
          </a:p>
        </p:txBody>
      </p:sp>
      <p:sp>
        <p:nvSpPr>
          <p:cNvPr id="37" name="Oval 8"/>
          <p:cNvSpPr/>
          <p:nvPr/>
        </p:nvSpPr>
        <p:spPr>
          <a:xfrm>
            <a:off x="5583410" y="3237987"/>
            <a:ext cx="1323267" cy="1323267"/>
          </a:xfrm>
          <a:prstGeom prst="ellipse">
            <a:avLst/>
          </a:prstGeom>
          <a:solidFill>
            <a:srgbClr val="FFC000"/>
          </a:solidFill>
          <a:ln w="38100">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p>
            <a:pPr algn="ctr"/>
            <a:r>
              <a:rPr lang="en-US" sz="6400">
                <a:solidFill>
                  <a:schemeClr val="accent1"/>
                </a:solidFill>
                <a:latin typeface="微软雅黑" panose="020B0503020204020204" charset="-122"/>
                <a:ea typeface="微软雅黑" panose="020B0503020204020204" charset="-122"/>
                <a:cs typeface="+mn-ea"/>
                <a:sym typeface="微软雅黑" panose="020B0503020204020204" charset="-122"/>
              </a:rPr>
              <a:t></a:t>
            </a:r>
          </a:p>
        </p:txBody>
      </p:sp>
      <p:grpSp>
        <p:nvGrpSpPr>
          <p:cNvPr id="81" name="Group 83"/>
          <p:cNvGrpSpPr/>
          <p:nvPr/>
        </p:nvGrpSpPr>
        <p:grpSpPr>
          <a:xfrm>
            <a:off x="8288164" y="2167823"/>
            <a:ext cx="2611178" cy="3463424"/>
            <a:chOff x="1193500" y="1491637"/>
            <a:chExt cx="3761195" cy="3463424"/>
          </a:xfrm>
        </p:grpSpPr>
        <p:grpSp>
          <p:nvGrpSpPr>
            <p:cNvPr id="89" name="Group 86"/>
            <p:cNvGrpSpPr/>
            <p:nvPr/>
          </p:nvGrpSpPr>
          <p:grpSpPr>
            <a:xfrm>
              <a:off x="1193500" y="1491637"/>
              <a:ext cx="3761195" cy="815608"/>
              <a:chOff x="1317257" y="1824875"/>
              <a:chExt cx="3761195" cy="815608"/>
            </a:xfrm>
          </p:grpSpPr>
          <p:sp>
            <p:nvSpPr>
              <p:cNvPr id="96" name="TextBox 93"/>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00">
                    <a:latin typeface="微软雅黑" panose="020B0503020204020204" charset="-122"/>
                    <a:ea typeface="微软雅黑" panose="020B0503020204020204" charset="-122"/>
                    <a:cs typeface="+mn-ea"/>
                    <a:sym typeface="微软雅黑" panose="020B0503020204020204" charset="-122"/>
                  </a:rPr>
                  <a:t>此部分内容作为文字排版占位显示</a:t>
                </a:r>
                <a:br>
                  <a:rPr lang="zh-CN" altLang="en-US" sz="1000">
                    <a:latin typeface="微软雅黑" panose="020B0503020204020204" charset="-122"/>
                    <a:ea typeface="微软雅黑" panose="020B0503020204020204" charset="-122"/>
                    <a:cs typeface="+mn-ea"/>
                    <a:sym typeface="微软雅黑" panose="020B0503020204020204" charset="-122"/>
                  </a:rPr>
                </a:br>
                <a:r>
                  <a:rPr lang="zh-CN" altLang="en-US" sz="100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97" name="Rectangle 94"/>
              <p:cNvSpPr/>
              <p:nvPr/>
            </p:nvSpPr>
            <p:spPr>
              <a:xfrm>
                <a:off x="1317257" y="1824875"/>
                <a:ext cx="3761195" cy="307777"/>
              </a:xfrm>
              <a:prstGeom prst="rect">
                <a:avLst/>
              </a:prstGeom>
            </p:spPr>
            <p:txBody>
              <a:bodyPr wrap="none" lIns="0" tIns="0" rIns="0" bIns="0">
                <a:normAutofit/>
              </a:bodyPr>
              <a:lstStyle/>
              <a:p>
                <a:pPr algn="r"/>
                <a:r>
                  <a:rPr lang="zh-CN" altLang="en-US" sz="1400" b="1">
                    <a:latin typeface="微软雅黑" panose="020B0503020204020204" charset="-122"/>
                    <a:ea typeface="微软雅黑" panose="020B0503020204020204" charset="-122"/>
                    <a:cs typeface="+mn-ea"/>
                    <a:sym typeface="微软雅黑" panose="020B0503020204020204" charset="-122"/>
                  </a:rPr>
                  <a:t>标题文本预设</a:t>
                </a:r>
              </a:p>
            </p:txBody>
          </p:sp>
        </p:grpSp>
        <p:grpSp>
          <p:nvGrpSpPr>
            <p:cNvPr id="90" name="Group 87"/>
            <p:cNvGrpSpPr/>
            <p:nvPr/>
          </p:nvGrpSpPr>
          <p:grpSpPr>
            <a:xfrm>
              <a:off x="1193500" y="2815545"/>
              <a:ext cx="3761195" cy="815608"/>
              <a:chOff x="1317257" y="1824875"/>
              <a:chExt cx="3761195" cy="815608"/>
            </a:xfrm>
          </p:grpSpPr>
          <p:sp>
            <p:nvSpPr>
              <p:cNvPr id="94" name="TextBox 91"/>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00">
                    <a:latin typeface="微软雅黑" panose="020B0503020204020204" charset="-122"/>
                    <a:ea typeface="微软雅黑" panose="020B0503020204020204" charset="-122"/>
                    <a:cs typeface="+mn-ea"/>
                    <a:sym typeface="微软雅黑" panose="020B0503020204020204" charset="-122"/>
                  </a:rPr>
                  <a:t>此部分内容作为文字排版占位显示</a:t>
                </a:r>
                <a:br>
                  <a:rPr lang="zh-CN" altLang="en-US" sz="1000">
                    <a:latin typeface="微软雅黑" panose="020B0503020204020204" charset="-122"/>
                    <a:ea typeface="微软雅黑" panose="020B0503020204020204" charset="-122"/>
                    <a:cs typeface="+mn-ea"/>
                    <a:sym typeface="微软雅黑" panose="020B0503020204020204" charset="-122"/>
                  </a:rPr>
                </a:br>
                <a:r>
                  <a:rPr lang="zh-CN" altLang="en-US" sz="100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95" name="Rectangle 92"/>
              <p:cNvSpPr/>
              <p:nvPr/>
            </p:nvSpPr>
            <p:spPr>
              <a:xfrm>
                <a:off x="1317257" y="1824875"/>
                <a:ext cx="3761195" cy="307777"/>
              </a:xfrm>
              <a:prstGeom prst="rect">
                <a:avLst/>
              </a:prstGeom>
            </p:spPr>
            <p:txBody>
              <a:bodyPr wrap="none" lIns="0" tIns="0" rIns="0" bIns="0">
                <a:normAutofit/>
              </a:bodyPr>
              <a:lstStyle/>
              <a:p>
                <a:pPr algn="r"/>
                <a:r>
                  <a:rPr lang="zh-CN" altLang="en-US" sz="1400" b="1" dirty="0">
                    <a:latin typeface="微软雅黑" panose="020B0503020204020204" charset="-122"/>
                    <a:ea typeface="微软雅黑" panose="020B0503020204020204" charset="-122"/>
                    <a:cs typeface="+mn-ea"/>
                    <a:sym typeface="微软雅黑" panose="020B0503020204020204" charset="-122"/>
                  </a:rPr>
                  <a:t>标题文本预设</a:t>
                </a:r>
              </a:p>
            </p:txBody>
          </p:sp>
        </p:grpSp>
        <p:grpSp>
          <p:nvGrpSpPr>
            <p:cNvPr id="91" name="Group 88"/>
            <p:cNvGrpSpPr/>
            <p:nvPr/>
          </p:nvGrpSpPr>
          <p:grpSpPr>
            <a:xfrm>
              <a:off x="1193500" y="4139453"/>
              <a:ext cx="3761195" cy="815608"/>
              <a:chOff x="1317257" y="1824875"/>
              <a:chExt cx="3761195" cy="815608"/>
            </a:xfrm>
          </p:grpSpPr>
          <p:sp>
            <p:nvSpPr>
              <p:cNvPr id="92" name="TextBox 89"/>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00">
                    <a:latin typeface="微软雅黑" panose="020B0503020204020204" charset="-122"/>
                    <a:ea typeface="微软雅黑" panose="020B0503020204020204" charset="-122"/>
                    <a:cs typeface="+mn-ea"/>
                    <a:sym typeface="微软雅黑" panose="020B0503020204020204" charset="-122"/>
                  </a:rPr>
                  <a:t>此部分内容作为文字排版占位显示</a:t>
                </a:r>
                <a:br>
                  <a:rPr lang="zh-CN" altLang="en-US" sz="1000">
                    <a:latin typeface="微软雅黑" panose="020B0503020204020204" charset="-122"/>
                    <a:ea typeface="微软雅黑" panose="020B0503020204020204" charset="-122"/>
                    <a:cs typeface="+mn-ea"/>
                    <a:sym typeface="微软雅黑" panose="020B0503020204020204" charset="-122"/>
                  </a:rPr>
                </a:br>
                <a:r>
                  <a:rPr lang="zh-CN" altLang="en-US" sz="100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93" name="Rectangle 90"/>
              <p:cNvSpPr/>
              <p:nvPr/>
            </p:nvSpPr>
            <p:spPr>
              <a:xfrm>
                <a:off x="1317257" y="1824875"/>
                <a:ext cx="3761195" cy="307777"/>
              </a:xfrm>
              <a:prstGeom prst="rect">
                <a:avLst/>
              </a:prstGeom>
            </p:spPr>
            <p:txBody>
              <a:bodyPr wrap="none" lIns="0" tIns="0" rIns="0" bIns="0">
                <a:normAutofit/>
              </a:bodyPr>
              <a:lstStyle/>
              <a:p>
                <a:pPr algn="r"/>
                <a:r>
                  <a:rPr lang="zh-CN" altLang="en-US" sz="1400" b="1">
                    <a:latin typeface="微软雅黑" panose="020B0503020204020204" charset="-122"/>
                    <a:ea typeface="微软雅黑" panose="020B0503020204020204" charset="-122"/>
                    <a:cs typeface="+mn-ea"/>
                    <a:sym typeface="微软雅黑" panose="020B0503020204020204" charset="-122"/>
                  </a:rPr>
                  <a:t>标题文本预设</a:t>
                </a:r>
              </a:p>
            </p:txBody>
          </p:sp>
        </p:grpSp>
      </p:grpSp>
      <p:cxnSp>
        <p:nvCxnSpPr>
          <p:cNvPr id="87" name="Straight Connector 84"/>
          <p:cNvCxnSpPr/>
          <p:nvPr/>
        </p:nvCxnSpPr>
        <p:spPr>
          <a:xfrm>
            <a:off x="8589614" y="3180651"/>
            <a:ext cx="2448273"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5"/>
          <p:cNvCxnSpPr/>
          <p:nvPr/>
        </p:nvCxnSpPr>
        <p:spPr>
          <a:xfrm>
            <a:off x="8589614" y="4519398"/>
            <a:ext cx="2448273"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99" name="Group 96"/>
          <p:cNvGrpSpPr/>
          <p:nvPr/>
        </p:nvGrpSpPr>
        <p:grpSpPr>
          <a:xfrm>
            <a:off x="1527360" y="2167823"/>
            <a:ext cx="2611177" cy="3463424"/>
            <a:chOff x="1193500" y="1491637"/>
            <a:chExt cx="3761195" cy="3463424"/>
          </a:xfrm>
        </p:grpSpPr>
        <p:grpSp>
          <p:nvGrpSpPr>
            <p:cNvPr id="103" name="Group 100"/>
            <p:cNvGrpSpPr/>
            <p:nvPr/>
          </p:nvGrpSpPr>
          <p:grpSpPr>
            <a:xfrm>
              <a:off x="1193500" y="1491637"/>
              <a:ext cx="3761195" cy="815608"/>
              <a:chOff x="1317257" y="1824875"/>
              <a:chExt cx="3761195" cy="815608"/>
            </a:xfrm>
          </p:grpSpPr>
          <p:sp>
            <p:nvSpPr>
              <p:cNvPr id="110" name="TextBox 107"/>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00" dirty="0">
                    <a:latin typeface="微软雅黑" panose="020B0503020204020204" charset="-122"/>
                    <a:ea typeface="微软雅黑" panose="020B0503020204020204" charset="-122"/>
                    <a:cs typeface="+mn-ea"/>
                    <a:sym typeface="微软雅黑" panose="020B0503020204020204" charset="-122"/>
                  </a:rPr>
                  <a:t>此部分内容作为文字排版占位显示</a:t>
                </a:r>
                <a:br>
                  <a:rPr lang="zh-CN" altLang="en-US" sz="1000" dirty="0">
                    <a:latin typeface="微软雅黑" panose="020B0503020204020204" charset="-122"/>
                    <a:ea typeface="微软雅黑" panose="020B0503020204020204" charset="-122"/>
                    <a:cs typeface="+mn-ea"/>
                    <a:sym typeface="微软雅黑" panose="020B0503020204020204" charset="-122"/>
                  </a:rPr>
                </a:br>
                <a:r>
                  <a:rPr lang="zh-CN" altLang="en-US" sz="1000" dirty="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11" name="Rectangle 108"/>
              <p:cNvSpPr/>
              <p:nvPr/>
            </p:nvSpPr>
            <p:spPr>
              <a:xfrm>
                <a:off x="1317257" y="1824875"/>
                <a:ext cx="3761195" cy="307777"/>
              </a:xfrm>
              <a:prstGeom prst="rect">
                <a:avLst/>
              </a:prstGeom>
            </p:spPr>
            <p:txBody>
              <a:bodyPr wrap="none" lIns="0" tIns="0" rIns="0" bIns="0">
                <a:normAutofit/>
              </a:bodyPr>
              <a:lstStyle/>
              <a:p>
                <a:r>
                  <a:rPr lang="zh-CN" altLang="en-US" sz="1400" b="1">
                    <a:latin typeface="微软雅黑" panose="020B0503020204020204" charset="-122"/>
                    <a:ea typeface="微软雅黑" panose="020B0503020204020204" charset="-122"/>
                    <a:cs typeface="+mn-ea"/>
                    <a:sym typeface="微软雅黑" panose="020B0503020204020204" charset="-122"/>
                  </a:rPr>
                  <a:t>标题文本预设</a:t>
                </a:r>
              </a:p>
            </p:txBody>
          </p:sp>
        </p:grpSp>
        <p:grpSp>
          <p:nvGrpSpPr>
            <p:cNvPr id="104" name="Group 101"/>
            <p:cNvGrpSpPr/>
            <p:nvPr/>
          </p:nvGrpSpPr>
          <p:grpSpPr>
            <a:xfrm>
              <a:off x="1193500" y="2815545"/>
              <a:ext cx="3761195" cy="815608"/>
              <a:chOff x="1317257" y="1824875"/>
              <a:chExt cx="3761195" cy="815608"/>
            </a:xfrm>
          </p:grpSpPr>
          <p:sp>
            <p:nvSpPr>
              <p:cNvPr id="108" name="TextBox 105"/>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00">
                    <a:latin typeface="微软雅黑" panose="020B0503020204020204" charset="-122"/>
                    <a:ea typeface="微软雅黑" panose="020B0503020204020204" charset="-122"/>
                    <a:cs typeface="+mn-ea"/>
                    <a:sym typeface="微软雅黑" panose="020B0503020204020204" charset="-122"/>
                  </a:rPr>
                  <a:t>此部分内容作为文字排版占位显示</a:t>
                </a:r>
                <a:br>
                  <a:rPr lang="zh-CN" altLang="en-US" sz="1000">
                    <a:latin typeface="微软雅黑" panose="020B0503020204020204" charset="-122"/>
                    <a:ea typeface="微软雅黑" panose="020B0503020204020204" charset="-122"/>
                    <a:cs typeface="+mn-ea"/>
                    <a:sym typeface="微软雅黑" panose="020B0503020204020204" charset="-122"/>
                  </a:rPr>
                </a:br>
                <a:r>
                  <a:rPr lang="zh-CN" altLang="en-US" sz="100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09" name="Rectangle 106"/>
              <p:cNvSpPr/>
              <p:nvPr/>
            </p:nvSpPr>
            <p:spPr>
              <a:xfrm>
                <a:off x="1317257" y="1824875"/>
                <a:ext cx="3761195" cy="307777"/>
              </a:xfrm>
              <a:prstGeom prst="rect">
                <a:avLst/>
              </a:prstGeom>
            </p:spPr>
            <p:txBody>
              <a:bodyPr wrap="none" lIns="0" tIns="0" rIns="0" bIns="0">
                <a:normAutofit/>
              </a:bodyPr>
              <a:lstStyle/>
              <a:p>
                <a:r>
                  <a:rPr lang="zh-CN" altLang="en-US" sz="1400" b="1">
                    <a:latin typeface="微软雅黑" panose="020B0503020204020204" charset="-122"/>
                    <a:ea typeface="微软雅黑" panose="020B0503020204020204" charset="-122"/>
                    <a:cs typeface="+mn-ea"/>
                    <a:sym typeface="微软雅黑" panose="020B0503020204020204" charset="-122"/>
                  </a:rPr>
                  <a:t>标题文本预设</a:t>
                </a:r>
              </a:p>
            </p:txBody>
          </p:sp>
        </p:grpSp>
        <p:grpSp>
          <p:nvGrpSpPr>
            <p:cNvPr id="105" name="Group 102"/>
            <p:cNvGrpSpPr/>
            <p:nvPr/>
          </p:nvGrpSpPr>
          <p:grpSpPr>
            <a:xfrm>
              <a:off x="1193500" y="4139453"/>
              <a:ext cx="3761195" cy="815608"/>
              <a:chOff x="1317257" y="1824875"/>
              <a:chExt cx="3761195" cy="815608"/>
            </a:xfrm>
          </p:grpSpPr>
          <p:sp>
            <p:nvSpPr>
              <p:cNvPr id="106" name="TextBox 103"/>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00">
                    <a:latin typeface="微软雅黑" panose="020B0503020204020204" charset="-122"/>
                    <a:ea typeface="微软雅黑" panose="020B0503020204020204" charset="-122"/>
                    <a:cs typeface="+mn-ea"/>
                    <a:sym typeface="微软雅黑" panose="020B0503020204020204" charset="-122"/>
                  </a:rPr>
                  <a:t>此部分内容作为文字排版占位显示</a:t>
                </a:r>
                <a:br>
                  <a:rPr lang="zh-CN" altLang="en-US" sz="1000">
                    <a:latin typeface="微软雅黑" panose="020B0503020204020204" charset="-122"/>
                    <a:ea typeface="微软雅黑" panose="020B0503020204020204" charset="-122"/>
                    <a:cs typeface="+mn-ea"/>
                    <a:sym typeface="微软雅黑" panose="020B0503020204020204" charset="-122"/>
                  </a:rPr>
                </a:br>
                <a:r>
                  <a:rPr lang="zh-CN" altLang="en-US" sz="1000">
                    <a:latin typeface="微软雅黑" panose="020B0503020204020204" charset="-122"/>
                    <a:ea typeface="微软雅黑" panose="020B0503020204020204" charset="-122"/>
                    <a:cs typeface="+mn-ea"/>
                    <a:sym typeface="微软雅黑" panose="020B0503020204020204" charset="-122"/>
                  </a:rPr>
                  <a:t>（建议使用主题字体）</a:t>
                </a:r>
              </a:p>
            </p:txBody>
          </p:sp>
          <p:sp>
            <p:nvSpPr>
              <p:cNvPr id="107" name="Rectangle 104"/>
              <p:cNvSpPr/>
              <p:nvPr/>
            </p:nvSpPr>
            <p:spPr>
              <a:xfrm>
                <a:off x="1317257" y="1824875"/>
                <a:ext cx="3761195" cy="307777"/>
              </a:xfrm>
              <a:prstGeom prst="rect">
                <a:avLst/>
              </a:prstGeom>
            </p:spPr>
            <p:txBody>
              <a:bodyPr wrap="none" lIns="0" tIns="0" rIns="0" bIns="0">
                <a:normAutofit/>
              </a:bodyPr>
              <a:lstStyle/>
              <a:p>
                <a:r>
                  <a:rPr lang="zh-CN" altLang="en-US" sz="1400" b="1">
                    <a:latin typeface="微软雅黑" panose="020B0503020204020204" charset="-122"/>
                    <a:ea typeface="微软雅黑" panose="020B0503020204020204" charset="-122"/>
                    <a:cs typeface="+mn-ea"/>
                    <a:sym typeface="微软雅黑" panose="020B0503020204020204" charset="-122"/>
                  </a:rPr>
                  <a:t>标题文本预设</a:t>
                </a:r>
              </a:p>
            </p:txBody>
          </p:sp>
        </p:grpSp>
      </p:grpSp>
      <p:grpSp>
        <p:nvGrpSpPr>
          <p:cNvPr id="100" name="Group 97"/>
          <p:cNvGrpSpPr/>
          <p:nvPr/>
        </p:nvGrpSpPr>
        <p:grpSpPr>
          <a:xfrm>
            <a:off x="1424818" y="3180651"/>
            <a:ext cx="2448272" cy="1338747"/>
            <a:chOff x="1307468" y="2924944"/>
            <a:chExt cx="2448272" cy="1338747"/>
          </a:xfrm>
        </p:grpSpPr>
        <p:cxnSp>
          <p:nvCxnSpPr>
            <p:cNvPr id="101" name="Straight Connector 98"/>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99"/>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pic>
        <p:nvPicPr>
          <p:cNvPr id="62" name="图片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63"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64" name="直接箭头连接符 63"/>
          <p:cNvCxnSpPr>
            <a:stCxn id="63"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500" fill="hold"/>
                                        <p:tgtEl>
                                          <p:spTgt spid="60"/>
                                        </p:tgtEl>
                                        <p:attrNameLst>
                                          <p:attrName>ppt_x</p:attrName>
                                        </p:attrNameLst>
                                      </p:cBhvr>
                                      <p:tavLst>
                                        <p:tav tm="0">
                                          <p:val>
                                            <p:strVal val="#ppt_x"/>
                                          </p:val>
                                        </p:tav>
                                        <p:tav tm="100000">
                                          <p:val>
                                            <p:strVal val="#ppt_x"/>
                                          </p:val>
                                        </p:tav>
                                      </p:tavLst>
                                    </p:anim>
                                    <p:anim calcmode="lin" valueType="num">
                                      <p:cBhvr additive="base">
                                        <p:cTn id="12" dur="500" fill="hold"/>
                                        <p:tgtEl>
                                          <p:spTgt spid="6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anim calcmode="lin" valueType="num">
                                      <p:cBhvr additive="base">
                                        <p:cTn id="15" dur="500" fill="hold"/>
                                        <p:tgtEl>
                                          <p:spTgt spid="55"/>
                                        </p:tgtEl>
                                        <p:attrNameLst>
                                          <p:attrName>ppt_x</p:attrName>
                                        </p:attrNameLst>
                                      </p:cBhvr>
                                      <p:tavLst>
                                        <p:tav tm="0">
                                          <p:val>
                                            <p:strVal val="#ppt_x"/>
                                          </p:val>
                                        </p:tav>
                                        <p:tav tm="100000">
                                          <p:val>
                                            <p:strVal val="#ppt_x"/>
                                          </p:val>
                                        </p:tav>
                                      </p:tavLst>
                                    </p:anim>
                                    <p:anim calcmode="lin" valueType="num">
                                      <p:cBhvr additive="base">
                                        <p:cTn id="16" dur="500" fill="hold"/>
                                        <p:tgtEl>
                                          <p:spTgt spid="5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additive="base">
                                        <p:cTn id="19" dur="500" fill="hold"/>
                                        <p:tgtEl>
                                          <p:spTgt spid="56"/>
                                        </p:tgtEl>
                                        <p:attrNameLst>
                                          <p:attrName>ppt_x</p:attrName>
                                        </p:attrNameLst>
                                      </p:cBhvr>
                                      <p:tavLst>
                                        <p:tav tm="0">
                                          <p:val>
                                            <p:strVal val="#ppt_x"/>
                                          </p:val>
                                        </p:tav>
                                        <p:tav tm="100000">
                                          <p:val>
                                            <p:strVal val="#ppt_x"/>
                                          </p:val>
                                        </p:tav>
                                      </p:tavLst>
                                    </p:anim>
                                    <p:anim calcmode="lin" valueType="num">
                                      <p:cBhvr additive="base">
                                        <p:cTn id="20" dur="500" fill="hold"/>
                                        <p:tgtEl>
                                          <p:spTgt spid="5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500" fill="hold"/>
                                        <p:tgtEl>
                                          <p:spTgt spid="51"/>
                                        </p:tgtEl>
                                        <p:attrNameLst>
                                          <p:attrName>ppt_x</p:attrName>
                                        </p:attrNameLst>
                                      </p:cBhvr>
                                      <p:tavLst>
                                        <p:tav tm="0">
                                          <p:val>
                                            <p:strVal val="#ppt_x"/>
                                          </p:val>
                                        </p:tav>
                                        <p:tav tm="100000">
                                          <p:val>
                                            <p:strVal val="#ppt_x"/>
                                          </p:val>
                                        </p:tav>
                                      </p:tavLst>
                                    </p:anim>
                                    <p:anim calcmode="lin" valueType="num">
                                      <p:cBhvr additive="base">
                                        <p:cTn id="24" dur="500" fill="hold"/>
                                        <p:tgtEl>
                                          <p:spTgt spid="5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ppt_x"/>
                                          </p:val>
                                        </p:tav>
                                        <p:tav tm="100000">
                                          <p:val>
                                            <p:strVal val="#ppt_x"/>
                                          </p:val>
                                        </p:tav>
                                      </p:tavLst>
                                    </p:anim>
                                    <p:anim calcmode="lin" valueType="num">
                                      <p:cBhvr additive="base">
                                        <p:cTn id="32" dur="500" fill="hold"/>
                                        <p:tgtEl>
                                          <p:spTgt spid="4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additive="base">
                                        <p:cTn id="35" dur="500" fill="hold"/>
                                        <p:tgtEl>
                                          <p:spTgt spid="48"/>
                                        </p:tgtEl>
                                        <p:attrNameLst>
                                          <p:attrName>ppt_x</p:attrName>
                                        </p:attrNameLst>
                                      </p:cBhvr>
                                      <p:tavLst>
                                        <p:tav tm="0">
                                          <p:val>
                                            <p:strVal val="#ppt_x"/>
                                          </p:val>
                                        </p:tav>
                                        <p:tav tm="100000">
                                          <p:val>
                                            <p:strVal val="#ppt_x"/>
                                          </p:val>
                                        </p:tav>
                                      </p:tavLst>
                                    </p:anim>
                                    <p:anim calcmode="lin" valueType="num">
                                      <p:cBhvr additive="base">
                                        <p:cTn id="36" dur="500" fill="hold"/>
                                        <p:tgtEl>
                                          <p:spTgt spid="4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fill="hold"/>
                                        <p:tgtEl>
                                          <p:spTgt spid="42"/>
                                        </p:tgtEl>
                                        <p:attrNameLst>
                                          <p:attrName>ppt_x</p:attrName>
                                        </p:attrNameLst>
                                      </p:cBhvr>
                                      <p:tavLst>
                                        <p:tav tm="0">
                                          <p:val>
                                            <p:strVal val="#ppt_x"/>
                                          </p:val>
                                        </p:tav>
                                        <p:tav tm="100000">
                                          <p:val>
                                            <p:strVal val="#ppt_x"/>
                                          </p:val>
                                        </p:tav>
                                      </p:tavLst>
                                    </p:anim>
                                    <p:anim calcmode="lin" valueType="num">
                                      <p:cBhvr additive="base">
                                        <p:cTn id="40" dur="500" fill="hold"/>
                                        <p:tgtEl>
                                          <p:spTgt spid="4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additive="base">
                                        <p:cTn id="43" dur="500" fill="hold"/>
                                        <p:tgtEl>
                                          <p:spTgt spid="43"/>
                                        </p:tgtEl>
                                        <p:attrNameLst>
                                          <p:attrName>ppt_x</p:attrName>
                                        </p:attrNameLst>
                                      </p:cBhvr>
                                      <p:tavLst>
                                        <p:tav tm="0">
                                          <p:val>
                                            <p:strVal val="#ppt_x"/>
                                          </p:val>
                                        </p:tav>
                                        <p:tav tm="100000">
                                          <p:val>
                                            <p:strVal val="#ppt_x"/>
                                          </p:val>
                                        </p:tav>
                                      </p:tavLst>
                                    </p:anim>
                                    <p:anim calcmode="lin" valueType="num">
                                      <p:cBhvr additive="base">
                                        <p:cTn id="44" dur="500" fill="hold"/>
                                        <p:tgtEl>
                                          <p:spTgt spid="4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fill="hold"/>
                                        <p:tgtEl>
                                          <p:spTgt spid="38"/>
                                        </p:tgtEl>
                                        <p:attrNameLst>
                                          <p:attrName>ppt_x</p:attrName>
                                        </p:attrNameLst>
                                      </p:cBhvr>
                                      <p:tavLst>
                                        <p:tav tm="0">
                                          <p:val>
                                            <p:strVal val="#ppt_x"/>
                                          </p:val>
                                        </p:tav>
                                        <p:tav tm="100000">
                                          <p:val>
                                            <p:strVal val="#ppt_x"/>
                                          </p:val>
                                        </p:tav>
                                      </p:tavLst>
                                    </p:anim>
                                    <p:anim calcmode="lin" valueType="num">
                                      <p:cBhvr additive="base">
                                        <p:cTn id="48" dur="500" fill="hold"/>
                                        <p:tgtEl>
                                          <p:spTgt spid="3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additive="base">
                                        <p:cTn id="51" dur="500" fill="hold"/>
                                        <p:tgtEl>
                                          <p:spTgt spid="39"/>
                                        </p:tgtEl>
                                        <p:attrNameLst>
                                          <p:attrName>ppt_x</p:attrName>
                                        </p:attrNameLst>
                                      </p:cBhvr>
                                      <p:tavLst>
                                        <p:tav tm="0">
                                          <p:val>
                                            <p:strVal val="#ppt_x"/>
                                          </p:val>
                                        </p:tav>
                                        <p:tav tm="100000">
                                          <p:val>
                                            <p:strVal val="#ppt_x"/>
                                          </p:val>
                                        </p:tav>
                                      </p:tavLst>
                                    </p:anim>
                                    <p:anim calcmode="lin" valueType="num">
                                      <p:cBhvr additive="base">
                                        <p:cTn id="52" dur="500" fill="hold"/>
                                        <p:tgtEl>
                                          <p:spTgt spid="3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 calcmode="lin" valueType="num">
                                      <p:cBhvr additive="base">
                                        <p:cTn id="55" dur="500" fill="hold"/>
                                        <p:tgtEl>
                                          <p:spTgt spid="37"/>
                                        </p:tgtEl>
                                        <p:attrNameLst>
                                          <p:attrName>ppt_x</p:attrName>
                                        </p:attrNameLst>
                                      </p:cBhvr>
                                      <p:tavLst>
                                        <p:tav tm="0">
                                          <p:val>
                                            <p:strVal val="#ppt_x"/>
                                          </p:val>
                                        </p:tav>
                                        <p:tav tm="100000">
                                          <p:val>
                                            <p:strVal val="#ppt_x"/>
                                          </p:val>
                                        </p:tav>
                                      </p:tavLst>
                                    </p:anim>
                                    <p:anim calcmode="lin" valueType="num">
                                      <p:cBhvr additive="base">
                                        <p:cTn id="56" dur="500" fill="hold"/>
                                        <p:tgtEl>
                                          <p:spTgt spid="37"/>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81"/>
                                        </p:tgtEl>
                                        <p:attrNameLst>
                                          <p:attrName>style.visibility</p:attrName>
                                        </p:attrNameLst>
                                      </p:cBhvr>
                                      <p:to>
                                        <p:strVal val="visible"/>
                                      </p:to>
                                    </p:set>
                                    <p:anim calcmode="lin" valueType="num">
                                      <p:cBhvr additive="base">
                                        <p:cTn id="59" dur="500" fill="hold"/>
                                        <p:tgtEl>
                                          <p:spTgt spid="81"/>
                                        </p:tgtEl>
                                        <p:attrNameLst>
                                          <p:attrName>ppt_x</p:attrName>
                                        </p:attrNameLst>
                                      </p:cBhvr>
                                      <p:tavLst>
                                        <p:tav tm="0">
                                          <p:val>
                                            <p:strVal val="#ppt_x"/>
                                          </p:val>
                                        </p:tav>
                                        <p:tav tm="100000">
                                          <p:val>
                                            <p:strVal val="#ppt_x"/>
                                          </p:val>
                                        </p:tav>
                                      </p:tavLst>
                                    </p:anim>
                                    <p:anim calcmode="lin" valueType="num">
                                      <p:cBhvr additive="base">
                                        <p:cTn id="60" dur="500" fill="hold"/>
                                        <p:tgtEl>
                                          <p:spTgt spid="81"/>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87"/>
                                        </p:tgtEl>
                                        <p:attrNameLst>
                                          <p:attrName>style.visibility</p:attrName>
                                        </p:attrNameLst>
                                      </p:cBhvr>
                                      <p:to>
                                        <p:strVal val="visible"/>
                                      </p:to>
                                    </p:set>
                                    <p:anim calcmode="lin" valueType="num">
                                      <p:cBhvr additive="base">
                                        <p:cTn id="63" dur="500" fill="hold"/>
                                        <p:tgtEl>
                                          <p:spTgt spid="87"/>
                                        </p:tgtEl>
                                        <p:attrNameLst>
                                          <p:attrName>ppt_x</p:attrName>
                                        </p:attrNameLst>
                                      </p:cBhvr>
                                      <p:tavLst>
                                        <p:tav tm="0">
                                          <p:val>
                                            <p:strVal val="#ppt_x"/>
                                          </p:val>
                                        </p:tav>
                                        <p:tav tm="100000">
                                          <p:val>
                                            <p:strVal val="#ppt_x"/>
                                          </p:val>
                                        </p:tav>
                                      </p:tavLst>
                                    </p:anim>
                                    <p:anim calcmode="lin" valueType="num">
                                      <p:cBhvr additive="base">
                                        <p:cTn id="64" dur="500" fill="hold"/>
                                        <p:tgtEl>
                                          <p:spTgt spid="87"/>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88"/>
                                        </p:tgtEl>
                                        <p:attrNameLst>
                                          <p:attrName>style.visibility</p:attrName>
                                        </p:attrNameLst>
                                      </p:cBhvr>
                                      <p:to>
                                        <p:strVal val="visible"/>
                                      </p:to>
                                    </p:set>
                                    <p:anim calcmode="lin" valueType="num">
                                      <p:cBhvr additive="base">
                                        <p:cTn id="67" dur="500" fill="hold"/>
                                        <p:tgtEl>
                                          <p:spTgt spid="88"/>
                                        </p:tgtEl>
                                        <p:attrNameLst>
                                          <p:attrName>ppt_x</p:attrName>
                                        </p:attrNameLst>
                                      </p:cBhvr>
                                      <p:tavLst>
                                        <p:tav tm="0">
                                          <p:val>
                                            <p:strVal val="#ppt_x"/>
                                          </p:val>
                                        </p:tav>
                                        <p:tav tm="100000">
                                          <p:val>
                                            <p:strVal val="#ppt_x"/>
                                          </p:val>
                                        </p:tav>
                                      </p:tavLst>
                                    </p:anim>
                                    <p:anim calcmode="lin" valueType="num">
                                      <p:cBhvr additive="base">
                                        <p:cTn id="68" dur="500" fill="hold"/>
                                        <p:tgtEl>
                                          <p:spTgt spid="88"/>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99"/>
                                        </p:tgtEl>
                                        <p:attrNameLst>
                                          <p:attrName>style.visibility</p:attrName>
                                        </p:attrNameLst>
                                      </p:cBhvr>
                                      <p:to>
                                        <p:strVal val="visible"/>
                                      </p:to>
                                    </p:set>
                                    <p:anim calcmode="lin" valueType="num">
                                      <p:cBhvr additive="base">
                                        <p:cTn id="71" dur="500" fill="hold"/>
                                        <p:tgtEl>
                                          <p:spTgt spid="99"/>
                                        </p:tgtEl>
                                        <p:attrNameLst>
                                          <p:attrName>ppt_x</p:attrName>
                                        </p:attrNameLst>
                                      </p:cBhvr>
                                      <p:tavLst>
                                        <p:tav tm="0">
                                          <p:val>
                                            <p:strVal val="#ppt_x"/>
                                          </p:val>
                                        </p:tav>
                                        <p:tav tm="100000">
                                          <p:val>
                                            <p:strVal val="#ppt_x"/>
                                          </p:val>
                                        </p:tav>
                                      </p:tavLst>
                                    </p:anim>
                                    <p:anim calcmode="lin" valueType="num">
                                      <p:cBhvr additive="base">
                                        <p:cTn id="72" dur="500" fill="hold"/>
                                        <p:tgtEl>
                                          <p:spTgt spid="99"/>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00"/>
                                        </p:tgtEl>
                                        <p:attrNameLst>
                                          <p:attrName>style.visibility</p:attrName>
                                        </p:attrNameLst>
                                      </p:cBhvr>
                                      <p:to>
                                        <p:strVal val="visible"/>
                                      </p:to>
                                    </p:set>
                                    <p:anim calcmode="lin" valueType="num">
                                      <p:cBhvr additive="base">
                                        <p:cTn id="75" dur="500" fill="hold"/>
                                        <p:tgtEl>
                                          <p:spTgt spid="100"/>
                                        </p:tgtEl>
                                        <p:attrNameLst>
                                          <p:attrName>ppt_x</p:attrName>
                                        </p:attrNameLst>
                                      </p:cBhvr>
                                      <p:tavLst>
                                        <p:tav tm="0">
                                          <p:val>
                                            <p:strVal val="#ppt_x"/>
                                          </p:val>
                                        </p:tav>
                                        <p:tav tm="100000">
                                          <p:val>
                                            <p:strVal val="#ppt_x"/>
                                          </p:val>
                                        </p:tav>
                                      </p:tavLst>
                                    </p:anim>
                                    <p:anim calcmode="lin" valueType="num">
                                      <p:cBhvr additive="base">
                                        <p:cTn id="7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6" grpId="0" animBg="1"/>
      <p:bldP spid="52" grpId="0" animBg="1"/>
      <p:bldP spid="48" grpId="0" animBg="1"/>
      <p:bldP spid="43" grpId="0" animBg="1"/>
      <p:bldP spid="39"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4" name="Freeform: Shape 37"/>
          <p:cNvSpPr/>
          <p:nvPr/>
        </p:nvSpPr>
        <p:spPr>
          <a:xfrm rot="1706723">
            <a:off x="1910842" y="4228120"/>
            <a:ext cx="3828012" cy="757105"/>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4F7CFC"/>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 name="Freeform: Shape 35"/>
          <p:cNvSpPr/>
          <p:nvPr/>
        </p:nvSpPr>
        <p:spPr>
          <a:xfrm rot="565617">
            <a:off x="2078699" y="3733956"/>
            <a:ext cx="3828012" cy="757105"/>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FFC000"/>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6" name="Freeform: Shape 33"/>
          <p:cNvSpPr/>
          <p:nvPr/>
        </p:nvSpPr>
        <p:spPr>
          <a:xfrm rot="21085328">
            <a:off x="2079959" y="3253915"/>
            <a:ext cx="3828012" cy="757105"/>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4F7CFC"/>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7" name="Freeform: Shape 34"/>
          <p:cNvSpPr/>
          <p:nvPr/>
        </p:nvSpPr>
        <p:spPr>
          <a:xfrm rot="20079945">
            <a:off x="1954458" y="2815004"/>
            <a:ext cx="3828012" cy="757105"/>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FFC000"/>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8" name="Rectangle 54"/>
          <p:cNvSpPr/>
          <p:nvPr/>
        </p:nvSpPr>
        <p:spPr>
          <a:xfrm rot="19939097">
            <a:off x="3939394" y="2729720"/>
            <a:ext cx="1330820" cy="324591"/>
          </a:xfrm>
          <a:prstGeom prst="rect">
            <a:avLst/>
          </a:prstGeom>
          <a:solidFill>
            <a:srgbClr val="FFC000"/>
          </a:solidFill>
          <a:ln>
            <a:noFill/>
          </a:ln>
        </p:spPr>
        <p:txBody>
          <a:bodyPr wrap="none">
            <a:normAutofit fontScale="85000" lnSpcReduction="20000"/>
          </a:bodyPr>
          <a:lstStyle/>
          <a:p>
            <a:pPr algn="r"/>
            <a:r>
              <a:rPr lang="zh-CN" altLang="en-US" sz="1970" b="1" dirty="0">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sp>
        <p:nvSpPr>
          <p:cNvPr id="9" name="Rectangle 55"/>
          <p:cNvSpPr/>
          <p:nvPr/>
        </p:nvSpPr>
        <p:spPr>
          <a:xfrm rot="21051736">
            <a:off x="4336780" y="3364701"/>
            <a:ext cx="1330820" cy="324591"/>
          </a:xfrm>
          <a:prstGeom prst="rect">
            <a:avLst/>
          </a:prstGeom>
          <a:solidFill>
            <a:srgbClr val="4F7CFC"/>
          </a:solidFill>
          <a:ln>
            <a:noFill/>
          </a:ln>
        </p:spPr>
        <p:txBody>
          <a:bodyPr wrap="none">
            <a:normAutofit fontScale="85000" lnSpcReduction="20000"/>
          </a:bodyPr>
          <a:lstStyle/>
          <a:p>
            <a:pPr algn="r"/>
            <a:r>
              <a:rPr lang="zh-CN" altLang="en-US" sz="1970" b="1">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sp>
        <p:nvSpPr>
          <p:cNvPr id="10" name="Rectangle 56"/>
          <p:cNvSpPr/>
          <p:nvPr/>
        </p:nvSpPr>
        <p:spPr>
          <a:xfrm rot="720999">
            <a:off x="4319997" y="4126980"/>
            <a:ext cx="1330820" cy="324591"/>
          </a:xfrm>
          <a:prstGeom prst="rect">
            <a:avLst/>
          </a:prstGeom>
          <a:solidFill>
            <a:srgbClr val="FFC000"/>
          </a:solidFill>
          <a:ln>
            <a:noFill/>
          </a:ln>
        </p:spPr>
        <p:txBody>
          <a:bodyPr wrap="none">
            <a:normAutofit fontScale="85000" lnSpcReduction="20000"/>
          </a:bodyPr>
          <a:lstStyle/>
          <a:p>
            <a:pPr algn="r"/>
            <a:r>
              <a:rPr lang="zh-CN" altLang="en-US" sz="1970" b="1">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sp>
        <p:nvSpPr>
          <p:cNvPr id="11" name="Rectangle 57"/>
          <p:cNvSpPr/>
          <p:nvPr/>
        </p:nvSpPr>
        <p:spPr>
          <a:xfrm rot="1764474">
            <a:off x="4014517" y="4898256"/>
            <a:ext cx="1330820" cy="324591"/>
          </a:xfrm>
          <a:prstGeom prst="rect">
            <a:avLst/>
          </a:prstGeom>
          <a:solidFill>
            <a:srgbClr val="4F7CFC"/>
          </a:solidFill>
          <a:ln>
            <a:noFill/>
          </a:ln>
        </p:spPr>
        <p:txBody>
          <a:bodyPr wrap="none">
            <a:normAutofit fontScale="85000" lnSpcReduction="20000"/>
          </a:bodyPr>
          <a:lstStyle/>
          <a:p>
            <a:pPr algn="r"/>
            <a:r>
              <a:rPr lang="zh-CN" altLang="en-US" sz="1970" b="1">
                <a:solidFill>
                  <a:schemeClr val="bg1"/>
                </a:solidFill>
                <a:latin typeface="微软雅黑" panose="020B0503020204020204" charset="-122"/>
                <a:ea typeface="微软雅黑" panose="020B0503020204020204" charset="-122"/>
                <a:cs typeface="+mn-ea"/>
                <a:sym typeface="微软雅黑" panose="020B0503020204020204" charset="-122"/>
              </a:rPr>
              <a:t>标题文本预设</a:t>
            </a:r>
          </a:p>
        </p:txBody>
      </p:sp>
      <p:grpSp>
        <p:nvGrpSpPr>
          <p:cNvPr id="50" name="Group 2"/>
          <p:cNvGrpSpPr/>
          <p:nvPr/>
        </p:nvGrpSpPr>
        <p:grpSpPr>
          <a:xfrm>
            <a:off x="6357367" y="2332566"/>
            <a:ext cx="3851748" cy="577607"/>
            <a:chOff x="7268508" y="2388710"/>
            <a:chExt cx="3652028" cy="547687"/>
          </a:xfrm>
        </p:grpSpPr>
        <p:sp>
          <p:nvSpPr>
            <p:cNvPr id="51" name="TextBox 50"/>
            <p:cNvSpPr txBox="1"/>
            <p:nvPr/>
          </p:nvSpPr>
          <p:spPr bwMode="auto">
            <a:xfrm>
              <a:off x="7268508" y="2388710"/>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52" name="TextBox 51"/>
            <p:cNvSpPr txBox="1"/>
            <p:nvPr/>
          </p:nvSpPr>
          <p:spPr bwMode="auto">
            <a:xfrm>
              <a:off x="7268510" y="2611051"/>
              <a:ext cx="3652026" cy="325346"/>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53" name="Group 3"/>
          <p:cNvGrpSpPr/>
          <p:nvPr/>
        </p:nvGrpSpPr>
        <p:grpSpPr>
          <a:xfrm>
            <a:off x="6357367" y="3084940"/>
            <a:ext cx="3851748" cy="609486"/>
            <a:chOff x="7268508" y="3203255"/>
            <a:chExt cx="3652028" cy="577914"/>
          </a:xfrm>
        </p:grpSpPr>
        <p:sp>
          <p:nvSpPr>
            <p:cNvPr id="54" name="TextBox 53"/>
            <p:cNvSpPr txBox="1"/>
            <p:nvPr/>
          </p:nvSpPr>
          <p:spPr bwMode="auto">
            <a:xfrm>
              <a:off x="7268508" y="3203255"/>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55" name="TextBox 54"/>
            <p:cNvSpPr txBox="1"/>
            <p:nvPr/>
          </p:nvSpPr>
          <p:spPr bwMode="auto">
            <a:xfrm>
              <a:off x="7268510" y="3425597"/>
              <a:ext cx="3652026" cy="355572"/>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56" name="Group 16"/>
          <p:cNvGrpSpPr/>
          <p:nvPr/>
        </p:nvGrpSpPr>
        <p:grpSpPr>
          <a:xfrm>
            <a:off x="6357367" y="3938754"/>
            <a:ext cx="3851748" cy="609486"/>
            <a:chOff x="7268508" y="4017801"/>
            <a:chExt cx="3652028" cy="577914"/>
          </a:xfrm>
        </p:grpSpPr>
        <p:sp>
          <p:nvSpPr>
            <p:cNvPr id="57" name="TextBox 56"/>
            <p:cNvSpPr txBox="1"/>
            <p:nvPr/>
          </p:nvSpPr>
          <p:spPr bwMode="auto">
            <a:xfrm>
              <a:off x="7268508" y="4017801"/>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58" name="TextBox 57"/>
            <p:cNvSpPr txBox="1"/>
            <p:nvPr/>
          </p:nvSpPr>
          <p:spPr bwMode="auto">
            <a:xfrm>
              <a:off x="7268510" y="4240143"/>
              <a:ext cx="3652026" cy="355572"/>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59" name="Group 17"/>
          <p:cNvGrpSpPr/>
          <p:nvPr/>
        </p:nvGrpSpPr>
        <p:grpSpPr>
          <a:xfrm>
            <a:off x="6357367" y="4722314"/>
            <a:ext cx="3851748" cy="609486"/>
            <a:chOff x="7268508" y="4832346"/>
            <a:chExt cx="3652028" cy="577914"/>
          </a:xfrm>
        </p:grpSpPr>
        <p:sp>
          <p:nvSpPr>
            <p:cNvPr id="60" name="TextBox 59"/>
            <p:cNvSpPr txBox="1"/>
            <p:nvPr/>
          </p:nvSpPr>
          <p:spPr bwMode="auto">
            <a:xfrm>
              <a:off x="7268508" y="4832346"/>
              <a:ext cx="1295327" cy="215444"/>
            </a:xfrm>
            <a:prstGeom prst="rect">
              <a:avLst/>
            </a:prstGeom>
            <a:noFill/>
          </p:spPr>
          <p:txBody>
            <a:bodyPr wrap="none" lIns="216000" tIns="0" rIns="0" bIns="0" anchor="b" anchorCtr="0">
              <a:normAutofit lnSpcReduction="10000"/>
            </a:bodyPr>
            <a:lstStyle/>
            <a:p>
              <a:pPr algn="l" latinLnBrk="0"/>
              <a:r>
                <a:rPr lang="zh-CN" altLang="en-US" sz="1500"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61" name="TextBox 60"/>
            <p:cNvSpPr txBox="1"/>
            <p:nvPr/>
          </p:nvSpPr>
          <p:spPr bwMode="auto">
            <a:xfrm>
              <a:off x="7268510" y="5054688"/>
              <a:ext cx="3652026" cy="355572"/>
            </a:xfrm>
            <a:prstGeom prst="rect">
              <a:avLst/>
            </a:prstGeom>
            <a:noFill/>
          </p:spPr>
          <p:txBody>
            <a:bodyPr wrap="square" lIns="216000" tIns="46800" rIns="90000" bIns="46800">
              <a:normAutofit fontScale="92500"/>
            </a:bodyPr>
            <a:lstStyle/>
            <a:p>
              <a:pPr algn="l" latinLnBrk="0">
                <a:lnSpc>
                  <a:spcPct val="120000"/>
                </a:lnSpc>
              </a:pPr>
              <a:r>
                <a:rPr lang="zh-CN" altLang="en-US" sz="11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pic>
        <p:nvPicPr>
          <p:cNvPr id="62" name="图片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63"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64" name="直接箭头连接符 63"/>
          <p:cNvCxnSpPr>
            <a:stCxn id="63"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500" fill="hold"/>
                                        <p:tgtEl>
                                          <p:spTgt spid="53"/>
                                        </p:tgtEl>
                                        <p:attrNameLst>
                                          <p:attrName>ppt_x</p:attrName>
                                        </p:attrNameLst>
                                      </p:cBhvr>
                                      <p:tavLst>
                                        <p:tav tm="0">
                                          <p:val>
                                            <p:strVal val="#ppt_x"/>
                                          </p:val>
                                        </p:tav>
                                        <p:tav tm="100000">
                                          <p:val>
                                            <p:strVal val="#ppt_x"/>
                                          </p:val>
                                        </p:tav>
                                      </p:tavLst>
                                    </p:anim>
                                    <p:anim calcmode="lin" valueType="num">
                                      <p:cBhvr additive="base">
                                        <p:cTn id="28" dur="500" fill="hold"/>
                                        <p:tgtEl>
                                          <p:spTgt spid="5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additive="base">
                                        <p:cTn id="31" dur="500" fill="hold"/>
                                        <p:tgtEl>
                                          <p:spTgt spid="56"/>
                                        </p:tgtEl>
                                        <p:attrNameLst>
                                          <p:attrName>ppt_x</p:attrName>
                                        </p:attrNameLst>
                                      </p:cBhvr>
                                      <p:tavLst>
                                        <p:tav tm="0">
                                          <p:val>
                                            <p:strVal val="#ppt_x"/>
                                          </p:val>
                                        </p:tav>
                                        <p:tav tm="100000">
                                          <p:val>
                                            <p:strVal val="#ppt_x"/>
                                          </p:val>
                                        </p:tav>
                                      </p:tavLst>
                                    </p:anim>
                                    <p:anim calcmode="lin" valueType="num">
                                      <p:cBhvr additive="base">
                                        <p:cTn id="32" dur="500" fill="hold"/>
                                        <p:tgtEl>
                                          <p:spTgt spid="5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303957"/>
            <a:ext cx="12858750" cy="6624736"/>
          </a:xfrm>
          <a:prstGeom prst="rect">
            <a:avLst/>
          </a:prstGeom>
          <a:solidFill>
            <a:srgbClr val="4F7CFC"/>
          </a:solidFill>
          <a:ln>
            <a:solidFill>
              <a:srgbClr val="4F7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grpSp>
        <p:nvGrpSpPr>
          <p:cNvPr id="4" name="Group 5"/>
          <p:cNvGrpSpPr/>
          <p:nvPr/>
        </p:nvGrpSpPr>
        <p:grpSpPr>
          <a:xfrm>
            <a:off x="3833719" y="2802298"/>
            <a:ext cx="2223610" cy="2230410"/>
            <a:chOff x="3634933" y="2657138"/>
            <a:chExt cx="2108312" cy="2114875"/>
          </a:xfrm>
          <a:solidFill>
            <a:srgbClr val="4F7CFC"/>
          </a:solidFill>
        </p:grpSpPr>
        <p:sp>
          <p:nvSpPr>
            <p:cNvPr id="5" name="Freeform 17"/>
            <p:cNvSpPr/>
            <p:nvPr/>
          </p:nvSpPr>
          <p:spPr bwMode="auto">
            <a:xfrm>
              <a:off x="5566021" y="3926589"/>
              <a:ext cx="28881" cy="68265"/>
            </a:xfrm>
            <a:custGeom>
              <a:avLst/>
              <a:gdLst>
                <a:gd name="T0" fmla="*/ 3 w 9"/>
                <a:gd name="T1" fmla="*/ 3 h 22"/>
                <a:gd name="T2" fmla="*/ 5 w 9"/>
                <a:gd name="T3" fmla="*/ 22 h 22"/>
                <a:gd name="T4" fmla="*/ 5 w 9"/>
                <a:gd name="T5" fmla="*/ 0 h 22"/>
                <a:gd name="T6" fmla="*/ 3 w 9"/>
                <a:gd name="T7" fmla="*/ 3 h 22"/>
              </a:gdLst>
              <a:ahLst/>
              <a:cxnLst>
                <a:cxn ang="0">
                  <a:pos x="T0" y="T1"/>
                </a:cxn>
                <a:cxn ang="0">
                  <a:pos x="T2" y="T3"/>
                </a:cxn>
                <a:cxn ang="0">
                  <a:pos x="T4" y="T5"/>
                </a:cxn>
                <a:cxn ang="0">
                  <a:pos x="T6" y="T7"/>
                </a:cxn>
              </a:cxnLst>
              <a:rect l="0" t="0" r="r" b="b"/>
              <a:pathLst>
                <a:path w="9" h="22">
                  <a:moveTo>
                    <a:pt x="3" y="3"/>
                  </a:moveTo>
                  <a:cubicBezTo>
                    <a:pt x="0" y="11"/>
                    <a:pt x="3" y="16"/>
                    <a:pt x="5" y="22"/>
                  </a:cubicBezTo>
                  <a:cubicBezTo>
                    <a:pt x="9" y="18"/>
                    <a:pt x="9" y="5"/>
                    <a:pt x="5" y="0"/>
                  </a:cubicBezTo>
                  <a:cubicBezTo>
                    <a:pt x="5" y="2"/>
                    <a:pt x="4" y="2"/>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6" name="Freeform 34"/>
            <p:cNvSpPr/>
            <p:nvPr/>
          </p:nvSpPr>
          <p:spPr bwMode="auto">
            <a:xfrm>
              <a:off x="4119346" y="2795680"/>
              <a:ext cx="1058439" cy="1784415"/>
            </a:xfrm>
            <a:custGeom>
              <a:avLst/>
              <a:gdLst>
                <a:gd name="connsiteX0" fmla="*/ 885890 w 887831"/>
                <a:gd name="connsiteY0" fmla="*/ 1362657 h 1496788"/>
                <a:gd name="connsiteX1" fmla="*/ 836200 w 887831"/>
                <a:gd name="connsiteY1" fmla="*/ 1462323 h 1496788"/>
                <a:gd name="connsiteX2" fmla="*/ 836200 w 887831"/>
                <a:gd name="connsiteY2" fmla="*/ 1472814 h 1496788"/>
                <a:gd name="connsiteX3" fmla="*/ 770818 w 887831"/>
                <a:gd name="connsiteY3" fmla="*/ 1491174 h 1496788"/>
                <a:gd name="connsiteX4" fmla="*/ 796971 w 887831"/>
                <a:gd name="connsiteY4" fmla="*/ 1462323 h 1496788"/>
                <a:gd name="connsiteX5" fmla="*/ 825739 w 887831"/>
                <a:gd name="connsiteY5" fmla="*/ 1415113 h 1496788"/>
                <a:gd name="connsiteX6" fmla="*/ 841431 w 887831"/>
                <a:gd name="connsiteY6" fmla="*/ 1409867 h 1496788"/>
                <a:gd name="connsiteX7" fmla="*/ 859737 w 887831"/>
                <a:gd name="connsiteY7" fmla="*/ 1386262 h 1496788"/>
                <a:gd name="connsiteX8" fmla="*/ 885890 w 887831"/>
                <a:gd name="connsiteY8" fmla="*/ 1362657 h 1496788"/>
                <a:gd name="connsiteX9" fmla="*/ 541775 w 887831"/>
                <a:gd name="connsiteY9" fmla="*/ 817579 h 1496788"/>
                <a:gd name="connsiteX10" fmla="*/ 554989 w 887831"/>
                <a:gd name="connsiteY10" fmla="*/ 828591 h 1496788"/>
                <a:gd name="connsiteX11" fmla="*/ 541775 w 887831"/>
                <a:gd name="connsiteY11" fmla="*/ 828591 h 1496788"/>
                <a:gd name="connsiteX12" fmla="*/ 541775 w 887831"/>
                <a:gd name="connsiteY12" fmla="*/ 817579 h 1496788"/>
                <a:gd name="connsiteX13" fmla="*/ 382546 w 887831"/>
                <a:gd name="connsiteY13" fmla="*/ 776135 h 1496788"/>
                <a:gd name="connsiteX14" fmla="*/ 390474 w 887831"/>
                <a:gd name="connsiteY14" fmla="*/ 781340 h 1496788"/>
                <a:gd name="connsiteX15" fmla="*/ 419545 w 887831"/>
                <a:gd name="connsiteY15" fmla="*/ 786546 h 1496788"/>
                <a:gd name="connsiteX16" fmla="*/ 408974 w 887831"/>
                <a:gd name="connsiteY16" fmla="*/ 802162 h 1496788"/>
                <a:gd name="connsiteX17" fmla="*/ 379903 w 887831"/>
                <a:gd name="connsiteY17" fmla="*/ 786546 h 1496788"/>
                <a:gd name="connsiteX18" fmla="*/ 382546 w 887831"/>
                <a:gd name="connsiteY18" fmla="*/ 776135 h 1496788"/>
                <a:gd name="connsiteX19" fmla="*/ 337619 w 887831"/>
                <a:gd name="connsiteY19" fmla="*/ 733703 h 1496788"/>
                <a:gd name="connsiteX20" fmla="*/ 348851 w 887831"/>
                <a:gd name="connsiteY20" fmla="*/ 734676 h 1496788"/>
                <a:gd name="connsiteX21" fmla="*/ 343565 w 887831"/>
                <a:gd name="connsiteY21" fmla="*/ 765824 h 1496788"/>
                <a:gd name="connsiteX22" fmla="*/ 330351 w 887831"/>
                <a:gd name="connsiteY22" fmla="*/ 742463 h 1496788"/>
                <a:gd name="connsiteX23" fmla="*/ 337619 w 887831"/>
                <a:gd name="connsiteY23" fmla="*/ 733703 h 1496788"/>
                <a:gd name="connsiteX24" fmla="*/ 341638 w 887831"/>
                <a:gd name="connsiteY24" fmla="*/ 708563 h 1496788"/>
                <a:gd name="connsiteX25" fmla="*/ 349071 w 887831"/>
                <a:gd name="connsiteY25" fmla="*/ 713519 h 1496788"/>
                <a:gd name="connsiteX26" fmla="*/ 344116 w 887831"/>
                <a:gd name="connsiteY26" fmla="*/ 718474 h 1496788"/>
                <a:gd name="connsiteX27" fmla="*/ 341638 w 887831"/>
                <a:gd name="connsiteY27" fmla="*/ 708563 h 1496788"/>
                <a:gd name="connsiteX28" fmla="*/ 211169 w 887831"/>
                <a:gd name="connsiteY28" fmla="*/ 497139 h 1496788"/>
                <a:gd name="connsiteX29" fmla="*/ 182285 w 887831"/>
                <a:gd name="connsiteY29" fmla="*/ 552197 h 1496788"/>
                <a:gd name="connsiteX30" fmla="*/ 171782 w 887831"/>
                <a:gd name="connsiteY30" fmla="*/ 539088 h 1496788"/>
                <a:gd name="connsiteX31" fmla="*/ 211169 w 887831"/>
                <a:gd name="connsiteY31" fmla="*/ 497139 h 1496788"/>
                <a:gd name="connsiteX32" fmla="*/ 261525 w 887831"/>
                <a:gd name="connsiteY32" fmla="*/ 462084 h 1496788"/>
                <a:gd name="connsiteX33" fmla="*/ 271268 w 887831"/>
                <a:gd name="connsiteY33" fmla="*/ 467746 h 1496788"/>
                <a:gd name="connsiteX34" fmla="*/ 271268 w 887831"/>
                <a:gd name="connsiteY34" fmla="*/ 528141 h 1496788"/>
                <a:gd name="connsiteX35" fmla="*/ 286988 w 887831"/>
                <a:gd name="connsiteY35" fmla="*/ 564903 h 1496788"/>
                <a:gd name="connsiteX36" fmla="*/ 229347 w 887831"/>
                <a:gd name="connsiteY36" fmla="*/ 588536 h 1496788"/>
                <a:gd name="connsiteX37" fmla="*/ 213627 w 887831"/>
                <a:gd name="connsiteY37" fmla="*/ 575407 h 1496788"/>
                <a:gd name="connsiteX38" fmla="*/ 252928 w 887831"/>
                <a:gd name="connsiteY38" fmla="*/ 496631 h 1496788"/>
                <a:gd name="connsiteX39" fmla="*/ 237208 w 887831"/>
                <a:gd name="connsiteY39" fmla="*/ 483502 h 1496788"/>
                <a:gd name="connsiteX40" fmla="*/ 261525 w 887831"/>
                <a:gd name="connsiteY40" fmla="*/ 462084 h 1496788"/>
                <a:gd name="connsiteX41" fmla="*/ 164116 w 887831"/>
                <a:gd name="connsiteY41" fmla="*/ 335267 h 1496788"/>
                <a:gd name="connsiteX42" fmla="*/ 205452 w 887831"/>
                <a:gd name="connsiteY42" fmla="*/ 343113 h 1496788"/>
                <a:gd name="connsiteX43" fmla="*/ 223537 w 887831"/>
                <a:gd name="connsiteY43" fmla="*/ 361419 h 1496788"/>
                <a:gd name="connsiteX44" fmla="*/ 179617 w 887831"/>
                <a:gd name="connsiteY44" fmla="*/ 377111 h 1496788"/>
                <a:gd name="connsiteX45" fmla="*/ 156366 w 887831"/>
                <a:gd name="connsiteY45" fmla="*/ 350958 h 1496788"/>
                <a:gd name="connsiteX46" fmla="*/ 164116 w 887831"/>
                <a:gd name="connsiteY46" fmla="*/ 335267 h 1496788"/>
                <a:gd name="connsiteX47" fmla="*/ 721446 w 887831"/>
                <a:gd name="connsiteY47" fmla="*/ 210783 h 1496788"/>
                <a:gd name="connsiteX48" fmla="*/ 726771 w 887831"/>
                <a:gd name="connsiteY48" fmla="*/ 217740 h 1496788"/>
                <a:gd name="connsiteX49" fmla="*/ 716284 w 887831"/>
                <a:gd name="connsiteY49" fmla="*/ 220359 h 1496788"/>
                <a:gd name="connsiteX50" fmla="*/ 700553 w 887831"/>
                <a:gd name="connsiteY50" fmla="*/ 246549 h 1496788"/>
                <a:gd name="connsiteX51" fmla="*/ 700553 w 887831"/>
                <a:gd name="connsiteY51" fmla="*/ 275358 h 1496788"/>
                <a:gd name="connsiteX52" fmla="*/ 716284 w 887831"/>
                <a:gd name="connsiteY52" fmla="*/ 296310 h 1496788"/>
                <a:gd name="connsiteX53" fmla="*/ 690066 w 887831"/>
                <a:gd name="connsiteY53" fmla="*/ 293691 h 1496788"/>
                <a:gd name="connsiteX54" fmla="*/ 692688 w 887831"/>
                <a:gd name="connsiteY54" fmla="*/ 233454 h 1496788"/>
                <a:gd name="connsiteX55" fmla="*/ 692688 w 887831"/>
                <a:gd name="connsiteY55" fmla="*/ 220359 h 1496788"/>
                <a:gd name="connsiteX56" fmla="*/ 721446 w 887831"/>
                <a:gd name="connsiteY56" fmla="*/ 210783 h 1496788"/>
                <a:gd name="connsiteX57" fmla="*/ 492485 w 887831"/>
                <a:gd name="connsiteY57" fmla="*/ 178901 h 1496788"/>
                <a:gd name="connsiteX58" fmla="*/ 518528 w 887831"/>
                <a:gd name="connsiteY58" fmla="*/ 184102 h 1496788"/>
                <a:gd name="connsiteX59" fmla="*/ 521133 w 887831"/>
                <a:gd name="connsiteY59" fmla="*/ 184102 h 1496788"/>
                <a:gd name="connsiteX60" fmla="*/ 549781 w 887831"/>
                <a:gd name="connsiteY60" fmla="*/ 207508 h 1496788"/>
                <a:gd name="connsiteX61" fmla="*/ 547176 w 887831"/>
                <a:gd name="connsiteY61" fmla="*/ 246517 h 1496788"/>
                <a:gd name="connsiteX62" fmla="*/ 536759 w 887831"/>
                <a:gd name="connsiteY62" fmla="*/ 259521 h 1496788"/>
                <a:gd name="connsiteX63" fmla="*/ 534154 w 887831"/>
                <a:gd name="connsiteY63" fmla="*/ 262121 h 1496788"/>
                <a:gd name="connsiteX64" fmla="*/ 508111 w 887831"/>
                <a:gd name="connsiteY64" fmla="*/ 280326 h 1496788"/>
                <a:gd name="connsiteX65" fmla="*/ 463837 w 887831"/>
                <a:gd name="connsiteY65" fmla="*/ 301131 h 1496788"/>
                <a:gd name="connsiteX66" fmla="*/ 456024 w 887831"/>
                <a:gd name="connsiteY66" fmla="*/ 301131 h 1496788"/>
                <a:gd name="connsiteX67" fmla="*/ 419563 w 887831"/>
                <a:gd name="connsiteY67" fmla="*/ 280326 h 1496788"/>
                <a:gd name="connsiteX68" fmla="*/ 416959 w 887831"/>
                <a:gd name="connsiteY68" fmla="*/ 277725 h 1496788"/>
                <a:gd name="connsiteX69" fmla="*/ 398728 w 887831"/>
                <a:gd name="connsiteY69" fmla="*/ 217910 h 1496788"/>
                <a:gd name="connsiteX70" fmla="*/ 419563 w 887831"/>
                <a:gd name="connsiteY70" fmla="*/ 191904 h 1496788"/>
                <a:gd name="connsiteX71" fmla="*/ 443002 w 887831"/>
                <a:gd name="connsiteY71" fmla="*/ 184102 h 1496788"/>
                <a:gd name="connsiteX72" fmla="*/ 450815 w 887831"/>
                <a:gd name="connsiteY72" fmla="*/ 181502 h 1496788"/>
                <a:gd name="connsiteX73" fmla="*/ 476859 w 887831"/>
                <a:gd name="connsiteY73" fmla="*/ 181502 h 1496788"/>
                <a:gd name="connsiteX74" fmla="*/ 492485 w 887831"/>
                <a:gd name="connsiteY74" fmla="*/ 178901 h 1496788"/>
                <a:gd name="connsiteX75" fmla="*/ 751548 w 887831"/>
                <a:gd name="connsiteY75" fmla="*/ 108201 h 1496788"/>
                <a:gd name="connsiteX76" fmla="*/ 770818 w 887831"/>
                <a:gd name="connsiteY76" fmla="*/ 121540 h 1496788"/>
                <a:gd name="connsiteX77" fmla="*/ 752832 w 887831"/>
                <a:gd name="connsiteY77" fmla="*/ 129348 h 1496788"/>
                <a:gd name="connsiteX78" fmla="*/ 732277 w 887831"/>
                <a:gd name="connsiteY78" fmla="*/ 116334 h 1496788"/>
                <a:gd name="connsiteX79" fmla="*/ 751548 w 887831"/>
                <a:gd name="connsiteY79" fmla="*/ 108201 h 1496788"/>
                <a:gd name="connsiteX80" fmla="*/ 770465 w 887831"/>
                <a:gd name="connsiteY80" fmla="*/ 104251 h 1496788"/>
                <a:gd name="connsiteX81" fmla="*/ 781830 w 887831"/>
                <a:gd name="connsiteY81" fmla="*/ 105857 h 1496788"/>
                <a:gd name="connsiteX82" fmla="*/ 781830 w 887831"/>
                <a:gd name="connsiteY82" fmla="*/ 113565 h 1496788"/>
                <a:gd name="connsiteX83" fmla="*/ 763110 w 887831"/>
                <a:gd name="connsiteY83" fmla="*/ 108426 h 1496788"/>
                <a:gd name="connsiteX84" fmla="*/ 770465 w 887831"/>
                <a:gd name="connsiteY84" fmla="*/ 104251 h 1496788"/>
                <a:gd name="connsiteX85" fmla="*/ 187399 w 887831"/>
                <a:gd name="connsiteY85" fmla="*/ 81998 h 1496788"/>
                <a:gd name="connsiteX86" fmla="*/ 192604 w 887831"/>
                <a:gd name="connsiteY86" fmla="*/ 89840 h 1496788"/>
                <a:gd name="connsiteX87" fmla="*/ 216030 w 887831"/>
                <a:gd name="connsiteY87" fmla="*/ 95067 h 1496788"/>
                <a:gd name="connsiteX88" fmla="*/ 218633 w 887831"/>
                <a:gd name="connsiteY88" fmla="*/ 105523 h 1496788"/>
                <a:gd name="connsiteX89" fmla="*/ 239455 w 887831"/>
                <a:gd name="connsiteY89" fmla="*/ 100295 h 1496788"/>
                <a:gd name="connsiteX90" fmla="*/ 260277 w 887831"/>
                <a:gd name="connsiteY90" fmla="*/ 115978 h 1496788"/>
                <a:gd name="connsiteX91" fmla="*/ 265482 w 887831"/>
                <a:gd name="connsiteY91" fmla="*/ 121206 h 1496788"/>
                <a:gd name="connsiteX92" fmla="*/ 278496 w 887831"/>
                <a:gd name="connsiteY92" fmla="*/ 121206 h 1496788"/>
                <a:gd name="connsiteX93" fmla="*/ 317538 w 887831"/>
                <a:gd name="connsiteY93" fmla="*/ 149959 h 1496788"/>
                <a:gd name="connsiteX94" fmla="*/ 312332 w 887831"/>
                <a:gd name="connsiteY94" fmla="*/ 170870 h 1496788"/>
                <a:gd name="connsiteX95" fmla="*/ 340962 w 887831"/>
                <a:gd name="connsiteY95" fmla="*/ 189167 h 1496788"/>
                <a:gd name="connsiteX96" fmla="*/ 338360 w 887831"/>
                <a:gd name="connsiteY96" fmla="*/ 197009 h 1496788"/>
                <a:gd name="connsiteX97" fmla="*/ 283702 w 887831"/>
                <a:gd name="connsiteY97" fmla="*/ 210078 h 1496788"/>
                <a:gd name="connsiteX98" fmla="*/ 288907 w 887831"/>
                <a:gd name="connsiteY98" fmla="*/ 215306 h 1496788"/>
                <a:gd name="connsiteX99" fmla="*/ 283702 w 887831"/>
                <a:gd name="connsiteY99" fmla="*/ 220534 h 1496788"/>
                <a:gd name="connsiteX100" fmla="*/ 252468 w 887831"/>
                <a:gd name="connsiteY100" fmla="*/ 246673 h 1496788"/>
                <a:gd name="connsiteX101" fmla="*/ 221235 w 887831"/>
                <a:gd name="connsiteY101" fmla="*/ 267584 h 1496788"/>
                <a:gd name="connsiteX102" fmla="*/ 213427 w 887831"/>
                <a:gd name="connsiteY102" fmla="*/ 278040 h 1496788"/>
                <a:gd name="connsiteX103" fmla="*/ 205618 w 887831"/>
                <a:gd name="connsiteY103" fmla="*/ 283267 h 1496788"/>
                <a:gd name="connsiteX104" fmla="*/ 179591 w 887831"/>
                <a:gd name="connsiteY104" fmla="*/ 298951 h 1496788"/>
                <a:gd name="connsiteX105" fmla="*/ 119727 w 887831"/>
                <a:gd name="connsiteY105" fmla="*/ 283267 h 1496788"/>
                <a:gd name="connsiteX106" fmla="*/ 85891 w 887831"/>
                <a:gd name="connsiteY106" fmla="*/ 288495 h 1496788"/>
                <a:gd name="connsiteX107" fmla="*/ 75480 w 887831"/>
                <a:gd name="connsiteY107" fmla="*/ 280653 h 1496788"/>
                <a:gd name="connsiteX108" fmla="*/ 0 w 887831"/>
                <a:gd name="connsiteY108" fmla="*/ 304178 h 1496788"/>
                <a:gd name="connsiteX109" fmla="*/ 23425 w 887831"/>
                <a:gd name="connsiteY109" fmla="*/ 241445 h 1496788"/>
                <a:gd name="connsiteX110" fmla="*/ 72877 w 887831"/>
                <a:gd name="connsiteY110" fmla="*/ 204851 h 1496788"/>
                <a:gd name="connsiteX111" fmla="*/ 80685 w 887831"/>
                <a:gd name="connsiteY111" fmla="*/ 207465 h 1496788"/>
                <a:gd name="connsiteX112" fmla="*/ 96302 w 887831"/>
                <a:gd name="connsiteY112" fmla="*/ 183940 h 1496788"/>
                <a:gd name="connsiteX113" fmla="*/ 106713 w 887831"/>
                <a:gd name="connsiteY113" fmla="*/ 186553 h 1496788"/>
                <a:gd name="connsiteX114" fmla="*/ 111919 w 887831"/>
                <a:gd name="connsiteY114" fmla="*/ 183940 h 1496788"/>
                <a:gd name="connsiteX115" fmla="*/ 109316 w 887831"/>
                <a:gd name="connsiteY115" fmla="*/ 173484 h 1496788"/>
                <a:gd name="connsiteX116" fmla="*/ 156166 w 887831"/>
                <a:gd name="connsiteY116" fmla="*/ 123820 h 1496788"/>
                <a:gd name="connsiteX117" fmla="*/ 148357 w 887831"/>
                <a:gd name="connsiteY117" fmla="*/ 118592 h 1496788"/>
                <a:gd name="connsiteX118" fmla="*/ 187399 w 887831"/>
                <a:gd name="connsiteY118" fmla="*/ 81998 h 1496788"/>
                <a:gd name="connsiteX119" fmla="*/ 159180 w 887831"/>
                <a:gd name="connsiteY119" fmla="*/ 26940 h 1496788"/>
                <a:gd name="connsiteX120" fmla="*/ 161872 w 887831"/>
                <a:gd name="connsiteY120" fmla="*/ 32225 h 1496788"/>
                <a:gd name="connsiteX121" fmla="*/ 137646 w 887831"/>
                <a:gd name="connsiteY121" fmla="*/ 37511 h 1496788"/>
                <a:gd name="connsiteX122" fmla="*/ 159180 w 887831"/>
                <a:gd name="connsiteY122" fmla="*/ 26940 h 1496788"/>
                <a:gd name="connsiteX123" fmla="*/ 192955 w 887831"/>
                <a:gd name="connsiteY123" fmla="*/ 18967 h 1496788"/>
                <a:gd name="connsiteX124" fmla="*/ 200112 w 887831"/>
                <a:gd name="connsiteY124" fmla="*/ 19612 h 1496788"/>
                <a:gd name="connsiteX125" fmla="*/ 166276 w 887831"/>
                <a:gd name="connsiteY125" fmla="*/ 48031 h 1496788"/>
                <a:gd name="connsiteX126" fmla="*/ 194907 w 887831"/>
                <a:gd name="connsiteY126" fmla="*/ 45447 h 1496788"/>
                <a:gd name="connsiteX127" fmla="*/ 226141 w 887831"/>
                <a:gd name="connsiteY127" fmla="*/ 45447 h 1496788"/>
                <a:gd name="connsiteX128" fmla="*/ 223538 w 887831"/>
                <a:gd name="connsiteY128" fmla="*/ 40280 h 1496788"/>
                <a:gd name="connsiteX129" fmla="*/ 202715 w 887831"/>
                <a:gd name="connsiteY129" fmla="*/ 35113 h 1496788"/>
                <a:gd name="connsiteX130" fmla="*/ 236552 w 887831"/>
                <a:gd name="connsiteY130" fmla="*/ 19612 h 1496788"/>
                <a:gd name="connsiteX131" fmla="*/ 252168 w 887831"/>
                <a:gd name="connsiteY131" fmla="*/ 35113 h 1496788"/>
                <a:gd name="connsiteX132" fmla="*/ 246963 w 887831"/>
                <a:gd name="connsiteY132" fmla="*/ 45447 h 1496788"/>
                <a:gd name="connsiteX133" fmla="*/ 252168 w 887831"/>
                <a:gd name="connsiteY133" fmla="*/ 48031 h 1496788"/>
                <a:gd name="connsiteX134" fmla="*/ 244360 w 887831"/>
                <a:gd name="connsiteY134" fmla="*/ 66115 h 1496788"/>
                <a:gd name="connsiteX135" fmla="*/ 249565 w 887831"/>
                <a:gd name="connsiteY135" fmla="*/ 68699 h 1496788"/>
                <a:gd name="connsiteX136" fmla="*/ 244360 w 887831"/>
                <a:gd name="connsiteY136" fmla="*/ 81616 h 1496788"/>
                <a:gd name="connsiteX137" fmla="*/ 192304 w 887831"/>
                <a:gd name="connsiteY137" fmla="*/ 79033 h 1496788"/>
                <a:gd name="connsiteX138" fmla="*/ 158468 w 887831"/>
                <a:gd name="connsiteY138" fmla="*/ 63532 h 1496788"/>
                <a:gd name="connsiteX139" fmla="*/ 163673 w 887831"/>
                <a:gd name="connsiteY139" fmla="*/ 55781 h 1496788"/>
                <a:gd name="connsiteX140" fmla="*/ 137646 w 887831"/>
                <a:gd name="connsiteY140" fmla="*/ 71282 h 1496788"/>
                <a:gd name="connsiteX141" fmla="*/ 140249 w 887831"/>
                <a:gd name="connsiteY141" fmla="*/ 63532 h 1496788"/>
                <a:gd name="connsiteX142" fmla="*/ 189701 w 887831"/>
                <a:gd name="connsiteY142" fmla="*/ 22196 h 1496788"/>
                <a:gd name="connsiteX143" fmla="*/ 192955 w 887831"/>
                <a:gd name="connsiteY143" fmla="*/ 18967 h 1496788"/>
                <a:gd name="connsiteX144" fmla="*/ 239010 w 887831"/>
                <a:gd name="connsiteY144" fmla="*/ 3 h 1496788"/>
                <a:gd name="connsiteX145" fmla="*/ 244459 w 887831"/>
                <a:gd name="connsiteY145" fmla="*/ 953 h 1496788"/>
                <a:gd name="connsiteX146" fmla="*/ 223637 w 887831"/>
                <a:gd name="connsiteY146" fmla="*/ 11524 h 1496788"/>
                <a:gd name="connsiteX147" fmla="*/ 239010 w 887831"/>
                <a:gd name="connsiteY147" fmla="*/ 3 h 149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887831" h="1496788">
                  <a:moveTo>
                    <a:pt x="885890" y="1362657"/>
                  </a:moveTo>
                  <a:cubicBezTo>
                    <a:pt x="896351" y="1417736"/>
                    <a:pt x="862353" y="1438718"/>
                    <a:pt x="836200" y="1462323"/>
                  </a:cubicBezTo>
                  <a:cubicBezTo>
                    <a:pt x="836200" y="1462323"/>
                    <a:pt x="836200" y="1462323"/>
                    <a:pt x="836200" y="1472814"/>
                  </a:cubicBezTo>
                  <a:cubicBezTo>
                    <a:pt x="820508" y="1485928"/>
                    <a:pt x="791740" y="1506910"/>
                    <a:pt x="770818" y="1491174"/>
                  </a:cubicBezTo>
                  <a:cubicBezTo>
                    <a:pt x="776049" y="1478060"/>
                    <a:pt x="781279" y="1464946"/>
                    <a:pt x="796971" y="1462323"/>
                  </a:cubicBezTo>
                  <a:cubicBezTo>
                    <a:pt x="802201" y="1443963"/>
                    <a:pt x="807432" y="1425604"/>
                    <a:pt x="825739" y="1415113"/>
                  </a:cubicBezTo>
                  <a:cubicBezTo>
                    <a:pt x="830969" y="1412490"/>
                    <a:pt x="836200" y="1412490"/>
                    <a:pt x="841431" y="1409867"/>
                  </a:cubicBezTo>
                  <a:cubicBezTo>
                    <a:pt x="849276" y="1404622"/>
                    <a:pt x="854507" y="1394131"/>
                    <a:pt x="859737" y="1386262"/>
                  </a:cubicBezTo>
                  <a:cubicBezTo>
                    <a:pt x="870199" y="1375771"/>
                    <a:pt x="872814" y="1362657"/>
                    <a:pt x="885890" y="1362657"/>
                  </a:cubicBezTo>
                  <a:close/>
                  <a:moveTo>
                    <a:pt x="541775" y="817579"/>
                  </a:moveTo>
                  <a:cubicBezTo>
                    <a:pt x="547061" y="820332"/>
                    <a:pt x="554989" y="823085"/>
                    <a:pt x="554989" y="828591"/>
                  </a:cubicBezTo>
                  <a:cubicBezTo>
                    <a:pt x="547061" y="823085"/>
                    <a:pt x="549704" y="828591"/>
                    <a:pt x="541775" y="828591"/>
                  </a:cubicBezTo>
                  <a:cubicBezTo>
                    <a:pt x="541775" y="825838"/>
                    <a:pt x="541775" y="820332"/>
                    <a:pt x="541775" y="817579"/>
                  </a:cubicBezTo>
                  <a:close/>
                  <a:moveTo>
                    <a:pt x="382546" y="776135"/>
                  </a:moveTo>
                  <a:cubicBezTo>
                    <a:pt x="387832" y="776135"/>
                    <a:pt x="387832" y="778738"/>
                    <a:pt x="390474" y="781340"/>
                  </a:cubicBezTo>
                  <a:cubicBezTo>
                    <a:pt x="401046" y="773532"/>
                    <a:pt x="414260" y="773532"/>
                    <a:pt x="419545" y="786546"/>
                  </a:cubicBezTo>
                  <a:cubicBezTo>
                    <a:pt x="416902" y="789148"/>
                    <a:pt x="411617" y="794354"/>
                    <a:pt x="408974" y="802162"/>
                  </a:cubicBezTo>
                  <a:cubicBezTo>
                    <a:pt x="401046" y="796957"/>
                    <a:pt x="390474" y="789148"/>
                    <a:pt x="379903" y="786546"/>
                  </a:cubicBezTo>
                  <a:cubicBezTo>
                    <a:pt x="379903" y="783943"/>
                    <a:pt x="379903" y="778738"/>
                    <a:pt x="382546" y="776135"/>
                  </a:cubicBezTo>
                  <a:close/>
                  <a:moveTo>
                    <a:pt x="337619" y="733703"/>
                  </a:moveTo>
                  <a:cubicBezTo>
                    <a:pt x="340922" y="732081"/>
                    <a:pt x="344887" y="732081"/>
                    <a:pt x="348851" y="734676"/>
                  </a:cubicBezTo>
                  <a:cubicBezTo>
                    <a:pt x="356779" y="750250"/>
                    <a:pt x="343565" y="750250"/>
                    <a:pt x="343565" y="765824"/>
                  </a:cubicBezTo>
                  <a:cubicBezTo>
                    <a:pt x="335637" y="760633"/>
                    <a:pt x="332994" y="752846"/>
                    <a:pt x="330351" y="742463"/>
                  </a:cubicBezTo>
                  <a:cubicBezTo>
                    <a:pt x="331673" y="738570"/>
                    <a:pt x="334316" y="735325"/>
                    <a:pt x="337619" y="733703"/>
                  </a:cubicBezTo>
                  <a:close/>
                  <a:moveTo>
                    <a:pt x="341638" y="708563"/>
                  </a:moveTo>
                  <a:cubicBezTo>
                    <a:pt x="346593" y="708563"/>
                    <a:pt x="346593" y="711041"/>
                    <a:pt x="349071" y="713519"/>
                  </a:cubicBezTo>
                  <a:cubicBezTo>
                    <a:pt x="349071" y="715996"/>
                    <a:pt x="346593" y="715996"/>
                    <a:pt x="344116" y="718474"/>
                  </a:cubicBezTo>
                  <a:cubicBezTo>
                    <a:pt x="339160" y="718474"/>
                    <a:pt x="341638" y="713519"/>
                    <a:pt x="341638" y="708563"/>
                  </a:cubicBezTo>
                  <a:close/>
                  <a:moveTo>
                    <a:pt x="211169" y="497139"/>
                  </a:moveTo>
                  <a:cubicBezTo>
                    <a:pt x="240054" y="512870"/>
                    <a:pt x="200666" y="546954"/>
                    <a:pt x="182285" y="552197"/>
                  </a:cubicBezTo>
                  <a:cubicBezTo>
                    <a:pt x="179659" y="549575"/>
                    <a:pt x="174408" y="546954"/>
                    <a:pt x="171782" y="539088"/>
                  </a:cubicBezTo>
                  <a:cubicBezTo>
                    <a:pt x="182285" y="523357"/>
                    <a:pt x="198040" y="510248"/>
                    <a:pt x="211169" y="497139"/>
                  </a:cubicBezTo>
                  <a:close/>
                  <a:moveTo>
                    <a:pt x="261525" y="462084"/>
                  </a:moveTo>
                  <a:cubicBezTo>
                    <a:pt x="264718" y="462166"/>
                    <a:pt x="267993" y="463808"/>
                    <a:pt x="271268" y="467746"/>
                  </a:cubicBezTo>
                  <a:cubicBezTo>
                    <a:pt x="276508" y="491379"/>
                    <a:pt x="266028" y="507134"/>
                    <a:pt x="271268" y="528141"/>
                  </a:cubicBezTo>
                  <a:cubicBezTo>
                    <a:pt x="273888" y="541271"/>
                    <a:pt x="289608" y="549148"/>
                    <a:pt x="286988" y="564903"/>
                  </a:cubicBezTo>
                  <a:cubicBezTo>
                    <a:pt x="276508" y="580659"/>
                    <a:pt x="242448" y="575407"/>
                    <a:pt x="229347" y="588536"/>
                  </a:cubicBezTo>
                  <a:cubicBezTo>
                    <a:pt x="224107" y="583284"/>
                    <a:pt x="216247" y="583284"/>
                    <a:pt x="213627" y="575407"/>
                  </a:cubicBezTo>
                  <a:cubicBezTo>
                    <a:pt x="226727" y="551774"/>
                    <a:pt x="247688" y="530767"/>
                    <a:pt x="252928" y="496631"/>
                  </a:cubicBezTo>
                  <a:cubicBezTo>
                    <a:pt x="247688" y="491379"/>
                    <a:pt x="242448" y="488753"/>
                    <a:pt x="237208" y="483502"/>
                  </a:cubicBezTo>
                  <a:cubicBezTo>
                    <a:pt x="243103" y="475624"/>
                    <a:pt x="251945" y="461838"/>
                    <a:pt x="261525" y="462084"/>
                  </a:cubicBezTo>
                  <a:close/>
                  <a:moveTo>
                    <a:pt x="164116" y="335267"/>
                  </a:moveTo>
                  <a:cubicBezTo>
                    <a:pt x="174450" y="340497"/>
                    <a:pt x="192535" y="337882"/>
                    <a:pt x="205452" y="343113"/>
                  </a:cubicBezTo>
                  <a:cubicBezTo>
                    <a:pt x="213203" y="345728"/>
                    <a:pt x="218370" y="356189"/>
                    <a:pt x="223537" y="361419"/>
                  </a:cubicBezTo>
                  <a:cubicBezTo>
                    <a:pt x="208036" y="366650"/>
                    <a:pt x="192535" y="369265"/>
                    <a:pt x="179617" y="377111"/>
                  </a:cubicBezTo>
                  <a:cubicBezTo>
                    <a:pt x="166700" y="371880"/>
                    <a:pt x="158949" y="364035"/>
                    <a:pt x="156366" y="350958"/>
                  </a:cubicBezTo>
                  <a:cubicBezTo>
                    <a:pt x="156366" y="343113"/>
                    <a:pt x="161533" y="340497"/>
                    <a:pt x="164116" y="335267"/>
                  </a:cubicBezTo>
                  <a:close/>
                  <a:moveTo>
                    <a:pt x="721446" y="210783"/>
                  </a:moveTo>
                  <a:cubicBezTo>
                    <a:pt x="724149" y="211683"/>
                    <a:pt x="726116" y="213811"/>
                    <a:pt x="726771" y="217740"/>
                  </a:cubicBezTo>
                  <a:cubicBezTo>
                    <a:pt x="724149" y="217740"/>
                    <a:pt x="721528" y="220359"/>
                    <a:pt x="716284" y="220359"/>
                  </a:cubicBezTo>
                  <a:cubicBezTo>
                    <a:pt x="713662" y="230835"/>
                    <a:pt x="708419" y="241311"/>
                    <a:pt x="700553" y="246549"/>
                  </a:cubicBezTo>
                  <a:cubicBezTo>
                    <a:pt x="705797" y="257025"/>
                    <a:pt x="703175" y="267501"/>
                    <a:pt x="700553" y="275358"/>
                  </a:cubicBezTo>
                  <a:cubicBezTo>
                    <a:pt x="703175" y="285834"/>
                    <a:pt x="718906" y="283215"/>
                    <a:pt x="716284" y="296310"/>
                  </a:cubicBezTo>
                  <a:cubicBezTo>
                    <a:pt x="705797" y="298929"/>
                    <a:pt x="695310" y="298929"/>
                    <a:pt x="690066" y="293691"/>
                  </a:cubicBezTo>
                  <a:cubicBezTo>
                    <a:pt x="674335" y="283215"/>
                    <a:pt x="671713" y="241311"/>
                    <a:pt x="692688" y="233454"/>
                  </a:cubicBezTo>
                  <a:cubicBezTo>
                    <a:pt x="690066" y="230835"/>
                    <a:pt x="692688" y="225597"/>
                    <a:pt x="692688" y="220359"/>
                  </a:cubicBezTo>
                  <a:cubicBezTo>
                    <a:pt x="698587" y="216430"/>
                    <a:pt x="713334" y="208082"/>
                    <a:pt x="721446" y="210783"/>
                  </a:cubicBezTo>
                  <a:close/>
                  <a:moveTo>
                    <a:pt x="492485" y="178901"/>
                  </a:moveTo>
                  <a:cubicBezTo>
                    <a:pt x="502902" y="178901"/>
                    <a:pt x="510715" y="181502"/>
                    <a:pt x="518528" y="184102"/>
                  </a:cubicBezTo>
                  <a:cubicBezTo>
                    <a:pt x="518528" y="184102"/>
                    <a:pt x="518528" y="184102"/>
                    <a:pt x="521133" y="184102"/>
                  </a:cubicBezTo>
                  <a:cubicBezTo>
                    <a:pt x="534154" y="186703"/>
                    <a:pt x="544572" y="197105"/>
                    <a:pt x="549781" y="207508"/>
                  </a:cubicBezTo>
                  <a:cubicBezTo>
                    <a:pt x="554989" y="220511"/>
                    <a:pt x="552385" y="233514"/>
                    <a:pt x="547176" y="246517"/>
                  </a:cubicBezTo>
                  <a:cubicBezTo>
                    <a:pt x="544572" y="251719"/>
                    <a:pt x="539363" y="254319"/>
                    <a:pt x="536759" y="259521"/>
                  </a:cubicBezTo>
                  <a:cubicBezTo>
                    <a:pt x="536759" y="259521"/>
                    <a:pt x="534154" y="262121"/>
                    <a:pt x="534154" y="262121"/>
                  </a:cubicBezTo>
                  <a:cubicBezTo>
                    <a:pt x="528946" y="272524"/>
                    <a:pt x="518528" y="280326"/>
                    <a:pt x="508111" y="280326"/>
                  </a:cubicBezTo>
                  <a:cubicBezTo>
                    <a:pt x="497694" y="290728"/>
                    <a:pt x="484672" y="298530"/>
                    <a:pt x="463837" y="301131"/>
                  </a:cubicBezTo>
                  <a:cubicBezTo>
                    <a:pt x="461233" y="301131"/>
                    <a:pt x="458628" y="301131"/>
                    <a:pt x="456024" y="301131"/>
                  </a:cubicBezTo>
                  <a:cubicBezTo>
                    <a:pt x="440398" y="301131"/>
                    <a:pt x="424772" y="293329"/>
                    <a:pt x="419563" y="280326"/>
                  </a:cubicBezTo>
                  <a:cubicBezTo>
                    <a:pt x="416959" y="277725"/>
                    <a:pt x="416959" y="277725"/>
                    <a:pt x="416959" y="277725"/>
                  </a:cubicBezTo>
                  <a:cubicBezTo>
                    <a:pt x="409146" y="267323"/>
                    <a:pt x="390915" y="246517"/>
                    <a:pt x="398728" y="217910"/>
                  </a:cubicBezTo>
                  <a:cubicBezTo>
                    <a:pt x="401333" y="207508"/>
                    <a:pt x="409146" y="197105"/>
                    <a:pt x="419563" y="191904"/>
                  </a:cubicBezTo>
                  <a:cubicBezTo>
                    <a:pt x="427376" y="186703"/>
                    <a:pt x="437794" y="184102"/>
                    <a:pt x="443002" y="184102"/>
                  </a:cubicBezTo>
                  <a:cubicBezTo>
                    <a:pt x="445607" y="184102"/>
                    <a:pt x="448211" y="181502"/>
                    <a:pt x="450815" y="181502"/>
                  </a:cubicBezTo>
                  <a:cubicBezTo>
                    <a:pt x="458628" y="178901"/>
                    <a:pt x="469046" y="178901"/>
                    <a:pt x="476859" y="181502"/>
                  </a:cubicBezTo>
                  <a:cubicBezTo>
                    <a:pt x="482067" y="181502"/>
                    <a:pt x="487276" y="178901"/>
                    <a:pt x="492485" y="178901"/>
                  </a:cubicBezTo>
                  <a:close/>
                  <a:moveTo>
                    <a:pt x="751548" y="108201"/>
                  </a:moveTo>
                  <a:cubicBezTo>
                    <a:pt x="759898" y="109827"/>
                    <a:pt x="768249" y="115033"/>
                    <a:pt x="770818" y="121540"/>
                  </a:cubicBezTo>
                  <a:cubicBezTo>
                    <a:pt x="768249" y="126745"/>
                    <a:pt x="757971" y="124142"/>
                    <a:pt x="752832" y="129348"/>
                  </a:cubicBezTo>
                  <a:cubicBezTo>
                    <a:pt x="745124" y="126745"/>
                    <a:pt x="742555" y="118937"/>
                    <a:pt x="732277" y="116334"/>
                  </a:cubicBezTo>
                  <a:cubicBezTo>
                    <a:pt x="734847" y="108526"/>
                    <a:pt x="743197" y="106574"/>
                    <a:pt x="751548" y="108201"/>
                  </a:cubicBezTo>
                  <a:close/>
                  <a:moveTo>
                    <a:pt x="770465" y="104251"/>
                  </a:moveTo>
                  <a:cubicBezTo>
                    <a:pt x="773807" y="104572"/>
                    <a:pt x="777819" y="105857"/>
                    <a:pt x="781830" y="105857"/>
                  </a:cubicBezTo>
                  <a:cubicBezTo>
                    <a:pt x="779156" y="108426"/>
                    <a:pt x="781830" y="108426"/>
                    <a:pt x="781830" y="113565"/>
                  </a:cubicBezTo>
                  <a:cubicBezTo>
                    <a:pt x="773807" y="116134"/>
                    <a:pt x="768459" y="110995"/>
                    <a:pt x="763110" y="108426"/>
                  </a:cubicBezTo>
                  <a:cubicBezTo>
                    <a:pt x="764447" y="104572"/>
                    <a:pt x="767122" y="103930"/>
                    <a:pt x="770465" y="104251"/>
                  </a:cubicBezTo>
                  <a:close/>
                  <a:moveTo>
                    <a:pt x="187399" y="81998"/>
                  </a:moveTo>
                  <a:cubicBezTo>
                    <a:pt x="192604" y="84612"/>
                    <a:pt x="195207" y="84612"/>
                    <a:pt x="192604" y="89840"/>
                  </a:cubicBezTo>
                  <a:cubicBezTo>
                    <a:pt x="203015" y="89840"/>
                    <a:pt x="205618" y="95067"/>
                    <a:pt x="216030" y="95067"/>
                  </a:cubicBezTo>
                  <a:cubicBezTo>
                    <a:pt x="213427" y="100295"/>
                    <a:pt x="218633" y="100295"/>
                    <a:pt x="218633" y="105523"/>
                  </a:cubicBezTo>
                  <a:cubicBezTo>
                    <a:pt x="226441" y="102909"/>
                    <a:pt x="234249" y="102909"/>
                    <a:pt x="239455" y="100295"/>
                  </a:cubicBezTo>
                  <a:cubicBezTo>
                    <a:pt x="247263" y="105523"/>
                    <a:pt x="249866" y="115978"/>
                    <a:pt x="260277" y="115978"/>
                  </a:cubicBezTo>
                  <a:cubicBezTo>
                    <a:pt x="265482" y="115978"/>
                    <a:pt x="262880" y="121206"/>
                    <a:pt x="265482" y="121206"/>
                  </a:cubicBezTo>
                  <a:cubicBezTo>
                    <a:pt x="270688" y="123820"/>
                    <a:pt x="273291" y="121206"/>
                    <a:pt x="278496" y="121206"/>
                  </a:cubicBezTo>
                  <a:cubicBezTo>
                    <a:pt x="286304" y="136890"/>
                    <a:pt x="296715" y="144731"/>
                    <a:pt x="317538" y="149959"/>
                  </a:cubicBezTo>
                  <a:cubicBezTo>
                    <a:pt x="317538" y="157801"/>
                    <a:pt x="312332" y="163028"/>
                    <a:pt x="312332" y="170870"/>
                  </a:cubicBezTo>
                  <a:cubicBezTo>
                    <a:pt x="327949" y="170870"/>
                    <a:pt x="327949" y="189167"/>
                    <a:pt x="340962" y="189167"/>
                  </a:cubicBezTo>
                  <a:cubicBezTo>
                    <a:pt x="343565" y="191781"/>
                    <a:pt x="338360" y="194395"/>
                    <a:pt x="338360" y="197009"/>
                  </a:cubicBezTo>
                  <a:cubicBezTo>
                    <a:pt x="317538" y="199623"/>
                    <a:pt x="299318" y="202237"/>
                    <a:pt x="283702" y="210078"/>
                  </a:cubicBezTo>
                  <a:cubicBezTo>
                    <a:pt x="283702" y="212692"/>
                    <a:pt x="288907" y="210078"/>
                    <a:pt x="288907" y="215306"/>
                  </a:cubicBezTo>
                  <a:cubicBezTo>
                    <a:pt x="286304" y="215306"/>
                    <a:pt x="286304" y="217920"/>
                    <a:pt x="283702" y="220534"/>
                  </a:cubicBezTo>
                  <a:cubicBezTo>
                    <a:pt x="268085" y="220534"/>
                    <a:pt x="262880" y="238831"/>
                    <a:pt x="252468" y="246673"/>
                  </a:cubicBezTo>
                  <a:cubicBezTo>
                    <a:pt x="242057" y="254515"/>
                    <a:pt x="229044" y="257128"/>
                    <a:pt x="221235" y="267584"/>
                  </a:cubicBezTo>
                  <a:cubicBezTo>
                    <a:pt x="216030" y="270198"/>
                    <a:pt x="216030" y="275426"/>
                    <a:pt x="213427" y="278040"/>
                  </a:cubicBezTo>
                  <a:cubicBezTo>
                    <a:pt x="210824" y="280653"/>
                    <a:pt x="208221" y="280653"/>
                    <a:pt x="205618" y="283267"/>
                  </a:cubicBezTo>
                  <a:cubicBezTo>
                    <a:pt x="195207" y="288495"/>
                    <a:pt x="187399" y="296337"/>
                    <a:pt x="179591" y="298951"/>
                  </a:cubicBezTo>
                  <a:cubicBezTo>
                    <a:pt x="156166" y="296337"/>
                    <a:pt x="143152" y="280653"/>
                    <a:pt x="119727" y="283267"/>
                  </a:cubicBezTo>
                  <a:cubicBezTo>
                    <a:pt x="109316" y="285881"/>
                    <a:pt x="98905" y="291109"/>
                    <a:pt x="85891" y="288495"/>
                  </a:cubicBezTo>
                  <a:cubicBezTo>
                    <a:pt x="83288" y="285881"/>
                    <a:pt x="78083" y="283267"/>
                    <a:pt x="75480" y="280653"/>
                  </a:cubicBezTo>
                  <a:cubicBezTo>
                    <a:pt x="46850" y="283267"/>
                    <a:pt x="31233" y="340773"/>
                    <a:pt x="0" y="304178"/>
                  </a:cubicBezTo>
                  <a:cubicBezTo>
                    <a:pt x="0" y="275426"/>
                    <a:pt x="20822" y="267584"/>
                    <a:pt x="23425" y="241445"/>
                  </a:cubicBezTo>
                  <a:cubicBezTo>
                    <a:pt x="36438" y="225762"/>
                    <a:pt x="52055" y="212692"/>
                    <a:pt x="72877" y="204851"/>
                  </a:cubicBezTo>
                  <a:cubicBezTo>
                    <a:pt x="75480" y="204851"/>
                    <a:pt x="78083" y="204851"/>
                    <a:pt x="80685" y="207465"/>
                  </a:cubicBezTo>
                  <a:cubicBezTo>
                    <a:pt x="93699" y="204851"/>
                    <a:pt x="85891" y="186553"/>
                    <a:pt x="96302" y="183940"/>
                  </a:cubicBezTo>
                  <a:cubicBezTo>
                    <a:pt x="104110" y="181326"/>
                    <a:pt x="101508" y="189167"/>
                    <a:pt x="106713" y="186553"/>
                  </a:cubicBezTo>
                  <a:cubicBezTo>
                    <a:pt x="109316" y="186553"/>
                    <a:pt x="109316" y="183940"/>
                    <a:pt x="111919" y="183940"/>
                  </a:cubicBezTo>
                  <a:cubicBezTo>
                    <a:pt x="111919" y="178712"/>
                    <a:pt x="109316" y="178712"/>
                    <a:pt x="109316" y="173484"/>
                  </a:cubicBezTo>
                  <a:cubicBezTo>
                    <a:pt x="124932" y="157801"/>
                    <a:pt x="145755" y="144731"/>
                    <a:pt x="156166" y="123820"/>
                  </a:cubicBezTo>
                  <a:cubicBezTo>
                    <a:pt x="156166" y="118592"/>
                    <a:pt x="150960" y="121206"/>
                    <a:pt x="148357" y="118592"/>
                  </a:cubicBezTo>
                  <a:cubicBezTo>
                    <a:pt x="153563" y="97681"/>
                    <a:pt x="166577" y="84612"/>
                    <a:pt x="187399" y="81998"/>
                  </a:cubicBezTo>
                  <a:close/>
                  <a:moveTo>
                    <a:pt x="159180" y="26940"/>
                  </a:moveTo>
                  <a:cubicBezTo>
                    <a:pt x="161872" y="26940"/>
                    <a:pt x="156488" y="29583"/>
                    <a:pt x="161872" y="32225"/>
                  </a:cubicBezTo>
                  <a:cubicBezTo>
                    <a:pt x="153796" y="37511"/>
                    <a:pt x="148413" y="40154"/>
                    <a:pt x="137646" y="37511"/>
                  </a:cubicBezTo>
                  <a:cubicBezTo>
                    <a:pt x="140338" y="29583"/>
                    <a:pt x="151105" y="29583"/>
                    <a:pt x="159180" y="26940"/>
                  </a:cubicBezTo>
                  <a:close/>
                  <a:moveTo>
                    <a:pt x="192955" y="18967"/>
                  </a:moveTo>
                  <a:cubicBezTo>
                    <a:pt x="194907" y="18321"/>
                    <a:pt x="197510" y="18321"/>
                    <a:pt x="200112" y="19612"/>
                  </a:cubicBezTo>
                  <a:cubicBezTo>
                    <a:pt x="192304" y="32530"/>
                    <a:pt x="171482" y="32530"/>
                    <a:pt x="166276" y="48031"/>
                  </a:cubicBezTo>
                  <a:cubicBezTo>
                    <a:pt x="171482" y="45447"/>
                    <a:pt x="189701" y="32530"/>
                    <a:pt x="194907" y="45447"/>
                  </a:cubicBezTo>
                  <a:cubicBezTo>
                    <a:pt x="205318" y="40280"/>
                    <a:pt x="215729" y="48031"/>
                    <a:pt x="226141" y="45447"/>
                  </a:cubicBezTo>
                  <a:cubicBezTo>
                    <a:pt x="223538" y="45447"/>
                    <a:pt x="218332" y="37697"/>
                    <a:pt x="223538" y="40280"/>
                  </a:cubicBezTo>
                  <a:cubicBezTo>
                    <a:pt x="218332" y="37697"/>
                    <a:pt x="202715" y="45447"/>
                    <a:pt x="202715" y="35113"/>
                  </a:cubicBezTo>
                  <a:cubicBezTo>
                    <a:pt x="210523" y="27363"/>
                    <a:pt x="220935" y="22196"/>
                    <a:pt x="236552" y="19612"/>
                  </a:cubicBezTo>
                  <a:cubicBezTo>
                    <a:pt x="241757" y="24779"/>
                    <a:pt x="249565" y="27363"/>
                    <a:pt x="252168" y="35113"/>
                  </a:cubicBezTo>
                  <a:cubicBezTo>
                    <a:pt x="252168" y="40280"/>
                    <a:pt x="246963" y="40280"/>
                    <a:pt x="246963" y="45447"/>
                  </a:cubicBezTo>
                  <a:cubicBezTo>
                    <a:pt x="246963" y="45447"/>
                    <a:pt x="252168" y="45447"/>
                    <a:pt x="252168" y="48031"/>
                  </a:cubicBezTo>
                  <a:cubicBezTo>
                    <a:pt x="252168" y="53198"/>
                    <a:pt x="246963" y="58365"/>
                    <a:pt x="244360" y="66115"/>
                  </a:cubicBezTo>
                  <a:cubicBezTo>
                    <a:pt x="244360" y="68699"/>
                    <a:pt x="249565" y="66115"/>
                    <a:pt x="249565" y="68699"/>
                  </a:cubicBezTo>
                  <a:cubicBezTo>
                    <a:pt x="249565" y="73866"/>
                    <a:pt x="241757" y="73866"/>
                    <a:pt x="244360" y="81616"/>
                  </a:cubicBezTo>
                  <a:cubicBezTo>
                    <a:pt x="226141" y="79033"/>
                    <a:pt x="207921" y="84200"/>
                    <a:pt x="192304" y="79033"/>
                  </a:cubicBezTo>
                  <a:cubicBezTo>
                    <a:pt x="194907" y="58365"/>
                    <a:pt x="166276" y="73866"/>
                    <a:pt x="158468" y="63532"/>
                  </a:cubicBezTo>
                  <a:cubicBezTo>
                    <a:pt x="158468" y="58365"/>
                    <a:pt x="163673" y="60948"/>
                    <a:pt x="163673" y="55781"/>
                  </a:cubicBezTo>
                  <a:cubicBezTo>
                    <a:pt x="153262" y="58365"/>
                    <a:pt x="150660" y="71282"/>
                    <a:pt x="137646" y="71282"/>
                  </a:cubicBezTo>
                  <a:cubicBezTo>
                    <a:pt x="137646" y="68699"/>
                    <a:pt x="140249" y="66115"/>
                    <a:pt x="140249" y="63532"/>
                  </a:cubicBezTo>
                  <a:cubicBezTo>
                    <a:pt x="142851" y="40280"/>
                    <a:pt x="166276" y="29946"/>
                    <a:pt x="189701" y="22196"/>
                  </a:cubicBezTo>
                  <a:cubicBezTo>
                    <a:pt x="189701" y="20904"/>
                    <a:pt x="191003" y="19612"/>
                    <a:pt x="192955" y="18967"/>
                  </a:cubicBezTo>
                  <a:close/>
                  <a:moveTo>
                    <a:pt x="239010" y="3"/>
                  </a:moveTo>
                  <a:cubicBezTo>
                    <a:pt x="241694" y="-38"/>
                    <a:pt x="243809" y="292"/>
                    <a:pt x="244459" y="953"/>
                  </a:cubicBezTo>
                  <a:cubicBezTo>
                    <a:pt x="241857" y="6238"/>
                    <a:pt x="228843" y="8881"/>
                    <a:pt x="223637" y="11524"/>
                  </a:cubicBezTo>
                  <a:cubicBezTo>
                    <a:pt x="217781" y="3595"/>
                    <a:pt x="230958" y="127"/>
                    <a:pt x="23901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7" name="Freeform 25"/>
            <p:cNvSpPr>
              <a:spLocks noEditPoints="1"/>
            </p:cNvSpPr>
            <p:nvPr/>
          </p:nvSpPr>
          <p:spPr bwMode="auto">
            <a:xfrm>
              <a:off x="3634933" y="2657138"/>
              <a:ext cx="2108312" cy="2114875"/>
            </a:xfrm>
            <a:custGeom>
              <a:avLst/>
              <a:gdLst>
                <a:gd name="T0" fmla="*/ 339 w 679"/>
                <a:gd name="T1" fmla="*/ 0 h 680"/>
                <a:gd name="T2" fmla="*/ 478 w 679"/>
                <a:gd name="T3" fmla="*/ 278 h 680"/>
                <a:gd name="T4" fmla="*/ 484 w 679"/>
                <a:gd name="T5" fmla="*/ 328 h 680"/>
                <a:gd name="T6" fmla="*/ 420 w 679"/>
                <a:gd name="T7" fmla="*/ 413 h 680"/>
                <a:gd name="T8" fmla="*/ 457 w 679"/>
                <a:gd name="T9" fmla="*/ 459 h 680"/>
                <a:gd name="T10" fmla="*/ 416 w 679"/>
                <a:gd name="T11" fmla="*/ 538 h 680"/>
                <a:gd name="T12" fmla="*/ 382 w 679"/>
                <a:gd name="T13" fmla="*/ 303 h 680"/>
                <a:gd name="T14" fmla="*/ 415 w 679"/>
                <a:gd name="T15" fmla="*/ 305 h 680"/>
                <a:gd name="T16" fmla="*/ 438 w 679"/>
                <a:gd name="T17" fmla="*/ 314 h 680"/>
                <a:gd name="T18" fmla="*/ 382 w 679"/>
                <a:gd name="T19" fmla="*/ 324 h 680"/>
                <a:gd name="T20" fmla="*/ 489 w 679"/>
                <a:gd name="T21" fmla="*/ 303 h 680"/>
                <a:gd name="T22" fmla="*/ 508 w 679"/>
                <a:gd name="T23" fmla="*/ 383 h 680"/>
                <a:gd name="T24" fmla="*/ 486 w 679"/>
                <a:gd name="T25" fmla="*/ 371 h 680"/>
                <a:gd name="T26" fmla="*/ 51 w 679"/>
                <a:gd name="T27" fmla="*/ 458 h 680"/>
                <a:gd name="T28" fmla="*/ 84 w 679"/>
                <a:gd name="T29" fmla="*/ 189 h 680"/>
                <a:gd name="T30" fmla="*/ 96 w 679"/>
                <a:gd name="T31" fmla="*/ 182 h 680"/>
                <a:gd name="T32" fmla="*/ 129 w 679"/>
                <a:gd name="T33" fmla="*/ 146 h 680"/>
                <a:gd name="T34" fmla="*/ 152 w 679"/>
                <a:gd name="T35" fmla="*/ 99 h 680"/>
                <a:gd name="T36" fmla="*/ 161 w 679"/>
                <a:gd name="T37" fmla="*/ 86 h 680"/>
                <a:gd name="T38" fmla="*/ 167 w 679"/>
                <a:gd name="T39" fmla="*/ 97 h 680"/>
                <a:gd name="T40" fmla="*/ 149 w 679"/>
                <a:gd name="T41" fmla="*/ 111 h 680"/>
                <a:gd name="T42" fmla="*/ 178 w 679"/>
                <a:gd name="T43" fmla="*/ 104 h 680"/>
                <a:gd name="T44" fmla="*/ 204 w 679"/>
                <a:gd name="T45" fmla="*/ 69 h 680"/>
                <a:gd name="T46" fmla="*/ 214 w 679"/>
                <a:gd name="T47" fmla="*/ 55 h 680"/>
                <a:gd name="T48" fmla="*/ 236 w 679"/>
                <a:gd name="T49" fmla="*/ 46 h 680"/>
                <a:gd name="T50" fmla="*/ 479 w 679"/>
                <a:gd name="T51" fmla="*/ 63 h 680"/>
                <a:gd name="T52" fmla="*/ 468 w 679"/>
                <a:gd name="T53" fmla="*/ 78 h 680"/>
                <a:gd name="T54" fmla="*/ 465 w 679"/>
                <a:gd name="T55" fmla="*/ 124 h 680"/>
                <a:gd name="T56" fmla="*/ 459 w 679"/>
                <a:gd name="T57" fmla="*/ 154 h 680"/>
                <a:gd name="T58" fmla="*/ 407 w 679"/>
                <a:gd name="T59" fmla="*/ 178 h 680"/>
                <a:gd name="T60" fmla="*/ 383 w 679"/>
                <a:gd name="T61" fmla="*/ 190 h 680"/>
                <a:gd name="T62" fmla="*/ 351 w 679"/>
                <a:gd name="T63" fmla="*/ 173 h 680"/>
                <a:gd name="T64" fmla="*/ 305 w 679"/>
                <a:gd name="T65" fmla="*/ 232 h 680"/>
                <a:gd name="T66" fmla="*/ 333 w 679"/>
                <a:gd name="T67" fmla="*/ 218 h 680"/>
                <a:gd name="T68" fmla="*/ 352 w 679"/>
                <a:gd name="T69" fmla="*/ 238 h 680"/>
                <a:gd name="T70" fmla="*/ 307 w 679"/>
                <a:gd name="T71" fmla="*/ 249 h 680"/>
                <a:gd name="T72" fmla="*/ 257 w 679"/>
                <a:gd name="T73" fmla="*/ 273 h 680"/>
                <a:gd name="T74" fmla="*/ 201 w 679"/>
                <a:gd name="T75" fmla="*/ 330 h 680"/>
                <a:gd name="T76" fmla="*/ 257 w 679"/>
                <a:gd name="T77" fmla="*/ 320 h 680"/>
                <a:gd name="T78" fmla="*/ 306 w 679"/>
                <a:gd name="T79" fmla="*/ 327 h 680"/>
                <a:gd name="T80" fmla="*/ 331 w 679"/>
                <a:gd name="T81" fmla="*/ 336 h 680"/>
                <a:gd name="T82" fmla="*/ 322 w 679"/>
                <a:gd name="T83" fmla="*/ 315 h 680"/>
                <a:gd name="T84" fmla="*/ 355 w 679"/>
                <a:gd name="T85" fmla="*/ 356 h 680"/>
                <a:gd name="T86" fmla="*/ 377 w 679"/>
                <a:gd name="T87" fmla="*/ 329 h 680"/>
                <a:gd name="T88" fmla="*/ 406 w 679"/>
                <a:gd name="T89" fmla="*/ 377 h 680"/>
                <a:gd name="T90" fmla="*/ 336 w 679"/>
                <a:gd name="T91" fmla="*/ 387 h 680"/>
                <a:gd name="T92" fmla="*/ 289 w 679"/>
                <a:gd name="T93" fmla="*/ 347 h 680"/>
                <a:gd name="T94" fmla="*/ 218 w 679"/>
                <a:gd name="T95" fmla="*/ 342 h 680"/>
                <a:gd name="T96" fmla="*/ 183 w 679"/>
                <a:gd name="T97" fmla="*/ 369 h 680"/>
                <a:gd name="T98" fmla="*/ 156 w 679"/>
                <a:gd name="T99" fmla="*/ 465 h 680"/>
                <a:gd name="T100" fmla="*/ 225 w 679"/>
                <a:gd name="T101" fmla="*/ 508 h 680"/>
                <a:gd name="T102" fmla="*/ 273 w 679"/>
                <a:gd name="T103" fmla="*/ 543 h 680"/>
                <a:gd name="T104" fmla="*/ 307 w 679"/>
                <a:gd name="T105" fmla="*/ 625 h 680"/>
                <a:gd name="T106" fmla="*/ 77 w 679"/>
                <a:gd name="T107" fmla="*/ 507 h 680"/>
                <a:gd name="T108" fmla="*/ 416 w 679"/>
                <a:gd name="T109" fmla="*/ 621 h 680"/>
                <a:gd name="T110" fmla="*/ 468 w 679"/>
                <a:gd name="T111" fmla="*/ 532 h 680"/>
                <a:gd name="T112" fmla="*/ 510 w 679"/>
                <a:gd name="T113" fmla="*/ 463 h 680"/>
                <a:gd name="T114" fmla="*/ 509 w 679"/>
                <a:gd name="T115" fmla="*/ 444 h 680"/>
                <a:gd name="T116" fmla="*/ 527 w 679"/>
                <a:gd name="T117" fmla="*/ 379 h 680"/>
                <a:gd name="T118" fmla="*/ 591 w 679"/>
                <a:gd name="T119" fmla="*/ 374 h 680"/>
                <a:gd name="T120" fmla="*/ 618 w 679"/>
                <a:gd name="T121" fmla="*/ 425 h 680"/>
                <a:gd name="T122" fmla="*/ 635 w 679"/>
                <a:gd name="T123" fmla="*/ 339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9" h="680">
                  <a:moveTo>
                    <a:pt x="339" y="0"/>
                  </a:moveTo>
                  <a:cubicBezTo>
                    <a:pt x="152" y="0"/>
                    <a:pt x="0" y="153"/>
                    <a:pt x="0" y="340"/>
                  </a:cubicBezTo>
                  <a:cubicBezTo>
                    <a:pt x="0" y="527"/>
                    <a:pt x="152" y="680"/>
                    <a:pt x="339" y="680"/>
                  </a:cubicBezTo>
                  <a:cubicBezTo>
                    <a:pt x="526" y="680"/>
                    <a:pt x="679" y="527"/>
                    <a:pt x="679" y="340"/>
                  </a:cubicBezTo>
                  <a:cubicBezTo>
                    <a:pt x="679" y="153"/>
                    <a:pt x="526" y="0"/>
                    <a:pt x="339" y="0"/>
                  </a:cubicBezTo>
                  <a:close/>
                  <a:moveTo>
                    <a:pt x="464" y="286"/>
                  </a:moveTo>
                  <a:cubicBezTo>
                    <a:pt x="466" y="284"/>
                    <a:pt x="468" y="281"/>
                    <a:pt x="471" y="278"/>
                  </a:cubicBezTo>
                  <a:cubicBezTo>
                    <a:pt x="473" y="279"/>
                    <a:pt x="473" y="280"/>
                    <a:pt x="474" y="280"/>
                  </a:cubicBezTo>
                  <a:cubicBezTo>
                    <a:pt x="475" y="279"/>
                    <a:pt x="476" y="278"/>
                    <a:pt x="476" y="277"/>
                  </a:cubicBezTo>
                  <a:cubicBezTo>
                    <a:pt x="477" y="276"/>
                    <a:pt x="477" y="278"/>
                    <a:pt x="478" y="278"/>
                  </a:cubicBezTo>
                  <a:cubicBezTo>
                    <a:pt x="476" y="282"/>
                    <a:pt x="475" y="287"/>
                    <a:pt x="471" y="289"/>
                  </a:cubicBezTo>
                  <a:cubicBezTo>
                    <a:pt x="474" y="296"/>
                    <a:pt x="478" y="302"/>
                    <a:pt x="485" y="305"/>
                  </a:cubicBezTo>
                  <a:cubicBezTo>
                    <a:pt x="489" y="311"/>
                    <a:pt x="492" y="316"/>
                    <a:pt x="495" y="323"/>
                  </a:cubicBezTo>
                  <a:cubicBezTo>
                    <a:pt x="495" y="325"/>
                    <a:pt x="493" y="325"/>
                    <a:pt x="493" y="327"/>
                  </a:cubicBezTo>
                  <a:cubicBezTo>
                    <a:pt x="491" y="328"/>
                    <a:pt x="487" y="328"/>
                    <a:pt x="484" y="328"/>
                  </a:cubicBezTo>
                  <a:cubicBezTo>
                    <a:pt x="481" y="325"/>
                    <a:pt x="477" y="323"/>
                    <a:pt x="475" y="318"/>
                  </a:cubicBezTo>
                  <a:cubicBezTo>
                    <a:pt x="476" y="316"/>
                    <a:pt x="477" y="314"/>
                    <a:pt x="477" y="313"/>
                  </a:cubicBezTo>
                  <a:cubicBezTo>
                    <a:pt x="472" y="305"/>
                    <a:pt x="461" y="299"/>
                    <a:pt x="464" y="286"/>
                  </a:cubicBezTo>
                  <a:close/>
                  <a:moveTo>
                    <a:pt x="434" y="423"/>
                  </a:moveTo>
                  <a:cubicBezTo>
                    <a:pt x="426" y="425"/>
                    <a:pt x="423" y="418"/>
                    <a:pt x="420" y="413"/>
                  </a:cubicBezTo>
                  <a:cubicBezTo>
                    <a:pt x="418" y="408"/>
                    <a:pt x="413" y="403"/>
                    <a:pt x="413" y="400"/>
                  </a:cubicBezTo>
                  <a:cubicBezTo>
                    <a:pt x="414" y="392"/>
                    <a:pt x="424" y="399"/>
                    <a:pt x="428" y="402"/>
                  </a:cubicBezTo>
                  <a:cubicBezTo>
                    <a:pt x="433" y="422"/>
                    <a:pt x="449" y="430"/>
                    <a:pt x="461" y="443"/>
                  </a:cubicBezTo>
                  <a:cubicBezTo>
                    <a:pt x="462" y="449"/>
                    <a:pt x="464" y="454"/>
                    <a:pt x="465" y="460"/>
                  </a:cubicBezTo>
                  <a:cubicBezTo>
                    <a:pt x="463" y="459"/>
                    <a:pt x="460" y="459"/>
                    <a:pt x="457" y="459"/>
                  </a:cubicBezTo>
                  <a:cubicBezTo>
                    <a:pt x="455" y="456"/>
                    <a:pt x="453" y="454"/>
                    <a:pt x="452" y="452"/>
                  </a:cubicBezTo>
                  <a:cubicBezTo>
                    <a:pt x="443" y="449"/>
                    <a:pt x="432" y="439"/>
                    <a:pt x="438" y="428"/>
                  </a:cubicBezTo>
                  <a:cubicBezTo>
                    <a:pt x="438" y="426"/>
                    <a:pt x="436" y="425"/>
                    <a:pt x="434" y="423"/>
                  </a:cubicBezTo>
                  <a:close/>
                  <a:moveTo>
                    <a:pt x="412" y="538"/>
                  </a:moveTo>
                  <a:cubicBezTo>
                    <a:pt x="414" y="537"/>
                    <a:pt x="414" y="537"/>
                    <a:pt x="416" y="538"/>
                  </a:cubicBezTo>
                  <a:cubicBezTo>
                    <a:pt x="416" y="543"/>
                    <a:pt x="414" y="546"/>
                    <a:pt x="408" y="546"/>
                  </a:cubicBezTo>
                  <a:cubicBezTo>
                    <a:pt x="407" y="543"/>
                    <a:pt x="406" y="543"/>
                    <a:pt x="407" y="540"/>
                  </a:cubicBezTo>
                  <a:cubicBezTo>
                    <a:pt x="408" y="540"/>
                    <a:pt x="410" y="540"/>
                    <a:pt x="412" y="540"/>
                  </a:cubicBezTo>
                  <a:cubicBezTo>
                    <a:pt x="413" y="540"/>
                    <a:pt x="412" y="538"/>
                    <a:pt x="412" y="538"/>
                  </a:cubicBezTo>
                  <a:close/>
                  <a:moveTo>
                    <a:pt x="382" y="303"/>
                  </a:moveTo>
                  <a:cubicBezTo>
                    <a:pt x="385" y="301"/>
                    <a:pt x="386" y="298"/>
                    <a:pt x="389" y="298"/>
                  </a:cubicBezTo>
                  <a:cubicBezTo>
                    <a:pt x="394" y="297"/>
                    <a:pt x="397" y="304"/>
                    <a:pt x="402" y="304"/>
                  </a:cubicBezTo>
                  <a:cubicBezTo>
                    <a:pt x="403" y="306"/>
                    <a:pt x="399" y="306"/>
                    <a:pt x="400" y="309"/>
                  </a:cubicBezTo>
                  <a:cubicBezTo>
                    <a:pt x="402" y="310"/>
                    <a:pt x="405" y="310"/>
                    <a:pt x="407" y="311"/>
                  </a:cubicBezTo>
                  <a:cubicBezTo>
                    <a:pt x="410" y="309"/>
                    <a:pt x="413" y="307"/>
                    <a:pt x="415" y="305"/>
                  </a:cubicBezTo>
                  <a:cubicBezTo>
                    <a:pt x="413" y="304"/>
                    <a:pt x="407" y="306"/>
                    <a:pt x="405" y="304"/>
                  </a:cubicBezTo>
                  <a:cubicBezTo>
                    <a:pt x="408" y="298"/>
                    <a:pt x="413" y="295"/>
                    <a:pt x="419" y="291"/>
                  </a:cubicBezTo>
                  <a:cubicBezTo>
                    <a:pt x="424" y="294"/>
                    <a:pt x="419" y="299"/>
                    <a:pt x="418" y="303"/>
                  </a:cubicBezTo>
                  <a:cubicBezTo>
                    <a:pt x="420" y="305"/>
                    <a:pt x="424" y="304"/>
                    <a:pt x="427" y="305"/>
                  </a:cubicBezTo>
                  <a:cubicBezTo>
                    <a:pt x="430" y="306"/>
                    <a:pt x="438" y="312"/>
                    <a:pt x="438" y="314"/>
                  </a:cubicBezTo>
                  <a:cubicBezTo>
                    <a:pt x="439" y="316"/>
                    <a:pt x="434" y="318"/>
                    <a:pt x="431" y="319"/>
                  </a:cubicBezTo>
                  <a:cubicBezTo>
                    <a:pt x="424" y="320"/>
                    <a:pt x="414" y="319"/>
                    <a:pt x="409" y="319"/>
                  </a:cubicBezTo>
                  <a:cubicBezTo>
                    <a:pt x="407" y="319"/>
                    <a:pt x="405" y="320"/>
                    <a:pt x="403" y="321"/>
                  </a:cubicBezTo>
                  <a:cubicBezTo>
                    <a:pt x="394" y="323"/>
                    <a:pt x="385" y="324"/>
                    <a:pt x="380" y="327"/>
                  </a:cubicBezTo>
                  <a:cubicBezTo>
                    <a:pt x="379" y="326"/>
                    <a:pt x="382" y="325"/>
                    <a:pt x="382" y="324"/>
                  </a:cubicBezTo>
                  <a:cubicBezTo>
                    <a:pt x="382" y="316"/>
                    <a:pt x="383" y="309"/>
                    <a:pt x="382" y="303"/>
                  </a:cubicBezTo>
                  <a:close/>
                  <a:moveTo>
                    <a:pt x="487" y="302"/>
                  </a:moveTo>
                  <a:cubicBezTo>
                    <a:pt x="488" y="302"/>
                    <a:pt x="489" y="304"/>
                    <a:pt x="488" y="304"/>
                  </a:cubicBezTo>
                  <a:cubicBezTo>
                    <a:pt x="486" y="305"/>
                    <a:pt x="487" y="302"/>
                    <a:pt x="487" y="302"/>
                  </a:cubicBezTo>
                  <a:close/>
                  <a:moveTo>
                    <a:pt x="489" y="303"/>
                  </a:moveTo>
                  <a:cubicBezTo>
                    <a:pt x="490" y="303"/>
                    <a:pt x="491" y="304"/>
                    <a:pt x="491" y="306"/>
                  </a:cubicBezTo>
                  <a:cubicBezTo>
                    <a:pt x="489" y="305"/>
                    <a:pt x="489" y="304"/>
                    <a:pt x="489" y="303"/>
                  </a:cubicBezTo>
                  <a:close/>
                  <a:moveTo>
                    <a:pt x="486" y="371"/>
                  </a:moveTo>
                  <a:cubicBezTo>
                    <a:pt x="488" y="371"/>
                    <a:pt x="491" y="372"/>
                    <a:pt x="491" y="369"/>
                  </a:cubicBezTo>
                  <a:cubicBezTo>
                    <a:pt x="496" y="374"/>
                    <a:pt x="500" y="380"/>
                    <a:pt x="508" y="383"/>
                  </a:cubicBezTo>
                  <a:cubicBezTo>
                    <a:pt x="511" y="381"/>
                    <a:pt x="516" y="381"/>
                    <a:pt x="520" y="380"/>
                  </a:cubicBezTo>
                  <a:cubicBezTo>
                    <a:pt x="520" y="384"/>
                    <a:pt x="520" y="387"/>
                    <a:pt x="518" y="390"/>
                  </a:cubicBezTo>
                  <a:cubicBezTo>
                    <a:pt x="515" y="390"/>
                    <a:pt x="512" y="391"/>
                    <a:pt x="508" y="392"/>
                  </a:cubicBezTo>
                  <a:cubicBezTo>
                    <a:pt x="498" y="389"/>
                    <a:pt x="494" y="379"/>
                    <a:pt x="485" y="374"/>
                  </a:cubicBezTo>
                  <a:cubicBezTo>
                    <a:pt x="485" y="373"/>
                    <a:pt x="486" y="372"/>
                    <a:pt x="486" y="371"/>
                  </a:cubicBezTo>
                  <a:close/>
                  <a:moveTo>
                    <a:pt x="77" y="507"/>
                  </a:moveTo>
                  <a:cubicBezTo>
                    <a:pt x="77" y="507"/>
                    <a:pt x="77" y="507"/>
                    <a:pt x="77" y="507"/>
                  </a:cubicBezTo>
                  <a:cubicBezTo>
                    <a:pt x="76" y="496"/>
                    <a:pt x="72" y="489"/>
                    <a:pt x="66" y="481"/>
                  </a:cubicBezTo>
                  <a:cubicBezTo>
                    <a:pt x="63" y="475"/>
                    <a:pt x="60" y="468"/>
                    <a:pt x="56" y="463"/>
                  </a:cubicBezTo>
                  <a:cubicBezTo>
                    <a:pt x="55" y="462"/>
                    <a:pt x="53" y="460"/>
                    <a:pt x="51" y="458"/>
                  </a:cubicBezTo>
                  <a:cubicBezTo>
                    <a:pt x="36" y="422"/>
                    <a:pt x="28" y="382"/>
                    <a:pt x="28" y="340"/>
                  </a:cubicBezTo>
                  <a:cubicBezTo>
                    <a:pt x="28" y="281"/>
                    <a:pt x="45" y="225"/>
                    <a:pt x="74" y="178"/>
                  </a:cubicBezTo>
                  <a:cubicBezTo>
                    <a:pt x="77" y="177"/>
                    <a:pt x="80" y="178"/>
                    <a:pt x="81" y="180"/>
                  </a:cubicBezTo>
                  <a:cubicBezTo>
                    <a:pt x="80" y="182"/>
                    <a:pt x="78" y="183"/>
                    <a:pt x="78" y="186"/>
                  </a:cubicBezTo>
                  <a:cubicBezTo>
                    <a:pt x="81" y="185"/>
                    <a:pt x="82" y="188"/>
                    <a:pt x="84" y="189"/>
                  </a:cubicBezTo>
                  <a:cubicBezTo>
                    <a:pt x="86" y="181"/>
                    <a:pt x="90" y="174"/>
                    <a:pt x="96" y="168"/>
                  </a:cubicBezTo>
                  <a:cubicBezTo>
                    <a:pt x="97" y="165"/>
                    <a:pt x="96" y="160"/>
                    <a:pt x="99" y="158"/>
                  </a:cubicBezTo>
                  <a:cubicBezTo>
                    <a:pt x="102" y="162"/>
                    <a:pt x="101" y="169"/>
                    <a:pt x="103" y="172"/>
                  </a:cubicBezTo>
                  <a:cubicBezTo>
                    <a:pt x="104" y="175"/>
                    <a:pt x="106" y="171"/>
                    <a:pt x="108" y="172"/>
                  </a:cubicBezTo>
                  <a:cubicBezTo>
                    <a:pt x="105" y="176"/>
                    <a:pt x="99" y="178"/>
                    <a:pt x="96" y="182"/>
                  </a:cubicBezTo>
                  <a:cubicBezTo>
                    <a:pt x="95" y="189"/>
                    <a:pt x="92" y="198"/>
                    <a:pt x="98" y="202"/>
                  </a:cubicBezTo>
                  <a:cubicBezTo>
                    <a:pt x="101" y="197"/>
                    <a:pt x="107" y="191"/>
                    <a:pt x="106" y="183"/>
                  </a:cubicBezTo>
                  <a:cubicBezTo>
                    <a:pt x="109" y="177"/>
                    <a:pt x="113" y="171"/>
                    <a:pt x="119" y="167"/>
                  </a:cubicBezTo>
                  <a:cubicBezTo>
                    <a:pt x="120" y="163"/>
                    <a:pt x="123" y="160"/>
                    <a:pt x="124" y="155"/>
                  </a:cubicBezTo>
                  <a:cubicBezTo>
                    <a:pt x="126" y="152"/>
                    <a:pt x="127" y="149"/>
                    <a:pt x="129" y="146"/>
                  </a:cubicBezTo>
                  <a:cubicBezTo>
                    <a:pt x="132" y="140"/>
                    <a:pt x="137" y="136"/>
                    <a:pt x="139" y="131"/>
                  </a:cubicBezTo>
                  <a:cubicBezTo>
                    <a:pt x="139" y="130"/>
                    <a:pt x="134" y="131"/>
                    <a:pt x="133" y="130"/>
                  </a:cubicBezTo>
                  <a:cubicBezTo>
                    <a:pt x="133" y="121"/>
                    <a:pt x="145" y="118"/>
                    <a:pt x="149" y="111"/>
                  </a:cubicBezTo>
                  <a:cubicBezTo>
                    <a:pt x="150" y="111"/>
                    <a:pt x="150" y="110"/>
                    <a:pt x="150" y="110"/>
                  </a:cubicBezTo>
                  <a:cubicBezTo>
                    <a:pt x="152" y="107"/>
                    <a:pt x="153" y="103"/>
                    <a:pt x="152" y="99"/>
                  </a:cubicBezTo>
                  <a:cubicBezTo>
                    <a:pt x="147" y="101"/>
                    <a:pt x="143" y="103"/>
                    <a:pt x="138" y="106"/>
                  </a:cubicBezTo>
                  <a:cubicBezTo>
                    <a:pt x="134" y="108"/>
                    <a:pt x="129" y="115"/>
                    <a:pt x="126" y="116"/>
                  </a:cubicBezTo>
                  <a:cubicBezTo>
                    <a:pt x="125" y="116"/>
                    <a:pt x="124" y="116"/>
                    <a:pt x="123" y="116"/>
                  </a:cubicBezTo>
                  <a:cubicBezTo>
                    <a:pt x="135" y="105"/>
                    <a:pt x="147" y="95"/>
                    <a:pt x="161" y="85"/>
                  </a:cubicBezTo>
                  <a:cubicBezTo>
                    <a:pt x="161" y="85"/>
                    <a:pt x="161" y="85"/>
                    <a:pt x="161" y="86"/>
                  </a:cubicBezTo>
                  <a:cubicBezTo>
                    <a:pt x="160" y="87"/>
                    <a:pt x="159" y="88"/>
                    <a:pt x="158" y="90"/>
                  </a:cubicBezTo>
                  <a:cubicBezTo>
                    <a:pt x="165" y="87"/>
                    <a:pt x="168" y="80"/>
                    <a:pt x="176" y="78"/>
                  </a:cubicBezTo>
                  <a:cubicBezTo>
                    <a:pt x="176" y="80"/>
                    <a:pt x="175" y="80"/>
                    <a:pt x="176" y="81"/>
                  </a:cubicBezTo>
                  <a:cubicBezTo>
                    <a:pt x="181" y="83"/>
                    <a:pt x="184" y="77"/>
                    <a:pt x="188" y="80"/>
                  </a:cubicBezTo>
                  <a:cubicBezTo>
                    <a:pt x="181" y="85"/>
                    <a:pt x="181" y="98"/>
                    <a:pt x="167" y="97"/>
                  </a:cubicBezTo>
                  <a:cubicBezTo>
                    <a:pt x="165" y="96"/>
                    <a:pt x="165" y="93"/>
                    <a:pt x="163" y="92"/>
                  </a:cubicBezTo>
                  <a:cubicBezTo>
                    <a:pt x="162" y="93"/>
                    <a:pt x="160" y="92"/>
                    <a:pt x="159" y="93"/>
                  </a:cubicBezTo>
                  <a:cubicBezTo>
                    <a:pt x="159" y="101"/>
                    <a:pt x="154" y="105"/>
                    <a:pt x="150" y="110"/>
                  </a:cubicBezTo>
                  <a:cubicBezTo>
                    <a:pt x="150" y="110"/>
                    <a:pt x="150" y="110"/>
                    <a:pt x="150" y="111"/>
                  </a:cubicBezTo>
                  <a:cubicBezTo>
                    <a:pt x="150" y="111"/>
                    <a:pt x="150" y="111"/>
                    <a:pt x="149" y="111"/>
                  </a:cubicBezTo>
                  <a:cubicBezTo>
                    <a:pt x="148" y="113"/>
                    <a:pt x="148" y="115"/>
                    <a:pt x="148" y="118"/>
                  </a:cubicBezTo>
                  <a:cubicBezTo>
                    <a:pt x="158" y="121"/>
                    <a:pt x="160" y="110"/>
                    <a:pt x="167" y="108"/>
                  </a:cubicBezTo>
                  <a:cubicBezTo>
                    <a:pt x="166" y="111"/>
                    <a:pt x="163" y="114"/>
                    <a:pt x="165" y="117"/>
                  </a:cubicBezTo>
                  <a:cubicBezTo>
                    <a:pt x="167" y="116"/>
                    <a:pt x="169" y="115"/>
                    <a:pt x="172" y="114"/>
                  </a:cubicBezTo>
                  <a:cubicBezTo>
                    <a:pt x="175" y="112"/>
                    <a:pt x="176" y="107"/>
                    <a:pt x="178" y="104"/>
                  </a:cubicBezTo>
                  <a:cubicBezTo>
                    <a:pt x="181" y="99"/>
                    <a:pt x="188" y="97"/>
                    <a:pt x="191" y="91"/>
                  </a:cubicBezTo>
                  <a:cubicBezTo>
                    <a:pt x="192" y="90"/>
                    <a:pt x="189" y="91"/>
                    <a:pt x="190" y="90"/>
                  </a:cubicBezTo>
                  <a:cubicBezTo>
                    <a:pt x="194" y="86"/>
                    <a:pt x="198" y="83"/>
                    <a:pt x="203" y="80"/>
                  </a:cubicBezTo>
                  <a:cubicBezTo>
                    <a:pt x="204" y="76"/>
                    <a:pt x="207" y="73"/>
                    <a:pt x="210" y="69"/>
                  </a:cubicBezTo>
                  <a:cubicBezTo>
                    <a:pt x="208" y="68"/>
                    <a:pt x="205" y="70"/>
                    <a:pt x="204" y="69"/>
                  </a:cubicBezTo>
                  <a:cubicBezTo>
                    <a:pt x="207" y="68"/>
                    <a:pt x="210" y="67"/>
                    <a:pt x="211" y="63"/>
                  </a:cubicBezTo>
                  <a:cubicBezTo>
                    <a:pt x="200" y="63"/>
                    <a:pt x="192" y="67"/>
                    <a:pt x="188" y="75"/>
                  </a:cubicBezTo>
                  <a:cubicBezTo>
                    <a:pt x="186" y="75"/>
                    <a:pt x="185" y="74"/>
                    <a:pt x="184" y="73"/>
                  </a:cubicBezTo>
                  <a:cubicBezTo>
                    <a:pt x="190" y="67"/>
                    <a:pt x="198" y="63"/>
                    <a:pt x="206" y="59"/>
                  </a:cubicBezTo>
                  <a:cubicBezTo>
                    <a:pt x="208" y="58"/>
                    <a:pt x="211" y="56"/>
                    <a:pt x="214" y="55"/>
                  </a:cubicBezTo>
                  <a:cubicBezTo>
                    <a:pt x="216" y="54"/>
                    <a:pt x="218" y="54"/>
                    <a:pt x="220" y="53"/>
                  </a:cubicBezTo>
                  <a:cubicBezTo>
                    <a:pt x="222" y="52"/>
                    <a:pt x="225" y="51"/>
                    <a:pt x="227" y="50"/>
                  </a:cubicBezTo>
                  <a:cubicBezTo>
                    <a:pt x="227" y="50"/>
                    <a:pt x="226" y="50"/>
                    <a:pt x="226" y="51"/>
                  </a:cubicBezTo>
                  <a:cubicBezTo>
                    <a:pt x="231" y="51"/>
                    <a:pt x="233" y="48"/>
                    <a:pt x="236" y="47"/>
                  </a:cubicBezTo>
                  <a:cubicBezTo>
                    <a:pt x="236" y="47"/>
                    <a:pt x="236" y="47"/>
                    <a:pt x="236" y="46"/>
                  </a:cubicBezTo>
                  <a:cubicBezTo>
                    <a:pt x="268" y="35"/>
                    <a:pt x="303" y="29"/>
                    <a:pt x="339" y="29"/>
                  </a:cubicBezTo>
                  <a:cubicBezTo>
                    <a:pt x="379" y="29"/>
                    <a:pt x="416" y="36"/>
                    <a:pt x="451" y="50"/>
                  </a:cubicBezTo>
                  <a:cubicBezTo>
                    <a:pt x="452" y="51"/>
                    <a:pt x="454" y="51"/>
                    <a:pt x="455" y="51"/>
                  </a:cubicBezTo>
                  <a:cubicBezTo>
                    <a:pt x="463" y="54"/>
                    <a:pt x="471" y="58"/>
                    <a:pt x="479" y="62"/>
                  </a:cubicBezTo>
                  <a:cubicBezTo>
                    <a:pt x="479" y="62"/>
                    <a:pt x="479" y="62"/>
                    <a:pt x="479" y="63"/>
                  </a:cubicBezTo>
                  <a:cubicBezTo>
                    <a:pt x="478" y="64"/>
                    <a:pt x="476" y="65"/>
                    <a:pt x="475" y="67"/>
                  </a:cubicBezTo>
                  <a:cubicBezTo>
                    <a:pt x="477" y="70"/>
                    <a:pt x="478" y="74"/>
                    <a:pt x="479" y="77"/>
                  </a:cubicBezTo>
                  <a:cubicBezTo>
                    <a:pt x="478" y="77"/>
                    <a:pt x="478" y="78"/>
                    <a:pt x="477" y="78"/>
                  </a:cubicBezTo>
                  <a:cubicBezTo>
                    <a:pt x="477" y="81"/>
                    <a:pt x="480" y="82"/>
                    <a:pt x="480" y="86"/>
                  </a:cubicBezTo>
                  <a:cubicBezTo>
                    <a:pt x="475" y="87"/>
                    <a:pt x="473" y="78"/>
                    <a:pt x="468" y="78"/>
                  </a:cubicBezTo>
                  <a:cubicBezTo>
                    <a:pt x="465" y="78"/>
                    <a:pt x="463" y="81"/>
                    <a:pt x="462" y="85"/>
                  </a:cubicBezTo>
                  <a:cubicBezTo>
                    <a:pt x="463" y="88"/>
                    <a:pt x="466" y="89"/>
                    <a:pt x="467" y="93"/>
                  </a:cubicBezTo>
                  <a:cubicBezTo>
                    <a:pt x="465" y="96"/>
                    <a:pt x="462" y="97"/>
                    <a:pt x="461" y="100"/>
                  </a:cubicBezTo>
                  <a:cubicBezTo>
                    <a:pt x="465" y="107"/>
                    <a:pt x="463" y="116"/>
                    <a:pt x="466" y="123"/>
                  </a:cubicBezTo>
                  <a:cubicBezTo>
                    <a:pt x="466" y="123"/>
                    <a:pt x="465" y="123"/>
                    <a:pt x="465" y="124"/>
                  </a:cubicBezTo>
                  <a:cubicBezTo>
                    <a:pt x="467" y="126"/>
                    <a:pt x="470" y="125"/>
                    <a:pt x="471" y="127"/>
                  </a:cubicBezTo>
                  <a:cubicBezTo>
                    <a:pt x="467" y="129"/>
                    <a:pt x="467" y="135"/>
                    <a:pt x="459" y="134"/>
                  </a:cubicBezTo>
                  <a:cubicBezTo>
                    <a:pt x="461" y="137"/>
                    <a:pt x="465" y="139"/>
                    <a:pt x="465" y="143"/>
                  </a:cubicBezTo>
                  <a:cubicBezTo>
                    <a:pt x="460" y="140"/>
                    <a:pt x="455" y="136"/>
                    <a:pt x="450" y="134"/>
                  </a:cubicBezTo>
                  <a:cubicBezTo>
                    <a:pt x="450" y="143"/>
                    <a:pt x="456" y="147"/>
                    <a:pt x="459" y="154"/>
                  </a:cubicBezTo>
                  <a:cubicBezTo>
                    <a:pt x="456" y="156"/>
                    <a:pt x="452" y="157"/>
                    <a:pt x="448" y="155"/>
                  </a:cubicBezTo>
                  <a:cubicBezTo>
                    <a:pt x="444" y="157"/>
                    <a:pt x="442" y="159"/>
                    <a:pt x="441" y="163"/>
                  </a:cubicBezTo>
                  <a:cubicBezTo>
                    <a:pt x="436" y="164"/>
                    <a:pt x="435" y="169"/>
                    <a:pt x="429" y="170"/>
                  </a:cubicBezTo>
                  <a:cubicBezTo>
                    <a:pt x="426" y="174"/>
                    <a:pt x="420" y="176"/>
                    <a:pt x="416" y="180"/>
                  </a:cubicBezTo>
                  <a:cubicBezTo>
                    <a:pt x="413" y="179"/>
                    <a:pt x="410" y="177"/>
                    <a:pt x="407" y="178"/>
                  </a:cubicBezTo>
                  <a:cubicBezTo>
                    <a:pt x="408" y="182"/>
                    <a:pt x="411" y="184"/>
                    <a:pt x="411" y="187"/>
                  </a:cubicBezTo>
                  <a:cubicBezTo>
                    <a:pt x="405" y="187"/>
                    <a:pt x="405" y="192"/>
                    <a:pt x="401" y="192"/>
                  </a:cubicBezTo>
                  <a:cubicBezTo>
                    <a:pt x="400" y="197"/>
                    <a:pt x="395" y="197"/>
                    <a:pt x="393" y="201"/>
                  </a:cubicBezTo>
                  <a:cubicBezTo>
                    <a:pt x="389" y="199"/>
                    <a:pt x="384" y="198"/>
                    <a:pt x="382" y="193"/>
                  </a:cubicBezTo>
                  <a:cubicBezTo>
                    <a:pt x="385" y="193"/>
                    <a:pt x="382" y="191"/>
                    <a:pt x="383" y="190"/>
                  </a:cubicBezTo>
                  <a:cubicBezTo>
                    <a:pt x="390" y="191"/>
                    <a:pt x="399" y="191"/>
                    <a:pt x="403" y="186"/>
                  </a:cubicBezTo>
                  <a:cubicBezTo>
                    <a:pt x="400" y="185"/>
                    <a:pt x="400" y="181"/>
                    <a:pt x="397" y="180"/>
                  </a:cubicBezTo>
                  <a:cubicBezTo>
                    <a:pt x="395" y="179"/>
                    <a:pt x="393" y="180"/>
                    <a:pt x="391" y="180"/>
                  </a:cubicBezTo>
                  <a:cubicBezTo>
                    <a:pt x="384" y="178"/>
                    <a:pt x="376" y="174"/>
                    <a:pt x="369" y="175"/>
                  </a:cubicBezTo>
                  <a:cubicBezTo>
                    <a:pt x="364" y="169"/>
                    <a:pt x="358" y="171"/>
                    <a:pt x="351" y="173"/>
                  </a:cubicBezTo>
                  <a:cubicBezTo>
                    <a:pt x="343" y="174"/>
                    <a:pt x="339" y="177"/>
                    <a:pt x="336" y="182"/>
                  </a:cubicBezTo>
                  <a:cubicBezTo>
                    <a:pt x="327" y="183"/>
                    <a:pt x="327" y="192"/>
                    <a:pt x="318" y="193"/>
                  </a:cubicBezTo>
                  <a:cubicBezTo>
                    <a:pt x="314" y="202"/>
                    <a:pt x="305" y="206"/>
                    <a:pt x="295" y="209"/>
                  </a:cubicBezTo>
                  <a:cubicBezTo>
                    <a:pt x="292" y="215"/>
                    <a:pt x="289" y="220"/>
                    <a:pt x="291" y="229"/>
                  </a:cubicBezTo>
                  <a:cubicBezTo>
                    <a:pt x="295" y="230"/>
                    <a:pt x="300" y="231"/>
                    <a:pt x="305" y="232"/>
                  </a:cubicBezTo>
                  <a:cubicBezTo>
                    <a:pt x="308" y="238"/>
                    <a:pt x="311" y="243"/>
                    <a:pt x="314" y="249"/>
                  </a:cubicBezTo>
                  <a:cubicBezTo>
                    <a:pt x="317" y="249"/>
                    <a:pt x="320" y="249"/>
                    <a:pt x="323" y="250"/>
                  </a:cubicBezTo>
                  <a:cubicBezTo>
                    <a:pt x="328" y="245"/>
                    <a:pt x="337" y="240"/>
                    <a:pt x="336" y="231"/>
                  </a:cubicBezTo>
                  <a:cubicBezTo>
                    <a:pt x="338" y="231"/>
                    <a:pt x="338" y="231"/>
                    <a:pt x="338" y="231"/>
                  </a:cubicBezTo>
                  <a:cubicBezTo>
                    <a:pt x="336" y="226"/>
                    <a:pt x="332" y="223"/>
                    <a:pt x="333" y="218"/>
                  </a:cubicBezTo>
                  <a:cubicBezTo>
                    <a:pt x="334" y="213"/>
                    <a:pt x="338" y="210"/>
                    <a:pt x="342" y="207"/>
                  </a:cubicBezTo>
                  <a:cubicBezTo>
                    <a:pt x="346" y="203"/>
                    <a:pt x="348" y="200"/>
                    <a:pt x="352" y="199"/>
                  </a:cubicBezTo>
                  <a:cubicBezTo>
                    <a:pt x="351" y="207"/>
                    <a:pt x="346" y="210"/>
                    <a:pt x="342" y="215"/>
                  </a:cubicBezTo>
                  <a:cubicBezTo>
                    <a:pt x="344" y="221"/>
                    <a:pt x="348" y="225"/>
                    <a:pt x="353" y="227"/>
                  </a:cubicBezTo>
                  <a:cubicBezTo>
                    <a:pt x="354" y="231"/>
                    <a:pt x="353" y="236"/>
                    <a:pt x="352" y="238"/>
                  </a:cubicBezTo>
                  <a:cubicBezTo>
                    <a:pt x="344" y="238"/>
                    <a:pt x="344" y="245"/>
                    <a:pt x="343" y="251"/>
                  </a:cubicBezTo>
                  <a:cubicBezTo>
                    <a:pt x="337" y="250"/>
                    <a:pt x="330" y="256"/>
                    <a:pt x="324" y="257"/>
                  </a:cubicBezTo>
                  <a:cubicBezTo>
                    <a:pt x="322" y="257"/>
                    <a:pt x="319" y="256"/>
                    <a:pt x="317" y="256"/>
                  </a:cubicBezTo>
                  <a:cubicBezTo>
                    <a:pt x="312" y="255"/>
                    <a:pt x="305" y="256"/>
                    <a:pt x="302" y="252"/>
                  </a:cubicBezTo>
                  <a:cubicBezTo>
                    <a:pt x="303" y="250"/>
                    <a:pt x="305" y="249"/>
                    <a:pt x="307" y="249"/>
                  </a:cubicBezTo>
                  <a:cubicBezTo>
                    <a:pt x="306" y="244"/>
                    <a:pt x="302" y="242"/>
                    <a:pt x="302" y="237"/>
                  </a:cubicBezTo>
                  <a:cubicBezTo>
                    <a:pt x="297" y="240"/>
                    <a:pt x="298" y="249"/>
                    <a:pt x="294" y="254"/>
                  </a:cubicBezTo>
                  <a:cubicBezTo>
                    <a:pt x="293" y="254"/>
                    <a:pt x="291" y="254"/>
                    <a:pt x="290" y="254"/>
                  </a:cubicBezTo>
                  <a:cubicBezTo>
                    <a:pt x="285" y="258"/>
                    <a:pt x="280" y="256"/>
                    <a:pt x="275" y="259"/>
                  </a:cubicBezTo>
                  <a:cubicBezTo>
                    <a:pt x="268" y="262"/>
                    <a:pt x="266" y="272"/>
                    <a:pt x="257" y="273"/>
                  </a:cubicBezTo>
                  <a:cubicBezTo>
                    <a:pt x="251" y="274"/>
                    <a:pt x="245" y="272"/>
                    <a:pt x="240" y="276"/>
                  </a:cubicBezTo>
                  <a:cubicBezTo>
                    <a:pt x="241" y="282"/>
                    <a:pt x="244" y="287"/>
                    <a:pt x="245" y="295"/>
                  </a:cubicBezTo>
                  <a:cubicBezTo>
                    <a:pt x="240" y="306"/>
                    <a:pt x="223" y="299"/>
                    <a:pt x="212" y="298"/>
                  </a:cubicBezTo>
                  <a:cubicBezTo>
                    <a:pt x="209" y="303"/>
                    <a:pt x="206" y="308"/>
                    <a:pt x="203" y="312"/>
                  </a:cubicBezTo>
                  <a:cubicBezTo>
                    <a:pt x="202" y="319"/>
                    <a:pt x="202" y="324"/>
                    <a:pt x="201" y="330"/>
                  </a:cubicBezTo>
                  <a:cubicBezTo>
                    <a:pt x="208" y="331"/>
                    <a:pt x="212" y="339"/>
                    <a:pt x="219" y="340"/>
                  </a:cubicBezTo>
                  <a:cubicBezTo>
                    <a:pt x="223" y="341"/>
                    <a:pt x="228" y="340"/>
                    <a:pt x="231" y="339"/>
                  </a:cubicBezTo>
                  <a:cubicBezTo>
                    <a:pt x="233" y="338"/>
                    <a:pt x="237" y="338"/>
                    <a:pt x="239" y="337"/>
                  </a:cubicBezTo>
                  <a:cubicBezTo>
                    <a:pt x="244" y="334"/>
                    <a:pt x="246" y="329"/>
                    <a:pt x="248" y="324"/>
                  </a:cubicBezTo>
                  <a:cubicBezTo>
                    <a:pt x="251" y="322"/>
                    <a:pt x="254" y="323"/>
                    <a:pt x="257" y="320"/>
                  </a:cubicBezTo>
                  <a:cubicBezTo>
                    <a:pt x="260" y="318"/>
                    <a:pt x="261" y="313"/>
                    <a:pt x="265" y="312"/>
                  </a:cubicBezTo>
                  <a:cubicBezTo>
                    <a:pt x="268" y="311"/>
                    <a:pt x="271" y="312"/>
                    <a:pt x="274" y="312"/>
                  </a:cubicBezTo>
                  <a:cubicBezTo>
                    <a:pt x="280" y="312"/>
                    <a:pt x="284" y="310"/>
                    <a:pt x="289" y="309"/>
                  </a:cubicBezTo>
                  <a:cubicBezTo>
                    <a:pt x="290" y="314"/>
                    <a:pt x="294" y="316"/>
                    <a:pt x="298" y="319"/>
                  </a:cubicBezTo>
                  <a:cubicBezTo>
                    <a:pt x="301" y="322"/>
                    <a:pt x="303" y="325"/>
                    <a:pt x="306" y="327"/>
                  </a:cubicBezTo>
                  <a:cubicBezTo>
                    <a:pt x="310" y="329"/>
                    <a:pt x="316" y="329"/>
                    <a:pt x="319" y="333"/>
                  </a:cubicBezTo>
                  <a:cubicBezTo>
                    <a:pt x="321" y="339"/>
                    <a:pt x="318" y="342"/>
                    <a:pt x="320" y="346"/>
                  </a:cubicBezTo>
                  <a:cubicBezTo>
                    <a:pt x="322" y="346"/>
                    <a:pt x="322" y="345"/>
                    <a:pt x="324" y="345"/>
                  </a:cubicBezTo>
                  <a:cubicBezTo>
                    <a:pt x="325" y="341"/>
                    <a:pt x="324" y="336"/>
                    <a:pt x="327" y="333"/>
                  </a:cubicBezTo>
                  <a:cubicBezTo>
                    <a:pt x="329" y="333"/>
                    <a:pt x="328" y="336"/>
                    <a:pt x="331" y="336"/>
                  </a:cubicBezTo>
                  <a:cubicBezTo>
                    <a:pt x="332" y="332"/>
                    <a:pt x="328" y="328"/>
                    <a:pt x="324" y="327"/>
                  </a:cubicBezTo>
                  <a:cubicBezTo>
                    <a:pt x="321" y="322"/>
                    <a:pt x="315" y="319"/>
                    <a:pt x="309" y="316"/>
                  </a:cubicBezTo>
                  <a:cubicBezTo>
                    <a:pt x="309" y="313"/>
                    <a:pt x="307" y="311"/>
                    <a:pt x="307" y="307"/>
                  </a:cubicBezTo>
                  <a:cubicBezTo>
                    <a:pt x="310" y="308"/>
                    <a:pt x="313" y="307"/>
                    <a:pt x="316" y="309"/>
                  </a:cubicBezTo>
                  <a:cubicBezTo>
                    <a:pt x="318" y="310"/>
                    <a:pt x="320" y="313"/>
                    <a:pt x="322" y="315"/>
                  </a:cubicBezTo>
                  <a:cubicBezTo>
                    <a:pt x="327" y="318"/>
                    <a:pt x="335" y="320"/>
                    <a:pt x="337" y="326"/>
                  </a:cubicBezTo>
                  <a:cubicBezTo>
                    <a:pt x="336" y="328"/>
                    <a:pt x="335" y="329"/>
                    <a:pt x="334" y="331"/>
                  </a:cubicBezTo>
                  <a:cubicBezTo>
                    <a:pt x="335" y="336"/>
                    <a:pt x="342" y="337"/>
                    <a:pt x="344" y="341"/>
                  </a:cubicBezTo>
                  <a:cubicBezTo>
                    <a:pt x="347" y="345"/>
                    <a:pt x="346" y="350"/>
                    <a:pt x="349" y="355"/>
                  </a:cubicBezTo>
                  <a:cubicBezTo>
                    <a:pt x="353" y="354"/>
                    <a:pt x="353" y="355"/>
                    <a:pt x="355" y="356"/>
                  </a:cubicBezTo>
                  <a:cubicBezTo>
                    <a:pt x="357" y="354"/>
                    <a:pt x="359" y="354"/>
                    <a:pt x="362" y="355"/>
                  </a:cubicBezTo>
                  <a:cubicBezTo>
                    <a:pt x="363" y="351"/>
                    <a:pt x="359" y="352"/>
                    <a:pt x="358" y="349"/>
                  </a:cubicBezTo>
                  <a:cubicBezTo>
                    <a:pt x="359" y="348"/>
                    <a:pt x="361" y="350"/>
                    <a:pt x="361" y="348"/>
                  </a:cubicBezTo>
                  <a:cubicBezTo>
                    <a:pt x="358" y="345"/>
                    <a:pt x="357" y="340"/>
                    <a:pt x="356" y="335"/>
                  </a:cubicBezTo>
                  <a:cubicBezTo>
                    <a:pt x="359" y="327"/>
                    <a:pt x="372" y="335"/>
                    <a:pt x="377" y="329"/>
                  </a:cubicBezTo>
                  <a:cubicBezTo>
                    <a:pt x="375" y="332"/>
                    <a:pt x="373" y="335"/>
                    <a:pt x="373" y="341"/>
                  </a:cubicBezTo>
                  <a:cubicBezTo>
                    <a:pt x="377" y="344"/>
                    <a:pt x="379" y="349"/>
                    <a:pt x="381" y="354"/>
                  </a:cubicBezTo>
                  <a:cubicBezTo>
                    <a:pt x="393" y="352"/>
                    <a:pt x="407" y="356"/>
                    <a:pt x="416" y="351"/>
                  </a:cubicBezTo>
                  <a:cubicBezTo>
                    <a:pt x="422" y="362"/>
                    <a:pt x="414" y="372"/>
                    <a:pt x="410" y="379"/>
                  </a:cubicBezTo>
                  <a:cubicBezTo>
                    <a:pt x="409" y="378"/>
                    <a:pt x="407" y="378"/>
                    <a:pt x="406" y="377"/>
                  </a:cubicBezTo>
                  <a:cubicBezTo>
                    <a:pt x="403" y="380"/>
                    <a:pt x="398" y="379"/>
                    <a:pt x="394" y="379"/>
                  </a:cubicBezTo>
                  <a:cubicBezTo>
                    <a:pt x="391" y="380"/>
                    <a:pt x="389" y="382"/>
                    <a:pt x="386" y="382"/>
                  </a:cubicBezTo>
                  <a:cubicBezTo>
                    <a:pt x="373" y="383"/>
                    <a:pt x="360" y="374"/>
                    <a:pt x="348" y="373"/>
                  </a:cubicBezTo>
                  <a:cubicBezTo>
                    <a:pt x="345" y="375"/>
                    <a:pt x="342" y="376"/>
                    <a:pt x="340" y="377"/>
                  </a:cubicBezTo>
                  <a:cubicBezTo>
                    <a:pt x="340" y="381"/>
                    <a:pt x="339" y="385"/>
                    <a:pt x="336" y="387"/>
                  </a:cubicBezTo>
                  <a:cubicBezTo>
                    <a:pt x="332" y="384"/>
                    <a:pt x="329" y="385"/>
                    <a:pt x="324" y="383"/>
                  </a:cubicBezTo>
                  <a:cubicBezTo>
                    <a:pt x="318" y="380"/>
                    <a:pt x="315" y="374"/>
                    <a:pt x="310" y="373"/>
                  </a:cubicBezTo>
                  <a:cubicBezTo>
                    <a:pt x="304" y="371"/>
                    <a:pt x="299" y="375"/>
                    <a:pt x="296" y="369"/>
                  </a:cubicBezTo>
                  <a:cubicBezTo>
                    <a:pt x="294" y="366"/>
                    <a:pt x="295" y="362"/>
                    <a:pt x="294" y="358"/>
                  </a:cubicBezTo>
                  <a:cubicBezTo>
                    <a:pt x="293" y="355"/>
                    <a:pt x="290" y="352"/>
                    <a:pt x="289" y="347"/>
                  </a:cubicBezTo>
                  <a:cubicBezTo>
                    <a:pt x="286" y="347"/>
                    <a:pt x="283" y="348"/>
                    <a:pt x="279" y="348"/>
                  </a:cubicBezTo>
                  <a:cubicBezTo>
                    <a:pt x="273" y="348"/>
                    <a:pt x="267" y="346"/>
                    <a:pt x="260" y="345"/>
                  </a:cubicBezTo>
                  <a:cubicBezTo>
                    <a:pt x="253" y="344"/>
                    <a:pt x="243" y="344"/>
                    <a:pt x="238" y="346"/>
                  </a:cubicBezTo>
                  <a:cubicBezTo>
                    <a:pt x="234" y="346"/>
                    <a:pt x="231" y="349"/>
                    <a:pt x="228" y="349"/>
                  </a:cubicBezTo>
                  <a:cubicBezTo>
                    <a:pt x="224" y="348"/>
                    <a:pt x="221" y="341"/>
                    <a:pt x="218" y="342"/>
                  </a:cubicBezTo>
                  <a:cubicBezTo>
                    <a:pt x="215" y="342"/>
                    <a:pt x="211" y="348"/>
                    <a:pt x="208" y="350"/>
                  </a:cubicBezTo>
                  <a:cubicBezTo>
                    <a:pt x="206" y="351"/>
                    <a:pt x="203" y="350"/>
                    <a:pt x="201" y="351"/>
                  </a:cubicBezTo>
                  <a:cubicBezTo>
                    <a:pt x="198" y="352"/>
                    <a:pt x="196" y="354"/>
                    <a:pt x="193" y="354"/>
                  </a:cubicBezTo>
                  <a:cubicBezTo>
                    <a:pt x="192" y="355"/>
                    <a:pt x="194" y="355"/>
                    <a:pt x="194" y="357"/>
                  </a:cubicBezTo>
                  <a:cubicBezTo>
                    <a:pt x="191" y="361"/>
                    <a:pt x="188" y="366"/>
                    <a:pt x="183" y="369"/>
                  </a:cubicBezTo>
                  <a:cubicBezTo>
                    <a:pt x="178" y="373"/>
                    <a:pt x="171" y="374"/>
                    <a:pt x="165" y="377"/>
                  </a:cubicBezTo>
                  <a:cubicBezTo>
                    <a:pt x="157" y="381"/>
                    <a:pt x="151" y="390"/>
                    <a:pt x="149" y="400"/>
                  </a:cubicBezTo>
                  <a:cubicBezTo>
                    <a:pt x="147" y="406"/>
                    <a:pt x="146" y="413"/>
                    <a:pt x="145" y="421"/>
                  </a:cubicBezTo>
                  <a:cubicBezTo>
                    <a:pt x="137" y="429"/>
                    <a:pt x="146" y="438"/>
                    <a:pt x="143" y="449"/>
                  </a:cubicBezTo>
                  <a:cubicBezTo>
                    <a:pt x="147" y="456"/>
                    <a:pt x="153" y="458"/>
                    <a:pt x="156" y="465"/>
                  </a:cubicBezTo>
                  <a:cubicBezTo>
                    <a:pt x="158" y="468"/>
                    <a:pt x="157" y="472"/>
                    <a:pt x="158" y="477"/>
                  </a:cubicBezTo>
                  <a:cubicBezTo>
                    <a:pt x="160" y="481"/>
                    <a:pt x="164" y="485"/>
                    <a:pt x="167" y="488"/>
                  </a:cubicBezTo>
                  <a:cubicBezTo>
                    <a:pt x="171" y="492"/>
                    <a:pt x="174" y="496"/>
                    <a:pt x="178" y="498"/>
                  </a:cubicBezTo>
                  <a:cubicBezTo>
                    <a:pt x="186" y="502"/>
                    <a:pt x="196" y="502"/>
                    <a:pt x="206" y="504"/>
                  </a:cubicBezTo>
                  <a:cubicBezTo>
                    <a:pt x="213" y="505"/>
                    <a:pt x="217" y="508"/>
                    <a:pt x="225" y="508"/>
                  </a:cubicBezTo>
                  <a:cubicBezTo>
                    <a:pt x="230" y="507"/>
                    <a:pt x="236" y="505"/>
                    <a:pt x="241" y="505"/>
                  </a:cubicBezTo>
                  <a:cubicBezTo>
                    <a:pt x="244" y="506"/>
                    <a:pt x="247" y="509"/>
                    <a:pt x="251" y="510"/>
                  </a:cubicBezTo>
                  <a:cubicBezTo>
                    <a:pt x="255" y="516"/>
                    <a:pt x="263" y="518"/>
                    <a:pt x="274" y="518"/>
                  </a:cubicBezTo>
                  <a:cubicBezTo>
                    <a:pt x="276" y="520"/>
                    <a:pt x="279" y="522"/>
                    <a:pt x="281" y="525"/>
                  </a:cubicBezTo>
                  <a:cubicBezTo>
                    <a:pt x="277" y="530"/>
                    <a:pt x="273" y="536"/>
                    <a:pt x="273" y="543"/>
                  </a:cubicBezTo>
                  <a:cubicBezTo>
                    <a:pt x="285" y="554"/>
                    <a:pt x="294" y="568"/>
                    <a:pt x="305" y="580"/>
                  </a:cubicBezTo>
                  <a:cubicBezTo>
                    <a:pt x="302" y="583"/>
                    <a:pt x="301" y="586"/>
                    <a:pt x="301" y="592"/>
                  </a:cubicBezTo>
                  <a:cubicBezTo>
                    <a:pt x="299" y="593"/>
                    <a:pt x="296" y="594"/>
                    <a:pt x="295" y="596"/>
                  </a:cubicBezTo>
                  <a:cubicBezTo>
                    <a:pt x="294" y="600"/>
                    <a:pt x="296" y="606"/>
                    <a:pt x="293" y="610"/>
                  </a:cubicBezTo>
                  <a:cubicBezTo>
                    <a:pt x="296" y="616"/>
                    <a:pt x="304" y="619"/>
                    <a:pt x="307" y="625"/>
                  </a:cubicBezTo>
                  <a:cubicBezTo>
                    <a:pt x="309" y="628"/>
                    <a:pt x="309" y="631"/>
                    <a:pt x="311" y="634"/>
                  </a:cubicBezTo>
                  <a:cubicBezTo>
                    <a:pt x="315" y="639"/>
                    <a:pt x="323" y="644"/>
                    <a:pt x="330" y="647"/>
                  </a:cubicBezTo>
                  <a:cubicBezTo>
                    <a:pt x="330" y="648"/>
                    <a:pt x="330" y="649"/>
                    <a:pt x="330" y="650"/>
                  </a:cubicBezTo>
                  <a:cubicBezTo>
                    <a:pt x="331" y="651"/>
                    <a:pt x="332" y="651"/>
                    <a:pt x="333" y="651"/>
                  </a:cubicBezTo>
                  <a:cubicBezTo>
                    <a:pt x="225" y="649"/>
                    <a:pt x="131" y="592"/>
                    <a:pt x="77" y="507"/>
                  </a:cubicBezTo>
                  <a:close/>
                  <a:moveTo>
                    <a:pt x="365" y="650"/>
                  </a:moveTo>
                  <a:cubicBezTo>
                    <a:pt x="368" y="650"/>
                    <a:pt x="370" y="649"/>
                    <a:pt x="372" y="649"/>
                  </a:cubicBezTo>
                  <a:cubicBezTo>
                    <a:pt x="386" y="646"/>
                    <a:pt x="399" y="641"/>
                    <a:pt x="406" y="633"/>
                  </a:cubicBezTo>
                  <a:cubicBezTo>
                    <a:pt x="406" y="632"/>
                    <a:pt x="405" y="631"/>
                    <a:pt x="406" y="629"/>
                  </a:cubicBezTo>
                  <a:cubicBezTo>
                    <a:pt x="409" y="626"/>
                    <a:pt x="413" y="623"/>
                    <a:pt x="416" y="621"/>
                  </a:cubicBezTo>
                  <a:cubicBezTo>
                    <a:pt x="416" y="616"/>
                    <a:pt x="418" y="614"/>
                    <a:pt x="419" y="611"/>
                  </a:cubicBezTo>
                  <a:cubicBezTo>
                    <a:pt x="430" y="604"/>
                    <a:pt x="443" y="600"/>
                    <a:pt x="450" y="589"/>
                  </a:cubicBezTo>
                  <a:cubicBezTo>
                    <a:pt x="448" y="576"/>
                    <a:pt x="450" y="562"/>
                    <a:pt x="446" y="553"/>
                  </a:cubicBezTo>
                  <a:cubicBezTo>
                    <a:pt x="451" y="549"/>
                    <a:pt x="453" y="542"/>
                    <a:pt x="459" y="537"/>
                  </a:cubicBezTo>
                  <a:cubicBezTo>
                    <a:pt x="461" y="535"/>
                    <a:pt x="465" y="534"/>
                    <a:pt x="468" y="532"/>
                  </a:cubicBezTo>
                  <a:cubicBezTo>
                    <a:pt x="473" y="527"/>
                    <a:pt x="479" y="517"/>
                    <a:pt x="486" y="511"/>
                  </a:cubicBezTo>
                  <a:cubicBezTo>
                    <a:pt x="491" y="507"/>
                    <a:pt x="497" y="503"/>
                    <a:pt x="499" y="498"/>
                  </a:cubicBezTo>
                  <a:cubicBezTo>
                    <a:pt x="500" y="495"/>
                    <a:pt x="500" y="491"/>
                    <a:pt x="502" y="488"/>
                  </a:cubicBezTo>
                  <a:cubicBezTo>
                    <a:pt x="503" y="485"/>
                    <a:pt x="504" y="481"/>
                    <a:pt x="506" y="478"/>
                  </a:cubicBezTo>
                  <a:cubicBezTo>
                    <a:pt x="508" y="472"/>
                    <a:pt x="513" y="469"/>
                    <a:pt x="510" y="463"/>
                  </a:cubicBezTo>
                  <a:cubicBezTo>
                    <a:pt x="507" y="463"/>
                    <a:pt x="505" y="462"/>
                    <a:pt x="502" y="462"/>
                  </a:cubicBezTo>
                  <a:cubicBezTo>
                    <a:pt x="494" y="465"/>
                    <a:pt x="479" y="479"/>
                    <a:pt x="470" y="472"/>
                  </a:cubicBezTo>
                  <a:cubicBezTo>
                    <a:pt x="470" y="468"/>
                    <a:pt x="470" y="468"/>
                    <a:pt x="470" y="468"/>
                  </a:cubicBezTo>
                  <a:cubicBezTo>
                    <a:pt x="478" y="466"/>
                    <a:pt x="486" y="460"/>
                    <a:pt x="492" y="456"/>
                  </a:cubicBezTo>
                  <a:cubicBezTo>
                    <a:pt x="498" y="451"/>
                    <a:pt x="505" y="448"/>
                    <a:pt x="509" y="444"/>
                  </a:cubicBezTo>
                  <a:cubicBezTo>
                    <a:pt x="513" y="441"/>
                    <a:pt x="514" y="435"/>
                    <a:pt x="518" y="433"/>
                  </a:cubicBezTo>
                  <a:cubicBezTo>
                    <a:pt x="525" y="430"/>
                    <a:pt x="532" y="429"/>
                    <a:pt x="536" y="422"/>
                  </a:cubicBezTo>
                  <a:cubicBezTo>
                    <a:pt x="537" y="411"/>
                    <a:pt x="540" y="403"/>
                    <a:pt x="543" y="395"/>
                  </a:cubicBezTo>
                  <a:cubicBezTo>
                    <a:pt x="540" y="393"/>
                    <a:pt x="539" y="389"/>
                    <a:pt x="536" y="386"/>
                  </a:cubicBezTo>
                  <a:cubicBezTo>
                    <a:pt x="534" y="384"/>
                    <a:pt x="528" y="384"/>
                    <a:pt x="527" y="379"/>
                  </a:cubicBezTo>
                  <a:cubicBezTo>
                    <a:pt x="533" y="376"/>
                    <a:pt x="540" y="376"/>
                    <a:pt x="547" y="378"/>
                  </a:cubicBezTo>
                  <a:cubicBezTo>
                    <a:pt x="551" y="372"/>
                    <a:pt x="557" y="367"/>
                    <a:pt x="565" y="364"/>
                  </a:cubicBezTo>
                  <a:cubicBezTo>
                    <a:pt x="565" y="366"/>
                    <a:pt x="566" y="367"/>
                    <a:pt x="567" y="367"/>
                  </a:cubicBezTo>
                  <a:cubicBezTo>
                    <a:pt x="577" y="368"/>
                    <a:pt x="580" y="375"/>
                    <a:pt x="587" y="378"/>
                  </a:cubicBezTo>
                  <a:cubicBezTo>
                    <a:pt x="589" y="378"/>
                    <a:pt x="589" y="375"/>
                    <a:pt x="591" y="374"/>
                  </a:cubicBezTo>
                  <a:cubicBezTo>
                    <a:pt x="598" y="379"/>
                    <a:pt x="598" y="389"/>
                    <a:pt x="600" y="398"/>
                  </a:cubicBezTo>
                  <a:cubicBezTo>
                    <a:pt x="601" y="401"/>
                    <a:pt x="603" y="402"/>
                    <a:pt x="605" y="404"/>
                  </a:cubicBezTo>
                  <a:cubicBezTo>
                    <a:pt x="605" y="407"/>
                    <a:pt x="605" y="408"/>
                    <a:pt x="605" y="411"/>
                  </a:cubicBezTo>
                  <a:cubicBezTo>
                    <a:pt x="608" y="414"/>
                    <a:pt x="611" y="417"/>
                    <a:pt x="612" y="421"/>
                  </a:cubicBezTo>
                  <a:cubicBezTo>
                    <a:pt x="614" y="422"/>
                    <a:pt x="618" y="422"/>
                    <a:pt x="618" y="425"/>
                  </a:cubicBezTo>
                  <a:cubicBezTo>
                    <a:pt x="621" y="415"/>
                    <a:pt x="625" y="405"/>
                    <a:pt x="625" y="393"/>
                  </a:cubicBezTo>
                  <a:cubicBezTo>
                    <a:pt x="625" y="389"/>
                    <a:pt x="623" y="385"/>
                    <a:pt x="623" y="381"/>
                  </a:cubicBezTo>
                  <a:cubicBezTo>
                    <a:pt x="623" y="373"/>
                    <a:pt x="628" y="366"/>
                    <a:pt x="631" y="357"/>
                  </a:cubicBezTo>
                  <a:cubicBezTo>
                    <a:pt x="633" y="354"/>
                    <a:pt x="632" y="349"/>
                    <a:pt x="632" y="346"/>
                  </a:cubicBezTo>
                  <a:cubicBezTo>
                    <a:pt x="633" y="344"/>
                    <a:pt x="634" y="341"/>
                    <a:pt x="635" y="339"/>
                  </a:cubicBezTo>
                  <a:cubicBezTo>
                    <a:pt x="636" y="331"/>
                    <a:pt x="638" y="327"/>
                    <a:pt x="640" y="322"/>
                  </a:cubicBezTo>
                  <a:cubicBezTo>
                    <a:pt x="646" y="322"/>
                    <a:pt x="648" y="325"/>
                    <a:pt x="650" y="329"/>
                  </a:cubicBezTo>
                  <a:cubicBezTo>
                    <a:pt x="650" y="333"/>
                    <a:pt x="650" y="336"/>
                    <a:pt x="650" y="340"/>
                  </a:cubicBezTo>
                  <a:cubicBezTo>
                    <a:pt x="650" y="503"/>
                    <a:pt x="525" y="637"/>
                    <a:pt x="365" y="6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grpSp>
      <p:sp>
        <p:nvSpPr>
          <p:cNvPr id="8" name="Freeform 26"/>
          <p:cNvSpPr>
            <a:spLocks noEditPoints="1"/>
          </p:cNvSpPr>
          <p:nvPr/>
        </p:nvSpPr>
        <p:spPr bwMode="auto">
          <a:xfrm>
            <a:off x="7072214" y="2811986"/>
            <a:ext cx="2224994" cy="2227642"/>
          </a:xfrm>
          <a:custGeom>
            <a:avLst/>
            <a:gdLst>
              <a:gd name="T0" fmla="*/ 339 w 679"/>
              <a:gd name="T1" fmla="*/ 0 h 679"/>
              <a:gd name="T2" fmla="*/ 79 w 679"/>
              <a:gd name="T3" fmla="*/ 252 h 679"/>
              <a:gd name="T4" fmla="*/ 126 w 679"/>
              <a:gd name="T5" fmla="*/ 290 h 679"/>
              <a:gd name="T6" fmla="*/ 150 w 679"/>
              <a:gd name="T7" fmla="*/ 294 h 679"/>
              <a:gd name="T8" fmla="*/ 150 w 679"/>
              <a:gd name="T9" fmla="*/ 282 h 679"/>
              <a:gd name="T10" fmla="*/ 208 w 679"/>
              <a:gd name="T11" fmla="*/ 323 h 679"/>
              <a:gd name="T12" fmla="*/ 254 w 679"/>
              <a:gd name="T13" fmla="*/ 328 h 679"/>
              <a:gd name="T14" fmla="*/ 302 w 679"/>
              <a:gd name="T15" fmla="*/ 349 h 679"/>
              <a:gd name="T16" fmla="*/ 336 w 679"/>
              <a:gd name="T17" fmla="*/ 349 h 679"/>
              <a:gd name="T18" fmla="*/ 337 w 679"/>
              <a:gd name="T19" fmla="*/ 400 h 679"/>
              <a:gd name="T20" fmla="*/ 376 w 679"/>
              <a:gd name="T21" fmla="*/ 465 h 679"/>
              <a:gd name="T22" fmla="*/ 422 w 679"/>
              <a:gd name="T23" fmla="*/ 516 h 679"/>
              <a:gd name="T24" fmla="*/ 425 w 679"/>
              <a:gd name="T25" fmla="*/ 569 h 679"/>
              <a:gd name="T26" fmla="*/ 431 w 679"/>
              <a:gd name="T27" fmla="*/ 612 h 679"/>
              <a:gd name="T28" fmla="*/ 339 w 679"/>
              <a:gd name="T29" fmla="*/ 651 h 679"/>
              <a:gd name="T30" fmla="*/ 479 w 679"/>
              <a:gd name="T31" fmla="*/ 599 h 679"/>
              <a:gd name="T32" fmla="*/ 483 w 679"/>
              <a:gd name="T33" fmla="*/ 580 h 679"/>
              <a:gd name="T34" fmla="*/ 494 w 679"/>
              <a:gd name="T35" fmla="*/ 540 h 679"/>
              <a:gd name="T36" fmla="*/ 531 w 679"/>
              <a:gd name="T37" fmla="*/ 515 h 679"/>
              <a:gd name="T38" fmla="*/ 565 w 679"/>
              <a:gd name="T39" fmla="*/ 471 h 679"/>
              <a:gd name="T40" fmla="*/ 578 w 679"/>
              <a:gd name="T41" fmla="*/ 398 h 679"/>
              <a:gd name="T42" fmla="*/ 531 w 679"/>
              <a:gd name="T43" fmla="*/ 366 h 679"/>
              <a:gd name="T44" fmla="*/ 499 w 679"/>
              <a:gd name="T45" fmla="*/ 366 h 679"/>
              <a:gd name="T46" fmla="*/ 487 w 679"/>
              <a:gd name="T47" fmla="*/ 348 h 679"/>
              <a:gd name="T48" fmla="*/ 428 w 679"/>
              <a:gd name="T49" fmla="*/ 328 h 679"/>
              <a:gd name="T50" fmla="*/ 414 w 679"/>
              <a:gd name="T51" fmla="*/ 317 h 679"/>
              <a:gd name="T52" fmla="*/ 379 w 679"/>
              <a:gd name="T53" fmla="*/ 319 h 679"/>
              <a:gd name="T54" fmla="*/ 358 w 679"/>
              <a:gd name="T55" fmla="*/ 326 h 679"/>
              <a:gd name="T56" fmla="*/ 322 w 679"/>
              <a:gd name="T57" fmla="*/ 348 h 679"/>
              <a:gd name="T58" fmla="*/ 286 w 679"/>
              <a:gd name="T59" fmla="*/ 319 h 679"/>
              <a:gd name="T60" fmla="*/ 262 w 679"/>
              <a:gd name="T61" fmla="*/ 291 h 679"/>
              <a:gd name="T62" fmla="*/ 222 w 679"/>
              <a:gd name="T63" fmla="*/ 297 h 679"/>
              <a:gd name="T64" fmla="*/ 235 w 679"/>
              <a:gd name="T65" fmla="*/ 249 h 679"/>
              <a:gd name="T66" fmla="*/ 279 w 679"/>
              <a:gd name="T67" fmla="*/ 241 h 679"/>
              <a:gd name="T68" fmla="*/ 293 w 679"/>
              <a:gd name="T69" fmla="*/ 233 h 679"/>
              <a:gd name="T70" fmla="*/ 311 w 679"/>
              <a:gd name="T71" fmla="*/ 185 h 679"/>
              <a:gd name="T72" fmla="*/ 337 w 679"/>
              <a:gd name="T73" fmla="*/ 160 h 679"/>
              <a:gd name="T74" fmla="*/ 354 w 679"/>
              <a:gd name="T75" fmla="*/ 144 h 679"/>
              <a:gd name="T76" fmla="*/ 373 w 679"/>
              <a:gd name="T77" fmla="*/ 121 h 679"/>
              <a:gd name="T78" fmla="*/ 354 w 679"/>
              <a:gd name="T79" fmla="*/ 112 h 679"/>
              <a:gd name="T80" fmla="*/ 342 w 679"/>
              <a:gd name="T81" fmla="*/ 104 h 679"/>
              <a:gd name="T82" fmla="*/ 369 w 679"/>
              <a:gd name="T83" fmla="*/ 97 h 679"/>
              <a:gd name="T84" fmla="*/ 385 w 679"/>
              <a:gd name="T85" fmla="*/ 111 h 679"/>
              <a:gd name="T86" fmla="*/ 413 w 679"/>
              <a:gd name="T87" fmla="*/ 103 h 679"/>
              <a:gd name="T88" fmla="*/ 392 w 679"/>
              <a:gd name="T89" fmla="*/ 85 h 679"/>
              <a:gd name="T90" fmla="*/ 351 w 679"/>
              <a:gd name="T91" fmla="*/ 57 h 679"/>
              <a:gd name="T92" fmla="*/ 314 w 679"/>
              <a:gd name="T93" fmla="*/ 50 h 679"/>
              <a:gd name="T94" fmla="*/ 268 w 679"/>
              <a:gd name="T95" fmla="*/ 67 h 679"/>
              <a:gd name="T96" fmla="*/ 265 w 679"/>
              <a:gd name="T97" fmla="*/ 91 h 679"/>
              <a:gd name="T98" fmla="*/ 261 w 679"/>
              <a:gd name="T99" fmla="*/ 100 h 679"/>
              <a:gd name="T100" fmla="*/ 211 w 679"/>
              <a:gd name="T101" fmla="*/ 94 h 679"/>
              <a:gd name="T102" fmla="*/ 194 w 679"/>
              <a:gd name="T103" fmla="*/ 64 h 679"/>
              <a:gd name="T104" fmla="*/ 223 w 679"/>
              <a:gd name="T105" fmla="*/ 55 h 679"/>
              <a:gd name="T106" fmla="*/ 245 w 679"/>
              <a:gd name="T107" fmla="*/ 43 h 679"/>
              <a:gd name="T108" fmla="*/ 294 w 679"/>
              <a:gd name="T109" fmla="*/ 38 h 679"/>
              <a:gd name="T110" fmla="*/ 327 w 679"/>
              <a:gd name="T111" fmla="*/ 35 h 679"/>
              <a:gd name="T112" fmla="*/ 466 w 679"/>
              <a:gd name="T113" fmla="*/ 624 h 679"/>
              <a:gd name="T114" fmla="*/ 266 w 679"/>
              <a:gd name="T115" fmla="*/ 154 h 679"/>
              <a:gd name="T116" fmla="*/ 243 w 679"/>
              <a:gd name="T117" fmla="*/ 166 h 679"/>
              <a:gd name="T118" fmla="*/ 280 w 679"/>
              <a:gd name="T119" fmla="*/ 149 h 679"/>
              <a:gd name="T120" fmla="*/ 281 w 679"/>
              <a:gd name="T121" fmla="*/ 167 h 679"/>
              <a:gd name="T122" fmla="*/ 249 w 679"/>
              <a:gd name="T123" fmla="*/ 140 h 679"/>
              <a:gd name="T124" fmla="*/ 225 w 679"/>
              <a:gd name="T125" fmla="*/ 138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9" h="679">
                <a:moveTo>
                  <a:pt x="339" y="0"/>
                </a:moveTo>
                <a:cubicBezTo>
                  <a:pt x="152" y="0"/>
                  <a:pt x="0" y="152"/>
                  <a:pt x="0" y="339"/>
                </a:cubicBezTo>
                <a:cubicBezTo>
                  <a:pt x="0" y="527"/>
                  <a:pt x="152" y="679"/>
                  <a:pt x="339" y="679"/>
                </a:cubicBezTo>
                <a:cubicBezTo>
                  <a:pt x="527" y="679"/>
                  <a:pt x="679" y="527"/>
                  <a:pt x="679" y="339"/>
                </a:cubicBezTo>
                <a:cubicBezTo>
                  <a:pt x="679" y="152"/>
                  <a:pt x="527" y="0"/>
                  <a:pt x="339" y="0"/>
                </a:cubicBezTo>
                <a:close/>
                <a:moveTo>
                  <a:pt x="28" y="339"/>
                </a:moveTo>
                <a:cubicBezTo>
                  <a:pt x="28" y="295"/>
                  <a:pt x="38" y="253"/>
                  <a:pt x="54" y="215"/>
                </a:cubicBezTo>
                <a:cubicBezTo>
                  <a:pt x="54" y="217"/>
                  <a:pt x="55" y="219"/>
                  <a:pt x="55" y="220"/>
                </a:cubicBezTo>
                <a:cubicBezTo>
                  <a:pt x="56" y="225"/>
                  <a:pt x="62" y="233"/>
                  <a:pt x="68" y="237"/>
                </a:cubicBezTo>
                <a:cubicBezTo>
                  <a:pt x="73" y="240"/>
                  <a:pt x="75" y="251"/>
                  <a:pt x="79" y="252"/>
                </a:cubicBezTo>
                <a:cubicBezTo>
                  <a:pt x="82" y="254"/>
                  <a:pt x="89" y="256"/>
                  <a:pt x="93" y="254"/>
                </a:cubicBezTo>
                <a:cubicBezTo>
                  <a:pt x="97" y="253"/>
                  <a:pt x="100" y="256"/>
                  <a:pt x="105" y="261"/>
                </a:cubicBezTo>
                <a:cubicBezTo>
                  <a:pt x="111" y="267"/>
                  <a:pt x="117" y="277"/>
                  <a:pt x="120" y="277"/>
                </a:cubicBezTo>
                <a:cubicBezTo>
                  <a:pt x="123" y="278"/>
                  <a:pt x="128" y="280"/>
                  <a:pt x="126" y="283"/>
                </a:cubicBezTo>
                <a:cubicBezTo>
                  <a:pt x="125" y="285"/>
                  <a:pt x="123" y="291"/>
                  <a:pt x="126" y="290"/>
                </a:cubicBezTo>
                <a:cubicBezTo>
                  <a:pt x="130" y="290"/>
                  <a:pt x="131" y="287"/>
                  <a:pt x="135" y="290"/>
                </a:cubicBezTo>
                <a:cubicBezTo>
                  <a:pt x="139" y="294"/>
                  <a:pt x="144" y="295"/>
                  <a:pt x="144" y="298"/>
                </a:cubicBezTo>
                <a:cubicBezTo>
                  <a:pt x="144" y="301"/>
                  <a:pt x="149" y="301"/>
                  <a:pt x="150" y="301"/>
                </a:cubicBezTo>
                <a:cubicBezTo>
                  <a:pt x="152" y="301"/>
                  <a:pt x="158" y="309"/>
                  <a:pt x="161" y="304"/>
                </a:cubicBezTo>
                <a:cubicBezTo>
                  <a:pt x="164" y="300"/>
                  <a:pt x="154" y="296"/>
                  <a:pt x="150" y="294"/>
                </a:cubicBezTo>
                <a:cubicBezTo>
                  <a:pt x="147" y="293"/>
                  <a:pt x="148" y="287"/>
                  <a:pt x="141" y="283"/>
                </a:cubicBezTo>
                <a:cubicBezTo>
                  <a:pt x="134" y="280"/>
                  <a:pt x="134" y="276"/>
                  <a:pt x="128" y="273"/>
                </a:cubicBezTo>
                <a:cubicBezTo>
                  <a:pt x="123" y="270"/>
                  <a:pt x="119" y="268"/>
                  <a:pt x="122" y="264"/>
                </a:cubicBezTo>
                <a:cubicBezTo>
                  <a:pt x="125" y="259"/>
                  <a:pt x="128" y="266"/>
                  <a:pt x="130" y="269"/>
                </a:cubicBezTo>
                <a:cubicBezTo>
                  <a:pt x="133" y="273"/>
                  <a:pt x="145" y="280"/>
                  <a:pt x="150" y="282"/>
                </a:cubicBezTo>
                <a:cubicBezTo>
                  <a:pt x="154" y="285"/>
                  <a:pt x="165" y="297"/>
                  <a:pt x="167" y="296"/>
                </a:cubicBezTo>
                <a:cubicBezTo>
                  <a:pt x="169" y="296"/>
                  <a:pt x="177" y="302"/>
                  <a:pt x="177" y="302"/>
                </a:cubicBezTo>
                <a:cubicBezTo>
                  <a:pt x="177" y="302"/>
                  <a:pt x="182" y="307"/>
                  <a:pt x="181" y="309"/>
                </a:cubicBezTo>
                <a:cubicBezTo>
                  <a:pt x="181" y="311"/>
                  <a:pt x="185" y="317"/>
                  <a:pt x="189" y="318"/>
                </a:cubicBezTo>
                <a:cubicBezTo>
                  <a:pt x="192" y="320"/>
                  <a:pt x="206" y="317"/>
                  <a:pt x="208" y="323"/>
                </a:cubicBezTo>
                <a:cubicBezTo>
                  <a:pt x="209" y="325"/>
                  <a:pt x="213" y="333"/>
                  <a:pt x="218" y="332"/>
                </a:cubicBezTo>
                <a:cubicBezTo>
                  <a:pt x="223" y="331"/>
                  <a:pt x="228" y="328"/>
                  <a:pt x="230" y="329"/>
                </a:cubicBezTo>
                <a:cubicBezTo>
                  <a:pt x="232" y="330"/>
                  <a:pt x="237" y="334"/>
                  <a:pt x="239" y="331"/>
                </a:cubicBezTo>
                <a:cubicBezTo>
                  <a:pt x="240" y="327"/>
                  <a:pt x="240" y="325"/>
                  <a:pt x="244" y="325"/>
                </a:cubicBezTo>
                <a:cubicBezTo>
                  <a:pt x="248" y="324"/>
                  <a:pt x="251" y="326"/>
                  <a:pt x="254" y="328"/>
                </a:cubicBezTo>
                <a:cubicBezTo>
                  <a:pt x="256" y="330"/>
                  <a:pt x="264" y="335"/>
                  <a:pt x="267" y="334"/>
                </a:cubicBezTo>
                <a:cubicBezTo>
                  <a:pt x="270" y="332"/>
                  <a:pt x="275" y="336"/>
                  <a:pt x="276" y="334"/>
                </a:cubicBezTo>
                <a:cubicBezTo>
                  <a:pt x="278" y="332"/>
                  <a:pt x="282" y="333"/>
                  <a:pt x="284" y="334"/>
                </a:cubicBezTo>
                <a:cubicBezTo>
                  <a:pt x="286" y="335"/>
                  <a:pt x="291" y="337"/>
                  <a:pt x="292" y="343"/>
                </a:cubicBezTo>
                <a:cubicBezTo>
                  <a:pt x="293" y="348"/>
                  <a:pt x="299" y="348"/>
                  <a:pt x="302" y="349"/>
                </a:cubicBezTo>
                <a:cubicBezTo>
                  <a:pt x="305" y="350"/>
                  <a:pt x="309" y="352"/>
                  <a:pt x="312" y="354"/>
                </a:cubicBezTo>
                <a:cubicBezTo>
                  <a:pt x="315" y="356"/>
                  <a:pt x="320" y="355"/>
                  <a:pt x="321" y="356"/>
                </a:cubicBezTo>
                <a:cubicBezTo>
                  <a:pt x="323" y="357"/>
                  <a:pt x="324" y="360"/>
                  <a:pt x="328" y="357"/>
                </a:cubicBezTo>
                <a:cubicBezTo>
                  <a:pt x="331" y="353"/>
                  <a:pt x="329" y="350"/>
                  <a:pt x="329" y="350"/>
                </a:cubicBezTo>
                <a:cubicBezTo>
                  <a:pt x="329" y="350"/>
                  <a:pt x="333" y="348"/>
                  <a:pt x="336" y="349"/>
                </a:cubicBezTo>
                <a:cubicBezTo>
                  <a:pt x="338" y="350"/>
                  <a:pt x="341" y="356"/>
                  <a:pt x="343" y="357"/>
                </a:cubicBezTo>
                <a:cubicBezTo>
                  <a:pt x="344" y="357"/>
                  <a:pt x="349" y="364"/>
                  <a:pt x="348" y="369"/>
                </a:cubicBezTo>
                <a:cubicBezTo>
                  <a:pt x="348" y="374"/>
                  <a:pt x="349" y="379"/>
                  <a:pt x="348" y="380"/>
                </a:cubicBezTo>
                <a:cubicBezTo>
                  <a:pt x="346" y="380"/>
                  <a:pt x="342" y="386"/>
                  <a:pt x="340" y="388"/>
                </a:cubicBezTo>
                <a:cubicBezTo>
                  <a:pt x="338" y="390"/>
                  <a:pt x="336" y="398"/>
                  <a:pt x="337" y="400"/>
                </a:cubicBezTo>
                <a:cubicBezTo>
                  <a:pt x="338" y="402"/>
                  <a:pt x="341" y="409"/>
                  <a:pt x="341" y="413"/>
                </a:cubicBezTo>
                <a:cubicBezTo>
                  <a:pt x="341" y="416"/>
                  <a:pt x="338" y="420"/>
                  <a:pt x="341" y="425"/>
                </a:cubicBezTo>
                <a:cubicBezTo>
                  <a:pt x="344" y="429"/>
                  <a:pt x="353" y="429"/>
                  <a:pt x="354" y="433"/>
                </a:cubicBezTo>
                <a:cubicBezTo>
                  <a:pt x="356" y="437"/>
                  <a:pt x="365" y="446"/>
                  <a:pt x="367" y="450"/>
                </a:cubicBezTo>
                <a:cubicBezTo>
                  <a:pt x="369" y="455"/>
                  <a:pt x="375" y="459"/>
                  <a:pt x="376" y="465"/>
                </a:cubicBezTo>
                <a:cubicBezTo>
                  <a:pt x="378" y="471"/>
                  <a:pt x="392" y="472"/>
                  <a:pt x="394" y="472"/>
                </a:cubicBezTo>
                <a:cubicBezTo>
                  <a:pt x="396" y="472"/>
                  <a:pt x="401" y="475"/>
                  <a:pt x="405" y="476"/>
                </a:cubicBezTo>
                <a:cubicBezTo>
                  <a:pt x="408" y="477"/>
                  <a:pt x="411" y="479"/>
                  <a:pt x="414" y="482"/>
                </a:cubicBezTo>
                <a:cubicBezTo>
                  <a:pt x="417" y="485"/>
                  <a:pt x="418" y="490"/>
                  <a:pt x="418" y="492"/>
                </a:cubicBezTo>
                <a:cubicBezTo>
                  <a:pt x="419" y="493"/>
                  <a:pt x="421" y="507"/>
                  <a:pt x="422" y="516"/>
                </a:cubicBezTo>
                <a:cubicBezTo>
                  <a:pt x="422" y="524"/>
                  <a:pt x="429" y="530"/>
                  <a:pt x="427" y="533"/>
                </a:cubicBezTo>
                <a:cubicBezTo>
                  <a:pt x="425" y="536"/>
                  <a:pt x="420" y="538"/>
                  <a:pt x="423" y="540"/>
                </a:cubicBezTo>
                <a:cubicBezTo>
                  <a:pt x="427" y="542"/>
                  <a:pt x="422" y="545"/>
                  <a:pt x="422" y="546"/>
                </a:cubicBezTo>
                <a:cubicBezTo>
                  <a:pt x="422" y="548"/>
                  <a:pt x="427" y="554"/>
                  <a:pt x="427" y="558"/>
                </a:cubicBezTo>
                <a:cubicBezTo>
                  <a:pt x="426" y="561"/>
                  <a:pt x="425" y="566"/>
                  <a:pt x="425" y="569"/>
                </a:cubicBezTo>
                <a:cubicBezTo>
                  <a:pt x="424" y="572"/>
                  <a:pt x="422" y="575"/>
                  <a:pt x="424" y="579"/>
                </a:cubicBezTo>
                <a:cubicBezTo>
                  <a:pt x="426" y="582"/>
                  <a:pt x="421" y="582"/>
                  <a:pt x="422" y="586"/>
                </a:cubicBezTo>
                <a:cubicBezTo>
                  <a:pt x="423" y="590"/>
                  <a:pt x="426" y="587"/>
                  <a:pt x="427" y="592"/>
                </a:cubicBezTo>
                <a:cubicBezTo>
                  <a:pt x="427" y="598"/>
                  <a:pt x="425" y="599"/>
                  <a:pt x="426" y="603"/>
                </a:cubicBezTo>
                <a:cubicBezTo>
                  <a:pt x="427" y="606"/>
                  <a:pt x="431" y="611"/>
                  <a:pt x="431" y="612"/>
                </a:cubicBezTo>
                <a:cubicBezTo>
                  <a:pt x="431" y="613"/>
                  <a:pt x="430" y="618"/>
                  <a:pt x="428" y="622"/>
                </a:cubicBezTo>
                <a:cubicBezTo>
                  <a:pt x="426" y="626"/>
                  <a:pt x="425" y="629"/>
                  <a:pt x="426" y="631"/>
                </a:cubicBezTo>
                <a:cubicBezTo>
                  <a:pt x="427" y="633"/>
                  <a:pt x="430" y="635"/>
                  <a:pt x="430" y="637"/>
                </a:cubicBezTo>
                <a:cubicBezTo>
                  <a:pt x="430" y="637"/>
                  <a:pt x="430" y="637"/>
                  <a:pt x="430" y="637"/>
                </a:cubicBezTo>
                <a:cubicBezTo>
                  <a:pt x="401" y="646"/>
                  <a:pt x="371" y="651"/>
                  <a:pt x="339" y="651"/>
                </a:cubicBezTo>
                <a:cubicBezTo>
                  <a:pt x="168" y="651"/>
                  <a:pt x="28" y="511"/>
                  <a:pt x="28" y="339"/>
                </a:cubicBezTo>
                <a:close/>
                <a:moveTo>
                  <a:pt x="466" y="624"/>
                </a:moveTo>
                <a:cubicBezTo>
                  <a:pt x="466" y="623"/>
                  <a:pt x="466" y="621"/>
                  <a:pt x="469" y="618"/>
                </a:cubicBezTo>
                <a:cubicBezTo>
                  <a:pt x="472" y="614"/>
                  <a:pt x="473" y="610"/>
                  <a:pt x="474" y="608"/>
                </a:cubicBezTo>
                <a:cubicBezTo>
                  <a:pt x="476" y="606"/>
                  <a:pt x="478" y="603"/>
                  <a:pt x="479" y="599"/>
                </a:cubicBezTo>
                <a:cubicBezTo>
                  <a:pt x="479" y="596"/>
                  <a:pt x="477" y="598"/>
                  <a:pt x="475" y="599"/>
                </a:cubicBezTo>
                <a:cubicBezTo>
                  <a:pt x="472" y="599"/>
                  <a:pt x="470" y="595"/>
                  <a:pt x="469" y="593"/>
                </a:cubicBezTo>
                <a:cubicBezTo>
                  <a:pt x="469" y="591"/>
                  <a:pt x="476" y="592"/>
                  <a:pt x="481" y="592"/>
                </a:cubicBezTo>
                <a:cubicBezTo>
                  <a:pt x="485" y="592"/>
                  <a:pt x="483" y="589"/>
                  <a:pt x="482" y="587"/>
                </a:cubicBezTo>
                <a:cubicBezTo>
                  <a:pt x="480" y="584"/>
                  <a:pt x="481" y="579"/>
                  <a:pt x="483" y="580"/>
                </a:cubicBezTo>
                <a:cubicBezTo>
                  <a:pt x="486" y="581"/>
                  <a:pt x="499" y="576"/>
                  <a:pt x="501" y="575"/>
                </a:cubicBezTo>
                <a:cubicBezTo>
                  <a:pt x="502" y="575"/>
                  <a:pt x="505" y="566"/>
                  <a:pt x="506" y="563"/>
                </a:cubicBezTo>
                <a:cubicBezTo>
                  <a:pt x="507" y="561"/>
                  <a:pt x="507" y="558"/>
                  <a:pt x="505" y="557"/>
                </a:cubicBezTo>
                <a:cubicBezTo>
                  <a:pt x="502" y="557"/>
                  <a:pt x="495" y="553"/>
                  <a:pt x="494" y="552"/>
                </a:cubicBezTo>
                <a:cubicBezTo>
                  <a:pt x="493" y="550"/>
                  <a:pt x="494" y="542"/>
                  <a:pt x="494" y="540"/>
                </a:cubicBezTo>
                <a:cubicBezTo>
                  <a:pt x="494" y="537"/>
                  <a:pt x="497" y="553"/>
                  <a:pt x="503" y="553"/>
                </a:cubicBezTo>
                <a:cubicBezTo>
                  <a:pt x="510" y="553"/>
                  <a:pt x="513" y="554"/>
                  <a:pt x="518" y="547"/>
                </a:cubicBezTo>
                <a:cubicBezTo>
                  <a:pt x="522" y="540"/>
                  <a:pt x="525" y="536"/>
                  <a:pt x="525" y="532"/>
                </a:cubicBezTo>
                <a:cubicBezTo>
                  <a:pt x="524" y="529"/>
                  <a:pt x="525" y="525"/>
                  <a:pt x="526" y="523"/>
                </a:cubicBezTo>
                <a:cubicBezTo>
                  <a:pt x="528" y="521"/>
                  <a:pt x="530" y="522"/>
                  <a:pt x="531" y="515"/>
                </a:cubicBezTo>
                <a:cubicBezTo>
                  <a:pt x="532" y="509"/>
                  <a:pt x="536" y="513"/>
                  <a:pt x="537" y="508"/>
                </a:cubicBezTo>
                <a:cubicBezTo>
                  <a:pt x="538" y="502"/>
                  <a:pt x="530" y="497"/>
                  <a:pt x="534" y="493"/>
                </a:cubicBezTo>
                <a:cubicBezTo>
                  <a:pt x="538" y="488"/>
                  <a:pt x="546" y="482"/>
                  <a:pt x="546" y="482"/>
                </a:cubicBezTo>
                <a:cubicBezTo>
                  <a:pt x="546" y="482"/>
                  <a:pt x="548" y="480"/>
                  <a:pt x="553" y="477"/>
                </a:cubicBezTo>
                <a:cubicBezTo>
                  <a:pt x="558" y="475"/>
                  <a:pt x="564" y="474"/>
                  <a:pt x="565" y="471"/>
                </a:cubicBezTo>
                <a:cubicBezTo>
                  <a:pt x="566" y="468"/>
                  <a:pt x="566" y="462"/>
                  <a:pt x="568" y="458"/>
                </a:cubicBezTo>
                <a:cubicBezTo>
                  <a:pt x="570" y="455"/>
                  <a:pt x="572" y="449"/>
                  <a:pt x="570" y="447"/>
                </a:cubicBezTo>
                <a:cubicBezTo>
                  <a:pt x="568" y="445"/>
                  <a:pt x="570" y="434"/>
                  <a:pt x="569" y="432"/>
                </a:cubicBezTo>
                <a:cubicBezTo>
                  <a:pt x="568" y="429"/>
                  <a:pt x="563" y="424"/>
                  <a:pt x="568" y="417"/>
                </a:cubicBezTo>
                <a:cubicBezTo>
                  <a:pt x="573" y="410"/>
                  <a:pt x="578" y="400"/>
                  <a:pt x="578" y="398"/>
                </a:cubicBezTo>
                <a:cubicBezTo>
                  <a:pt x="578" y="395"/>
                  <a:pt x="580" y="385"/>
                  <a:pt x="579" y="380"/>
                </a:cubicBezTo>
                <a:cubicBezTo>
                  <a:pt x="577" y="376"/>
                  <a:pt x="571" y="372"/>
                  <a:pt x="568" y="371"/>
                </a:cubicBezTo>
                <a:cubicBezTo>
                  <a:pt x="565" y="370"/>
                  <a:pt x="558" y="371"/>
                  <a:pt x="555" y="368"/>
                </a:cubicBezTo>
                <a:cubicBezTo>
                  <a:pt x="551" y="365"/>
                  <a:pt x="543" y="363"/>
                  <a:pt x="541" y="365"/>
                </a:cubicBezTo>
                <a:cubicBezTo>
                  <a:pt x="539" y="366"/>
                  <a:pt x="535" y="368"/>
                  <a:pt x="531" y="366"/>
                </a:cubicBezTo>
                <a:cubicBezTo>
                  <a:pt x="527" y="365"/>
                  <a:pt x="520" y="363"/>
                  <a:pt x="518" y="362"/>
                </a:cubicBezTo>
                <a:cubicBezTo>
                  <a:pt x="515" y="361"/>
                  <a:pt x="509" y="361"/>
                  <a:pt x="507" y="361"/>
                </a:cubicBezTo>
                <a:cubicBezTo>
                  <a:pt x="504" y="362"/>
                  <a:pt x="504" y="360"/>
                  <a:pt x="502" y="366"/>
                </a:cubicBezTo>
                <a:cubicBezTo>
                  <a:pt x="499" y="373"/>
                  <a:pt x="503" y="373"/>
                  <a:pt x="496" y="374"/>
                </a:cubicBezTo>
                <a:cubicBezTo>
                  <a:pt x="489" y="375"/>
                  <a:pt x="497" y="373"/>
                  <a:pt x="499" y="366"/>
                </a:cubicBezTo>
                <a:cubicBezTo>
                  <a:pt x="502" y="360"/>
                  <a:pt x="497" y="358"/>
                  <a:pt x="493" y="360"/>
                </a:cubicBezTo>
                <a:cubicBezTo>
                  <a:pt x="489" y="362"/>
                  <a:pt x="493" y="364"/>
                  <a:pt x="486" y="367"/>
                </a:cubicBezTo>
                <a:cubicBezTo>
                  <a:pt x="480" y="370"/>
                  <a:pt x="478" y="366"/>
                  <a:pt x="483" y="364"/>
                </a:cubicBezTo>
                <a:cubicBezTo>
                  <a:pt x="487" y="362"/>
                  <a:pt x="493" y="356"/>
                  <a:pt x="493" y="354"/>
                </a:cubicBezTo>
                <a:cubicBezTo>
                  <a:pt x="492" y="352"/>
                  <a:pt x="490" y="348"/>
                  <a:pt x="487" y="348"/>
                </a:cubicBezTo>
                <a:cubicBezTo>
                  <a:pt x="483" y="349"/>
                  <a:pt x="483" y="344"/>
                  <a:pt x="477" y="340"/>
                </a:cubicBezTo>
                <a:cubicBezTo>
                  <a:pt x="470" y="335"/>
                  <a:pt x="461" y="330"/>
                  <a:pt x="456" y="332"/>
                </a:cubicBezTo>
                <a:cubicBezTo>
                  <a:pt x="451" y="334"/>
                  <a:pt x="449" y="339"/>
                  <a:pt x="446" y="335"/>
                </a:cubicBezTo>
                <a:cubicBezTo>
                  <a:pt x="442" y="330"/>
                  <a:pt x="438" y="330"/>
                  <a:pt x="436" y="328"/>
                </a:cubicBezTo>
                <a:cubicBezTo>
                  <a:pt x="434" y="325"/>
                  <a:pt x="430" y="329"/>
                  <a:pt x="428" y="328"/>
                </a:cubicBezTo>
                <a:cubicBezTo>
                  <a:pt x="427" y="327"/>
                  <a:pt x="427" y="327"/>
                  <a:pt x="427" y="327"/>
                </a:cubicBezTo>
                <a:cubicBezTo>
                  <a:pt x="427" y="327"/>
                  <a:pt x="422" y="329"/>
                  <a:pt x="424" y="325"/>
                </a:cubicBezTo>
                <a:cubicBezTo>
                  <a:pt x="426" y="320"/>
                  <a:pt x="425" y="312"/>
                  <a:pt x="424" y="312"/>
                </a:cubicBezTo>
                <a:cubicBezTo>
                  <a:pt x="423" y="313"/>
                  <a:pt x="422" y="320"/>
                  <a:pt x="420" y="320"/>
                </a:cubicBezTo>
                <a:cubicBezTo>
                  <a:pt x="417" y="320"/>
                  <a:pt x="419" y="319"/>
                  <a:pt x="414" y="317"/>
                </a:cubicBezTo>
                <a:cubicBezTo>
                  <a:pt x="409" y="315"/>
                  <a:pt x="403" y="319"/>
                  <a:pt x="403" y="321"/>
                </a:cubicBezTo>
                <a:cubicBezTo>
                  <a:pt x="404" y="324"/>
                  <a:pt x="402" y="326"/>
                  <a:pt x="402" y="326"/>
                </a:cubicBezTo>
                <a:cubicBezTo>
                  <a:pt x="402" y="326"/>
                  <a:pt x="400" y="325"/>
                  <a:pt x="398" y="322"/>
                </a:cubicBezTo>
                <a:cubicBezTo>
                  <a:pt x="397" y="320"/>
                  <a:pt x="390" y="321"/>
                  <a:pt x="388" y="324"/>
                </a:cubicBezTo>
                <a:cubicBezTo>
                  <a:pt x="386" y="328"/>
                  <a:pt x="382" y="318"/>
                  <a:pt x="379" y="319"/>
                </a:cubicBezTo>
                <a:cubicBezTo>
                  <a:pt x="377" y="319"/>
                  <a:pt x="374" y="323"/>
                  <a:pt x="372" y="327"/>
                </a:cubicBezTo>
                <a:cubicBezTo>
                  <a:pt x="371" y="332"/>
                  <a:pt x="374" y="338"/>
                  <a:pt x="372" y="338"/>
                </a:cubicBezTo>
                <a:cubicBezTo>
                  <a:pt x="370" y="338"/>
                  <a:pt x="368" y="330"/>
                  <a:pt x="367" y="327"/>
                </a:cubicBezTo>
                <a:cubicBezTo>
                  <a:pt x="367" y="324"/>
                  <a:pt x="371" y="318"/>
                  <a:pt x="367" y="318"/>
                </a:cubicBezTo>
                <a:cubicBezTo>
                  <a:pt x="363" y="318"/>
                  <a:pt x="360" y="325"/>
                  <a:pt x="358" y="326"/>
                </a:cubicBezTo>
                <a:cubicBezTo>
                  <a:pt x="356" y="327"/>
                  <a:pt x="352" y="331"/>
                  <a:pt x="350" y="335"/>
                </a:cubicBezTo>
                <a:cubicBezTo>
                  <a:pt x="349" y="339"/>
                  <a:pt x="348" y="342"/>
                  <a:pt x="346" y="344"/>
                </a:cubicBezTo>
                <a:cubicBezTo>
                  <a:pt x="344" y="346"/>
                  <a:pt x="339" y="345"/>
                  <a:pt x="340" y="344"/>
                </a:cubicBezTo>
                <a:cubicBezTo>
                  <a:pt x="340" y="342"/>
                  <a:pt x="331" y="339"/>
                  <a:pt x="330" y="341"/>
                </a:cubicBezTo>
                <a:cubicBezTo>
                  <a:pt x="329" y="343"/>
                  <a:pt x="326" y="345"/>
                  <a:pt x="322" y="348"/>
                </a:cubicBezTo>
                <a:cubicBezTo>
                  <a:pt x="319" y="351"/>
                  <a:pt x="315" y="348"/>
                  <a:pt x="313" y="346"/>
                </a:cubicBezTo>
                <a:cubicBezTo>
                  <a:pt x="312" y="344"/>
                  <a:pt x="310" y="344"/>
                  <a:pt x="308" y="338"/>
                </a:cubicBezTo>
                <a:cubicBezTo>
                  <a:pt x="306" y="332"/>
                  <a:pt x="306" y="326"/>
                  <a:pt x="306" y="322"/>
                </a:cubicBezTo>
                <a:cubicBezTo>
                  <a:pt x="306" y="318"/>
                  <a:pt x="297" y="312"/>
                  <a:pt x="294" y="313"/>
                </a:cubicBezTo>
                <a:cubicBezTo>
                  <a:pt x="291" y="315"/>
                  <a:pt x="289" y="318"/>
                  <a:pt x="286" y="319"/>
                </a:cubicBezTo>
                <a:cubicBezTo>
                  <a:pt x="283" y="319"/>
                  <a:pt x="284" y="318"/>
                  <a:pt x="279" y="319"/>
                </a:cubicBezTo>
                <a:cubicBezTo>
                  <a:pt x="274" y="320"/>
                  <a:pt x="278" y="318"/>
                  <a:pt x="278" y="314"/>
                </a:cubicBezTo>
                <a:cubicBezTo>
                  <a:pt x="277" y="309"/>
                  <a:pt x="273" y="304"/>
                  <a:pt x="277" y="300"/>
                </a:cubicBezTo>
                <a:cubicBezTo>
                  <a:pt x="281" y="295"/>
                  <a:pt x="277" y="287"/>
                  <a:pt x="274" y="287"/>
                </a:cubicBezTo>
                <a:cubicBezTo>
                  <a:pt x="271" y="287"/>
                  <a:pt x="266" y="290"/>
                  <a:pt x="262" y="291"/>
                </a:cubicBezTo>
                <a:cubicBezTo>
                  <a:pt x="258" y="291"/>
                  <a:pt x="255" y="295"/>
                  <a:pt x="258" y="299"/>
                </a:cubicBezTo>
                <a:cubicBezTo>
                  <a:pt x="260" y="303"/>
                  <a:pt x="257" y="307"/>
                  <a:pt x="256" y="306"/>
                </a:cubicBezTo>
                <a:cubicBezTo>
                  <a:pt x="255" y="306"/>
                  <a:pt x="252" y="304"/>
                  <a:pt x="249" y="309"/>
                </a:cubicBezTo>
                <a:cubicBezTo>
                  <a:pt x="245" y="314"/>
                  <a:pt x="243" y="313"/>
                  <a:pt x="237" y="310"/>
                </a:cubicBezTo>
                <a:cubicBezTo>
                  <a:pt x="231" y="307"/>
                  <a:pt x="225" y="304"/>
                  <a:pt x="222" y="297"/>
                </a:cubicBezTo>
                <a:cubicBezTo>
                  <a:pt x="220" y="291"/>
                  <a:pt x="217" y="285"/>
                  <a:pt x="218" y="281"/>
                </a:cubicBezTo>
                <a:cubicBezTo>
                  <a:pt x="219" y="277"/>
                  <a:pt x="217" y="270"/>
                  <a:pt x="214" y="270"/>
                </a:cubicBezTo>
                <a:cubicBezTo>
                  <a:pt x="212" y="269"/>
                  <a:pt x="216" y="264"/>
                  <a:pt x="219" y="262"/>
                </a:cubicBezTo>
                <a:cubicBezTo>
                  <a:pt x="222" y="260"/>
                  <a:pt x="225" y="255"/>
                  <a:pt x="226" y="253"/>
                </a:cubicBezTo>
                <a:cubicBezTo>
                  <a:pt x="226" y="251"/>
                  <a:pt x="231" y="251"/>
                  <a:pt x="235" y="249"/>
                </a:cubicBezTo>
                <a:cubicBezTo>
                  <a:pt x="240" y="248"/>
                  <a:pt x="241" y="248"/>
                  <a:pt x="246" y="250"/>
                </a:cubicBezTo>
                <a:cubicBezTo>
                  <a:pt x="252" y="252"/>
                  <a:pt x="252" y="247"/>
                  <a:pt x="251" y="246"/>
                </a:cubicBezTo>
                <a:cubicBezTo>
                  <a:pt x="251" y="244"/>
                  <a:pt x="253" y="243"/>
                  <a:pt x="259" y="242"/>
                </a:cubicBezTo>
                <a:cubicBezTo>
                  <a:pt x="264" y="241"/>
                  <a:pt x="269" y="236"/>
                  <a:pt x="271" y="237"/>
                </a:cubicBezTo>
                <a:cubicBezTo>
                  <a:pt x="273" y="238"/>
                  <a:pt x="277" y="243"/>
                  <a:pt x="279" y="241"/>
                </a:cubicBezTo>
                <a:cubicBezTo>
                  <a:pt x="281" y="238"/>
                  <a:pt x="281" y="235"/>
                  <a:pt x="283" y="240"/>
                </a:cubicBezTo>
                <a:cubicBezTo>
                  <a:pt x="286" y="246"/>
                  <a:pt x="290" y="253"/>
                  <a:pt x="294" y="254"/>
                </a:cubicBezTo>
                <a:cubicBezTo>
                  <a:pt x="298" y="254"/>
                  <a:pt x="298" y="260"/>
                  <a:pt x="302" y="260"/>
                </a:cubicBezTo>
                <a:cubicBezTo>
                  <a:pt x="306" y="260"/>
                  <a:pt x="305" y="250"/>
                  <a:pt x="303" y="247"/>
                </a:cubicBezTo>
                <a:cubicBezTo>
                  <a:pt x="301" y="244"/>
                  <a:pt x="296" y="235"/>
                  <a:pt x="293" y="233"/>
                </a:cubicBezTo>
                <a:cubicBezTo>
                  <a:pt x="290" y="231"/>
                  <a:pt x="292" y="225"/>
                  <a:pt x="296" y="222"/>
                </a:cubicBezTo>
                <a:cubicBezTo>
                  <a:pt x="300" y="219"/>
                  <a:pt x="304" y="208"/>
                  <a:pt x="307" y="204"/>
                </a:cubicBezTo>
                <a:cubicBezTo>
                  <a:pt x="309" y="201"/>
                  <a:pt x="319" y="198"/>
                  <a:pt x="315" y="195"/>
                </a:cubicBezTo>
                <a:cubicBezTo>
                  <a:pt x="312" y="192"/>
                  <a:pt x="308" y="188"/>
                  <a:pt x="307" y="186"/>
                </a:cubicBezTo>
                <a:cubicBezTo>
                  <a:pt x="307" y="183"/>
                  <a:pt x="310" y="183"/>
                  <a:pt x="311" y="185"/>
                </a:cubicBezTo>
                <a:cubicBezTo>
                  <a:pt x="313" y="186"/>
                  <a:pt x="317" y="180"/>
                  <a:pt x="315" y="178"/>
                </a:cubicBezTo>
                <a:cubicBezTo>
                  <a:pt x="313" y="176"/>
                  <a:pt x="313" y="173"/>
                  <a:pt x="316" y="173"/>
                </a:cubicBezTo>
                <a:cubicBezTo>
                  <a:pt x="319" y="173"/>
                  <a:pt x="319" y="170"/>
                  <a:pt x="318" y="168"/>
                </a:cubicBezTo>
                <a:cubicBezTo>
                  <a:pt x="316" y="166"/>
                  <a:pt x="320" y="163"/>
                  <a:pt x="323" y="163"/>
                </a:cubicBezTo>
                <a:cubicBezTo>
                  <a:pt x="326" y="164"/>
                  <a:pt x="336" y="162"/>
                  <a:pt x="337" y="160"/>
                </a:cubicBezTo>
                <a:cubicBezTo>
                  <a:pt x="338" y="158"/>
                  <a:pt x="331" y="155"/>
                  <a:pt x="330" y="151"/>
                </a:cubicBezTo>
                <a:cubicBezTo>
                  <a:pt x="329" y="148"/>
                  <a:pt x="333" y="143"/>
                  <a:pt x="336" y="142"/>
                </a:cubicBezTo>
                <a:cubicBezTo>
                  <a:pt x="339" y="141"/>
                  <a:pt x="343" y="140"/>
                  <a:pt x="343" y="139"/>
                </a:cubicBezTo>
                <a:cubicBezTo>
                  <a:pt x="343" y="137"/>
                  <a:pt x="347" y="133"/>
                  <a:pt x="348" y="136"/>
                </a:cubicBezTo>
                <a:cubicBezTo>
                  <a:pt x="349" y="139"/>
                  <a:pt x="350" y="145"/>
                  <a:pt x="354" y="144"/>
                </a:cubicBezTo>
                <a:cubicBezTo>
                  <a:pt x="357" y="143"/>
                  <a:pt x="361" y="138"/>
                  <a:pt x="362" y="137"/>
                </a:cubicBezTo>
                <a:cubicBezTo>
                  <a:pt x="363" y="137"/>
                  <a:pt x="371" y="133"/>
                  <a:pt x="372" y="132"/>
                </a:cubicBezTo>
                <a:cubicBezTo>
                  <a:pt x="374" y="131"/>
                  <a:pt x="384" y="128"/>
                  <a:pt x="382" y="125"/>
                </a:cubicBezTo>
                <a:cubicBezTo>
                  <a:pt x="380" y="122"/>
                  <a:pt x="378" y="119"/>
                  <a:pt x="376" y="118"/>
                </a:cubicBezTo>
                <a:cubicBezTo>
                  <a:pt x="375" y="117"/>
                  <a:pt x="374" y="119"/>
                  <a:pt x="373" y="121"/>
                </a:cubicBezTo>
                <a:cubicBezTo>
                  <a:pt x="371" y="124"/>
                  <a:pt x="368" y="125"/>
                  <a:pt x="367" y="123"/>
                </a:cubicBezTo>
                <a:cubicBezTo>
                  <a:pt x="366" y="122"/>
                  <a:pt x="366" y="116"/>
                  <a:pt x="363" y="118"/>
                </a:cubicBezTo>
                <a:cubicBezTo>
                  <a:pt x="360" y="121"/>
                  <a:pt x="361" y="123"/>
                  <a:pt x="359" y="122"/>
                </a:cubicBezTo>
                <a:cubicBezTo>
                  <a:pt x="357" y="122"/>
                  <a:pt x="354" y="119"/>
                  <a:pt x="354" y="119"/>
                </a:cubicBezTo>
                <a:cubicBezTo>
                  <a:pt x="354" y="119"/>
                  <a:pt x="358" y="115"/>
                  <a:pt x="354" y="112"/>
                </a:cubicBezTo>
                <a:cubicBezTo>
                  <a:pt x="350" y="108"/>
                  <a:pt x="345" y="110"/>
                  <a:pt x="342" y="113"/>
                </a:cubicBezTo>
                <a:cubicBezTo>
                  <a:pt x="338" y="117"/>
                  <a:pt x="338" y="116"/>
                  <a:pt x="333" y="119"/>
                </a:cubicBezTo>
                <a:cubicBezTo>
                  <a:pt x="328" y="121"/>
                  <a:pt x="326" y="123"/>
                  <a:pt x="326" y="123"/>
                </a:cubicBezTo>
                <a:cubicBezTo>
                  <a:pt x="326" y="123"/>
                  <a:pt x="326" y="116"/>
                  <a:pt x="328" y="112"/>
                </a:cubicBezTo>
                <a:cubicBezTo>
                  <a:pt x="330" y="109"/>
                  <a:pt x="340" y="108"/>
                  <a:pt x="342" y="104"/>
                </a:cubicBezTo>
                <a:cubicBezTo>
                  <a:pt x="344" y="101"/>
                  <a:pt x="352" y="104"/>
                  <a:pt x="352" y="104"/>
                </a:cubicBezTo>
                <a:cubicBezTo>
                  <a:pt x="352" y="104"/>
                  <a:pt x="355" y="99"/>
                  <a:pt x="355" y="101"/>
                </a:cubicBezTo>
                <a:cubicBezTo>
                  <a:pt x="356" y="104"/>
                  <a:pt x="356" y="110"/>
                  <a:pt x="359" y="110"/>
                </a:cubicBezTo>
                <a:cubicBezTo>
                  <a:pt x="362" y="109"/>
                  <a:pt x="368" y="104"/>
                  <a:pt x="365" y="103"/>
                </a:cubicBezTo>
                <a:cubicBezTo>
                  <a:pt x="362" y="103"/>
                  <a:pt x="366" y="100"/>
                  <a:pt x="369" y="97"/>
                </a:cubicBezTo>
                <a:cubicBezTo>
                  <a:pt x="371" y="94"/>
                  <a:pt x="378" y="95"/>
                  <a:pt x="379" y="94"/>
                </a:cubicBezTo>
                <a:cubicBezTo>
                  <a:pt x="381" y="93"/>
                  <a:pt x="381" y="88"/>
                  <a:pt x="384" y="88"/>
                </a:cubicBezTo>
                <a:cubicBezTo>
                  <a:pt x="387" y="87"/>
                  <a:pt x="389" y="91"/>
                  <a:pt x="386" y="95"/>
                </a:cubicBezTo>
                <a:cubicBezTo>
                  <a:pt x="382" y="98"/>
                  <a:pt x="383" y="106"/>
                  <a:pt x="382" y="108"/>
                </a:cubicBezTo>
                <a:cubicBezTo>
                  <a:pt x="380" y="110"/>
                  <a:pt x="382" y="112"/>
                  <a:pt x="385" y="111"/>
                </a:cubicBezTo>
                <a:cubicBezTo>
                  <a:pt x="389" y="110"/>
                  <a:pt x="392" y="110"/>
                  <a:pt x="395" y="109"/>
                </a:cubicBezTo>
                <a:cubicBezTo>
                  <a:pt x="398" y="107"/>
                  <a:pt x="400" y="108"/>
                  <a:pt x="401" y="110"/>
                </a:cubicBezTo>
                <a:cubicBezTo>
                  <a:pt x="402" y="111"/>
                  <a:pt x="404" y="107"/>
                  <a:pt x="404" y="107"/>
                </a:cubicBezTo>
                <a:cubicBezTo>
                  <a:pt x="404" y="107"/>
                  <a:pt x="409" y="105"/>
                  <a:pt x="412" y="107"/>
                </a:cubicBezTo>
                <a:cubicBezTo>
                  <a:pt x="414" y="109"/>
                  <a:pt x="414" y="105"/>
                  <a:pt x="413" y="103"/>
                </a:cubicBezTo>
                <a:cubicBezTo>
                  <a:pt x="411" y="101"/>
                  <a:pt x="408" y="99"/>
                  <a:pt x="406" y="96"/>
                </a:cubicBezTo>
                <a:cubicBezTo>
                  <a:pt x="404" y="93"/>
                  <a:pt x="402" y="93"/>
                  <a:pt x="399" y="95"/>
                </a:cubicBezTo>
                <a:cubicBezTo>
                  <a:pt x="396" y="96"/>
                  <a:pt x="395" y="95"/>
                  <a:pt x="392" y="94"/>
                </a:cubicBezTo>
                <a:cubicBezTo>
                  <a:pt x="389" y="93"/>
                  <a:pt x="389" y="97"/>
                  <a:pt x="389" y="93"/>
                </a:cubicBezTo>
                <a:cubicBezTo>
                  <a:pt x="390" y="89"/>
                  <a:pt x="391" y="88"/>
                  <a:pt x="392" y="85"/>
                </a:cubicBezTo>
                <a:cubicBezTo>
                  <a:pt x="392" y="82"/>
                  <a:pt x="397" y="75"/>
                  <a:pt x="391" y="75"/>
                </a:cubicBezTo>
                <a:cubicBezTo>
                  <a:pt x="385" y="75"/>
                  <a:pt x="383" y="74"/>
                  <a:pt x="381" y="72"/>
                </a:cubicBezTo>
                <a:cubicBezTo>
                  <a:pt x="379" y="69"/>
                  <a:pt x="372" y="65"/>
                  <a:pt x="370" y="66"/>
                </a:cubicBezTo>
                <a:cubicBezTo>
                  <a:pt x="368" y="66"/>
                  <a:pt x="360" y="70"/>
                  <a:pt x="359" y="67"/>
                </a:cubicBezTo>
                <a:cubicBezTo>
                  <a:pt x="358" y="65"/>
                  <a:pt x="354" y="59"/>
                  <a:pt x="351" y="57"/>
                </a:cubicBezTo>
                <a:cubicBezTo>
                  <a:pt x="349" y="55"/>
                  <a:pt x="338" y="46"/>
                  <a:pt x="336" y="46"/>
                </a:cubicBezTo>
                <a:cubicBezTo>
                  <a:pt x="335" y="45"/>
                  <a:pt x="333" y="46"/>
                  <a:pt x="331" y="52"/>
                </a:cubicBezTo>
                <a:cubicBezTo>
                  <a:pt x="328" y="59"/>
                  <a:pt x="325" y="61"/>
                  <a:pt x="321" y="60"/>
                </a:cubicBezTo>
                <a:cubicBezTo>
                  <a:pt x="318" y="59"/>
                  <a:pt x="315" y="62"/>
                  <a:pt x="311" y="58"/>
                </a:cubicBezTo>
                <a:cubicBezTo>
                  <a:pt x="307" y="55"/>
                  <a:pt x="316" y="52"/>
                  <a:pt x="314" y="50"/>
                </a:cubicBezTo>
                <a:cubicBezTo>
                  <a:pt x="312" y="48"/>
                  <a:pt x="304" y="48"/>
                  <a:pt x="300" y="49"/>
                </a:cubicBezTo>
                <a:cubicBezTo>
                  <a:pt x="295" y="49"/>
                  <a:pt x="291" y="45"/>
                  <a:pt x="284" y="46"/>
                </a:cubicBezTo>
                <a:cubicBezTo>
                  <a:pt x="278" y="47"/>
                  <a:pt x="270" y="50"/>
                  <a:pt x="268" y="50"/>
                </a:cubicBezTo>
                <a:cubicBezTo>
                  <a:pt x="266" y="51"/>
                  <a:pt x="267" y="54"/>
                  <a:pt x="267" y="60"/>
                </a:cubicBezTo>
                <a:cubicBezTo>
                  <a:pt x="267" y="65"/>
                  <a:pt x="272" y="66"/>
                  <a:pt x="268" y="67"/>
                </a:cubicBezTo>
                <a:cubicBezTo>
                  <a:pt x="264" y="69"/>
                  <a:pt x="263" y="70"/>
                  <a:pt x="267" y="71"/>
                </a:cubicBezTo>
                <a:cubicBezTo>
                  <a:pt x="272" y="72"/>
                  <a:pt x="279" y="79"/>
                  <a:pt x="279" y="79"/>
                </a:cubicBezTo>
                <a:cubicBezTo>
                  <a:pt x="279" y="79"/>
                  <a:pt x="280" y="83"/>
                  <a:pt x="277" y="86"/>
                </a:cubicBezTo>
                <a:cubicBezTo>
                  <a:pt x="275" y="89"/>
                  <a:pt x="273" y="92"/>
                  <a:pt x="270" y="90"/>
                </a:cubicBezTo>
                <a:cubicBezTo>
                  <a:pt x="268" y="87"/>
                  <a:pt x="263" y="89"/>
                  <a:pt x="265" y="91"/>
                </a:cubicBezTo>
                <a:cubicBezTo>
                  <a:pt x="267" y="94"/>
                  <a:pt x="270" y="95"/>
                  <a:pt x="271" y="97"/>
                </a:cubicBezTo>
                <a:cubicBezTo>
                  <a:pt x="271" y="100"/>
                  <a:pt x="277" y="106"/>
                  <a:pt x="275" y="109"/>
                </a:cubicBezTo>
                <a:cubicBezTo>
                  <a:pt x="273" y="112"/>
                  <a:pt x="270" y="111"/>
                  <a:pt x="267" y="112"/>
                </a:cubicBezTo>
                <a:cubicBezTo>
                  <a:pt x="265" y="113"/>
                  <a:pt x="262" y="109"/>
                  <a:pt x="264" y="108"/>
                </a:cubicBezTo>
                <a:cubicBezTo>
                  <a:pt x="265" y="107"/>
                  <a:pt x="261" y="100"/>
                  <a:pt x="261" y="100"/>
                </a:cubicBezTo>
                <a:cubicBezTo>
                  <a:pt x="261" y="100"/>
                  <a:pt x="258" y="109"/>
                  <a:pt x="257" y="105"/>
                </a:cubicBezTo>
                <a:cubicBezTo>
                  <a:pt x="257" y="101"/>
                  <a:pt x="254" y="101"/>
                  <a:pt x="253" y="97"/>
                </a:cubicBezTo>
                <a:cubicBezTo>
                  <a:pt x="252" y="94"/>
                  <a:pt x="247" y="90"/>
                  <a:pt x="244" y="92"/>
                </a:cubicBezTo>
                <a:cubicBezTo>
                  <a:pt x="240" y="94"/>
                  <a:pt x="236" y="96"/>
                  <a:pt x="229" y="96"/>
                </a:cubicBezTo>
                <a:cubicBezTo>
                  <a:pt x="221" y="96"/>
                  <a:pt x="217" y="96"/>
                  <a:pt x="211" y="94"/>
                </a:cubicBezTo>
                <a:cubicBezTo>
                  <a:pt x="204" y="92"/>
                  <a:pt x="202" y="95"/>
                  <a:pt x="199" y="96"/>
                </a:cubicBezTo>
                <a:cubicBezTo>
                  <a:pt x="196" y="97"/>
                  <a:pt x="196" y="90"/>
                  <a:pt x="191" y="90"/>
                </a:cubicBezTo>
                <a:cubicBezTo>
                  <a:pt x="187" y="90"/>
                  <a:pt x="189" y="88"/>
                  <a:pt x="187" y="82"/>
                </a:cubicBezTo>
                <a:cubicBezTo>
                  <a:pt x="184" y="76"/>
                  <a:pt x="182" y="78"/>
                  <a:pt x="190" y="69"/>
                </a:cubicBezTo>
                <a:cubicBezTo>
                  <a:pt x="192" y="67"/>
                  <a:pt x="193" y="66"/>
                  <a:pt x="194" y="64"/>
                </a:cubicBezTo>
                <a:cubicBezTo>
                  <a:pt x="200" y="61"/>
                  <a:pt x="206" y="58"/>
                  <a:pt x="213" y="55"/>
                </a:cubicBezTo>
                <a:cubicBezTo>
                  <a:pt x="214" y="56"/>
                  <a:pt x="214" y="56"/>
                  <a:pt x="214" y="55"/>
                </a:cubicBezTo>
                <a:cubicBezTo>
                  <a:pt x="214" y="55"/>
                  <a:pt x="214" y="55"/>
                  <a:pt x="214" y="55"/>
                </a:cubicBezTo>
                <a:cubicBezTo>
                  <a:pt x="216" y="54"/>
                  <a:pt x="218" y="53"/>
                  <a:pt x="221" y="52"/>
                </a:cubicBezTo>
                <a:cubicBezTo>
                  <a:pt x="218" y="56"/>
                  <a:pt x="220" y="56"/>
                  <a:pt x="223" y="55"/>
                </a:cubicBezTo>
                <a:cubicBezTo>
                  <a:pt x="226" y="54"/>
                  <a:pt x="231" y="50"/>
                  <a:pt x="231" y="50"/>
                </a:cubicBezTo>
                <a:cubicBezTo>
                  <a:pt x="231" y="50"/>
                  <a:pt x="237" y="45"/>
                  <a:pt x="240" y="47"/>
                </a:cubicBezTo>
                <a:cubicBezTo>
                  <a:pt x="242" y="50"/>
                  <a:pt x="243" y="52"/>
                  <a:pt x="246" y="52"/>
                </a:cubicBezTo>
                <a:cubicBezTo>
                  <a:pt x="249" y="51"/>
                  <a:pt x="255" y="46"/>
                  <a:pt x="248" y="44"/>
                </a:cubicBezTo>
                <a:cubicBezTo>
                  <a:pt x="247" y="43"/>
                  <a:pt x="246" y="43"/>
                  <a:pt x="245" y="43"/>
                </a:cubicBezTo>
                <a:cubicBezTo>
                  <a:pt x="250" y="41"/>
                  <a:pt x="254" y="40"/>
                  <a:pt x="259" y="39"/>
                </a:cubicBezTo>
                <a:cubicBezTo>
                  <a:pt x="260" y="41"/>
                  <a:pt x="262" y="43"/>
                  <a:pt x="263" y="43"/>
                </a:cubicBezTo>
                <a:cubicBezTo>
                  <a:pt x="265" y="41"/>
                  <a:pt x="267" y="41"/>
                  <a:pt x="269" y="39"/>
                </a:cubicBezTo>
                <a:cubicBezTo>
                  <a:pt x="272" y="37"/>
                  <a:pt x="283" y="37"/>
                  <a:pt x="285" y="36"/>
                </a:cubicBezTo>
                <a:cubicBezTo>
                  <a:pt x="288" y="35"/>
                  <a:pt x="293" y="39"/>
                  <a:pt x="294" y="38"/>
                </a:cubicBezTo>
                <a:cubicBezTo>
                  <a:pt x="296" y="37"/>
                  <a:pt x="299" y="39"/>
                  <a:pt x="302" y="40"/>
                </a:cubicBezTo>
                <a:cubicBezTo>
                  <a:pt x="305" y="42"/>
                  <a:pt x="303" y="36"/>
                  <a:pt x="308" y="38"/>
                </a:cubicBezTo>
                <a:cubicBezTo>
                  <a:pt x="314" y="41"/>
                  <a:pt x="312" y="42"/>
                  <a:pt x="314" y="41"/>
                </a:cubicBezTo>
                <a:cubicBezTo>
                  <a:pt x="317" y="40"/>
                  <a:pt x="323" y="40"/>
                  <a:pt x="323" y="40"/>
                </a:cubicBezTo>
                <a:cubicBezTo>
                  <a:pt x="323" y="40"/>
                  <a:pt x="322" y="35"/>
                  <a:pt x="327" y="35"/>
                </a:cubicBezTo>
                <a:cubicBezTo>
                  <a:pt x="331" y="35"/>
                  <a:pt x="336" y="39"/>
                  <a:pt x="335" y="35"/>
                </a:cubicBezTo>
                <a:cubicBezTo>
                  <a:pt x="334" y="33"/>
                  <a:pt x="334" y="30"/>
                  <a:pt x="332" y="28"/>
                </a:cubicBezTo>
                <a:cubicBezTo>
                  <a:pt x="335" y="28"/>
                  <a:pt x="337" y="28"/>
                  <a:pt x="339" y="28"/>
                </a:cubicBezTo>
                <a:cubicBezTo>
                  <a:pt x="511" y="28"/>
                  <a:pt x="651" y="168"/>
                  <a:pt x="651" y="339"/>
                </a:cubicBezTo>
                <a:cubicBezTo>
                  <a:pt x="651" y="466"/>
                  <a:pt x="575" y="575"/>
                  <a:pt x="466" y="624"/>
                </a:cubicBezTo>
                <a:close/>
                <a:moveTo>
                  <a:pt x="280" y="149"/>
                </a:moveTo>
                <a:cubicBezTo>
                  <a:pt x="278" y="150"/>
                  <a:pt x="274" y="149"/>
                  <a:pt x="273" y="145"/>
                </a:cubicBezTo>
                <a:cubicBezTo>
                  <a:pt x="272" y="142"/>
                  <a:pt x="272" y="152"/>
                  <a:pt x="274" y="154"/>
                </a:cubicBezTo>
                <a:cubicBezTo>
                  <a:pt x="277" y="157"/>
                  <a:pt x="272" y="161"/>
                  <a:pt x="270" y="162"/>
                </a:cubicBezTo>
                <a:cubicBezTo>
                  <a:pt x="269" y="162"/>
                  <a:pt x="266" y="158"/>
                  <a:pt x="266" y="154"/>
                </a:cubicBezTo>
                <a:cubicBezTo>
                  <a:pt x="265" y="150"/>
                  <a:pt x="261" y="146"/>
                  <a:pt x="256" y="148"/>
                </a:cubicBezTo>
                <a:cubicBezTo>
                  <a:pt x="252" y="150"/>
                  <a:pt x="251" y="154"/>
                  <a:pt x="249" y="156"/>
                </a:cubicBezTo>
                <a:cubicBezTo>
                  <a:pt x="248" y="158"/>
                  <a:pt x="250" y="166"/>
                  <a:pt x="251" y="168"/>
                </a:cubicBezTo>
                <a:cubicBezTo>
                  <a:pt x="252" y="169"/>
                  <a:pt x="253" y="176"/>
                  <a:pt x="249" y="176"/>
                </a:cubicBezTo>
                <a:cubicBezTo>
                  <a:pt x="245" y="177"/>
                  <a:pt x="244" y="169"/>
                  <a:pt x="243" y="166"/>
                </a:cubicBezTo>
                <a:cubicBezTo>
                  <a:pt x="243" y="163"/>
                  <a:pt x="240" y="156"/>
                  <a:pt x="240" y="152"/>
                </a:cubicBezTo>
                <a:cubicBezTo>
                  <a:pt x="241" y="148"/>
                  <a:pt x="246" y="145"/>
                  <a:pt x="249" y="144"/>
                </a:cubicBezTo>
                <a:cubicBezTo>
                  <a:pt x="253" y="143"/>
                  <a:pt x="261" y="144"/>
                  <a:pt x="262" y="143"/>
                </a:cubicBezTo>
                <a:cubicBezTo>
                  <a:pt x="263" y="142"/>
                  <a:pt x="269" y="141"/>
                  <a:pt x="273" y="141"/>
                </a:cubicBezTo>
                <a:cubicBezTo>
                  <a:pt x="276" y="141"/>
                  <a:pt x="282" y="148"/>
                  <a:pt x="280" y="149"/>
                </a:cubicBezTo>
                <a:close/>
                <a:moveTo>
                  <a:pt x="288" y="149"/>
                </a:moveTo>
                <a:cubicBezTo>
                  <a:pt x="290" y="149"/>
                  <a:pt x="298" y="145"/>
                  <a:pt x="301" y="147"/>
                </a:cubicBezTo>
                <a:cubicBezTo>
                  <a:pt x="303" y="149"/>
                  <a:pt x="300" y="150"/>
                  <a:pt x="296" y="153"/>
                </a:cubicBezTo>
                <a:cubicBezTo>
                  <a:pt x="292" y="156"/>
                  <a:pt x="291" y="156"/>
                  <a:pt x="289" y="158"/>
                </a:cubicBezTo>
                <a:cubicBezTo>
                  <a:pt x="288" y="161"/>
                  <a:pt x="283" y="163"/>
                  <a:pt x="281" y="167"/>
                </a:cubicBezTo>
                <a:cubicBezTo>
                  <a:pt x="279" y="170"/>
                  <a:pt x="275" y="173"/>
                  <a:pt x="273" y="171"/>
                </a:cubicBezTo>
                <a:cubicBezTo>
                  <a:pt x="271" y="168"/>
                  <a:pt x="273" y="169"/>
                  <a:pt x="273" y="168"/>
                </a:cubicBezTo>
                <a:cubicBezTo>
                  <a:pt x="274" y="166"/>
                  <a:pt x="281" y="161"/>
                  <a:pt x="281" y="161"/>
                </a:cubicBezTo>
                <a:cubicBezTo>
                  <a:pt x="281" y="161"/>
                  <a:pt x="287" y="148"/>
                  <a:pt x="288" y="149"/>
                </a:cubicBezTo>
                <a:close/>
                <a:moveTo>
                  <a:pt x="249" y="140"/>
                </a:moveTo>
                <a:cubicBezTo>
                  <a:pt x="248" y="141"/>
                  <a:pt x="243" y="141"/>
                  <a:pt x="239" y="141"/>
                </a:cubicBezTo>
                <a:cubicBezTo>
                  <a:pt x="235" y="142"/>
                  <a:pt x="235" y="139"/>
                  <a:pt x="234" y="140"/>
                </a:cubicBezTo>
                <a:cubicBezTo>
                  <a:pt x="232" y="141"/>
                  <a:pt x="228" y="143"/>
                  <a:pt x="226" y="145"/>
                </a:cubicBezTo>
                <a:cubicBezTo>
                  <a:pt x="224" y="147"/>
                  <a:pt x="219" y="148"/>
                  <a:pt x="219" y="145"/>
                </a:cubicBezTo>
                <a:cubicBezTo>
                  <a:pt x="218" y="141"/>
                  <a:pt x="220" y="142"/>
                  <a:pt x="225" y="138"/>
                </a:cubicBezTo>
                <a:cubicBezTo>
                  <a:pt x="230" y="135"/>
                  <a:pt x="234" y="127"/>
                  <a:pt x="238" y="129"/>
                </a:cubicBezTo>
                <a:cubicBezTo>
                  <a:pt x="241" y="131"/>
                  <a:pt x="247" y="133"/>
                  <a:pt x="250" y="133"/>
                </a:cubicBezTo>
                <a:cubicBezTo>
                  <a:pt x="253" y="133"/>
                  <a:pt x="250" y="139"/>
                  <a:pt x="249" y="140"/>
                </a:cubicBezTo>
                <a:close/>
              </a:path>
            </a:pathLst>
          </a:custGeom>
          <a:solidFill>
            <a:srgbClr val="4F7CFC"/>
          </a:solidFill>
          <a:ln>
            <a:noFill/>
          </a:ln>
        </p:spPr>
        <p:txBody>
          <a:bodyPr vert="horz" wrap="square" lIns="96433" tIns="48216" rIns="96433" bIns="48216"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grpSp>
        <p:nvGrpSpPr>
          <p:cNvPr id="9" name="Group 7"/>
          <p:cNvGrpSpPr/>
          <p:nvPr/>
        </p:nvGrpSpPr>
        <p:grpSpPr>
          <a:xfrm>
            <a:off x="4836145" y="2038061"/>
            <a:ext cx="3327107" cy="3188480"/>
            <a:chOff x="4585380" y="1932488"/>
            <a:chExt cx="3154590" cy="3023317"/>
          </a:xfrm>
          <a:solidFill>
            <a:srgbClr val="FFC000"/>
          </a:solidFill>
        </p:grpSpPr>
        <p:sp>
          <p:nvSpPr>
            <p:cNvPr id="11" name="Freeform 27"/>
            <p:cNvSpPr>
              <a:spLocks noEditPoints="1"/>
            </p:cNvSpPr>
            <p:nvPr/>
          </p:nvSpPr>
          <p:spPr bwMode="auto">
            <a:xfrm>
              <a:off x="4585380" y="1932488"/>
              <a:ext cx="3154590" cy="1851009"/>
            </a:xfrm>
            <a:custGeom>
              <a:avLst/>
              <a:gdLst>
                <a:gd name="T0" fmla="*/ 1011 w 1016"/>
                <a:gd name="T1" fmla="*/ 545 h 595"/>
                <a:gd name="T2" fmla="*/ 781 w 1016"/>
                <a:gd name="T3" fmla="*/ 189 h 595"/>
                <a:gd name="T4" fmla="*/ 758 w 1016"/>
                <a:gd name="T5" fmla="*/ 143 h 595"/>
                <a:gd name="T6" fmla="*/ 729 w 1016"/>
                <a:gd name="T7" fmla="*/ 79 h 595"/>
                <a:gd name="T8" fmla="*/ 630 w 1016"/>
                <a:gd name="T9" fmla="*/ 13 h 595"/>
                <a:gd name="T10" fmla="*/ 630 w 1016"/>
                <a:gd name="T11" fmla="*/ 13 h 595"/>
                <a:gd name="T12" fmla="*/ 626 w 1016"/>
                <a:gd name="T13" fmla="*/ 12 h 595"/>
                <a:gd name="T14" fmla="*/ 627 w 1016"/>
                <a:gd name="T15" fmla="*/ 3 h 595"/>
                <a:gd name="T16" fmla="*/ 619 w 1016"/>
                <a:gd name="T17" fmla="*/ 3 h 595"/>
                <a:gd name="T18" fmla="*/ 618 w 1016"/>
                <a:gd name="T19" fmla="*/ 11 h 595"/>
                <a:gd name="T20" fmla="*/ 539 w 1016"/>
                <a:gd name="T21" fmla="*/ 0 h 595"/>
                <a:gd name="T22" fmla="*/ 533 w 1016"/>
                <a:gd name="T23" fmla="*/ 16 h 595"/>
                <a:gd name="T24" fmla="*/ 538 w 1016"/>
                <a:gd name="T25" fmla="*/ 33 h 595"/>
                <a:gd name="T26" fmla="*/ 615 w 1016"/>
                <a:gd name="T27" fmla="*/ 43 h 595"/>
                <a:gd name="T28" fmla="*/ 614 w 1016"/>
                <a:gd name="T29" fmla="*/ 51 h 595"/>
                <a:gd name="T30" fmla="*/ 623 w 1016"/>
                <a:gd name="T31" fmla="*/ 51 h 595"/>
                <a:gd name="T32" fmla="*/ 623 w 1016"/>
                <a:gd name="T33" fmla="*/ 45 h 595"/>
                <a:gd name="T34" fmla="*/ 631 w 1016"/>
                <a:gd name="T35" fmla="*/ 46 h 595"/>
                <a:gd name="T36" fmla="*/ 631 w 1016"/>
                <a:gd name="T37" fmla="*/ 46 h 595"/>
                <a:gd name="T38" fmla="*/ 632 w 1016"/>
                <a:gd name="T39" fmla="*/ 46 h 595"/>
                <a:gd name="T40" fmla="*/ 634 w 1016"/>
                <a:gd name="T41" fmla="*/ 47 h 595"/>
                <a:gd name="T42" fmla="*/ 640 w 1016"/>
                <a:gd name="T43" fmla="*/ 48 h 595"/>
                <a:gd name="T44" fmla="*/ 689 w 1016"/>
                <a:gd name="T45" fmla="*/ 84 h 595"/>
                <a:gd name="T46" fmla="*/ 722 w 1016"/>
                <a:gd name="T47" fmla="*/ 158 h 595"/>
                <a:gd name="T48" fmla="*/ 275 w 1016"/>
                <a:gd name="T49" fmla="*/ 158 h 595"/>
                <a:gd name="T50" fmla="*/ 239 w 1016"/>
                <a:gd name="T51" fmla="*/ 87 h 595"/>
                <a:gd name="T52" fmla="*/ 188 w 1016"/>
                <a:gd name="T53" fmla="*/ 87 h 595"/>
                <a:gd name="T54" fmla="*/ 238 w 1016"/>
                <a:gd name="T55" fmla="*/ 186 h 595"/>
                <a:gd name="T56" fmla="*/ 6 w 1016"/>
                <a:gd name="T57" fmla="*/ 545 h 595"/>
                <a:gd name="T58" fmla="*/ 8 w 1016"/>
                <a:gd name="T59" fmla="*/ 581 h 595"/>
                <a:gd name="T60" fmla="*/ 9 w 1016"/>
                <a:gd name="T61" fmla="*/ 582 h 595"/>
                <a:gd name="T62" fmla="*/ 75 w 1016"/>
                <a:gd name="T63" fmla="*/ 582 h 595"/>
                <a:gd name="T64" fmla="*/ 85 w 1016"/>
                <a:gd name="T65" fmla="*/ 582 h 595"/>
                <a:gd name="T66" fmla="*/ 510 w 1016"/>
                <a:gd name="T67" fmla="*/ 583 h 595"/>
                <a:gd name="T68" fmla="*/ 520 w 1016"/>
                <a:gd name="T69" fmla="*/ 579 h 595"/>
                <a:gd name="T70" fmla="*/ 524 w 1016"/>
                <a:gd name="T71" fmla="*/ 576 h 595"/>
                <a:gd name="T72" fmla="*/ 751 w 1016"/>
                <a:gd name="T73" fmla="*/ 221 h 595"/>
                <a:gd name="T74" fmla="*/ 988 w 1016"/>
                <a:gd name="T75" fmla="*/ 587 h 595"/>
                <a:gd name="T76" fmla="*/ 1009 w 1016"/>
                <a:gd name="T77" fmla="*/ 581 h 595"/>
                <a:gd name="T78" fmla="*/ 1011 w 1016"/>
                <a:gd name="T79" fmla="*/ 545 h 595"/>
                <a:gd name="T80" fmla="*/ 62 w 1016"/>
                <a:gd name="T81" fmla="*/ 535 h 595"/>
                <a:gd name="T82" fmla="*/ 260 w 1016"/>
                <a:gd name="T83" fmla="*/ 230 h 595"/>
                <a:gd name="T84" fmla="*/ 445 w 1016"/>
                <a:gd name="T85" fmla="*/ 535 h 595"/>
                <a:gd name="T86" fmla="*/ 62 w 1016"/>
                <a:gd name="T87" fmla="*/ 535 h 595"/>
                <a:gd name="T88" fmla="*/ 495 w 1016"/>
                <a:gd name="T89" fmla="*/ 535 h 595"/>
                <a:gd name="T90" fmla="*/ 494 w 1016"/>
                <a:gd name="T91" fmla="*/ 534 h 595"/>
                <a:gd name="T92" fmla="*/ 297 w 1016"/>
                <a:gd name="T93" fmla="*/ 206 h 595"/>
                <a:gd name="T94" fmla="*/ 714 w 1016"/>
                <a:gd name="T95" fmla="*/ 206 h 595"/>
                <a:gd name="T96" fmla="*/ 495 w 1016"/>
                <a:gd name="T97" fmla="*/ 535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6" h="595">
                  <a:moveTo>
                    <a:pt x="1011" y="545"/>
                  </a:moveTo>
                  <a:cubicBezTo>
                    <a:pt x="781" y="189"/>
                    <a:pt x="781" y="189"/>
                    <a:pt x="781" y="189"/>
                  </a:cubicBezTo>
                  <a:cubicBezTo>
                    <a:pt x="758" y="143"/>
                    <a:pt x="758" y="143"/>
                    <a:pt x="758" y="143"/>
                  </a:cubicBezTo>
                  <a:cubicBezTo>
                    <a:pt x="758" y="143"/>
                    <a:pt x="739" y="97"/>
                    <a:pt x="729" y="79"/>
                  </a:cubicBezTo>
                  <a:cubicBezTo>
                    <a:pt x="706" y="15"/>
                    <a:pt x="630" y="13"/>
                    <a:pt x="630" y="13"/>
                  </a:cubicBezTo>
                  <a:cubicBezTo>
                    <a:pt x="630" y="13"/>
                    <a:pt x="630" y="13"/>
                    <a:pt x="630" y="13"/>
                  </a:cubicBezTo>
                  <a:cubicBezTo>
                    <a:pt x="626" y="12"/>
                    <a:pt x="626" y="12"/>
                    <a:pt x="626" y="12"/>
                  </a:cubicBezTo>
                  <a:cubicBezTo>
                    <a:pt x="627" y="3"/>
                    <a:pt x="627" y="3"/>
                    <a:pt x="627" y="3"/>
                  </a:cubicBezTo>
                  <a:cubicBezTo>
                    <a:pt x="619" y="3"/>
                    <a:pt x="619" y="3"/>
                    <a:pt x="619" y="3"/>
                  </a:cubicBezTo>
                  <a:cubicBezTo>
                    <a:pt x="618" y="11"/>
                    <a:pt x="618" y="11"/>
                    <a:pt x="618" y="11"/>
                  </a:cubicBezTo>
                  <a:cubicBezTo>
                    <a:pt x="539" y="0"/>
                    <a:pt x="539" y="0"/>
                    <a:pt x="539" y="0"/>
                  </a:cubicBezTo>
                  <a:cubicBezTo>
                    <a:pt x="536" y="0"/>
                    <a:pt x="533" y="7"/>
                    <a:pt x="533" y="16"/>
                  </a:cubicBezTo>
                  <a:cubicBezTo>
                    <a:pt x="532" y="25"/>
                    <a:pt x="535" y="33"/>
                    <a:pt x="538" y="33"/>
                  </a:cubicBezTo>
                  <a:cubicBezTo>
                    <a:pt x="615" y="43"/>
                    <a:pt x="615" y="43"/>
                    <a:pt x="615" y="43"/>
                  </a:cubicBezTo>
                  <a:cubicBezTo>
                    <a:pt x="614" y="51"/>
                    <a:pt x="614" y="51"/>
                    <a:pt x="614" y="51"/>
                  </a:cubicBezTo>
                  <a:cubicBezTo>
                    <a:pt x="623" y="51"/>
                    <a:pt x="623" y="51"/>
                    <a:pt x="623" y="51"/>
                  </a:cubicBezTo>
                  <a:cubicBezTo>
                    <a:pt x="623" y="45"/>
                    <a:pt x="623" y="45"/>
                    <a:pt x="623" y="45"/>
                  </a:cubicBezTo>
                  <a:cubicBezTo>
                    <a:pt x="631" y="46"/>
                    <a:pt x="631" y="46"/>
                    <a:pt x="631" y="46"/>
                  </a:cubicBezTo>
                  <a:cubicBezTo>
                    <a:pt x="631" y="46"/>
                    <a:pt x="631" y="46"/>
                    <a:pt x="631" y="46"/>
                  </a:cubicBezTo>
                  <a:cubicBezTo>
                    <a:pt x="631" y="46"/>
                    <a:pt x="632" y="46"/>
                    <a:pt x="632" y="46"/>
                  </a:cubicBezTo>
                  <a:cubicBezTo>
                    <a:pt x="634" y="47"/>
                    <a:pt x="634" y="47"/>
                    <a:pt x="634" y="47"/>
                  </a:cubicBezTo>
                  <a:cubicBezTo>
                    <a:pt x="634" y="47"/>
                    <a:pt x="637" y="47"/>
                    <a:pt x="640" y="48"/>
                  </a:cubicBezTo>
                  <a:cubicBezTo>
                    <a:pt x="679" y="57"/>
                    <a:pt x="689" y="84"/>
                    <a:pt x="689" y="84"/>
                  </a:cubicBezTo>
                  <a:cubicBezTo>
                    <a:pt x="722" y="158"/>
                    <a:pt x="722" y="158"/>
                    <a:pt x="722" y="158"/>
                  </a:cubicBezTo>
                  <a:cubicBezTo>
                    <a:pt x="275" y="158"/>
                    <a:pt x="275" y="158"/>
                    <a:pt x="275" y="158"/>
                  </a:cubicBezTo>
                  <a:cubicBezTo>
                    <a:pt x="239" y="87"/>
                    <a:pt x="239" y="87"/>
                    <a:pt x="239" y="87"/>
                  </a:cubicBezTo>
                  <a:cubicBezTo>
                    <a:pt x="188" y="87"/>
                    <a:pt x="188" y="87"/>
                    <a:pt x="188" y="87"/>
                  </a:cubicBezTo>
                  <a:cubicBezTo>
                    <a:pt x="238" y="186"/>
                    <a:pt x="238" y="186"/>
                    <a:pt x="238" y="186"/>
                  </a:cubicBezTo>
                  <a:cubicBezTo>
                    <a:pt x="6" y="545"/>
                    <a:pt x="6" y="545"/>
                    <a:pt x="6" y="545"/>
                  </a:cubicBezTo>
                  <a:cubicBezTo>
                    <a:pt x="0" y="553"/>
                    <a:pt x="1" y="569"/>
                    <a:pt x="8" y="581"/>
                  </a:cubicBezTo>
                  <a:cubicBezTo>
                    <a:pt x="8" y="581"/>
                    <a:pt x="9" y="582"/>
                    <a:pt x="9" y="582"/>
                  </a:cubicBezTo>
                  <a:cubicBezTo>
                    <a:pt x="75" y="582"/>
                    <a:pt x="75" y="582"/>
                    <a:pt x="75" y="582"/>
                  </a:cubicBezTo>
                  <a:cubicBezTo>
                    <a:pt x="85" y="582"/>
                    <a:pt x="85" y="582"/>
                    <a:pt x="85" y="582"/>
                  </a:cubicBezTo>
                  <a:cubicBezTo>
                    <a:pt x="510" y="583"/>
                    <a:pt x="510" y="583"/>
                    <a:pt x="510" y="583"/>
                  </a:cubicBezTo>
                  <a:cubicBezTo>
                    <a:pt x="514" y="583"/>
                    <a:pt x="517" y="582"/>
                    <a:pt x="520" y="579"/>
                  </a:cubicBezTo>
                  <a:cubicBezTo>
                    <a:pt x="522" y="579"/>
                    <a:pt x="523" y="578"/>
                    <a:pt x="524" y="576"/>
                  </a:cubicBezTo>
                  <a:cubicBezTo>
                    <a:pt x="751" y="221"/>
                    <a:pt x="751" y="221"/>
                    <a:pt x="751" y="221"/>
                  </a:cubicBezTo>
                  <a:cubicBezTo>
                    <a:pt x="988" y="587"/>
                    <a:pt x="988" y="587"/>
                    <a:pt x="988" y="587"/>
                  </a:cubicBezTo>
                  <a:cubicBezTo>
                    <a:pt x="993" y="595"/>
                    <a:pt x="1003" y="592"/>
                    <a:pt x="1009" y="581"/>
                  </a:cubicBezTo>
                  <a:cubicBezTo>
                    <a:pt x="1015" y="569"/>
                    <a:pt x="1016" y="553"/>
                    <a:pt x="1011" y="545"/>
                  </a:cubicBezTo>
                  <a:close/>
                  <a:moveTo>
                    <a:pt x="62" y="535"/>
                  </a:moveTo>
                  <a:cubicBezTo>
                    <a:pt x="260" y="230"/>
                    <a:pt x="260" y="230"/>
                    <a:pt x="260" y="230"/>
                  </a:cubicBezTo>
                  <a:cubicBezTo>
                    <a:pt x="445" y="535"/>
                    <a:pt x="445" y="535"/>
                    <a:pt x="445" y="535"/>
                  </a:cubicBezTo>
                  <a:lnTo>
                    <a:pt x="62" y="535"/>
                  </a:lnTo>
                  <a:close/>
                  <a:moveTo>
                    <a:pt x="495" y="535"/>
                  </a:moveTo>
                  <a:cubicBezTo>
                    <a:pt x="495" y="535"/>
                    <a:pt x="495" y="535"/>
                    <a:pt x="494" y="534"/>
                  </a:cubicBezTo>
                  <a:cubicBezTo>
                    <a:pt x="297" y="206"/>
                    <a:pt x="297" y="206"/>
                    <a:pt x="297" y="206"/>
                  </a:cubicBezTo>
                  <a:cubicBezTo>
                    <a:pt x="714" y="206"/>
                    <a:pt x="714" y="206"/>
                    <a:pt x="714" y="206"/>
                  </a:cubicBezTo>
                  <a:lnTo>
                    <a:pt x="495" y="535"/>
                  </a:lnTo>
                  <a:close/>
                </a:path>
              </a:pathLst>
            </a:custGeom>
            <a:grpFill/>
            <a:ln>
              <a:noFill/>
            </a:ln>
          </p:spPr>
          <p:txBody>
            <a:bodyPr vert="horz" wrap="square" lIns="91440" tIns="45720" rIns="91440" bIns="4572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12" name="Freeform 28"/>
            <p:cNvSpPr/>
            <p:nvPr/>
          </p:nvSpPr>
          <p:spPr bwMode="auto">
            <a:xfrm>
              <a:off x="4799362" y="1935113"/>
              <a:ext cx="957011" cy="333444"/>
            </a:xfrm>
            <a:custGeom>
              <a:avLst/>
              <a:gdLst>
                <a:gd name="T0" fmla="*/ 69 w 308"/>
                <a:gd name="T1" fmla="*/ 96 h 107"/>
                <a:gd name="T2" fmla="*/ 271 w 308"/>
                <a:gd name="T3" fmla="*/ 91 h 107"/>
                <a:gd name="T4" fmla="*/ 245 w 308"/>
                <a:gd name="T5" fmla="*/ 38 h 107"/>
                <a:gd name="T6" fmla="*/ 80 w 308"/>
                <a:gd name="T7" fmla="*/ 0 h 107"/>
                <a:gd name="T8" fmla="*/ 5 w 308"/>
                <a:gd name="T9" fmla="*/ 54 h 107"/>
                <a:gd name="T10" fmla="*/ 69 w 308"/>
                <a:gd name="T11" fmla="*/ 96 h 107"/>
              </a:gdLst>
              <a:ahLst/>
              <a:cxnLst>
                <a:cxn ang="0">
                  <a:pos x="T0" y="T1"/>
                </a:cxn>
                <a:cxn ang="0">
                  <a:pos x="T2" y="T3"/>
                </a:cxn>
                <a:cxn ang="0">
                  <a:pos x="T4" y="T5"/>
                </a:cxn>
                <a:cxn ang="0">
                  <a:pos x="T6" y="T7"/>
                </a:cxn>
                <a:cxn ang="0">
                  <a:pos x="T8" y="T9"/>
                </a:cxn>
                <a:cxn ang="0">
                  <a:pos x="T10" y="T11"/>
                </a:cxn>
              </a:cxnLst>
              <a:rect l="0" t="0" r="r" b="b"/>
              <a:pathLst>
                <a:path w="308" h="107">
                  <a:moveTo>
                    <a:pt x="69" y="96"/>
                  </a:moveTo>
                  <a:cubicBezTo>
                    <a:pt x="271" y="91"/>
                    <a:pt x="271" y="91"/>
                    <a:pt x="271" y="91"/>
                  </a:cubicBezTo>
                  <a:cubicBezTo>
                    <a:pt x="271" y="91"/>
                    <a:pt x="308" y="59"/>
                    <a:pt x="245" y="38"/>
                  </a:cubicBezTo>
                  <a:cubicBezTo>
                    <a:pt x="181" y="16"/>
                    <a:pt x="80" y="0"/>
                    <a:pt x="80" y="0"/>
                  </a:cubicBezTo>
                  <a:cubicBezTo>
                    <a:pt x="80" y="0"/>
                    <a:pt x="0" y="0"/>
                    <a:pt x="5" y="54"/>
                  </a:cubicBezTo>
                  <a:cubicBezTo>
                    <a:pt x="10" y="107"/>
                    <a:pt x="69" y="96"/>
                    <a:pt x="69" y="96"/>
                  </a:cubicBezTo>
                  <a:close/>
                </a:path>
              </a:pathLst>
            </a:custGeom>
            <a:grpFill/>
            <a:ln>
              <a:noFill/>
            </a:ln>
          </p:spPr>
          <p:txBody>
            <a:bodyPr vert="horz" wrap="square" lIns="91440" tIns="45720" rIns="91440" bIns="4572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sp>
          <p:nvSpPr>
            <p:cNvPr id="14" name="Freeform 30"/>
            <p:cNvSpPr/>
            <p:nvPr/>
          </p:nvSpPr>
          <p:spPr bwMode="auto">
            <a:xfrm>
              <a:off x="5424243" y="4859973"/>
              <a:ext cx="1874639" cy="95832"/>
            </a:xfrm>
            <a:custGeom>
              <a:avLst/>
              <a:gdLst>
                <a:gd name="T0" fmla="*/ 0 w 604"/>
                <a:gd name="T1" fmla="*/ 7 h 31"/>
                <a:gd name="T2" fmla="*/ 604 w 604"/>
                <a:gd name="T3" fmla="*/ 19 h 31"/>
                <a:gd name="T4" fmla="*/ 0 w 604"/>
                <a:gd name="T5" fmla="*/ 7 h 31"/>
              </a:gdLst>
              <a:ahLst/>
              <a:cxnLst>
                <a:cxn ang="0">
                  <a:pos x="T0" y="T1"/>
                </a:cxn>
                <a:cxn ang="0">
                  <a:pos x="T2" y="T3"/>
                </a:cxn>
                <a:cxn ang="0">
                  <a:pos x="T4" y="T5"/>
                </a:cxn>
              </a:cxnLst>
              <a:rect l="0" t="0" r="r" b="b"/>
              <a:pathLst>
                <a:path w="604" h="31">
                  <a:moveTo>
                    <a:pt x="0" y="7"/>
                  </a:moveTo>
                  <a:cubicBezTo>
                    <a:pt x="0" y="7"/>
                    <a:pt x="358" y="0"/>
                    <a:pt x="604" y="19"/>
                  </a:cubicBezTo>
                  <a:cubicBezTo>
                    <a:pt x="498" y="31"/>
                    <a:pt x="178" y="31"/>
                    <a:pt x="0" y="7"/>
                  </a:cubicBezTo>
                  <a:close/>
                </a:path>
              </a:pathLst>
            </a:custGeom>
            <a:grpFill/>
            <a:ln>
              <a:noFill/>
            </a:ln>
          </p:spPr>
          <p:txBody>
            <a:bodyPr vert="horz" wrap="square" lIns="91440" tIns="45720" rIns="91440" bIns="45720" numCol="1" anchor="t" anchorCtr="0" compatLnSpc="1"/>
            <a:lstStyle/>
            <a:p>
              <a:endParaRPr lang="en-US" sz="2500">
                <a:latin typeface="微软雅黑" panose="020B0503020204020204" charset="-122"/>
                <a:ea typeface="微软雅黑" panose="020B0503020204020204" charset="-122"/>
                <a:cs typeface="+mn-ea"/>
                <a:sym typeface="微软雅黑" panose="020B0503020204020204" charset="-122"/>
              </a:endParaRPr>
            </a:p>
          </p:txBody>
        </p:sp>
      </p:grpSp>
      <p:grpSp>
        <p:nvGrpSpPr>
          <p:cNvPr id="43" name="Group 2"/>
          <p:cNvGrpSpPr/>
          <p:nvPr/>
        </p:nvGrpSpPr>
        <p:grpSpPr>
          <a:xfrm>
            <a:off x="740743" y="2607866"/>
            <a:ext cx="2233588" cy="577607"/>
            <a:chOff x="7268508" y="2388710"/>
            <a:chExt cx="3652028" cy="547687"/>
          </a:xfrm>
        </p:grpSpPr>
        <p:sp>
          <p:nvSpPr>
            <p:cNvPr id="44" name="TextBox 50"/>
            <p:cNvSpPr txBox="1"/>
            <p:nvPr/>
          </p:nvSpPr>
          <p:spPr bwMode="auto">
            <a:xfrm>
              <a:off x="7268508" y="2388710"/>
              <a:ext cx="1295327" cy="215444"/>
            </a:xfrm>
            <a:prstGeom prst="rect">
              <a:avLst/>
            </a:prstGeom>
            <a:noFill/>
          </p:spPr>
          <p:txBody>
            <a:bodyPr wrap="none" lIns="216000" tIns="0" rIns="0" bIns="0" anchor="b" anchorCtr="0">
              <a:normAutofit fontScale="92500" lnSpcReduction="20000"/>
            </a:bodyPr>
            <a:lstStyle/>
            <a:p>
              <a:pPr algn="l" latinLnBrk="0"/>
              <a:r>
                <a:rPr lang="zh-CN" altLang="en-US"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45" name="TextBox 51"/>
            <p:cNvSpPr txBox="1"/>
            <p:nvPr/>
          </p:nvSpPr>
          <p:spPr bwMode="auto">
            <a:xfrm>
              <a:off x="7268510" y="2611051"/>
              <a:ext cx="3652026" cy="325346"/>
            </a:xfrm>
            <a:prstGeom prst="rect">
              <a:avLst/>
            </a:prstGeom>
            <a:noFill/>
          </p:spPr>
          <p:txBody>
            <a:bodyPr wrap="square" lIns="216000" tIns="46800" rIns="90000" bIns="46800">
              <a:noAutofit/>
            </a:bodyPr>
            <a:lstStyle/>
            <a:p>
              <a:pPr algn="l" latinLnBrk="0">
                <a:lnSpc>
                  <a:spcPct val="120000"/>
                </a:lnSpc>
              </a:pPr>
              <a:r>
                <a:rPr lang="zh-CN" altLang="en-US" sz="10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46" name="Group 2"/>
          <p:cNvGrpSpPr/>
          <p:nvPr/>
        </p:nvGrpSpPr>
        <p:grpSpPr>
          <a:xfrm>
            <a:off x="771842" y="4887203"/>
            <a:ext cx="2233588" cy="577607"/>
            <a:chOff x="7268508" y="2388710"/>
            <a:chExt cx="3652028" cy="547687"/>
          </a:xfrm>
        </p:grpSpPr>
        <p:sp>
          <p:nvSpPr>
            <p:cNvPr id="47" name="TextBox 50"/>
            <p:cNvSpPr txBox="1"/>
            <p:nvPr/>
          </p:nvSpPr>
          <p:spPr bwMode="auto">
            <a:xfrm>
              <a:off x="7268508" y="2388710"/>
              <a:ext cx="1295327" cy="215444"/>
            </a:xfrm>
            <a:prstGeom prst="rect">
              <a:avLst/>
            </a:prstGeom>
            <a:noFill/>
          </p:spPr>
          <p:txBody>
            <a:bodyPr wrap="none" lIns="216000" tIns="0" rIns="0" bIns="0" anchor="b" anchorCtr="0">
              <a:normAutofit fontScale="92500" lnSpcReduction="20000"/>
            </a:bodyPr>
            <a:lstStyle/>
            <a:p>
              <a:pPr algn="l" latinLnBrk="0"/>
              <a:r>
                <a:rPr lang="zh-CN" altLang="en-US"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48" name="TextBox 51"/>
            <p:cNvSpPr txBox="1"/>
            <p:nvPr/>
          </p:nvSpPr>
          <p:spPr bwMode="auto">
            <a:xfrm>
              <a:off x="7268510" y="2611051"/>
              <a:ext cx="3652026" cy="325346"/>
            </a:xfrm>
            <a:prstGeom prst="rect">
              <a:avLst/>
            </a:prstGeom>
            <a:noFill/>
          </p:spPr>
          <p:txBody>
            <a:bodyPr wrap="square" lIns="216000" tIns="46800" rIns="90000" bIns="46800">
              <a:noAutofit/>
            </a:bodyPr>
            <a:lstStyle/>
            <a:p>
              <a:pPr algn="l" latinLnBrk="0">
                <a:lnSpc>
                  <a:spcPct val="120000"/>
                </a:lnSpc>
              </a:pPr>
              <a:r>
                <a:rPr lang="zh-CN" altLang="en-US" sz="10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49" name="Group 2"/>
          <p:cNvGrpSpPr/>
          <p:nvPr/>
        </p:nvGrpSpPr>
        <p:grpSpPr>
          <a:xfrm>
            <a:off x="9741743" y="4956823"/>
            <a:ext cx="2233588" cy="577607"/>
            <a:chOff x="7268508" y="2388710"/>
            <a:chExt cx="3652028" cy="547687"/>
          </a:xfrm>
        </p:grpSpPr>
        <p:sp>
          <p:nvSpPr>
            <p:cNvPr id="50" name="TextBox 50"/>
            <p:cNvSpPr txBox="1"/>
            <p:nvPr/>
          </p:nvSpPr>
          <p:spPr bwMode="auto">
            <a:xfrm>
              <a:off x="7268508" y="2388710"/>
              <a:ext cx="1295327" cy="215444"/>
            </a:xfrm>
            <a:prstGeom prst="rect">
              <a:avLst/>
            </a:prstGeom>
            <a:noFill/>
          </p:spPr>
          <p:txBody>
            <a:bodyPr wrap="none" lIns="216000" tIns="0" rIns="0" bIns="0" anchor="b" anchorCtr="0">
              <a:normAutofit fontScale="92500" lnSpcReduction="20000"/>
            </a:bodyPr>
            <a:lstStyle/>
            <a:p>
              <a:pPr algn="l" latinLnBrk="0"/>
              <a:r>
                <a:rPr lang="zh-CN" altLang="en-US"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51" name="TextBox 51"/>
            <p:cNvSpPr txBox="1"/>
            <p:nvPr/>
          </p:nvSpPr>
          <p:spPr bwMode="auto">
            <a:xfrm>
              <a:off x="7268510" y="2611051"/>
              <a:ext cx="3652026" cy="325346"/>
            </a:xfrm>
            <a:prstGeom prst="rect">
              <a:avLst/>
            </a:prstGeom>
            <a:noFill/>
          </p:spPr>
          <p:txBody>
            <a:bodyPr wrap="square" lIns="216000" tIns="46800" rIns="90000" bIns="46800">
              <a:noAutofit/>
            </a:bodyPr>
            <a:lstStyle/>
            <a:p>
              <a:pPr algn="l" latinLnBrk="0">
                <a:lnSpc>
                  <a:spcPct val="120000"/>
                </a:lnSpc>
              </a:pPr>
              <a:r>
                <a:rPr lang="zh-CN" altLang="en-US" sz="10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grpSp>
        <p:nvGrpSpPr>
          <p:cNvPr id="52" name="Group 2"/>
          <p:cNvGrpSpPr/>
          <p:nvPr/>
        </p:nvGrpSpPr>
        <p:grpSpPr>
          <a:xfrm>
            <a:off x="9718054" y="2370802"/>
            <a:ext cx="2233588" cy="577607"/>
            <a:chOff x="7268508" y="2388710"/>
            <a:chExt cx="3652028" cy="547687"/>
          </a:xfrm>
        </p:grpSpPr>
        <p:sp>
          <p:nvSpPr>
            <p:cNvPr id="53" name="TextBox 50"/>
            <p:cNvSpPr txBox="1"/>
            <p:nvPr/>
          </p:nvSpPr>
          <p:spPr bwMode="auto">
            <a:xfrm>
              <a:off x="7268508" y="2388710"/>
              <a:ext cx="1295327" cy="215444"/>
            </a:xfrm>
            <a:prstGeom prst="rect">
              <a:avLst/>
            </a:prstGeom>
            <a:noFill/>
          </p:spPr>
          <p:txBody>
            <a:bodyPr wrap="none" lIns="216000" tIns="0" rIns="0" bIns="0" anchor="b" anchorCtr="0">
              <a:normAutofit fontScale="92500" lnSpcReduction="20000"/>
            </a:bodyPr>
            <a:lstStyle/>
            <a:p>
              <a:pPr algn="l" latinLnBrk="0"/>
              <a:r>
                <a:rPr lang="zh-CN" altLang="en-US" b="1" dirty="0">
                  <a:latin typeface="微软雅黑" panose="020B0503020204020204" charset="-122"/>
                  <a:ea typeface="微软雅黑" panose="020B0503020204020204" charset="-122"/>
                  <a:cs typeface="+mn-ea"/>
                  <a:sym typeface="微软雅黑" panose="020B0503020204020204" charset="-122"/>
                </a:rPr>
                <a:t>添加标题</a:t>
              </a:r>
            </a:p>
          </p:txBody>
        </p:sp>
        <p:sp>
          <p:nvSpPr>
            <p:cNvPr id="54" name="TextBox 51"/>
            <p:cNvSpPr txBox="1"/>
            <p:nvPr/>
          </p:nvSpPr>
          <p:spPr bwMode="auto">
            <a:xfrm>
              <a:off x="7268510" y="2611051"/>
              <a:ext cx="3652026" cy="325346"/>
            </a:xfrm>
            <a:prstGeom prst="rect">
              <a:avLst/>
            </a:prstGeom>
            <a:noFill/>
          </p:spPr>
          <p:txBody>
            <a:bodyPr wrap="square" lIns="216000" tIns="46800" rIns="90000" bIns="46800">
              <a:noAutofit/>
            </a:bodyPr>
            <a:lstStyle/>
            <a:p>
              <a:pPr algn="l" latinLnBrk="0">
                <a:lnSpc>
                  <a:spcPct val="120000"/>
                </a:lnSpc>
              </a:pPr>
              <a:r>
                <a:rPr lang="zh-CN" altLang="en-US" sz="1000" dirty="0">
                  <a:latin typeface="微软雅黑" panose="020B0503020204020204" charset="-122"/>
                  <a:ea typeface="微软雅黑" panose="020B0503020204020204" charset="-122"/>
                  <a:cs typeface="+mn-ea"/>
                  <a:sym typeface="微软雅黑" panose="020B0503020204020204" charset="-122"/>
                </a:rPr>
                <a:t>点击输入简要文字内容，概括精炼言简意赅的说明分项内容。</a:t>
              </a:r>
            </a:p>
          </p:txBody>
        </p:sp>
      </p:grpSp>
      <p:pic>
        <p:nvPicPr>
          <p:cNvPr id="55" name="图片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0622" y="0"/>
            <a:ext cx="1152389" cy="1152389"/>
          </a:xfrm>
          <a:prstGeom prst="rect">
            <a:avLst/>
          </a:prstGeom>
        </p:spPr>
      </p:pic>
      <p:sp>
        <p:nvSpPr>
          <p:cNvPr id="56" name="TextBox 24"/>
          <p:cNvSpPr txBox="1"/>
          <p:nvPr/>
        </p:nvSpPr>
        <p:spPr>
          <a:xfrm>
            <a:off x="8945839" y="309073"/>
            <a:ext cx="2708258" cy="528261"/>
          </a:xfrm>
          <a:prstGeom prst="rect">
            <a:avLst/>
          </a:prstGeom>
          <a:noFill/>
        </p:spPr>
        <p:txBody>
          <a:bodyPr wrap="none" lIns="96433" tIns="48216" rIns="96433" bIns="48216" rtlCol="0">
            <a:spAutoFit/>
          </a:bodyPr>
          <a:lstStyle/>
          <a:p>
            <a:r>
              <a:rPr lang="zh-CN" altLang="en-US" sz="2800" b="1" dirty="0">
                <a:solidFill>
                  <a:schemeClr val="tx1">
                    <a:lumMod val="75000"/>
                    <a:lumOff val="25000"/>
                  </a:schemeClr>
                </a:solidFill>
                <a:latin typeface="微软雅黑" panose="020B0503020204020204" charset="-122"/>
                <a:ea typeface="微软雅黑" panose="020B0503020204020204" charset="-122"/>
                <a:cs typeface="+mn-ea"/>
                <a:sym typeface="微软雅黑" panose="020B0503020204020204" charset="-122"/>
              </a:rPr>
              <a:t>请替换标题内容</a:t>
            </a:r>
          </a:p>
        </p:txBody>
      </p:sp>
      <p:cxnSp>
        <p:nvCxnSpPr>
          <p:cNvPr id="57" name="直接箭头连接符 56"/>
          <p:cNvCxnSpPr>
            <a:stCxn id="56" idx="1"/>
          </p:cNvCxnSpPr>
          <p:nvPr/>
        </p:nvCxnSpPr>
        <p:spPr>
          <a:xfrm flipH="1">
            <a:off x="-411385" y="573204"/>
            <a:ext cx="9357224" cy="0"/>
          </a:xfrm>
          <a:prstGeom prst="straightConnector1">
            <a:avLst/>
          </a:prstGeom>
          <a:ln>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advTm="3000">
        <p14:flip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500" fill="hold"/>
                                        <p:tgtEl>
                                          <p:spTgt spid="43"/>
                                        </p:tgtEl>
                                        <p:attrNameLst>
                                          <p:attrName>ppt_x</p:attrName>
                                        </p:attrNameLst>
                                      </p:cBhvr>
                                      <p:tavLst>
                                        <p:tav tm="0">
                                          <p:val>
                                            <p:strVal val="#ppt_x"/>
                                          </p:val>
                                        </p:tav>
                                        <p:tav tm="100000">
                                          <p:val>
                                            <p:strVal val="#ppt_x"/>
                                          </p:val>
                                        </p:tav>
                                      </p:tavLst>
                                    </p:anim>
                                    <p:anim calcmode="lin" valueType="num">
                                      <p:cBhvr additive="base">
                                        <p:cTn id="20" dur="500" fill="hold"/>
                                        <p:tgtEl>
                                          <p:spTgt spid="4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500" fill="hold"/>
                                        <p:tgtEl>
                                          <p:spTgt spid="46"/>
                                        </p:tgtEl>
                                        <p:attrNameLst>
                                          <p:attrName>ppt_x</p:attrName>
                                        </p:attrNameLst>
                                      </p:cBhvr>
                                      <p:tavLst>
                                        <p:tav tm="0">
                                          <p:val>
                                            <p:strVal val="#ppt_x"/>
                                          </p:val>
                                        </p:tav>
                                        <p:tav tm="100000">
                                          <p:val>
                                            <p:strVal val="#ppt_x"/>
                                          </p:val>
                                        </p:tav>
                                      </p:tavLst>
                                    </p:anim>
                                    <p:anim calcmode="lin" valueType="num">
                                      <p:cBhvr additive="base">
                                        <p:cTn id="24" dur="5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ppt_x"/>
                                          </p:val>
                                        </p:tav>
                                        <p:tav tm="100000">
                                          <p:val>
                                            <p:strVal val="#ppt_x"/>
                                          </p:val>
                                        </p:tav>
                                      </p:tavLst>
                                    </p:anim>
                                    <p:anim calcmode="lin" valueType="num">
                                      <p:cBhvr additive="base">
                                        <p:cTn id="28" dur="500" fill="hold"/>
                                        <p:tgtEl>
                                          <p:spTgt spid="4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ENDPOINT" val="&lt;endpoint&gt;&lt;enable&gt;0&lt;/enable&gt;&lt;lrs&gt;http://&lt;/lrs&gt;&lt;auth&gt;0&lt;/auth&gt;&lt;login&gt;&lt;/login&gt;&lt;password&gt;&lt;/password&gt;&lt;key&gt;&lt;/key&gt;&lt;name&gt;&lt;/name&gt;&lt;email&gt;&lt;/email&gt;&lt;/endpoint&gt;&#10;"/>
  <p:tag name="ISPRING_PRESENTATION_TITLE" val="27"/>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20.xml><?xml version="1.0" encoding="utf-8"?>
<p:tagLst xmlns:a="http://schemas.openxmlformats.org/drawingml/2006/main" xmlns:r="http://schemas.openxmlformats.org/officeDocument/2006/relationships" xmlns:p="http://schemas.openxmlformats.org/presentationml/2006/main">
  <p:tag name="PA" val="v3.0.0"/>
</p:tagLst>
</file>

<file path=ppt/tags/tag21.xml><?xml version="1.0" encoding="utf-8"?>
<p:tagLst xmlns:a="http://schemas.openxmlformats.org/drawingml/2006/main" xmlns:r="http://schemas.openxmlformats.org/officeDocument/2006/relationships" xmlns:p="http://schemas.openxmlformats.org/presentationml/2006/main">
  <p:tag name="PA" val="v3.0.0"/>
</p:tagLst>
</file>

<file path=ppt/tags/tag22.xml><?xml version="1.0" encoding="utf-8"?>
<p:tagLst xmlns:a="http://schemas.openxmlformats.org/drawingml/2006/main" xmlns:r="http://schemas.openxmlformats.org/officeDocument/2006/relationships" xmlns:p="http://schemas.openxmlformats.org/presentationml/2006/main">
  <p:tag name="PA" val="v3.0.0"/>
</p:tagLst>
</file>

<file path=ppt/tags/tag23.xml><?xml version="1.0" encoding="utf-8"?>
<p:tagLst xmlns:a="http://schemas.openxmlformats.org/drawingml/2006/main" xmlns:r="http://schemas.openxmlformats.org/officeDocument/2006/relationships" xmlns:p="http://schemas.openxmlformats.org/presentationml/2006/main">
  <p:tag name="PA" val="v3.0.0"/>
</p:tagLst>
</file>

<file path=ppt/tags/tag24.xml><?xml version="1.0" encoding="utf-8"?>
<p:tagLst xmlns:a="http://schemas.openxmlformats.org/drawingml/2006/main" xmlns:r="http://schemas.openxmlformats.org/officeDocument/2006/relationships" xmlns:p="http://schemas.openxmlformats.org/presentationml/2006/main">
  <p:tag name="PA" val="v3.0.0"/>
</p:tagLst>
</file>

<file path=ppt/tags/tag25.xml><?xml version="1.0" encoding="utf-8"?>
<p:tagLst xmlns:a="http://schemas.openxmlformats.org/drawingml/2006/main" xmlns:r="http://schemas.openxmlformats.org/officeDocument/2006/relationships" xmlns:p="http://schemas.openxmlformats.org/presentationml/2006/main">
  <p:tag name="PA" val="v3.0.0"/>
</p:tagLst>
</file>

<file path=ppt/tags/tag26.xml><?xml version="1.0" encoding="utf-8"?>
<p:tagLst xmlns:a="http://schemas.openxmlformats.org/drawingml/2006/main" xmlns:r="http://schemas.openxmlformats.org/officeDocument/2006/relationships" xmlns:p="http://schemas.openxmlformats.org/presentationml/2006/main">
  <p:tag name="PA" val="v3.0.0"/>
</p:tagLst>
</file>

<file path=ppt/tags/tag27.xml><?xml version="1.0" encoding="utf-8"?>
<p:tagLst xmlns:a="http://schemas.openxmlformats.org/drawingml/2006/main" xmlns:r="http://schemas.openxmlformats.org/officeDocument/2006/relationships" xmlns:p="http://schemas.openxmlformats.org/presentationml/2006/main">
  <p:tag name="PA" val="v3.0.0"/>
</p:tagLst>
</file>

<file path=ppt/tags/tag28.xml><?xml version="1.0" encoding="utf-8"?>
<p:tagLst xmlns:a="http://schemas.openxmlformats.org/drawingml/2006/main" xmlns:r="http://schemas.openxmlformats.org/officeDocument/2006/relationships" xmlns:p="http://schemas.openxmlformats.org/presentationml/2006/main">
  <p:tag name="PA" val="v3.0.0"/>
</p:tagLst>
</file>

<file path=ppt/tags/tag29.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30.xml><?xml version="1.0" encoding="utf-8"?>
<p:tagLst xmlns:a="http://schemas.openxmlformats.org/drawingml/2006/main" xmlns:r="http://schemas.openxmlformats.org/officeDocument/2006/relationships" xmlns:p="http://schemas.openxmlformats.org/presentationml/2006/main">
  <p:tag name="ISLIDE.DIAGRAM" val="7017cfed-b063-4a2f-aab6-68688076e4ba"/>
</p:tagLst>
</file>

<file path=ppt/tags/tag31.xml><?xml version="1.0" encoding="utf-8"?>
<p:tagLst xmlns:a="http://schemas.openxmlformats.org/drawingml/2006/main" xmlns:r="http://schemas.openxmlformats.org/officeDocument/2006/relationships" xmlns:p="http://schemas.openxmlformats.org/presentationml/2006/main">
  <p:tag name="TIMING" val="|4.4"/>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2">
  <a:themeElements>
    <a:clrScheme name="自定义 6">
      <a:dk1>
        <a:sysClr val="windowText" lastClr="000000"/>
      </a:dk1>
      <a:lt1>
        <a:sysClr val="window" lastClr="FFFFFF"/>
      </a:lt1>
      <a:dk2>
        <a:srgbClr val="44546A"/>
      </a:dk2>
      <a:lt2>
        <a:srgbClr val="E7E6E6"/>
      </a:lt2>
      <a:accent1>
        <a:srgbClr val="333F50"/>
      </a:accent1>
      <a:accent2>
        <a:srgbClr val="CA8F45"/>
      </a:accent2>
      <a:accent3>
        <a:srgbClr val="333F50"/>
      </a:accent3>
      <a:accent4>
        <a:srgbClr val="CA8F45"/>
      </a:accent4>
      <a:accent5>
        <a:srgbClr val="333F50"/>
      </a:accent5>
      <a:accent6>
        <a:srgbClr val="CA8F45"/>
      </a:accent6>
      <a:hlink>
        <a:srgbClr val="333F50"/>
      </a:hlink>
      <a:folHlink>
        <a:srgbClr val="CA8F45"/>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2189</Words>
  <Application>Microsoft Office PowerPoint</Application>
  <PresentationFormat>自定义</PresentationFormat>
  <Paragraphs>260</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25</vt:i4>
      </vt:variant>
    </vt:vector>
  </HeadingPairs>
  <TitlesOfParts>
    <vt:vector size="30" baseType="lpstr">
      <vt:lpstr>Kozuka Mincho Pr6N H</vt:lpstr>
      <vt:lpstr>微软雅黑</vt:lpstr>
      <vt:lpstr>Arial</vt:lpstr>
      <vt:lpstr>Calibri</vt:lpstr>
      <vt:lpstr>2</vt:lpstr>
      <vt:lpstr>PowerPoint 演示文稿</vt:lpstr>
      <vt:lpst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2017-04-05T10:58:00Z</dcterms:created>
  <dcterms:modified xsi:type="dcterms:W3CDTF">2021-01-06T04:02:03Z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