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2"/>
  </p:notesMasterIdLst>
  <p:sldIdLst>
    <p:sldId id="446" r:id="rId3"/>
    <p:sldId id="448" r:id="rId4"/>
    <p:sldId id="461" r:id="rId5"/>
    <p:sldId id="449" r:id="rId6"/>
    <p:sldId id="450" r:id="rId7"/>
    <p:sldId id="451" r:id="rId8"/>
    <p:sldId id="452" r:id="rId9"/>
    <p:sldId id="478" r:id="rId10"/>
    <p:sldId id="453" r:id="rId11"/>
    <p:sldId id="460" r:id="rId12"/>
    <p:sldId id="459" r:id="rId13"/>
    <p:sldId id="458" r:id="rId14"/>
    <p:sldId id="479" r:id="rId15"/>
    <p:sldId id="454" r:id="rId16"/>
    <p:sldId id="455" r:id="rId17"/>
    <p:sldId id="456" r:id="rId18"/>
    <p:sldId id="425" r:id="rId19"/>
    <p:sldId id="457" r:id="rId20"/>
    <p:sldId id="480"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AD16"/>
    <a:srgbClr val="FDDFB9"/>
    <a:srgbClr val="FA991B"/>
    <a:srgbClr val="20170A"/>
    <a:srgbClr val="E1C168"/>
    <a:srgbClr val="FFFAEB"/>
    <a:srgbClr val="42287C"/>
    <a:srgbClr val="2ABB98"/>
    <a:srgbClr val="EDB57E"/>
    <a:srgbClr val="5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24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t>第</a:t>
            </a:r>
            <a:r>
              <a:rPr lang="en-US" altLang="zh-CN" dirty="0"/>
              <a:t>1</a:t>
            </a:r>
            <a:r>
              <a:rPr lang="zh-CN" altLang="en-US" dirty="0"/>
              <a:t>页</a:t>
            </a:r>
          </a:p>
        </p:txBody>
      </p:sp>
      <p:sp>
        <p:nvSpPr>
          <p:cNvPr id="7" name="矩形: 圆角 6"/>
          <p:cNvSpPr/>
          <p:nvPr userDrawn="1"/>
        </p:nvSpPr>
        <p:spPr>
          <a:xfrm>
            <a:off x="-1527349" y="-355896"/>
            <a:ext cx="8289890" cy="11957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userDrawn="1"/>
        </p:nvSpPr>
        <p:spPr>
          <a:xfrm>
            <a:off x="100484" y="106381"/>
            <a:ext cx="686302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a:p>
            <a:endPar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t>第</a:t>
            </a:r>
            <a:r>
              <a:rPr lang="en-US" altLang="zh-CN" dirty="0"/>
              <a:t>1</a:t>
            </a:r>
            <a:r>
              <a:rPr lang="zh-CN" altLang="en-US" dirty="0"/>
              <a:t>页</a:t>
            </a:r>
          </a:p>
        </p:txBody>
      </p:sp>
      <p:sp>
        <p:nvSpPr>
          <p:cNvPr id="7" name="矩形: 圆角 6"/>
          <p:cNvSpPr/>
          <p:nvPr userDrawn="1"/>
        </p:nvSpPr>
        <p:spPr>
          <a:xfrm>
            <a:off x="-1527349" y="-355896"/>
            <a:ext cx="8289890" cy="11957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userDrawn="1"/>
        </p:nvSpPr>
        <p:spPr>
          <a:xfrm>
            <a:off x="100484" y="106381"/>
            <a:ext cx="686302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a:p>
            <a:endPar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AEB"/>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AEB"/>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3061754" y="2285414"/>
            <a:ext cx="6067977" cy="1106805"/>
          </a:xfrm>
          <a:prstGeom prst="rect">
            <a:avLst/>
          </a:prstGeom>
          <a:noFill/>
        </p:spPr>
        <p:txBody>
          <a:bodyPr wrap="square" rtlCol="0">
            <a:spAutoFit/>
          </a:bodyPr>
          <a:lstStyle/>
          <a:p>
            <a:pPr algn="ctr"/>
            <a:r>
              <a:rPr lang="zh-CN" altLang="en-US" sz="6600" dirty="0">
                <a:solidFill>
                  <a:srgbClr val="FA991B"/>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rPr>
              <a:t>商务型</a:t>
            </a:r>
            <a:r>
              <a:rPr lang="en-US" altLang="zh-CN" sz="6600" dirty="0">
                <a:solidFill>
                  <a:srgbClr val="FA991B"/>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rPr>
              <a:t>PPT</a:t>
            </a:r>
            <a:r>
              <a:rPr lang="zh-CN" altLang="en-US" sz="6600" dirty="0">
                <a:solidFill>
                  <a:srgbClr val="FA991B"/>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rPr>
              <a:t>模板</a:t>
            </a:r>
          </a:p>
        </p:txBody>
      </p:sp>
      <p:sp>
        <p:nvSpPr>
          <p:cNvPr id="10" name="文本框 9"/>
          <p:cNvSpPr txBox="1"/>
          <p:nvPr/>
        </p:nvSpPr>
        <p:spPr>
          <a:xfrm>
            <a:off x="3061754" y="3392375"/>
            <a:ext cx="6067977" cy="398780"/>
          </a:xfrm>
          <a:prstGeom prst="rect">
            <a:avLst/>
          </a:prstGeom>
          <a:noFill/>
        </p:spPr>
        <p:txBody>
          <a:bodyPr wrap="square" rtlCol="0">
            <a:spAutoFit/>
          </a:bodyPr>
          <a:lstStyle/>
          <a:p>
            <a:pPr algn="ctr"/>
            <a:r>
              <a:rPr lang="zh-CN" altLang="en-US" sz="2000" dirty="0">
                <a:solidFill>
                  <a:srgbClr val="F7AD16"/>
                </a:solidFill>
                <a:latin typeface="思源黑体 CN Light" panose="020B0300000000000000" charset="-122"/>
                <a:ea typeface="思源黑体 CN Light" panose="020B0300000000000000" charset="-122"/>
              </a:rPr>
              <a:t>请插入您的相关文本内容请插入相关文本内容</a:t>
            </a:r>
          </a:p>
        </p:txBody>
      </p:sp>
      <p:sp>
        <p:nvSpPr>
          <p:cNvPr id="3" name="文本框 2"/>
          <p:cNvSpPr txBox="1"/>
          <p:nvPr/>
        </p:nvSpPr>
        <p:spPr>
          <a:xfrm>
            <a:off x="3879114" y="4065686"/>
            <a:ext cx="4433256" cy="337185"/>
          </a:xfrm>
          <a:prstGeom prst="rect">
            <a:avLst/>
          </a:prstGeom>
          <a:noFill/>
        </p:spPr>
        <p:txBody>
          <a:bodyPr wrap="square" rtlCol="0">
            <a:spAutoFit/>
          </a:bodyPr>
          <a:lstStyle/>
          <a:p>
            <a:pPr algn="ct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汇报人：</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xiazaii </a:t>
            </a: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汇报时间：</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202X</a:t>
            </a:r>
            <a:endParaRPr lang="en-US" altLang="zh-CN" sz="1600" dirty="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0" name="组合 49"/>
          <p:cNvGrpSpPr/>
          <p:nvPr/>
        </p:nvGrpSpPr>
        <p:grpSpPr>
          <a:xfrm>
            <a:off x="1344280" y="1660623"/>
            <a:ext cx="9503440" cy="2895522"/>
            <a:chOff x="1344280" y="1899868"/>
            <a:chExt cx="9503440" cy="2895522"/>
          </a:xfrm>
        </p:grpSpPr>
        <p:sp>
          <p:nvSpPr>
            <p:cNvPr id="25" name="任意多边形 19"/>
            <p:cNvSpPr/>
            <p:nvPr/>
          </p:nvSpPr>
          <p:spPr>
            <a:xfrm>
              <a:off x="6203287" y="2496197"/>
              <a:ext cx="1894359" cy="2084558"/>
            </a:xfrm>
            <a:custGeom>
              <a:avLst/>
              <a:gdLst>
                <a:gd name="connsiteX0" fmla="*/ 898350 w 1796700"/>
                <a:gd name="connsiteY0" fmla="*/ 0 h 1976578"/>
                <a:gd name="connsiteX1" fmla="*/ 1796700 w 1796700"/>
                <a:gd name="connsiteY1" fmla="*/ 898350 h 1976578"/>
                <a:gd name="connsiteX2" fmla="*/ 1079399 w 1796700"/>
                <a:gd name="connsiteY2" fmla="*/ 1778449 h 1976578"/>
                <a:gd name="connsiteX3" fmla="*/ 1005825 w 1796700"/>
                <a:gd name="connsiteY3" fmla="*/ 1789678 h 1976578"/>
                <a:gd name="connsiteX4" fmla="*/ 910290 w 1796700"/>
                <a:gd name="connsiteY4" fmla="*/ 1976578 h 1976578"/>
                <a:gd name="connsiteX5" fmla="*/ 821270 w 1796700"/>
                <a:gd name="connsiteY5" fmla="*/ 1792808 h 1976578"/>
                <a:gd name="connsiteX6" fmla="*/ 806499 w 1796700"/>
                <a:gd name="connsiteY6" fmla="*/ 1792062 h 1976578"/>
                <a:gd name="connsiteX7" fmla="*/ 0 w 1796700"/>
                <a:gd name="connsiteY7" fmla="*/ 898350 h 1976578"/>
                <a:gd name="connsiteX8" fmla="*/ 898350 w 1796700"/>
                <a:gd name="connsiteY8" fmla="*/ 0 h 197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6700" h="1976578">
                  <a:moveTo>
                    <a:pt x="898350" y="0"/>
                  </a:moveTo>
                  <a:cubicBezTo>
                    <a:pt x="1394495" y="0"/>
                    <a:pt x="1796700" y="402205"/>
                    <a:pt x="1796700" y="898350"/>
                  </a:cubicBezTo>
                  <a:cubicBezTo>
                    <a:pt x="1796700" y="1332477"/>
                    <a:pt x="1488762" y="1694681"/>
                    <a:pt x="1079399" y="1778449"/>
                  </a:cubicBezTo>
                  <a:lnTo>
                    <a:pt x="1005825" y="1789678"/>
                  </a:lnTo>
                  <a:lnTo>
                    <a:pt x="910290" y="1976578"/>
                  </a:lnTo>
                  <a:lnTo>
                    <a:pt x="821270" y="1792808"/>
                  </a:lnTo>
                  <a:lnTo>
                    <a:pt x="806499" y="1792062"/>
                  </a:lnTo>
                  <a:cubicBezTo>
                    <a:pt x="353501" y="1746058"/>
                    <a:pt x="0" y="1363486"/>
                    <a:pt x="0" y="898350"/>
                  </a:cubicBezTo>
                  <a:cubicBezTo>
                    <a:pt x="0" y="402205"/>
                    <a:pt x="402205" y="0"/>
                    <a:pt x="898350" y="0"/>
                  </a:cubicBezTo>
                  <a:close/>
                </a:path>
              </a:pathLst>
            </a:cu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solidFill>
                  <a:schemeClr val="bg1"/>
                </a:solidFill>
                <a:latin typeface="思源黑体 CN Light" panose="020B0300000000000000" charset="-122"/>
                <a:ea typeface="思源黑体 CN Light" panose="020B0300000000000000" charset="-122"/>
              </a:endParaRPr>
            </a:p>
          </p:txBody>
        </p:sp>
        <p:sp>
          <p:nvSpPr>
            <p:cNvPr id="26" name="KSO_Shape"/>
            <p:cNvSpPr/>
            <p:nvPr/>
          </p:nvSpPr>
          <p:spPr bwMode="auto">
            <a:xfrm>
              <a:off x="6917189" y="2904594"/>
              <a:ext cx="478284" cy="478409"/>
            </a:xfrm>
            <a:custGeom>
              <a:avLst/>
              <a:gdLst>
                <a:gd name="T0" fmla="*/ 984018 w 1589088"/>
                <a:gd name="T1" fmla="*/ 589506 h 1589088"/>
                <a:gd name="T2" fmla="*/ 955171 w 1589088"/>
                <a:gd name="T3" fmla="*/ 645802 h 1589088"/>
                <a:gd name="T4" fmla="*/ 898294 w 1589088"/>
                <a:gd name="T5" fmla="*/ 673272 h 1589088"/>
                <a:gd name="T6" fmla="*/ 881422 w 1589088"/>
                <a:gd name="T7" fmla="*/ 964824 h 1589088"/>
                <a:gd name="T8" fmla="*/ 873530 w 1589088"/>
                <a:gd name="T9" fmla="*/ 1040159 h 1589088"/>
                <a:gd name="T10" fmla="*/ 824817 w 1589088"/>
                <a:gd name="T11" fmla="*/ 1084490 h 1589088"/>
                <a:gd name="T12" fmla="*/ 756238 w 1589088"/>
                <a:gd name="T13" fmla="*/ 1088026 h 1589088"/>
                <a:gd name="T14" fmla="*/ 703444 w 1589088"/>
                <a:gd name="T15" fmla="*/ 1048590 h 1589088"/>
                <a:gd name="T16" fmla="*/ 686571 w 1589088"/>
                <a:gd name="T17" fmla="*/ 985493 h 1589088"/>
                <a:gd name="T18" fmla="*/ 486007 w 1589088"/>
                <a:gd name="T19" fmla="*/ 893024 h 1589088"/>
                <a:gd name="T20" fmla="*/ 398106 w 1589088"/>
                <a:gd name="T21" fmla="*/ 820680 h 1589088"/>
                <a:gd name="T22" fmla="*/ 402189 w 1589088"/>
                <a:gd name="T23" fmla="*/ 755134 h 1589088"/>
                <a:gd name="T24" fmla="*/ 446547 w 1589088"/>
                <a:gd name="T25" fmla="*/ 706452 h 1589088"/>
                <a:gd name="T26" fmla="*/ 514037 w 1589088"/>
                <a:gd name="T27" fmla="*/ 696389 h 1589088"/>
                <a:gd name="T28" fmla="*/ 570641 w 1589088"/>
                <a:gd name="T29" fmla="*/ 730385 h 1589088"/>
                <a:gd name="T30" fmla="*/ 593501 w 1589088"/>
                <a:gd name="T31" fmla="*/ 794027 h 1589088"/>
                <a:gd name="T32" fmla="*/ 818558 w 1589088"/>
                <a:gd name="T33" fmla="*/ 648522 h 1589088"/>
                <a:gd name="T34" fmla="*/ 785901 w 1589088"/>
                <a:gd name="T35" fmla="*/ 575091 h 1589088"/>
                <a:gd name="T36" fmla="*/ 808761 w 1589088"/>
                <a:gd name="T37" fmla="*/ 511721 h 1589088"/>
                <a:gd name="T38" fmla="*/ 865365 w 1589088"/>
                <a:gd name="T39" fmla="*/ 477726 h 1589088"/>
                <a:gd name="T40" fmla="*/ 728574 w 1589088"/>
                <a:gd name="T41" fmla="*/ 144010 h 1589088"/>
                <a:gd name="T42" fmla="*/ 531280 w 1589088"/>
                <a:gd name="T43" fmla="*/ 182593 h 1589088"/>
                <a:gd name="T44" fmla="*/ 353281 w 1589088"/>
                <a:gd name="T45" fmla="*/ 288291 h 1589088"/>
                <a:gd name="T46" fmla="*/ 219577 w 1589088"/>
                <a:gd name="T47" fmla="*/ 451592 h 1589088"/>
                <a:gd name="T48" fmla="*/ 152454 w 1589088"/>
                <a:gd name="T49" fmla="*/ 642880 h 1589088"/>
                <a:gd name="T50" fmla="*/ 152454 w 1589088"/>
                <a:gd name="T51" fmla="*/ 843135 h 1589088"/>
                <a:gd name="T52" fmla="*/ 219577 w 1589088"/>
                <a:gd name="T53" fmla="*/ 1034422 h 1589088"/>
                <a:gd name="T54" fmla="*/ 353281 w 1589088"/>
                <a:gd name="T55" fmla="*/ 1197724 h 1589088"/>
                <a:gd name="T56" fmla="*/ 531280 w 1589088"/>
                <a:gd name="T57" fmla="*/ 1303421 h 1589088"/>
                <a:gd name="T58" fmla="*/ 728574 w 1589088"/>
                <a:gd name="T59" fmla="*/ 1341734 h 1589088"/>
                <a:gd name="T60" fmla="*/ 927227 w 1589088"/>
                <a:gd name="T61" fmla="*/ 1312931 h 1589088"/>
                <a:gd name="T62" fmla="*/ 1109302 w 1589088"/>
                <a:gd name="T63" fmla="*/ 1217015 h 1589088"/>
                <a:gd name="T64" fmla="*/ 1251431 w 1589088"/>
                <a:gd name="T65" fmla="*/ 1059964 h 1589088"/>
                <a:gd name="T66" fmla="*/ 1328065 w 1589088"/>
                <a:gd name="T67" fmla="*/ 871393 h 1589088"/>
                <a:gd name="T68" fmla="*/ 1337576 w 1589088"/>
                <a:gd name="T69" fmla="*/ 671410 h 1589088"/>
                <a:gd name="T70" fmla="*/ 1280237 w 1589088"/>
                <a:gd name="T71" fmla="*/ 477677 h 1589088"/>
                <a:gd name="T72" fmla="*/ 1155500 w 1589088"/>
                <a:gd name="T73" fmla="*/ 308670 h 1589088"/>
                <a:gd name="T74" fmla="*/ 981849 w 1589088"/>
                <a:gd name="T75" fmla="*/ 193462 h 1589088"/>
                <a:gd name="T76" fmla="*/ 785915 w 1589088"/>
                <a:gd name="T77" fmla="*/ 145640 h 1589088"/>
                <a:gd name="T78" fmla="*/ 902226 w 1589088"/>
                <a:gd name="T79" fmla="*/ 17390 h 1589088"/>
                <a:gd name="T80" fmla="*/ 1136207 w 1589088"/>
                <a:gd name="T81" fmla="*/ 112491 h 1589088"/>
                <a:gd name="T82" fmla="*/ 1320999 w 1589088"/>
                <a:gd name="T83" fmla="*/ 276063 h 1589088"/>
                <a:gd name="T84" fmla="*/ 1429702 w 1589088"/>
                <a:gd name="T85" fmla="*/ 459201 h 1589088"/>
                <a:gd name="T86" fmla="*/ 1481334 w 1589088"/>
                <a:gd name="T87" fmla="*/ 660270 h 1589088"/>
                <a:gd name="T88" fmla="*/ 1475356 w 1589088"/>
                <a:gd name="T89" fmla="*/ 866502 h 1589088"/>
                <a:gd name="T90" fmla="*/ 1412581 w 1589088"/>
                <a:gd name="T91" fmla="*/ 1064855 h 1589088"/>
                <a:gd name="T92" fmla="*/ 1892771 w 1589088"/>
                <a:gd name="T93" fmla="*/ 1636001 h 1589088"/>
                <a:gd name="T94" fmla="*/ 1896304 w 1589088"/>
                <a:gd name="T95" fmla="*/ 1759632 h 1589088"/>
                <a:gd name="T96" fmla="*/ 1783798 w 1589088"/>
                <a:gd name="T97" fmla="*/ 1885980 h 1589088"/>
                <a:gd name="T98" fmla="*/ 1662866 w 1589088"/>
                <a:gd name="T99" fmla="*/ 1900381 h 1589088"/>
                <a:gd name="T100" fmla="*/ 1104954 w 1589088"/>
                <a:gd name="T101" fmla="*/ 1391458 h 1589088"/>
                <a:gd name="T102" fmla="*/ 909835 w 1589088"/>
                <a:gd name="T103" fmla="*/ 1466451 h 1589088"/>
                <a:gd name="T104" fmla="*/ 704388 w 1589088"/>
                <a:gd name="T105" fmla="*/ 1484656 h 1589088"/>
                <a:gd name="T106" fmla="*/ 501116 w 1589088"/>
                <a:gd name="T107" fmla="*/ 1445528 h 1589088"/>
                <a:gd name="T108" fmla="*/ 313061 w 1589088"/>
                <a:gd name="T109" fmla="*/ 1349069 h 1589088"/>
                <a:gd name="T110" fmla="*/ 143758 w 1589088"/>
                <a:gd name="T111" fmla="*/ 1181965 h 1589088"/>
                <a:gd name="T112" fmla="*/ 30708 w 1589088"/>
                <a:gd name="T113" fmla="*/ 954538 h 1589088"/>
                <a:gd name="T114" fmla="*/ 815 w 1589088"/>
                <a:gd name="T115" fmla="*/ 707277 h 1589088"/>
                <a:gd name="T116" fmla="*/ 54351 w 1589088"/>
                <a:gd name="T117" fmla="*/ 463275 h 1589088"/>
                <a:gd name="T118" fmla="*/ 191315 w 1589088"/>
                <a:gd name="T119" fmla="*/ 245360 h 1589088"/>
                <a:gd name="T120" fmla="*/ 397577 w 1589088"/>
                <a:gd name="T121" fmla="*/ 85319 h 1589088"/>
                <a:gd name="T122" fmla="*/ 636177 w 1589088"/>
                <a:gd name="T123" fmla="*/ 7880 h 158908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89088" h="1589088">
                  <a:moveTo>
                    <a:pt x="916859" y="288925"/>
                  </a:moveTo>
                  <a:lnTo>
                    <a:pt x="954088" y="332030"/>
                  </a:lnTo>
                  <a:lnTo>
                    <a:pt x="816067" y="450682"/>
                  </a:lnTo>
                  <a:lnTo>
                    <a:pt x="817430" y="454085"/>
                  </a:lnTo>
                  <a:lnTo>
                    <a:pt x="818338" y="457488"/>
                  </a:lnTo>
                  <a:lnTo>
                    <a:pt x="819246" y="461118"/>
                  </a:lnTo>
                  <a:lnTo>
                    <a:pt x="820381" y="464748"/>
                  </a:lnTo>
                  <a:lnTo>
                    <a:pt x="820835" y="468378"/>
                  </a:lnTo>
                  <a:lnTo>
                    <a:pt x="821289" y="472008"/>
                  </a:lnTo>
                  <a:lnTo>
                    <a:pt x="821743" y="475865"/>
                  </a:lnTo>
                  <a:lnTo>
                    <a:pt x="821743" y="479722"/>
                  </a:lnTo>
                  <a:lnTo>
                    <a:pt x="821743" y="483805"/>
                  </a:lnTo>
                  <a:lnTo>
                    <a:pt x="821289" y="487662"/>
                  </a:lnTo>
                  <a:lnTo>
                    <a:pt x="820835" y="491746"/>
                  </a:lnTo>
                  <a:lnTo>
                    <a:pt x="820174" y="495602"/>
                  </a:lnTo>
                  <a:lnTo>
                    <a:pt x="819246" y="499459"/>
                  </a:lnTo>
                  <a:lnTo>
                    <a:pt x="818338" y="503089"/>
                  </a:lnTo>
                  <a:lnTo>
                    <a:pt x="816976" y="506946"/>
                  </a:lnTo>
                  <a:lnTo>
                    <a:pt x="815840" y="510349"/>
                  </a:lnTo>
                  <a:lnTo>
                    <a:pt x="814251" y="513979"/>
                  </a:lnTo>
                  <a:lnTo>
                    <a:pt x="812662" y="517382"/>
                  </a:lnTo>
                  <a:lnTo>
                    <a:pt x="810619" y="520785"/>
                  </a:lnTo>
                  <a:lnTo>
                    <a:pt x="808803" y="523961"/>
                  </a:lnTo>
                  <a:lnTo>
                    <a:pt x="806760" y="527137"/>
                  </a:lnTo>
                  <a:lnTo>
                    <a:pt x="804263" y="530313"/>
                  </a:lnTo>
                  <a:lnTo>
                    <a:pt x="801993" y="533036"/>
                  </a:lnTo>
                  <a:lnTo>
                    <a:pt x="799496" y="535985"/>
                  </a:lnTo>
                  <a:lnTo>
                    <a:pt x="796772" y="538707"/>
                  </a:lnTo>
                  <a:lnTo>
                    <a:pt x="794048" y="541203"/>
                  </a:lnTo>
                  <a:lnTo>
                    <a:pt x="791324" y="543698"/>
                  </a:lnTo>
                  <a:lnTo>
                    <a:pt x="788146" y="545967"/>
                  </a:lnTo>
                  <a:lnTo>
                    <a:pt x="785194" y="548009"/>
                  </a:lnTo>
                  <a:lnTo>
                    <a:pt x="781789" y="550051"/>
                  </a:lnTo>
                  <a:lnTo>
                    <a:pt x="778611" y="552093"/>
                  </a:lnTo>
                  <a:lnTo>
                    <a:pt x="775433" y="553908"/>
                  </a:lnTo>
                  <a:lnTo>
                    <a:pt x="771801" y="555496"/>
                  </a:lnTo>
                  <a:lnTo>
                    <a:pt x="768396" y="556857"/>
                  </a:lnTo>
                  <a:lnTo>
                    <a:pt x="764537" y="558218"/>
                  </a:lnTo>
                  <a:lnTo>
                    <a:pt x="760905" y="559352"/>
                  </a:lnTo>
                  <a:lnTo>
                    <a:pt x="757046" y="560260"/>
                  </a:lnTo>
                  <a:lnTo>
                    <a:pt x="753413" y="560940"/>
                  </a:lnTo>
                  <a:lnTo>
                    <a:pt x="749327" y="561621"/>
                  </a:lnTo>
                  <a:lnTo>
                    <a:pt x="745241" y="562075"/>
                  </a:lnTo>
                  <a:lnTo>
                    <a:pt x="692121" y="754005"/>
                  </a:lnTo>
                  <a:lnTo>
                    <a:pt x="697343" y="756728"/>
                  </a:lnTo>
                  <a:lnTo>
                    <a:pt x="702110" y="759904"/>
                  </a:lnTo>
                  <a:lnTo>
                    <a:pt x="706650" y="763080"/>
                  </a:lnTo>
                  <a:lnTo>
                    <a:pt x="710963" y="766937"/>
                  </a:lnTo>
                  <a:lnTo>
                    <a:pt x="715049" y="770794"/>
                  </a:lnTo>
                  <a:lnTo>
                    <a:pt x="718908" y="774877"/>
                  </a:lnTo>
                  <a:lnTo>
                    <a:pt x="722313" y="779188"/>
                  </a:lnTo>
                  <a:lnTo>
                    <a:pt x="725718" y="783952"/>
                  </a:lnTo>
                  <a:lnTo>
                    <a:pt x="728670" y="788943"/>
                  </a:lnTo>
                  <a:lnTo>
                    <a:pt x="731167" y="793934"/>
                  </a:lnTo>
                  <a:lnTo>
                    <a:pt x="733437" y="799379"/>
                  </a:lnTo>
                  <a:lnTo>
                    <a:pt x="735253" y="804824"/>
                  </a:lnTo>
                  <a:lnTo>
                    <a:pt x="736615" y="810496"/>
                  </a:lnTo>
                  <a:lnTo>
                    <a:pt x="737750" y="816167"/>
                  </a:lnTo>
                  <a:lnTo>
                    <a:pt x="738431" y="822066"/>
                  </a:lnTo>
                  <a:lnTo>
                    <a:pt x="738658" y="828191"/>
                  </a:lnTo>
                  <a:lnTo>
                    <a:pt x="738658" y="832729"/>
                  </a:lnTo>
                  <a:lnTo>
                    <a:pt x="738431" y="836812"/>
                  </a:lnTo>
                  <a:lnTo>
                    <a:pt x="737523" y="840896"/>
                  </a:lnTo>
                  <a:lnTo>
                    <a:pt x="736842" y="844980"/>
                  </a:lnTo>
                  <a:lnTo>
                    <a:pt x="735934" y="849063"/>
                  </a:lnTo>
                  <a:lnTo>
                    <a:pt x="734799" y="852920"/>
                  </a:lnTo>
                  <a:lnTo>
                    <a:pt x="733664" y="856777"/>
                  </a:lnTo>
                  <a:lnTo>
                    <a:pt x="732075" y="860407"/>
                  </a:lnTo>
                  <a:lnTo>
                    <a:pt x="730259" y="864263"/>
                  </a:lnTo>
                  <a:lnTo>
                    <a:pt x="728670" y="867666"/>
                  </a:lnTo>
                  <a:lnTo>
                    <a:pt x="726626" y="871296"/>
                  </a:lnTo>
                  <a:lnTo>
                    <a:pt x="724583" y="874699"/>
                  </a:lnTo>
                  <a:lnTo>
                    <a:pt x="722086" y="877876"/>
                  </a:lnTo>
                  <a:lnTo>
                    <a:pt x="719589" y="881052"/>
                  </a:lnTo>
                  <a:lnTo>
                    <a:pt x="717092" y="884228"/>
                  </a:lnTo>
                  <a:lnTo>
                    <a:pt x="714141" y="886950"/>
                  </a:lnTo>
                  <a:lnTo>
                    <a:pt x="711417" y="889673"/>
                  </a:lnTo>
                  <a:lnTo>
                    <a:pt x="708239" y="892395"/>
                  </a:lnTo>
                  <a:lnTo>
                    <a:pt x="705288" y="894891"/>
                  </a:lnTo>
                  <a:lnTo>
                    <a:pt x="702110" y="896933"/>
                  </a:lnTo>
                  <a:lnTo>
                    <a:pt x="698705" y="899428"/>
                  </a:lnTo>
                  <a:lnTo>
                    <a:pt x="695299" y="901243"/>
                  </a:lnTo>
                  <a:lnTo>
                    <a:pt x="691440" y="903058"/>
                  </a:lnTo>
                  <a:lnTo>
                    <a:pt x="688035" y="904646"/>
                  </a:lnTo>
                  <a:lnTo>
                    <a:pt x="684176" y="906234"/>
                  </a:lnTo>
                  <a:lnTo>
                    <a:pt x="680317" y="907595"/>
                  </a:lnTo>
                  <a:lnTo>
                    <a:pt x="676231" y="908730"/>
                  </a:lnTo>
                  <a:lnTo>
                    <a:pt x="672372" y="909637"/>
                  </a:lnTo>
                  <a:lnTo>
                    <a:pt x="668286" y="910318"/>
                  </a:lnTo>
                  <a:lnTo>
                    <a:pt x="664199" y="910771"/>
                  </a:lnTo>
                  <a:lnTo>
                    <a:pt x="659886" y="911225"/>
                  </a:lnTo>
                  <a:lnTo>
                    <a:pt x="655573" y="911225"/>
                  </a:lnTo>
                  <a:lnTo>
                    <a:pt x="651260" y="911225"/>
                  </a:lnTo>
                  <a:lnTo>
                    <a:pt x="646947" y="910771"/>
                  </a:lnTo>
                  <a:lnTo>
                    <a:pt x="643088" y="910318"/>
                  </a:lnTo>
                  <a:lnTo>
                    <a:pt x="638775" y="909637"/>
                  </a:lnTo>
                  <a:lnTo>
                    <a:pt x="634915" y="908730"/>
                  </a:lnTo>
                  <a:lnTo>
                    <a:pt x="630829" y="907595"/>
                  </a:lnTo>
                  <a:lnTo>
                    <a:pt x="627197" y="906234"/>
                  </a:lnTo>
                  <a:lnTo>
                    <a:pt x="623338" y="904646"/>
                  </a:lnTo>
                  <a:lnTo>
                    <a:pt x="619706" y="903058"/>
                  </a:lnTo>
                  <a:lnTo>
                    <a:pt x="616074" y="901243"/>
                  </a:lnTo>
                  <a:lnTo>
                    <a:pt x="612669" y="899428"/>
                  </a:lnTo>
                  <a:lnTo>
                    <a:pt x="609037" y="896933"/>
                  </a:lnTo>
                  <a:lnTo>
                    <a:pt x="605858" y="894891"/>
                  </a:lnTo>
                  <a:lnTo>
                    <a:pt x="602680" y="892395"/>
                  </a:lnTo>
                  <a:lnTo>
                    <a:pt x="599729" y="889673"/>
                  </a:lnTo>
                  <a:lnTo>
                    <a:pt x="596778" y="886950"/>
                  </a:lnTo>
                  <a:lnTo>
                    <a:pt x="594054" y="884228"/>
                  </a:lnTo>
                  <a:lnTo>
                    <a:pt x="591557" y="881052"/>
                  </a:lnTo>
                  <a:lnTo>
                    <a:pt x="588833" y="877876"/>
                  </a:lnTo>
                  <a:lnTo>
                    <a:pt x="586790" y="874699"/>
                  </a:lnTo>
                  <a:lnTo>
                    <a:pt x="584520" y="871296"/>
                  </a:lnTo>
                  <a:lnTo>
                    <a:pt x="582704" y="867666"/>
                  </a:lnTo>
                  <a:lnTo>
                    <a:pt x="580661" y="864263"/>
                  </a:lnTo>
                  <a:lnTo>
                    <a:pt x="579072" y="860407"/>
                  </a:lnTo>
                  <a:lnTo>
                    <a:pt x="577710" y="856777"/>
                  </a:lnTo>
                  <a:lnTo>
                    <a:pt x="576348" y="852920"/>
                  </a:lnTo>
                  <a:lnTo>
                    <a:pt x="575212" y="849063"/>
                  </a:lnTo>
                  <a:lnTo>
                    <a:pt x="574077" y="844980"/>
                  </a:lnTo>
                  <a:lnTo>
                    <a:pt x="573396" y="840896"/>
                  </a:lnTo>
                  <a:lnTo>
                    <a:pt x="572942" y="836812"/>
                  </a:lnTo>
                  <a:lnTo>
                    <a:pt x="572488" y="832729"/>
                  </a:lnTo>
                  <a:lnTo>
                    <a:pt x="572488" y="828191"/>
                  </a:lnTo>
                  <a:lnTo>
                    <a:pt x="572488" y="825242"/>
                  </a:lnTo>
                  <a:lnTo>
                    <a:pt x="572715" y="822066"/>
                  </a:lnTo>
                  <a:lnTo>
                    <a:pt x="573623" y="815940"/>
                  </a:lnTo>
                  <a:lnTo>
                    <a:pt x="574986" y="810042"/>
                  </a:lnTo>
                  <a:lnTo>
                    <a:pt x="576575" y="804370"/>
                  </a:lnTo>
                  <a:lnTo>
                    <a:pt x="454445" y="733134"/>
                  </a:lnTo>
                  <a:lnTo>
                    <a:pt x="449904" y="736083"/>
                  </a:lnTo>
                  <a:lnTo>
                    <a:pt x="444910" y="738352"/>
                  </a:lnTo>
                  <a:lnTo>
                    <a:pt x="439689" y="740166"/>
                  </a:lnTo>
                  <a:lnTo>
                    <a:pt x="434468" y="741981"/>
                  </a:lnTo>
                  <a:lnTo>
                    <a:pt x="429020" y="743569"/>
                  </a:lnTo>
                  <a:lnTo>
                    <a:pt x="423571" y="744477"/>
                  </a:lnTo>
                  <a:lnTo>
                    <a:pt x="417669" y="745158"/>
                  </a:lnTo>
                  <a:lnTo>
                    <a:pt x="412221" y="745384"/>
                  </a:lnTo>
                  <a:lnTo>
                    <a:pt x="408589" y="745158"/>
                  </a:lnTo>
                  <a:lnTo>
                    <a:pt x="405411" y="744931"/>
                  </a:lnTo>
                  <a:lnTo>
                    <a:pt x="398828" y="744023"/>
                  </a:lnTo>
                  <a:lnTo>
                    <a:pt x="305755" y="898294"/>
                  </a:lnTo>
                  <a:lnTo>
                    <a:pt x="257175" y="869255"/>
                  </a:lnTo>
                  <a:lnTo>
                    <a:pt x="349113" y="716118"/>
                  </a:lnTo>
                  <a:lnTo>
                    <a:pt x="347070" y="713396"/>
                  </a:lnTo>
                  <a:lnTo>
                    <a:pt x="344573" y="710220"/>
                  </a:lnTo>
                  <a:lnTo>
                    <a:pt x="342757" y="707497"/>
                  </a:lnTo>
                  <a:lnTo>
                    <a:pt x="340714" y="704321"/>
                  </a:lnTo>
                  <a:lnTo>
                    <a:pt x="339125" y="701145"/>
                  </a:lnTo>
                  <a:lnTo>
                    <a:pt x="337536" y="697969"/>
                  </a:lnTo>
                  <a:lnTo>
                    <a:pt x="335720" y="694793"/>
                  </a:lnTo>
                  <a:lnTo>
                    <a:pt x="334358" y="691390"/>
                  </a:lnTo>
                  <a:lnTo>
                    <a:pt x="333223" y="687987"/>
                  </a:lnTo>
                  <a:lnTo>
                    <a:pt x="332087" y="684584"/>
                  </a:lnTo>
                  <a:lnTo>
                    <a:pt x="331179" y="680954"/>
                  </a:lnTo>
                  <a:lnTo>
                    <a:pt x="330498" y="677324"/>
                  </a:lnTo>
                  <a:lnTo>
                    <a:pt x="329590" y="673467"/>
                  </a:lnTo>
                  <a:lnTo>
                    <a:pt x="329136" y="670064"/>
                  </a:lnTo>
                  <a:lnTo>
                    <a:pt x="328909" y="665981"/>
                  </a:lnTo>
                  <a:lnTo>
                    <a:pt x="328909" y="662351"/>
                  </a:lnTo>
                  <a:lnTo>
                    <a:pt x="328909" y="658040"/>
                  </a:lnTo>
                  <a:lnTo>
                    <a:pt x="329363" y="653730"/>
                  </a:lnTo>
                  <a:lnTo>
                    <a:pt x="330044" y="649646"/>
                  </a:lnTo>
                  <a:lnTo>
                    <a:pt x="330725" y="645335"/>
                  </a:lnTo>
                  <a:lnTo>
                    <a:pt x="331633" y="641479"/>
                  </a:lnTo>
                  <a:lnTo>
                    <a:pt x="332768" y="637395"/>
                  </a:lnTo>
                  <a:lnTo>
                    <a:pt x="333904" y="633765"/>
                  </a:lnTo>
                  <a:lnTo>
                    <a:pt x="335493" y="629908"/>
                  </a:lnTo>
                  <a:lnTo>
                    <a:pt x="337082" y="626279"/>
                  </a:lnTo>
                  <a:lnTo>
                    <a:pt x="339125" y="622649"/>
                  </a:lnTo>
                  <a:lnTo>
                    <a:pt x="340941" y="619246"/>
                  </a:lnTo>
                  <a:lnTo>
                    <a:pt x="342984" y="615843"/>
                  </a:lnTo>
                  <a:lnTo>
                    <a:pt x="345481" y="612666"/>
                  </a:lnTo>
                  <a:lnTo>
                    <a:pt x="347978" y="609263"/>
                  </a:lnTo>
                  <a:lnTo>
                    <a:pt x="350475" y="606314"/>
                  </a:lnTo>
                  <a:lnTo>
                    <a:pt x="353426" y="603592"/>
                  </a:lnTo>
                  <a:lnTo>
                    <a:pt x="356150" y="600642"/>
                  </a:lnTo>
                  <a:lnTo>
                    <a:pt x="359101" y="598147"/>
                  </a:lnTo>
                  <a:lnTo>
                    <a:pt x="362279" y="595878"/>
                  </a:lnTo>
                  <a:lnTo>
                    <a:pt x="365458" y="593383"/>
                  </a:lnTo>
                  <a:lnTo>
                    <a:pt x="369090" y="591341"/>
                  </a:lnTo>
                  <a:lnTo>
                    <a:pt x="372495" y="589299"/>
                  </a:lnTo>
                  <a:lnTo>
                    <a:pt x="376127" y="587484"/>
                  </a:lnTo>
                  <a:lnTo>
                    <a:pt x="379759" y="585669"/>
                  </a:lnTo>
                  <a:lnTo>
                    <a:pt x="383618" y="584308"/>
                  </a:lnTo>
                  <a:lnTo>
                    <a:pt x="387250" y="582947"/>
                  </a:lnTo>
                  <a:lnTo>
                    <a:pt x="391336" y="581812"/>
                  </a:lnTo>
                  <a:lnTo>
                    <a:pt x="395196" y="580905"/>
                  </a:lnTo>
                  <a:lnTo>
                    <a:pt x="399509" y="580224"/>
                  </a:lnTo>
                  <a:lnTo>
                    <a:pt x="403368" y="579544"/>
                  </a:lnTo>
                  <a:lnTo>
                    <a:pt x="407681" y="579317"/>
                  </a:lnTo>
                  <a:lnTo>
                    <a:pt x="412221" y="579090"/>
                  </a:lnTo>
                  <a:lnTo>
                    <a:pt x="416307" y="579317"/>
                  </a:lnTo>
                  <a:lnTo>
                    <a:pt x="420620" y="579544"/>
                  </a:lnTo>
                  <a:lnTo>
                    <a:pt x="424707" y="580224"/>
                  </a:lnTo>
                  <a:lnTo>
                    <a:pt x="428793" y="580905"/>
                  </a:lnTo>
                  <a:lnTo>
                    <a:pt x="432652" y="581812"/>
                  </a:lnTo>
                  <a:lnTo>
                    <a:pt x="436738" y="582947"/>
                  </a:lnTo>
                  <a:lnTo>
                    <a:pt x="440597" y="584308"/>
                  </a:lnTo>
                  <a:lnTo>
                    <a:pt x="444456" y="585669"/>
                  </a:lnTo>
                  <a:lnTo>
                    <a:pt x="447861" y="587484"/>
                  </a:lnTo>
                  <a:lnTo>
                    <a:pt x="451720" y="589299"/>
                  </a:lnTo>
                  <a:lnTo>
                    <a:pt x="454899" y="591341"/>
                  </a:lnTo>
                  <a:lnTo>
                    <a:pt x="458531" y="593383"/>
                  </a:lnTo>
                  <a:lnTo>
                    <a:pt x="461709" y="595878"/>
                  </a:lnTo>
                  <a:lnTo>
                    <a:pt x="464887" y="598147"/>
                  </a:lnTo>
                  <a:lnTo>
                    <a:pt x="467838" y="600642"/>
                  </a:lnTo>
                  <a:lnTo>
                    <a:pt x="470562" y="603592"/>
                  </a:lnTo>
                  <a:lnTo>
                    <a:pt x="473513" y="606314"/>
                  </a:lnTo>
                  <a:lnTo>
                    <a:pt x="476010" y="609263"/>
                  </a:lnTo>
                  <a:lnTo>
                    <a:pt x="478734" y="612666"/>
                  </a:lnTo>
                  <a:lnTo>
                    <a:pt x="481004" y="615843"/>
                  </a:lnTo>
                  <a:lnTo>
                    <a:pt x="483047" y="619246"/>
                  </a:lnTo>
                  <a:lnTo>
                    <a:pt x="484864" y="622649"/>
                  </a:lnTo>
                  <a:lnTo>
                    <a:pt x="486907" y="626279"/>
                  </a:lnTo>
                  <a:lnTo>
                    <a:pt x="488496" y="629908"/>
                  </a:lnTo>
                  <a:lnTo>
                    <a:pt x="490085" y="633765"/>
                  </a:lnTo>
                  <a:lnTo>
                    <a:pt x="491220" y="637395"/>
                  </a:lnTo>
                  <a:lnTo>
                    <a:pt x="492355" y="641479"/>
                  </a:lnTo>
                  <a:lnTo>
                    <a:pt x="493490" y="645335"/>
                  </a:lnTo>
                  <a:lnTo>
                    <a:pt x="494171" y="649646"/>
                  </a:lnTo>
                  <a:lnTo>
                    <a:pt x="494625" y="653730"/>
                  </a:lnTo>
                  <a:lnTo>
                    <a:pt x="495079" y="658040"/>
                  </a:lnTo>
                  <a:lnTo>
                    <a:pt x="495079" y="662351"/>
                  </a:lnTo>
                  <a:lnTo>
                    <a:pt x="495079" y="665527"/>
                  </a:lnTo>
                  <a:lnTo>
                    <a:pt x="494852" y="669157"/>
                  </a:lnTo>
                  <a:lnTo>
                    <a:pt x="494398" y="672333"/>
                  </a:lnTo>
                  <a:lnTo>
                    <a:pt x="493944" y="675509"/>
                  </a:lnTo>
                  <a:lnTo>
                    <a:pt x="492355" y="682088"/>
                  </a:lnTo>
                  <a:lnTo>
                    <a:pt x="490539" y="688214"/>
                  </a:lnTo>
                  <a:lnTo>
                    <a:pt x="610853" y="758543"/>
                  </a:lnTo>
                  <a:lnTo>
                    <a:pt x="616528" y="755140"/>
                  </a:lnTo>
                  <a:lnTo>
                    <a:pt x="622430" y="752417"/>
                  </a:lnTo>
                  <a:lnTo>
                    <a:pt x="628559" y="749922"/>
                  </a:lnTo>
                  <a:lnTo>
                    <a:pt x="634915" y="748107"/>
                  </a:lnTo>
                  <a:lnTo>
                    <a:pt x="690305" y="547101"/>
                  </a:lnTo>
                  <a:lnTo>
                    <a:pt x="686673" y="544152"/>
                  </a:lnTo>
                  <a:lnTo>
                    <a:pt x="682814" y="540976"/>
                  </a:lnTo>
                  <a:lnTo>
                    <a:pt x="679409" y="537800"/>
                  </a:lnTo>
                  <a:lnTo>
                    <a:pt x="676004" y="533943"/>
                  </a:lnTo>
                  <a:lnTo>
                    <a:pt x="673053" y="530540"/>
                  </a:lnTo>
                  <a:lnTo>
                    <a:pt x="670102" y="526456"/>
                  </a:lnTo>
                  <a:lnTo>
                    <a:pt x="667605" y="522373"/>
                  </a:lnTo>
                  <a:lnTo>
                    <a:pt x="665107" y="518062"/>
                  </a:lnTo>
                  <a:lnTo>
                    <a:pt x="662837" y="513979"/>
                  </a:lnTo>
                  <a:lnTo>
                    <a:pt x="661021" y="509214"/>
                  </a:lnTo>
                  <a:lnTo>
                    <a:pt x="659432" y="504450"/>
                  </a:lnTo>
                  <a:lnTo>
                    <a:pt x="658070" y="499913"/>
                  </a:lnTo>
                  <a:lnTo>
                    <a:pt x="657162" y="494922"/>
                  </a:lnTo>
                  <a:lnTo>
                    <a:pt x="656027" y="489931"/>
                  </a:lnTo>
                  <a:lnTo>
                    <a:pt x="655573" y="484940"/>
                  </a:lnTo>
                  <a:lnTo>
                    <a:pt x="655573" y="479722"/>
                  </a:lnTo>
                  <a:lnTo>
                    <a:pt x="655573" y="475411"/>
                  </a:lnTo>
                  <a:lnTo>
                    <a:pt x="655800" y="471327"/>
                  </a:lnTo>
                  <a:lnTo>
                    <a:pt x="656708" y="467017"/>
                  </a:lnTo>
                  <a:lnTo>
                    <a:pt x="657389" y="463160"/>
                  </a:lnTo>
                  <a:lnTo>
                    <a:pt x="658297" y="458850"/>
                  </a:lnTo>
                  <a:lnTo>
                    <a:pt x="659432" y="455220"/>
                  </a:lnTo>
                  <a:lnTo>
                    <a:pt x="660567" y="451136"/>
                  </a:lnTo>
                  <a:lnTo>
                    <a:pt x="661929" y="447506"/>
                  </a:lnTo>
                  <a:lnTo>
                    <a:pt x="663745" y="443649"/>
                  </a:lnTo>
                  <a:lnTo>
                    <a:pt x="665561" y="440246"/>
                  </a:lnTo>
                  <a:lnTo>
                    <a:pt x="667605" y="436617"/>
                  </a:lnTo>
                  <a:lnTo>
                    <a:pt x="669648" y="433440"/>
                  </a:lnTo>
                  <a:lnTo>
                    <a:pt x="672145" y="430037"/>
                  </a:lnTo>
                  <a:lnTo>
                    <a:pt x="674642" y="426861"/>
                  </a:lnTo>
                  <a:lnTo>
                    <a:pt x="677139" y="423912"/>
                  </a:lnTo>
                  <a:lnTo>
                    <a:pt x="679863" y="420963"/>
                  </a:lnTo>
                  <a:lnTo>
                    <a:pt x="682814" y="418240"/>
                  </a:lnTo>
                  <a:lnTo>
                    <a:pt x="685765" y="415518"/>
                  </a:lnTo>
                  <a:lnTo>
                    <a:pt x="688943" y="413249"/>
                  </a:lnTo>
                  <a:lnTo>
                    <a:pt x="692121" y="410980"/>
                  </a:lnTo>
                  <a:lnTo>
                    <a:pt x="695526" y="408712"/>
                  </a:lnTo>
                  <a:lnTo>
                    <a:pt x="698932" y="406670"/>
                  </a:lnTo>
                  <a:lnTo>
                    <a:pt x="702791" y="404855"/>
                  </a:lnTo>
                  <a:lnTo>
                    <a:pt x="706196" y="403267"/>
                  </a:lnTo>
                  <a:lnTo>
                    <a:pt x="710055" y="401679"/>
                  </a:lnTo>
                  <a:lnTo>
                    <a:pt x="713914" y="400318"/>
                  </a:lnTo>
                  <a:lnTo>
                    <a:pt x="718000" y="399410"/>
                  </a:lnTo>
                  <a:lnTo>
                    <a:pt x="721859" y="398503"/>
                  </a:lnTo>
                  <a:lnTo>
                    <a:pt x="725945" y="397595"/>
                  </a:lnTo>
                  <a:lnTo>
                    <a:pt x="730032" y="397141"/>
                  </a:lnTo>
                  <a:lnTo>
                    <a:pt x="734345" y="396915"/>
                  </a:lnTo>
                  <a:lnTo>
                    <a:pt x="738658" y="396688"/>
                  </a:lnTo>
                  <a:lnTo>
                    <a:pt x="744106" y="396915"/>
                  </a:lnTo>
                  <a:lnTo>
                    <a:pt x="749554" y="397595"/>
                  </a:lnTo>
                  <a:lnTo>
                    <a:pt x="754775" y="398276"/>
                  </a:lnTo>
                  <a:lnTo>
                    <a:pt x="759770" y="399637"/>
                  </a:lnTo>
                  <a:lnTo>
                    <a:pt x="764764" y="400998"/>
                  </a:lnTo>
                  <a:lnTo>
                    <a:pt x="769758" y="403040"/>
                  </a:lnTo>
                  <a:lnTo>
                    <a:pt x="774298" y="405082"/>
                  </a:lnTo>
                  <a:lnTo>
                    <a:pt x="778838" y="407577"/>
                  </a:lnTo>
                  <a:lnTo>
                    <a:pt x="916859" y="288925"/>
                  </a:lnTo>
                  <a:close/>
                  <a:moveTo>
                    <a:pt x="607752" y="120128"/>
                  </a:moveTo>
                  <a:lnTo>
                    <a:pt x="595738" y="120581"/>
                  </a:lnTo>
                  <a:lnTo>
                    <a:pt x="583950" y="121488"/>
                  </a:lnTo>
                  <a:lnTo>
                    <a:pt x="571936" y="122621"/>
                  </a:lnTo>
                  <a:lnTo>
                    <a:pt x="559921" y="123755"/>
                  </a:lnTo>
                  <a:lnTo>
                    <a:pt x="548133" y="125341"/>
                  </a:lnTo>
                  <a:lnTo>
                    <a:pt x="536119" y="127154"/>
                  </a:lnTo>
                  <a:lnTo>
                    <a:pt x="524331" y="129421"/>
                  </a:lnTo>
                  <a:lnTo>
                    <a:pt x="512543" y="131688"/>
                  </a:lnTo>
                  <a:lnTo>
                    <a:pt x="500755" y="134407"/>
                  </a:lnTo>
                  <a:lnTo>
                    <a:pt x="489194" y="137581"/>
                  </a:lnTo>
                  <a:lnTo>
                    <a:pt x="477406" y="140754"/>
                  </a:lnTo>
                  <a:lnTo>
                    <a:pt x="466072" y="144380"/>
                  </a:lnTo>
                  <a:lnTo>
                    <a:pt x="454511" y="148234"/>
                  </a:lnTo>
                  <a:lnTo>
                    <a:pt x="443176" y="152313"/>
                  </a:lnTo>
                  <a:lnTo>
                    <a:pt x="431615" y="156620"/>
                  </a:lnTo>
                  <a:lnTo>
                    <a:pt x="420508" y="161380"/>
                  </a:lnTo>
                  <a:lnTo>
                    <a:pt x="409400" y="166593"/>
                  </a:lnTo>
                  <a:lnTo>
                    <a:pt x="398519" y="171579"/>
                  </a:lnTo>
                  <a:lnTo>
                    <a:pt x="387411" y="177246"/>
                  </a:lnTo>
                  <a:lnTo>
                    <a:pt x="376530" y="183139"/>
                  </a:lnTo>
                  <a:lnTo>
                    <a:pt x="365876" y="189485"/>
                  </a:lnTo>
                  <a:lnTo>
                    <a:pt x="355221" y="195831"/>
                  </a:lnTo>
                  <a:lnTo>
                    <a:pt x="344794" y="202631"/>
                  </a:lnTo>
                  <a:lnTo>
                    <a:pt x="334593" y="209431"/>
                  </a:lnTo>
                  <a:lnTo>
                    <a:pt x="324392" y="216684"/>
                  </a:lnTo>
                  <a:lnTo>
                    <a:pt x="314191" y="224163"/>
                  </a:lnTo>
                  <a:lnTo>
                    <a:pt x="304443" y="232323"/>
                  </a:lnTo>
                  <a:lnTo>
                    <a:pt x="294695" y="240483"/>
                  </a:lnTo>
                  <a:lnTo>
                    <a:pt x="284948" y="248869"/>
                  </a:lnTo>
                  <a:lnTo>
                    <a:pt x="275654" y="257482"/>
                  </a:lnTo>
                  <a:lnTo>
                    <a:pt x="266359" y="266548"/>
                  </a:lnTo>
                  <a:lnTo>
                    <a:pt x="257518" y="275614"/>
                  </a:lnTo>
                  <a:lnTo>
                    <a:pt x="248678" y="285134"/>
                  </a:lnTo>
                  <a:lnTo>
                    <a:pt x="240290" y="294654"/>
                  </a:lnTo>
                  <a:lnTo>
                    <a:pt x="232129" y="304400"/>
                  </a:lnTo>
                  <a:lnTo>
                    <a:pt x="224195" y="314373"/>
                  </a:lnTo>
                  <a:lnTo>
                    <a:pt x="216714" y="324346"/>
                  </a:lnTo>
                  <a:lnTo>
                    <a:pt x="209460" y="334545"/>
                  </a:lnTo>
                  <a:lnTo>
                    <a:pt x="202433" y="344971"/>
                  </a:lnTo>
                  <a:lnTo>
                    <a:pt x="195632" y="355397"/>
                  </a:lnTo>
                  <a:lnTo>
                    <a:pt x="189058" y="366050"/>
                  </a:lnTo>
                  <a:lnTo>
                    <a:pt x="183164" y="376703"/>
                  </a:lnTo>
                  <a:lnTo>
                    <a:pt x="177271" y="387583"/>
                  </a:lnTo>
                  <a:lnTo>
                    <a:pt x="171603" y="398462"/>
                  </a:lnTo>
                  <a:lnTo>
                    <a:pt x="166390" y="409342"/>
                  </a:lnTo>
                  <a:lnTo>
                    <a:pt x="161402" y="420448"/>
                  </a:lnTo>
                  <a:lnTo>
                    <a:pt x="156642" y="431554"/>
                  </a:lnTo>
                  <a:lnTo>
                    <a:pt x="152108" y="443114"/>
                  </a:lnTo>
                  <a:lnTo>
                    <a:pt x="148028" y="454673"/>
                  </a:lnTo>
                  <a:lnTo>
                    <a:pt x="144174" y="466006"/>
                  </a:lnTo>
                  <a:lnTo>
                    <a:pt x="140774" y="477565"/>
                  </a:lnTo>
                  <a:lnTo>
                    <a:pt x="137373" y="489125"/>
                  </a:lnTo>
                  <a:lnTo>
                    <a:pt x="134426" y="500911"/>
                  </a:lnTo>
                  <a:lnTo>
                    <a:pt x="131706" y="512470"/>
                  </a:lnTo>
                  <a:lnTo>
                    <a:pt x="129213" y="524256"/>
                  </a:lnTo>
                  <a:lnTo>
                    <a:pt x="127172" y="536269"/>
                  </a:lnTo>
                  <a:lnTo>
                    <a:pt x="125359" y="548055"/>
                  </a:lnTo>
                  <a:lnTo>
                    <a:pt x="123772" y="560068"/>
                  </a:lnTo>
                  <a:lnTo>
                    <a:pt x="122185" y="571854"/>
                  </a:lnTo>
                  <a:lnTo>
                    <a:pt x="121278" y="583867"/>
                  </a:lnTo>
                  <a:lnTo>
                    <a:pt x="120598" y="595880"/>
                  </a:lnTo>
                  <a:lnTo>
                    <a:pt x="120145" y="607666"/>
                  </a:lnTo>
                  <a:lnTo>
                    <a:pt x="120145" y="619905"/>
                  </a:lnTo>
                  <a:lnTo>
                    <a:pt x="120145" y="631918"/>
                  </a:lnTo>
                  <a:lnTo>
                    <a:pt x="120598" y="643704"/>
                  </a:lnTo>
                  <a:lnTo>
                    <a:pt x="121278" y="655717"/>
                  </a:lnTo>
                  <a:lnTo>
                    <a:pt x="122185" y="667503"/>
                  </a:lnTo>
                  <a:lnTo>
                    <a:pt x="123772" y="679516"/>
                  </a:lnTo>
                  <a:lnTo>
                    <a:pt x="125359" y="691529"/>
                  </a:lnTo>
                  <a:lnTo>
                    <a:pt x="127172" y="703315"/>
                  </a:lnTo>
                  <a:lnTo>
                    <a:pt x="129213" y="715328"/>
                  </a:lnTo>
                  <a:lnTo>
                    <a:pt x="131706" y="726887"/>
                  </a:lnTo>
                  <a:lnTo>
                    <a:pt x="134426" y="738673"/>
                  </a:lnTo>
                  <a:lnTo>
                    <a:pt x="137373" y="750460"/>
                  </a:lnTo>
                  <a:lnTo>
                    <a:pt x="140774" y="762019"/>
                  </a:lnTo>
                  <a:lnTo>
                    <a:pt x="144174" y="773579"/>
                  </a:lnTo>
                  <a:lnTo>
                    <a:pt x="148028" y="784911"/>
                  </a:lnTo>
                  <a:lnTo>
                    <a:pt x="152108" y="796471"/>
                  </a:lnTo>
                  <a:lnTo>
                    <a:pt x="156642" y="807804"/>
                  </a:lnTo>
                  <a:lnTo>
                    <a:pt x="161402" y="819136"/>
                  </a:lnTo>
                  <a:lnTo>
                    <a:pt x="166390" y="830016"/>
                  </a:lnTo>
                  <a:lnTo>
                    <a:pt x="171603" y="841122"/>
                  </a:lnTo>
                  <a:lnTo>
                    <a:pt x="177271" y="852002"/>
                  </a:lnTo>
                  <a:lnTo>
                    <a:pt x="183164" y="862881"/>
                  </a:lnTo>
                  <a:lnTo>
                    <a:pt x="189058" y="873534"/>
                  </a:lnTo>
                  <a:lnTo>
                    <a:pt x="195632" y="884187"/>
                  </a:lnTo>
                  <a:lnTo>
                    <a:pt x="202433" y="894613"/>
                  </a:lnTo>
                  <a:lnTo>
                    <a:pt x="209460" y="904813"/>
                  </a:lnTo>
                  <a:lnTo>
                    <a:pt x="216714" y="915239"/>
                  </a:lnTo>
                  <a:lnTo>
                    <a:pt x="224195" y="925212"/>
                  </a:lnTo>
                  <a:lnTo>
                    <a:pt x="232129" y="934958"/>
                  </a:lnTo>
                  <a:lnTo>
                    <a:pt x="240290" y="944931"/>
                  </a:lnTo>
                  <a:lnTo>
                    <a:pt x="248678" y="954450"/>
                  </a:lnTo>
                  <a:lnTo>
                    <a:pt x="257518" y="963743"/>
                  </a:lnTo>
                  <a:lnTo>
                    <a:pt x="266359" y="973036"/>
                  </a:lnTo>
                  <a:lnTo>
                    <a:pt x="275654" y="982102"/>
                  </a:lnTo>
                  <a:lnTo>
                    <a:pt x="284948" y="990715"/>
                  </a:lnTo>
                  <a:lnTo>
                    <a:pt x="294695" y="999102"/>
                  </a:lnTo>
                  <a:lnTo>
                    <a:pt x="304443" y="1007261"/>
                  </a:lnTo>
                  <a:lnTo>
                    <a:pt x="314191" y="1015194"/>
                  </a:lnTo>
                  <a:lnTo>
                    <a:pt x="324392" y="1022674"/>
                  </a:lnTo>
                  <a:lnTo>
                    <a:pt x="334593" y="1029927"/>
                  </a:lnTo>
                  <a:lnTo>
                    <a:pt x="344794" y="1036953"/>
                  </a:lnTo>
                  <a:lnTo>
                    <a:pt x="355221" y="1043753"/>
                  </a:lnTo>
                  <a:lnTo>
                    <a:pt x="365876" y="1050099"/>
                  </a:lnTo>
                  <a:lnTo>
                    <a:pt x="376530" y="1056446"/>
                  </a:lnTo>
                  <a:lnTo>
                    <a:pt x="387411" y="1062339"/>
                  </a:lnTo>
                  <a:lnTo>
                    <a:pt x="398292" y="1067779"/>
                  </a:lnTo>
                  <a:lnTo>
                    <a:pt x="409400" y="1072992"/>
                  </a:lnTo>
                  <a:lnTo>
                    <a:pt x="420508" y="1078205"/>
                  </a:lnTo>
                  <a:lnTo>
                    <a:pt x="431615" y="1082738"/>
                  </a:lnTo>
                  <a:lnTo>
                    <a:pt x="443176" y="1087271"/>
                  </a:lnTo>
                  <a:lnTo>
                    <a:pt x="454511" y="1091351"/>
                  </a:lnTo>
                  <a:lnTo>
                    <a:pt x="466072" y="1095204"/>
                  </a:lnTo>
                  <a:lnTo>
                    <a:pt x="477406" y="1098830"/>
                  </a:lnTo>
                  <a:lnTo>
                    <a:pt x="489194" y="1102004"/>
                  </a:lnTo>
                  <a:lnTo>
                    <a:pt x="500755" y="1104950"/>
                  </a:lnTo>
                  <a:lnTo>
                    <a:pt x="512543" y="1107897"/>
                  </a:lnTo>
                  <a:lnTo>
                    <a:pt x="524331" y="1110163"/>
                  </a:lnTo>
                  <a:lnTo>
                    <a:pt x="536119" y="1112203"/>
                  </a:lnTo>
                  <a:lnTo>
                    <a:pt x="548133" y="1114243"/>
                  </a:lnTo>
                  <a:lnTo>
                    <a:pt x="559921" y="1115830"/>
                  </a:lnTo>
                  <a:lnTo>
                    <a:pt x="571936" y="1116963"/>
                  </a:lnTo>
                  <a:lnTo>
                    <a:pt x="583950" y="1118096"/>
                  </a:lnTo>
                  <a:lnTo>
                    <a:pt x="595738" y="1118776"/>
                  </a:lnTo>
                  <a:lnTo>
                    <a:pt x="607752" y="1119230"/>
                  </a:lnTo>
                  <a:lnTo>
                    <a:pt x="619540" y="1119230"/>
                  </a:lnTo>
                  <a:lnTo>
                    <a:pt x="631782" y="1119230"/>
                  </a:lnTo>
                  <a:lnTo>
                    <a:pt x="643796" y="1118776"/>
                  </a:lnTo>
                  <a:lnTo>
                    <a:pt x="655584" y="1118096"/>
                  </a:lnTo>
                  <a:lnTo>
                    <a:pt x="667598" y="1116963"/>
                  </a:lnTo>
                  <a:lnTo>
                    <a:pt x="679613" y="1115830"/>
                  </a:lnTo>
                  <a:lnTo>
                    <a:pt x="691401" y="1114243"/>
                  </a:lnTo>
                  <a:lnTo>
                    <a:pt x="703415" y="1112203"/>
                  </a:lnTo>
                  <a:lnTo>
                    <a:pt x="715203" y="1110163"/>
                  </a:lnTo>
                  <a:lnTo>
                    <a:pt x="726991" y="1107897"/>
                  </a:lnTo>
                  <a:lnTo>
                    <a:pt x="738779" y="1104950"/>
                  </a:lnTo>
                  <a:lnTo>
                    <a:pt x="750340" y="1102004"/>
                  </a:lnTo>
                  <a:lnTo>
                    <a:pt x="762128" y="1098830"/>
                  </a:lnTo>
                  <a:lnTo>
                    <a:pt x="773462" y="1095204"/>
                  </a:lnTo>
                  <a:lnTo>
                    <a:pt x="785023" y="1091351"/>
                  </a:lnTo>
                  <a:lnTo>
                    <a:pt x="796358" y="1087271"/>
                  </a:lnTo>
                  <a:lnTo>
                    <a:pt x="807692" y="1082738"/>
                  </a:lnTo>
                  <a:lnTo>
                    <a:pt x="819026" y="1078205"/>
                  </a:lnTo>
                  <a:lnTo>
                    <a:pt x="830134" y="1072992"/>
                  </a:lnTo>
                  <a:lnTo>
                    <a:pt x="841015" y="1067779"/>
                  </a:lnTo>
                  <a:lnTo>
                    <a:pt x="852123" y="1062339"/>
                  </a:lnTo>
                  <a:lnTo>
                    <a:pt x="862777" y="1056446"/>
                  </a:lnTo>
                  <a:lnTo>
                    <a:pt x="873658" y="1050099"/>
                  </a:lnTo>
                  <a:lnTo>
                    <a:pt x="884086" y="1043753"/>
                  </a:lnTo>
                  <a:lnTo>
                    <a:pt x="894740" y="1036953"/>
                  </a:lnTo>
                  <a:lnTo>
                    <a:pt x="904941" y="1029927"/>
                  </a:lnTo>
                  <a:lnTo>
                    <a:pt x="915142" y="1022674"/>
                  </a:lnTo>
                  <a:lnTo>
                    <a:pt x="925343" y="1015194"/>
                  </a:lnTo>
                  <a:lnTo>
                    <a:pt x="935091" y="1007261"/>
                  </a:lnTo>
                  <a:lnTo>
                    <a:pt x="944839" y="999102"/>
                  </a:lnTo>
                  <a:lnTo>
                    <a:pt x="954586" y="990715"/>
                  </a:lnTo>
                  <a:lnTo>
                    <a:pt x="963880" y="982102"/>
                  </a:lnTo>
                  <a:lnTo>
                    <a:pt x="972948" y="973036"/>
                  </a:lnTo>
                  <a:lnTo>
                    <a:pt x="982017" y="963743"/>
                  </a:lnTo>
                  <a:lnTo>
                    <a:pt x="990856" y="954450"/>
                  </a:lnTo>
                  <a:lnTo>
                    <a:pt x="999244" y="944931"/>
                  </a:lnTo>
                  <a:lnTo>
                    <a:pt x="1007405" y="934958"/>
                  </a:lnTo>
                  <a:lnTo>
                    <a:pt x="1015339" y="925212"/>
                  </a:lnTo>
                  <a:lnTo>
                    <a:pt x="1022820" y="915239"/>
                  </a:lnTo>
                  <a:lnTo>
                    <a:pt x="1030074" y="904813"/>
                  </a:lnTo>
                  <a:lnTo>
                    <a:pt x="1037101" y="894613"/>
                  </a:lnTo>
                  <a:lnTo>
                    <a:pt x="1043902" y="884187"/>
                  </a:lnTo>
                  <a:lnTo>
                    <a:pt x="1050249" y="873534"/>
                  </a:lnTo>
                  <a:lnTo>
                    <a:pt x="1056370" y="862881"/>
                  </a:lnTo>
                  <a:lnTo>
                    <a:pt x="1062263" y="852002"/>
                  </a:lnTo>
                  <a:lnTo>
                    <a:pt x="1067931" y="841122"/>
                  </a:lnTo>
                  <a:lnTo>
                    <a:pt x="1073144" y="830016"/>
                  </a:lnTo>
                  <a:lnTo>
                    <a:pt x="1078132" y="819136"/>
                  </a:lnTo>
                  <a:lnTo>
                    <a:pt x="1082892" y="807804"/>
                  </a:lnTo>
                  <a:lnTo>
                    <a:pt x="1087426" y="796471"/>
                  </a:lnTo>
                  <a:lnTo>
                    <a:pt x="1091280" y="784911"/>
                  </a:lnTo>
                  <a:lnTo>
                    <a:pt x="1095360" y="773579"/>
                  </a:lnTo>
                  <a:lnTo>
                    <a:pt x="1098760" y="762019"/>
                  </a:lnTo>
                  <a:lnTo>
                    <a:pt x="1102161" y="750460"/>
                  </a:lnTo>
                  <a:lnTo>
                    <a:pt x="1105108" y="738673"/>
                  </a:lnTo>
                  <a:lnTo>
                    <a:pt x="1107828" y="726887"/>
                  </a:lnTo>
                  <a:lnTo>
                    <a:pt x="1110321" y="715328"/>
                  </a:lnTo>
                  <a:lnTo>
                    <a:pt x="1112362" y="703315"/>
                  </a:lnTo>
                  <a:lnTo>
                    <a:pt x="1114175" y="691529"/>
                  </a:lnTo>
                  <a:lnTo>
                    <a:pt x="1115762" y="679516"/>
                  </a:lnTo>
                  <a:lnTo>
                    <a:pt x="1117122" y="667503"/>
                  </a:lnTo>
                  <a:lnTo>
                    <a:pt x="1118256" y="655717"/>
                  </a:lnTo>
                  <a:lnTo>
                    <a:pt x="1118936" y="643704"/>
                  </a:lnTo>
                  <a:lnTo>
                    <a:pt x="1119389" y="631918"/>
                  </a:lnTo>
                  <a:lnTo>
                    <a:pt x="1119389" y="619905"/>
                  </a:lnTo>
                  <a:lnTo>
                    <a:pt x="1119389" y="607666"/>
                  </a:lnTo>
                  <a:lnTo>
                    <a:pt x="1118936" y="595880"/>
                  </a:lnTo>
                  <a:lnTo>
                    <a:pt x="1118256" y="583867"/>
                  </a:lnTo>
                  <a:lnTo>
                    <a:pt x="1117122" y="571854"/>
                  </a:lnTo>
                  <a:lnTo>
                    <a:pt x="1115762" y="560068"/>
                  </a:lnTo>
                  <a:lnTo>
                    <a:pt x="1114175" y="548055"/>
                  </a:lnTo>
                  <a:lnTo>
                    <a:pt x="1112362" y="536269"/>
                  </a:lnTo>
                  <a:lnTo>
                    <a:pt x="1110321" y="524256"/>
                  </a:lnTo>
                  <a:lnTo>
                    <a:pt x="1107828" y="512470"/>
                  </a:lnTo>
                  <a:lnTo>
                    <a:pt x="1105108" y="500911"/>
                  </a:lnTo>
                  <a:lnTo>
                    <a:pt x="1102161" y="489125"/>
                  </a:lnTo>
                  <a:lnTo>
                    <a:pt x="1098760" y="477565"/>
                  </a:lnTo>
                  <a:lnTo>
                    <a:pt x="1095360" y="466006"/>
                  </a:lnTo>
                  <a:lnTo>
                    <a:pt x="1091280" y="454673"/>
                  </a:lnTo>
                  <a:lnTo>
                    <a:pt x="1087426" y="443114"/>
                  </a:lnTo>
                  <a:lnTo>
                    <a:pt x="1082892" y="431554"/>
                  </a:lnTo>
                  <a:lnTo>
                    <a:pt x="1078132" y="420448"/>
                  </a:lnTo>
                  <a:lnTo>
                    <a:pt x="1073144" y="409342"/>
                  </a:lnTo>
                  <a:lnTo>
                    <a:pt x="1067931" y="398462"/>
                  </a:lnTo>
                  <a:lnTo>
                    <a:pt x="1062263" y="387583"/>
                  </a:lnTo>
                  <a:lnTo>
                    <a:pt x="1056370" y="376703"/>
                  </a:lnTo>
                  <a:lnTo>
                    <a:pt x="1050249" y="366050"/>
                  </a:lnTo>
                  <a:lnTo>
                    <a:pt x="1043902" y="355397"/>
                  </a:lnTo>
                  <a:lnTo>
                    <a:pt x="1037101" y="344971"/>
                  </a:lnTo>
                  <a:lnTo>
                    <a:pt x="1030074" y="334545"/>
                  </a:lnTo>
                  <a:lnTo>
                    <a:pt x="1022820" y="324346"/>
                  </a:lnTo>
                  <a:lnTo>
                    <a:pt x="1015339" y="314373"/>
                  </a:lnTo>
                  <a:lnTo>
                    <a:pt x="1007405" y="304400"/>
                  </a:lnTo>
                  <a:lnTo>
                    <a:pt x="999244" y="294654"/>
                  </a:lnTo>
                  <a:lnTo>
                    <a:pt x="990856" y="285134"/>
                  </a:lnTo>
                  <a:lnTo>
                    <a:pt x="982017" y="275614"/>
                  </a:lnTo>
                  <a:lnTo>
                    <a:pt x="972948" y="266548"/>
                  </a:lnTo>
                  <a:lnTo>
                    <a:pt x="963880" y="257482"/>
                  </a:lnTo>
                  <a:lnTo>
                    <a:pt x="954586" y="248869"/>
                  </a:lnTo>
                  <a:lnTo>
                    <a:pt x="944839" y="240483"/>
                  </a:lnTo>
                  <a:lnTo>
                    <a:pt x="935091" y="232323"/>
                  </a:lnTo>
                  <a:lnTo>
                    <a:pt x="925343" y="224163"/>
                  </a:lnTo>
                  <a:lnTo>
                    <a:pt x="915142" y="216684"/>
                  </a:lnTo>
                  <a:lnTo>
                    <a:pt x="904941" y="209431"/>
                  </a:lnTo>
                  <a:lnTo>
                    <a:pt x="894740" y="202631"/>
                  </a:lnTo>
                  <a:lnTo>
                    <a:pt x="884086" y="195831"/>
                  </a:lnTo>
                  <a:lnTo>
                    <a:pt x="873658" y="189485"/>
                  </a:lnTo>
                  <a:lnTo>
                    <a:pt x="862777" y="183139"/>
                  </a:lnTo>
                  <a:lnTo>
                    <a:pt x="852123" y="177246"/>
                  </a:lnTo>
                  <a:lnTo>
                    <a:pt x="841015" y="171579"/>
                  </a:lnTo>
                  <a:lnTo>
                    <a:pt x="830134" y="166593"/>
                  </a:lnTo>
                  <a:lnTo>
                    <a:pt x="819026" y="161380"/>
                  </a:lnTo>
                  <a:lnTo>
                    <a:pt x="807692" y="156620"/>
                  </a:lnTo>
                  <a:lnTo>
                    <a:pt x="796358" y="152313"/>
                  </a:lnTo>
                  <a:lnTo>
                    <a:pt x="785023" y="148234"/>
                  </a:lnTo>
                  <a:lnTo>
                    <a:pt x="773462" y="144380"/>
                  </a:lnTo>
                  <a:lnTo>
                    <a:pt x="762128" y="140754"/>
                  </a:lnTo>
                  <a:lnTo>
                    <a:pt x="750340" y="137581"/>
                  </a:lnTo>
                  <a:lnTo>
                    <a:pt x="738779" y="134407"/>
                  </a:lnTo>
                  <a:lnTo>
                    <a:pt x="726991" y="131688"/>
                  </a:lnTo>
                  <a:lnTo>
                    <a:pt x="715203" y="129421"/>
                  </a:lnTo>
                  <a:lnTo>
                    <a:pt x="703415" y="127154"/>
                  </a:lnTo>
                  <a:lnTo>
                    <a:pt x="691401" y="125341"/>
                  </a:lnTo>
                  <a:lnTo>
                    <a:pt x="679613" y="123755"/>
                  </a:lnTo>
                  <a:lnTo>
                    <a:pt x="667598" y="122621"/>
                  </a:lnTo>
                  <a:lnTo>
                    <a:pt x="655584" y="121488"/>
                  </a:lnTo>
                  <a:lnTo>
                    <a:pt x="643796" y="120581"/>
                  </a:lnTo>
                  <a:lnTo>
                    <a:pt x="631782" y="120128"/>
                  </a:lnTo>
                  <a:lnTo>
                    <a:pt x="619540" y="120128"/>
                  </a:lnTo>
                  <a:lnTo>
                    <a:pt x="607752" y="120128"/>
                  </a:lnTo>
                  <a:close/>
                  <a:moveTo>
                    <a:pt x="619540" y="0"/>
                  </a:moveTo>
                  <a:lnTo>
                    <a:pt x="634502" y="227"/>
                  </a:lnTo>
                  <a:lnTo>
                    <a:pt x="649690" y="907"/>
                  </a:lnTo>
                  <a:lnTo>
                    <a:pt x="664198" y="1587"/>
                  </a:lnTo>
                  <a:lnTo>
                    <a:pt x="678933" y="3173"/>
                  </a:lnTo>
                  <a:lnTo>
                    <a:pt x="694121" y="4533"/>
                  </a:lnTo>
                  <a:lnTo>
                    <a:pt x="708629" y="6573"/>
                  </a:lnTo>
                  <a:lnTo>
                    <a:pt x="723364" y="8840"/>
                  </a:lnTo>
                  <a:lnTo>
                    <a:pt x="738098" y="11560"/>
                  </a:lnTo>
                  <a:lnTo>
                    <a:pt x="752607" y="14506"/>
                  </a:lnTo>
                  <a:lnTo>
                    <a:pt x="767115" y="17906"/>
                  </a:lnTo>
                  <a:lnTo>
                    <a:pt x="781623" y="21533"/>
                  </a:lnTo>
                  <a:lnTo>
                    <a:pt x="796131" y="25839"/>
                  </a:lnTo>
                  <a:lnTo>
                    <a:pt x="810412" y="30146"/>
                  </a:lnTo>
                  <a:lnTo>
                    <a:pt x="824694" y="34905"/>
                  </a:lnTo>
                  <a:lnTo>
                    <a:pt x="838975" y="40118"/>
                  </a:lnTo>
                  <a:lnTo>
                    <a:pt x="853030" y="45558"/>
                  </a:lnTo>
                  <a:lnTo>
                    <a:pt x="866858" y="51451"/>
                  </a:lnTo>
                  <a:lnTo>
                    <a:pt x="880686" y="57571"/>
                  </a:lnTo>
                  <a:lnTo>
                    <a:pt x="894514" y="64144"/>
                  </a:lnTo>
                  <a:lnTo>
                    <a:pt x="907888" y="71170"/>
                  </a:lnTo>
                  <a:lnTo>
                    <a:pt x="921263" y="78423"/>
                  </a:lnTo>
                  <a:lnTo>
                    <a:pt x="934638" y="85903"/>
                  </a:lnTo>
                  <a:lnTo>
                    <a:pt x="947786" y="93836"/>
                  </a:lnTo>
                  <a:lnTo>
                    <a:pt x="960934" y="102222"/>
                  </a:lnTo>
                  <a:lnTo>
                    <a:pt x="973401" y="110835"/>
                  </a:lnTo>
                  <a:lnTo>
                    <a:pt x="986096" y="119901"/>
                  </a:lnTo>
                  <a:lnTo>
                    <a:pt x="998791" y="129421"/>
                  </a:lnTo>
                  <a:lnTo>
                    <a:pt x="1010805" y="139167"/>
                  </a:lnTo>
                  <a:lnTo>
                    <a:pt x="1023046" y="149140"/>
                  </a:lnTo>
                  <a:lnTo>
                    <a:pt x="1034607" y="159793"/>
                  </a:lnTo>
                  <a:lnTo>
                    <a:pt x="1046395" y="170446"/>
                  </a:lnTo>
                  <a:lnTo>
                    <a:pt x="1057956" y="181779"/>
                  </a:lnTo>
                  <a:lnTo>
                    <a:pt x="1067251" y="191072"/>
                  </a:lnTo>
                  <a:lnTo>
                    <a:pt x="1076318" y="200591"/>
                  </a:lnTo>
                  <a:lnTo>
                    <a:pt x="1084932" y="210564"/>
                  </a:lnTo>
                  <a:lnTo>
                    <a:pt x="1093546" y="220310"/>
                  </a:lnTo>
                  <a:lnTo>
                    <a:pt x="1101934" y="230283"/>
                  </a:lnTo>
                  <a:lnTo>
                    <a:pt x="1110095" y="240709"/>
                  </a:lnTo>
                  <a:lnTo>
                    <a:pt x="1117802" y="250909"/>
                  </a:lnTo>
                  <a:lnTo>
                    <a:pt x="1125510" y="261108"/>
                  </a:lnTo>
                  <a:lnTo>
                    <a:pt x="1132764" y="271988"/>
                  </a:lnTo>
                  <a:lnTo>
                    <a:pt x="1139791" y="282414"/>
                  </a:lnTo>
                  <a:lnTo>
                    <a:pt x="1146592" y="293294"/>
                  </a:lnTo>
                  <a:lnTo>
                    <a:pt x="1153166" y="304173"/>
                  </a:lnTo>
                  <a:lnTo>
                    <a:pt x="1159513" y="315279"/>
                  </a:lnTo>
                  <a:lnTo>
                    <a:pt x="1165634" y="326159"/>
                  </a:lnTo>
                  <a:lnTo>
                    <a:pt x="1171527" y="337492"/>
                  </a:lnTo>
                  <a:lnTo>
                    <a:pt x="1177195" y="348598"/>
                  </a:lnTo>
                  <a:lnTo>
                    <a:pt x="1182408" y="360157"/>
                  </a:lnTo>
                  <a:lnTo>
                    <a:pt x="1187622" y="371490"/>
                  </a:lnTo>
                  <a:lnTo>
                    <a:pt x="1192610" y="383050"/>
                  </a:lnTo>
                  <a:lnTo>
                    <a:pt x="1197143" y="394609"/>
                  </a:lnTo>
                  <a:lnTo>
                    <a:pt x="1201777" y="406395"/>
                  </a:lnTo>
                  <a:lnTo>
                    <a:pt x="1205984" y="418181"/>
                  </a:lnTo>
                  <a:lnTo>
                    <a:pt x="1209611" y="429741"/>
                  </a:lnTo>
                  <a:lnTo>
                    <a:pt x="1213465" y="441754"/>
                  </a:lnTo>
                  <a:lnTo>
                    <a:pt x="1216865" y="453540"/>
                  </a:lnTo>
                  <a:lnTo>
                    <a:pt x="1219812" y="465552"/>
                  </a:lnTo>
                  <a:lnTo>
                    <a:pt x="1222986" y="477792"/>
                  </a:lnTo>
                  <a:lnTo>
                    <a:pt x="1225706" y="489578"/>
                  </a:lnTo>
                  <a:lnTo>
                    <a:pt x="1228200" y="501818"/>
                  </a:lnTo>
                  <a:lnTo>
                    <a:pt x="1230240" y="514057"/>
                  </a:lnTo>
                  <a:lnTo>
                    <a:pt x="1232280" y="526070"/>
                  </a:lnTo>
                  <a:lnTo>
                    <a:pt x="1233867" y="538536"/>
                  </a:lnTo>
                  <a:lnTo>
                    <a:pt x="1235680" y="550775"/>
                  </a:lnTo>
                  <a:lnTo>
                    <a:pt x="1236814" y="563015"/>
                  </a:lnTo>
                  <a:lnTo>
                    <a:pt x="1237720" y="575254"/>
                  </a:lnTo>
                  <a:lnTo>
                    <a:pt x="1238401" y="587720"/>
                  </a:lnTo>
                  <a:lnTo>
                    <a:pt x="1239081" y="599733"/>
                  </a:lnTo>
                  <a:lnTo>
                    <a:pt x="1239307" y="612199"/>
                  </a:lnTo>
                  <a:lnTo>
                    <a:pt x="1239307" y="624665"/>
                  </a:lnTo>
                  <a:lnTo>
                    <a:pt x="1239081" y="636678"/>
                  </a:lnTo>
                  <a:lnTo>
                    <a:pt x="1238627" y="649144"/>
                  </a:lnTo>
                  <a:lnTo>
                    <a:pt x="1237947" y="661610"/>
                  </a:lnTo>
                  <a:lnTo>
                    <a:pt x="1237040" y="673623"/>
                  </a:lnTo>
                  <a:lnTo>
                    <a:pt x="1235907" y="686089"/>
                  </a:lnTo>
                  <a:lnTo>
                    <a:pt x="1234320" y="698102"/>
                  </a:lnTo>
                  <a:lnTo>
                    <a:pt x="1232507" y="710341"/>
                  </a:lnTo>
                  <a:lnTo>
                    <a:pt x="1230693" y="722807"/>
                  </a:lnTo>
                  <a:lnTo>
                    <a:pt x="1228653" y="734820"/>
                  </a:lnTo>
                  <a:lnTo>
                    <a:pt x="1226159" y="746833"/>
                  </a:lnTo>
                  <a:lnTo>
                    <a:pt x="1223439" y="759073"/>
                  </a:lnTo>
                  <a:lnTo>
                    <a:pt x="1220719" y="771085"/>
                  </a:lnTo>
                  <a:lnTo>
                    <a:pt x="1217545" y="783098"/>
                  </a:lnTo>
                  <a:lnTo>
                    <a:pt x="1214145" y="795111"/>
                  </a:lnTo>
                  <a:lnTo>
                    <a:pt x="1210518" y="806897"/>
                  </a:lnTo>
                  <a:lnTo>
                    <a:pt x="1206664" y="818683"/>
                  </a:lnTo>
                  <a:lnTo>
                    <a:pt x="1202357" y="830469"/>
                  </a:lnTo>
                  <a:lnTo>
                    <a:pt x="1198277" y="842255"/>
                  </a:lnTo>
                  <a:lnTo>
                    <a:pt x="1193516" y="853588"/>
                  </a:lnTo>
                  <a:lnTo>
                    <a:pt x="1188529" y="865374"/>
                  </a:lnTo>
                  <a:lnTo>
                    <a:pt x="1183769" y="876934"/>
                  </a:lnTo>
                  <a:lnTo>
                    <a:pt x="1178328" y="888267"/>
                  </a:lnTo>
                  <a:lnTo>
                    <a:pt x="1172661" y="899599"/>
                  </a:lnTo>
                  <a:lnTo>
                    <a:pt x="1166767" y="910706"/>
                  </a:lnTo>
                  <a:lnTo>
                    <a:pt x="1160646" y="921812"/>
                  </a:lnTo>
                  <a:lnTo>
                    <a:pt x="1534229" y="1295115"/>
                  </a:lnTo>
                  <a:lnTo>
                    <a:pt x="1540350" y="1301461"/>
                  </a:lnTo>
                  <a:lnTo>
                    <a:pt x="1545790" y="1308034"/>
                  </a:lnTo>
                  <a:lnTo>
                    <a:pt x="1551231" y="1314607"/>
                  </a:lnTo>
                  <a:lnTo>
                    <a:pt x="1556445" y="1321407"/>
                  </a:lnTo>
                  <a:lnTo>
                    <a:pt x="1560752" y="1328433"/>
                  </a:lnTo>
                  <a:lnTo>
                    <a:pt x="1565286" y="1335460"/>
                  </a:lnTo>
                  <a:lnTo>
                    <a:pt x="1569366" y="1342713"/>
                  </a:lnTo>
                  <a:lnTo>
                    <a:pt x="1572766" y="1349966"/>
                  </a:lnTo>
                  <a:lnTo>
                    <a:pt x="1576167" y="1357219"/>
                  </a:lnTo>
                  <a:lnTo>
                    <a:pt x="1578887" y="1364698"/>
                  </a:lnTo>
                  <a:lnTo>
                    <a:pt x="1581381" y="1372178"/>
                  </a:lnTo>
                  <a:lnTo>
                    <a:pt x="1583648" y="1379658"/>
                  </a:lnTo>
                  <a:lnTo>
                    <a:pt x="1585461" y="1387137"/>
                  </a:lnTo>
                  <a:lnTo>
                    <a:pt x="1586821" y="1394617"/>
                  </a:lnTo>
                  <a:lnTo>
                    <a:pt x="1587955" y="1402323"/>
                  </a:lnTo>
                  <a:lnTo>
                    <a:pt x="1588635" y="1409803"/>
                  </a:lnTo>
                  <a:lnTo>
                    <a:pt x="1589088" y="1417283"/>
                  </a:lnTo>
                  <a:lnTo>
                    <a:pt x="1589088" y="1424762"/>
                  </a:lnTo>
                  <a:lnTo>
                    <a:pt x="1588861" y="1432242"/>
                  </a:lnTo>
                  <a:lnTo>
                    <a:pt x="1588181" y="1439495"/>
                  </a:lnTo>
                  <a:lnTo>
                    <a:pt x="1587274" y="1446748"/>
                  </a:lnTo>
                  <a:lnTo>
                    <a:pt x="1585914" y="1454001"/>
                  </a:lnTo>
                  <a:lnTo>
                    <a:pt x="1584101" y="1461027"/>
                  </a:lnTo>
                  <a:lnTo>
                    <a:pt x="1581834" y="1467827"/>
                  </a:lnTo>
                  <a:lnTo>
                    <a:pt x="1579340" y="1474627"/>
                  </a:lnTo>
                  <a:lnTo>
                    <a:pt x="1576620" y="1481200"/>
                  </a:lnTo>
                  <a:lnTo>
                    <a:pt x="1573220" y="1487773"/>
                  </a:lnTo>
                  <a:lnTo>
                    <a:pt x="1569593" y="1494119"/>
                  </a:lnTo>
                  <a:lnTo>
                    <a:pt x="1565512" y="1500239"/>
                  </a:lnTo>
                  <a:lnTo>
                    <a:pt x="1561432" y="1506132"/>
                  </a:lnTo>
                  <a:lnTo>
                    <a:pt x="1556445" y="1511572"/>
                  </a:lnTo>
                  <a:lnTo>
                    <a:pt x="1551231" y="1517011"/>
                  </a:lnTo>
                  <a:lnTo>
                    <a:pt x="1517228" y="1551237"/>
                  </a:lnTo>
                  <a:lnTo>
                    <a:pt x="1511787" y="1556223"/>
                  </a:lnTo>
                  <a:lnTo>
                    <a:pt x="1506120" y="1561209"/>
                  </a:lnTo>
                  <a:lnTo>
                    <a:pt x="1500226" y="1565516"/>
                  </a:lnTo>
                  <a:lnTo>
                    <a:pt x="1494106" y="1569369"/>
                  </a:lnTo>
                  <a:lnTo>
                    <a:pt x="1487985" y="1573222"/>
                  </a:lnTo>
                  <a:lnTo>
                    <a:pt x="1481411" y="1576395"/>
                  </a:lnTo>
                  <a:lnTo>
                    <a:pt x="1474837" y="1579342"/>
                  </a:lnTo>
                  <a:lnTo>
                    <a:pt x="1468036" y="1581835"/>
                  </a:lnTo>
                  <a:lnTo>
                    <a:pt x="1461009" y="1583875"/>
                  </a:lnTo>
                  <a:lnTo>
                    <a:pt x="1453982" y="1585688"/>
                  </a:lnTo>
                  <a:lnTo>
                    <a:pt x="1446728" y="1587275"/>
                  </a:lnTo>
                  <a:lnTo>
                    <a:pt x="1439474" y="1588182"/>
                  </a:lnTo>
                  <a:lnTo>
                    <a:pt x="1432219" y="1588862"/>
                  </a:lnTo>
                  <a:lnTo>
                    <a:pt x="1424739" y="1589088"/>
                  </a:lnTo>
                  <a:lnTo>
                    <a:pt x="1417258" y="1589088"/>
                  </a:lnTo>
                  <a:lnTo>
                    <a:pt x="1409777" y="1588862"/>
                  </a:lnTo>
                  <a:lnTo>
                    <a:pt x="1402296" y="1587955"/>
                  </a:lnTo>
                  <a:lnTo>
                    <a:pt x="1394589" y="1587048"/>
                  </a:lnTo>
                  <a:lnTo>
                    <a:pt x="1387108" y="1585235"/>
                  </a:lnTo>
                  <a:lnTo>
                    <a:pt x="1379628" y="1583422"/>
                  </a:lnTo>
                  <a:lnTo>
                    <a:pt x="1372147" y="1581382"/>
                  </a:lnTo>
                  <a:lnTo>
                    <a:pt x="1364666" y="1578662"/>
                  </a:lnTo>
                  <a:lnTo>
                    <a:pt x="1357186" y="1575942"/>
                  </a:lnTo>
                  <a:lnTo>
                    <a:pt x="1349931" y="1572769"/>
                  </a:lnTo>
                  <a:lnTo>
                    <a:pt x="1342677" y="1569142"/>
                  </a:lnTo>
                  <a:lnTo>
                    <a:pt x="1335423" y="1565289"/>
                  </a:lnTo>
                  <a:lnTo>
                    <a:pt x="1328396" y="1560756"/>
                  </a:lnTo>
                  <a:lnTo>
                    <a:pt x="1321369" y="1556223"/>
                  </a:lnTo>
                  <a:lnTo>
                    <a:pt x="1314568" y="1551237"/>
                  </a:lnTo>
                  <a:lnTo>
                    <a:pt x="1307994" y="1545797"/>
                  </a:lnTo>
                  <a:lnTo>
                    <a:pt x="1301420" y="1540130"/>
                  </a:lnTo>
                  <a:lnTo>
                    <a:pt x="1295299" y="1534011"/>
                  </a:lnTo>
                  <a:lnTo>
                    <a:pt x="921716" y="1160708"/>
                  </a:lnTo>
                  <a:lnTo>
                    <a:pt x="910835" y="1166827"/>
                  </a:lnTo>
                  <a:lnTo>
                    <a:pt x="899501" y="1172720"/>
                  </a:lnTo>
                  <a:lnTo>
                    <a:pt x="888166" y="1178160"/>
                  </a:lnTo>
                  <a:lnTo>
                    <a:pt x="876832" y="1183600"/>
                  </a:lnTo>
                  <a:lnTo>
                    <a:pt x="865498" y="1188586"/>
                  </a:lnTo>
                  <a:lnTo>
                    <a:pt x="853710" y="1193346"/>
                  </a:lnTo>
                  <a:lnTo>
                    <a:pt x="842375" y="1198106"/>
                  </a:lnTo>
                  <a:lnTo>
                    <a:pt x="830588" y="1202412"/>
                  </a:lnTo>
                  <a:lnTo>
                    <a:pt x="818573" y="1206492"/>
                  </a:lnTo>
                  <a:lnTo>
                    <a:pt x="807012" y="1210572"/>
                  </a:lnTo>
                  <a:lnTo>
                    <a:pt x="794997" y="1213972"/>
                  </a:lnTo>
                  <a:lnTo>
                    <a:pt x="783210" y="1217598"/>
                  </a:lnTo>
                  <a:lnTo>
                    <a:pt x="771195" y="1220545"/>
                  </a:lnTo>
                  <a:lnTo>
                    <a:pt x="758954" y="1223265"/>
                  </a:lnTo>
                  <a:lnTo>
                    <a:pt x="746939" y="1226211"/>
                  </a:lnTo>
                  <a:lnTo>
                    <a:pt x="734698" y="1228478"/>
                  </a:lnTo>
                  <a:lnTo>
                    <a:pt x="722457" y="1230518"/>
                  </a:lnTo>
                  <a:lnTo>
                    <a:pt x="710442" y="1232784"/>
                  </a:lnTo>
                  <a:lnTo>
                    <a:pt x="698201" y="1234371"/>
                  </a:lnTo>
                  <a:lnTo>
                    <a:pt x="685960" y="1235731"/>
                  </a:lnTo>
                  <a:lnTo>
                    <a:pt x="673719" y="1236864"/>
                  </a:lnTo>
                  <a:lnTo>
                    <a:pt x="661478" y="1237771"/>
                  </a:lnTo>
                  <a:lnTo>
                    <a:pt x="649010" y="1238451"/>
                  </a:lnTo>
                  <a:lnTo>
                    <a:pt x="636769" y="1239131"/>
                  </a:lnTo>
                  <a:lnTo>
                    <a:pt x="624527" y="1239357"/>
                  </a:lnTo>
                  <a:lnTo>
                    <a:pt x="612060" y="1239357"/>
                  </a:lnTo>
                  <a:lnTo>
                    <a:pt x="599818" y="1239131"/>
                  </a:lnTo>
                  <a:lnTo>
                    <a:pt x="587577" y="1238451"/>
                  </a:lnTo>
                  <a:lnTo>
                    <a:pt x="575109" y="1237544"/>
                  </a:lnTo>
                  <a:lnTo>
                    <a:pt x="562868" y="1236638"/>
                  </a:lnTo>
                  <a:lnTo>
                    <a:pt x="550627" y="1235504"/>
                  </a:lnTo>
                  <a:lnTo>
                    <a:pt x="538612" y="1233918"/>
                  </a:lnTo>
                  <a:lnTo>
                    <a:pt x="526145" y="1232331"/>
                  </a:lnTo>
                  <a:lnTo>
                    <a:pt x="513903" y="1230291"/>
                  </a:lnTo>
                  <a:lnTo>
                    <a:pt x="501889" y="1228025"/>
                  </a:lnTo>
                  <a:lnTo>
                    <a:pt x="489648" y="1225758"/>
                  </a:lnTo>
                  <a:lnTo>
                    <a:pt x="477633" y="1222811"/>
                  </a:lnTo>
                  <a:lnTo>
                    <a:pt x="465619" y="1219865"/>
                  </a:lnTo>
                  <a:lnTo>
                    <a:pt x="453604" y="1216918"/>
                  </a:lnTo>
                  <a:lnTo>
                    <a:pt x="441590" y="1213292"/>
                  </a:lnTo>
                  <a:lnTo>
                    <a:pt x="429802" y="1209665"/>
                  </a:lnTo>
                  <a:lnTo>
                    <a:pt x="418014" y="1205812"/>
                  </a:lnTo>
                  <a:lnTo>
                    <a:pt x="406453" y="1201706"/>
                  </a:lnTo>
                  <a:lnTo>
                    <a:pt x="394665" y="1197199"/>
                  </a:lnTo>
                  <a:lnTo>
                    <a:pt x="383104" y="1192440"/>
                  </a:lnTo>
                  <a:lnTo>
                    <a:pt x="371543" y="1187680"/>
                  </a:lnTo>
                  <a:lnTo>
                    <a:pt x="359982" y="1182467"/>
                  </a:lnTo>
                  <a:lnTo>
                    <a:pt x="348647" y="1177027"/>
                  </a:lnTo>
                  <a:lnTo>
                    <a:pt x="337313" y="1171360"/>
                  </a:lnTo>
                  <a:lnTo>
                    <a:pt x="326205" y="1165694"/>
                  </a:lnTo>
                  <a:lnTo>
                    <a:pt x="315097" y="1159574"/>
                  </a:lnTo>
                  <a:lnTo>
                    <a:pt x="304216" y="1153228"/>
                  </a:lnTo>
                  <a:lnTo>
                    <a:pt x="293109" y="1146655"/>
                  </a:lnTo>
                  <a:lnTo>
                    <a:pt x="282454" y="1139629"/>
                  </a:lnTo>
                  <a:lnTo>
                    <a:pt x="272026" y="1132602"/>
                  </a:lnTo>
                  <a:lnTo>
                    <a:pt x="261145" y="1125349"/>
                  </a:lnTo>
                  <a:lnTo>
                    <a:pt x="250944" y="1117643"/>
                  </a:lnTo>
                  <a:lnTo>
                    <a:pt x="240517" y="1109937"/>
                  </a:lnTo>
                  <a:lnTo>
                    <a:pt x="230316" y="1101777"/>
                  </a:lnTo>
                  <a:lnTo>
                    <a:pt x="220341" y="1093617"/>
                  </a:lnTo>
                  <a:lnTo>
                    <a:pt x="210367" y="1085004"/>
                  </a:lnTo>
                  <a:lnTo>
                    <a:pt x="200620" y="1076391"/>
                  </a:lnTo>
                  <a:lnTo>
                    <a:pt x="191099" y="1067099"/>
                  </a:lnTo>
                  <a:lnTo>
                    <a:pt x="181578" y="1057806"/>
                  </a:lnTo>
                  <a:lnTo>
                    <a:pt x="170470" y="1046473"/>
                  </a:lnTo>
                  <a:lnTo>
                    <a:pt x="159589" y="1034913"/>
                  </a:lnTo>
                  <a:lnTo>
                    <a:pt x="149161" y="1022901"/>
                  </a:lnTo>
                  <a:lnTo>
                    <a:pt x="139187" y="1010888"/>
                  </a:lnTo>
                  <a:lnTo>
                    <a:pt x="129213" y="998648"/>
                  </a:lnTo>
                  <a:lnTo>
                    <a:pt x="119918" y="985956"/>
                  </a:lnTo>
                  <a:lnTo>
                    <a:pt x="110851" y="973489"/>
                  </a:lnTo>
                  <a:lnTo>
                    <a:pt x="102237" y="960797"/>
                  </a:lnTo>
                  <a:lnTo>
                    <a:pt x="93849" y="947651"/>
                  </a:lnTo>
                  <a:lnTo>
                    <a:pt x="85688" y="934505"/>
                  </a:lnTo>
                  <a:lnTo>
                    <a:pt x="78208" y="921358"/>
                  </a:lnTo>
                  <a:lnTo>
                    <a:pt x="70954" y="907986"/>
                  </a:lnTo>
                  <a:lnTo>
                    <a:pt x="64153" y="894386"/>
                  </a:lnTo>
                  <a:lnTo>
                    <a:pt x="57579" y="880560"/>
                  </a:lnTo>
                  <a:lnTo>
                    <a:pt x="51232" y="866734"/>
                  </a:lnTo>
                  <a:lnTo>
                    <a:pt x="45338" y="852908"/>
                  </a:lnTo>
                  <a:lnTo>
                    <a:pt x="39897" y="838856"/>
                  </a:lnTo>
                  <a:lnTo>
                    <a:pt x="34910" y="824803"/>
                  </a:lnTo>
                  <a:lnTo>
                    <a:pt x="30150" y="810524"/>
                  </a:lnTo>
                  <a:lnTo>
                    <a:pt x="25616" y="796244"/>
                  </a:lnTo>
                  <a:lnTo>
                    <a:pt x="21535" y="781738"/>
                  </a:lnTo>
                  <a:lnTo>
                    <a:pt x="17682" y="767232"/>
                  </a:lnTo>
                  <a:lnTo>
                    <a:pt x="14508" y="752726"/>
                  </a:lnTo>
                  <a:lnTo>
                    <a:pt x="11334" y="738220"/>
                  </a:lnTo>
                  <a:lnTo>
                    <a:pt x="8841" y="723487"/>
                  </a:lnTo>
                  <a:lnTo>
                    <a:pt x="6574" y="708755"/>
                  </a:lnTo>
                  <a:lnTo>
                    <a:pt x="4307" y="694022"/>
                  </a:lnTo>
                  <a:lnTo>
                    <a:pt x="2947" y="679289"/>
                  </a:lnTo>
                  <a:lnTo>
                    <a:pt x="1587" y="664330"/>
                  </a:lnTo>
                  <a:lnTo>
                    <a:pt x="680" y="649597"/>
                  </a:lnTo>
                  <a:lnTo>
                    <a:pt x="227" y="634638"/>
                  </a:lnTo>
                  <a:lnTo>
                    <a:pt x="0" y="619905"/>
                  </a:lnTo>
                  <a:lnTo>
                    <a:pt x="227" y="604946"/>
                  </a:lnTo>
                  <a:lnTo>
                    <a:pt x="680" y="589987"/>
                  </a:lnTo>
                  <a:lnTo>
                    <a:pt x="1587" y="575254"/>
                  </a:lnTo>
                  <a:lnTo>
                    <a:pt x="2947" y="560295"/>
                  </a:lnTo>
                  <a:lnTo>
                    <a:pt x="4307" y="545562"/>
                  </a:lnTo>
                  <a:lnTo>
                    <a:pt x="6574" y="530830"/>
                  </a:lnTo>
                  <a:lnTo>
                    <a:pt x="8841" y="516097"/>
                  </a:lnTo>
                  <a:lnTo>
                    <a:pt x="11334" y="501364"/>
                  </a:lnTo>
                  <a:lnTo>
                    <a:pt x="14508" y="486858"/>
                  </a:lnTo>
                  <a:lnTo>
                    <a:pt x="17682" y="472352"/>
                  </a:lnTo>
                  <a:lnTo>
                    <a:pt x="21535" y="457846"/>
                  </a:lnTo>
                  <a:lnTo>
                    <a:pt x="25616" y="443340"/>
                  </a:lnTo>
                  <a:lnTo>
                    <a:pt x="30150" y="429061"/>
                  </a:lnTo>
                  <a:lnTo>
                    <a:pt x="34910" y="414781"/>
                  </a:lnTo>
                  <a:lnTo>
                    <a:pt x="39897" y="400502"/>
                  </a:lnTo>
                  <a:lnTo>
                    <a:pt x="45338" y="386449"/>
                  </a:lnTo>
                  <a:lnTo>
                    <a:pt x="51232" y="372850"/>
                  </a:lnTo>
                  <a:lnTo>
                    <a:pt x="57579" y="359024"/>
                  </a:lnTo>
                  <a:lnTo>
                    <a:pt x="64153" y="345198"/>
                  </a:lnTo>
                  <a:lnTo>
                    <a:pt x="70954" y="331599"/>
                  </a:lnTo>
                  <a:lnTo>
                    <a:pt x="78208" y="318226"/>
                  </a:lnTo>
                  <a:lnTo>
                    <a:pt x="85688" y="304853"/>
                  </a:lnTo>
                  <a:lnTo>
                    <a:pt x="93849" y="291934"/>
                  </a:lnTo>
                  <a:lnTo>
                    <a:pt x="102237" y="278788"/>
                  </a:lnTo>
                  <a:lnTo>
                    <a:pt x="110851" y="266095"/>
                  </a:lnTo>
                  <a:lnTo>
                    <a:pt x="119918" y="253402"/>
                  </a:lnTo>
                  <a:lnTo>
                    <a:pt x="129213" y="240936"/>
                  </a:lnTo>
                  <a:lnTo>
                    <a:pt x="139187" y="228697"/>
                  </a:lnTo>
                  <a:lnTo>
                    <a:pt x="149161" y="216457"/>
                  </a:lnTo>
                  <a:lnTo>
                    <a:pt x="159589" y="204671"/>
                  </a:lnTo>
                  <a:lnTo>
                    <a:pt x="170470" y="193111"/>
                  </a:lnTo>
                  <a:lnTo>
                    <a:pt x="181578" y="181779"/>
                  </a:lnTo>
                  <a:lnTo>
                    <a:pt x="193139" y="170446"/>
                  </a:lnTo>
                  <a:lnTo>
                    <a:pt x="204473" y="159793"/>
                  </a:lnTo>
                  <a:lnTo>
                    <a:pt x="216488" y="149140"/>
                  </a:lnTo>
                  <a:lnTo>
                    <a:pt x="228729" y="139167"/>
                  </a:lnTo>
                  <a:lnTo>
                    <a:pt x="240743" y="129421"/>
                  </a:lnTo>
                  <a:lnTo>
                    <a:pt x="253438" y="119901"/>
                  </a:lnTo>
                  <a:lnTo>
                    <a:pt x="266133" y="110835"/>
                  </a:lnTo>
                  <a:lnTo>
                    <a:pt x="278600" y="102222"/>
                  </a:lnTo>
                  <a:lnTo>
                    <a:pt x="291748" y="93836"/>
                  </a:lnTo>
                  <a:lnTo>
                    <a:pt x="304896" y="85903"/>
                  </a:lnTo>
                  <a:lnTo>
                    <a:pt x="318271" y="78423"/>
                  </a:lnTo>
                  <a:lnTo>
                    <a:pt x="331646" y="71170"/>
                  </a:lnTo>
                  <a:lnTo>
                    <a:pt x="345020" y="64144"/>
                  </a:lnTo>
                  <a:lnTo>
                    <a:pt x="358848" y="57571"/>
                  </a:lnTo>
                  <a:lnTo>
                    <a:pt x="372676" y="51451"/>
                  </a:lnTo>
                  <a:lnTo>
                    <a:pt x="386504" y="45558"/>
                  </a:lnTo>
                  <a:lnTo>
                    <a:pt x="400559" y="40118"/>
                  </a:lnTo>
                  <a:lnTo>
                    <a:pt x="414840" y="34905"/>
                  </a:lnTo>
                  <a:lnTo>
                    <a:pt x="429122" y="30146"/>
                  </a:lnTo>
                  <a:lnTo>
                    <a:pt x="443403" y="25839"/>
                  </a:lnTo>
                  <a:lnTo>
                    <a:pt x="457911" y="21533"/>
                  </a:lnTo>
                  <a:lnTo>
                    <a:pt x="472419" y="17906"/>
                  </a:lnTo>
                  <a:lnTo>
                    <a:pt x="486927" y="14506"/>
                  </a:lnTo>
                  <a:lnTo>
                    <a:pt x="501435" y="11560"/>
                  </a:lnTo>
                  <a:lnTo>
                    <a:pt x="515944" y="8840"/>
                  </a:lnTo>
                  <a:lnTo>
                    <a:pt x="530678" y="6573"/>
                  </a:lnTo>
                  <a:lnTo>
                    <a:pt x="545413" y="4533"/>
                  </a:lnTo>
                  <a:lnTo>
                    <a:pt x="560148" y="3173"/>
                  </a:lnTo>
                  <a:lnTo>
                    <a:pt x="575109" y="1587"/>
                  </a:lnTo>
                  <a:lnTo>
                    <a:pt x="589844" y="907"/>
                  </a:lnTo>
                  <a:lnTo>
                    <a:pt x="604806" y="227"/>
                  </a:lnTo>
                  <a:lnTo>
                    <a:pt x="619540"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defRPr/>
              </a:pPr>
              <a:endParaRPr lang="zh-CN" altLang="en-US" sz="2110" dirty="0">
                <a:solidFill>
                  <a:schemeClr val="bg1"/>
                </a:solidFill>
                <a:latin typeface="思源黑体 CN Light" panose="020B0300000000000000" charset="-122"/>
                <a:ea typeface="思源黑体 CN Light" panose="020B0300000000000000" charset="-122"/>
              </a:endParaRPr>
            </a:p>
          </p:txBody>
        </p:sp>
        <p:sp>
          <p:nvSpPr>
            <p:cNvPr id="27" name="文本框 62"/>
            <p:cNvSpPr txBox="1"/>
            <p:nvPr/>
          </p:nvSpPr>
          <p:spPr>
            <a:xfrm>
              <a:off x="6564457" y="3492768"/>
              <a:ext cx="1304817" cy="416909"/>
            </a:xfrm>
            <a:prstGeom prst="rect">
              <a:avLst/>
            </a:prstGeom>
            <a:noFill/>
          </p:spPr>
          <p:txBody>
            <a:bodyPr wrap="square" rtlCol="0">
              <a:spAutoFit/>
            </a:bodyPr>
            <a:lstStyle/>
            <a:p>
              <a:r>
                <a:rPr lang="zh-CN" altLang="en-US" sz="2110" dirty="0">
                  <a:solidFill>
                    <a:schemeClr val="bg1"/>
                  </a:solidFill>
                  <a:latin typeface="思源黑体 CN Light" panose="020B0300000000000000" charset="-122"/>
                  <a:ea typeface="思源黑体 CN Light" panose="020B0300000000000000" charset="-122"/>
                </a:rPr>
                <a:t>输入标题</a:t>
              </a:r>
            </a:p>
          </p:txBody>
        </p:sp>
        <p:cxnSp>
          <p:nvCxnSpPr>
            <p:cNvPr id="28" name="直接连接符 27"/>
            <p:cNvCxnSpPr/>
            <p:nvPr/>
          </p:nvCxnSpPr>
          <p:spPr>
            <a:xfrm>
              <a:off x="1449830" y="4718191"/>
              <a:ext cx="9320711" cy="0"/>
            </a:xfrm>
            <a:prstGeom prst="line">
              <a:avLst/>
            </a:prstGeom>
            <a:ln>
              <a:solidFill>
                <a:schemeClr val="bg2">
                  <a:lumMod val="9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1344280" y="4640992"/>
              <a:ext cx="154357" cy="154398"/>
            </a:xfrm>
            <a:prstGeom prst="ellipse">
              <a:avLst/>
            </a:prstGeom>
            <a:solidFill>
              <a:srgbClr val="E1C168"/>
            </a:solidFill>
            <a:ln>
              <a:noFill/>
            </a:ln>
          </p:spPr>
          <p:style>
            <a:lnRef idx="2">
              <a:schemeClr val="accent1">
                <a:shade val="50000"/>
              </a:schemeClr>
            </a:lnRef>
            <a:fillRef idx="1">
              <a:schemeClr val="accent1"/>
            </a:fillRef>
            <a:effectRef idx="0">
              <a:schemeClr val="accent1"/>
            </a:effectRef>
            <a:fontRef idx="minor">
              <a:schemeClr val="lt1"/>
            </a:fontRef>
          </p:style>
          <p:txBody>
            <a:bodyPr lIns="96410" tIns="48205" rIns="96410" bIns="48205" rtlCol="0" anchor="ctr"/>
            <a:lstStyle/>
            <a:p>
              <a:pPr algn="ctr"/>
              <a:endParaRPr lang="zh-CN" altLang="en-US" sz="2110" dirty="0">
                <a:solidFill>
                  <a:srgbClr val="93CDDD"/>
                </a:solidFill>
                <a:latin typeface="思源黑体 CN Light" panose="020B0300000000000000" charset="-122"/>
                <a:ea typeface="思源黑体 CN Light" panose="020B0300000000000000" charset="-122"/>
              </a:endParaRPr>
            </a:p>
          </p:txBody>
        </p:sp>
        <p:sp>
          <p:nvSpPr>
            <p:cNvPr id="30" name="椭圆 29"/>
            <p:cNvSpPr/>
            <p:nvPr/>
          </p:nvSpPr>
          <p:spPr>
            <a:xfrm>
              <a:off x="10693363" y="4640992"/>
              <a:ext cx="154357" cy="154398"/>
            </a:xfrm>
            <a:prstGeom prst="ellipse">
              <a:avLst/>
            </a:prstGeom>
            <a:solidFill>
              <a:srgbClr val="E1C168"/>
            </a:solidFill>
            <a:ln>
              <a:noFill/>
            </a:ln>
          </p:spPr>
          <p:style>
            <a:lnRef idx="2">
              <a:schemeClr val="accent1">
                <a:shade val="50000"/>
              </a:schemeClr>
            </a:lnRef>
            <a:fillRef idx="1">
              <a:schemeClr val="accent1"/>
            </a:fillRef>
            <a:effectRef idx="0">
              <a:schemeClr val="accent1"/>
            </a:effectRef>
            <a:fontRef idx="minor">
              <a:schemeClr val="lt1"/>
            </a:fontRef>
          </p:style>
          <p:txBody>
            <a:bodyPr lIns="96410" tIns="48205" rIns="96410" bIns="48205" rtlCol="0" anchor="ctr"/>
            <a:lstStyle/>
            <a:p>
              <a:pPr algn="ctr"/>
              <a:endParaRPr lang="zh-CN" altLang="en-US" sz="2110" dirty="0">
                <a:solidFill>
                  <a:srgbClr val="93CDDD"/>
                </a:solidFill>
                <a:latin typeface="思源黑体 CN Light" panose="020B0300000000000000" charset="-122"/>
                <a:ea typeface="思源黑体 CN Light" panose="020B0300000000000000" charset="-122"/>
              </a:endParaRPr>
            </a:p>
          </p:txBody>
        </p:sp>
        <p:sp>
          <p:nvSpPr>
            <p:cNvPr id="31" name="椭圆 30"/>
            <p:cNvSpPr/>
            <p:nvPr/>
          </p:nvSpPr>
          <p:spPr>
            <a:xfrm>
              <a:off x="2840013" y="4640992"/>
              <a:ext cx="154357" cy="154398"/>
            </a:xfrm>
            <a:prstGeom prst="ellipse">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lIns="96410" tIns="48205" rIns="96410" bIns="48205" rtlCol="0" anchor="ctr"/>
            <a:lstStyle/>
            <a:p>
              <a:pPr algn="ctr"/>
              <a:endParaRPr lang="zh-CN" altLang="en-US" sz="2110" dirty="0">
                <a:solidFill>
                  <a:srgbClr val="93CDDD"/>
                </a:solidFill>
                <a:latin typeface="思源黑体 CN Light" panose="020B0300000000000000" charset="-122"/>
                <a:ea typeface="思源黑体 CN Light" panose="020B0300000000000000" charset="-122"/>
              </a:endParaRPr>
            </a:p>
          </p:txBody>
        </p:sp>
        <p:sp>
          <p:nvSpPr>
            <p:cNvPr id="32" name="椭圆 31"/>
            <p:cNvSpPr/>
            <p:nvPr/>
          </p:nvSpPr>
          <p:spPr>
            <a:xfrm>
              <a:off x="4945889" y="4640992"/>
              <a:ext cx="154357" cy="154398"/>
            </a:xfrm>
            <a:prstGeom prst="ellipse">
              <a:avLst/>
            </a:prstGeom>
            <a:solidFill>
              <a:srgbClr val="E1C168"/>
            </a:solidFill>
            <a:ln>
              <a:noFill/>
            </a:ln>
          </p:spPr>
          <p:style>
            <a:lnRef idx="2">
              <a:schemeClr val="accent1">
                <a:shade val="50000"/>
              </a:schemeClr>
            </a:lnRef>
            <a:fillRef idx="1">
              <a:schemeClr val="accent1"/>
            </a:fillRef>
            <a:effectRef idx="0">
              <a:schemeClr val="accent1"/>
            </a:effectRef>
            <a:fontRef idx="minor">
              <a:schemeClr val="lt1"/>
            </a:fontRef>
          </p:style>
          <p:txBody>
            <a:bodyPr lIns="96410" tIns="48205" rIns="96410" bIns="48205" rtlCol="0" anchor="ctr"/>
            <a:lstStyle/>
            <a:p>
              <a:pPr algn="ctr"/>
              <a:endParaRPr lang="zh-CN" altLang="en-US" sz="2110" dirty="0">
                <a:solidFill>
                  <a:srgbClr val="93CDDD"/>
                </a:solidFill>
                <a:latin typeface="思源黑体 CN Light" panose="020B0300000000000000" charset="-122"/>
                <a:ea typeface="思源黑体 CN Light" panose="020B0300000000000000" charset="-122"/>
              </a:endParaRPr>
            </a:p>
          </p:txBody>
        </p:sp>
        <p:sp>
          <p:nvSpPr>
            <p:cNvPr id="33" name="椭圆 32"/>
            <p:cNvSpPr/>
            <p:nvPr/>
          </p:nvSpPr>
          <p:spPr>
            <a:xfrm>
              <a:off x="7088996" y="4640992"/>
              <a:ext cx="154357" cy="154398"/>
            </a:xfrm>
            <a:prstGeom prst="ellipse">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lIns="96410" tIns="48205" rIns="96410" bIns="48205" rtlCol="0" anchor="ctr"/>
            <a:lstStyle/>
            <a:p>
              <a:pPr algn="ctr"/>
              <a:endParaRPr lang="zh-CN" altLang="en-US" sz="2110" dirty="0">
                <a:solidFill>
                  <a:srgbClr val="93CDDD"/>
                </a:solidFill>
                <a:latin typeface="思源黑体 CN Light" panose="020B0300000000000000" charset="-122"/>
                <a:ea typeface="思源黑体 CN Light" panose="020B0300000000000000" charset="-122"/>
              </a:endParaRPr>
            </a:p>
          </p:txBody>
        </p:sp>
        <p:sp>
          <p:nvSpPr>
            <p:cNvPr id="34" name="椭圆 33"/>
            <p:cNvSpPr/>
            <p:nvPr/>
          </p:nvSpPr>
          <p:spPr>
            <a:xfrm>
              <a:off x="8965194" y="4640992"/>
              <a:ext cx="154357" cy="154398"/>
            </a:xfrm>
            <a:prstGeom prst="ellipse">
              <a:avLst/>
            </a:prstGeom>
            <a:solidFill>
              <a:srgbClr val="E1C168"/>
            </a:solidFill>
            <a:ln>
              <a:noFill/>
            </a:ln>
          </p:spPr>
          <p:style>
            <a:lnRef idx="2">
              <a:schemeClr val="accent1">
                <a:shade val="50000"/>
              </a:schemeClr>
            </a:lnRef>
            <a:fillRef idx="1">
              <a:schemeClr val="accent1"/>
            </a:fillRef>
            <a:effectRef idx="0">
              <a:schemeClr val="accent1"/>
            </a:effectRef>
            <a:fontRef idx="minor">
              <a:schemeClr val="lt1"/>
            </a:fontRef>
          </p:style>
          <p:txBody>
            <a:bodyPr lIns="96410" tIns="48205" rIns="96410" bIns="48205" rtlCol="0" anchor="ctr"/>
            <a:lstStyle/>
            <a:p>
              <a:pPr algn="ctr"/>
              <a:endParaRPr lang="zh-CN" altLang="en-US" sz="2110" dirty="0">
                <a:solidFill>
                  <a:srgbClr val="93CDDD"/>
                </a:solidFill>
                <a:latin typeface="思源黑体 CN Light" panose="020B0300000000000000" charset="-122"/>
                <a:ea typeface="思源黑体 CN Light" panose="020B0300000000000000" charset="-122"/>
              </a:endParaRPr>
            </a:p>
          </p:txBody>
        </p:sp>
        <p:sp>
          <p:nvSpPr>
            <p:cNvPr id="36" name="任意多边形 47"/>
            <p:cNvSpPr/>
            <p:nvPr/>
          </p:nvSpPr>
          <p:spPr>
            <a:xfrm>
              <a:off x="2103499" y="2736856"/>
              <a:ext cx="1661389" cy="1855992"/>
            </a:xfrm>
            <a:custGeom>
              <a:avLst/>
              <a:gdLst>
                <a:gd name="connsiteX0" fmla="*/ 787870 w 1575740"/>
                <a:gd name="connsiteY0" fmla="*/ 0 h 1759852"/>
                <a:gd name="connsiteX1" fmla="*/ 1575740 w 1575740"/>
                <a:gd name="connsiteY1" fmla="*/ 787870 h 1759852"/>
                <a:gd name="connsiteX2" fmla="*/ 946654 w 1575740"/>
                <a:gd name="connsiteY2" fmla="*/ 1559734 h 1759852"/>
                <a:gd name="connsiteX3" fmla="*/ 870324 w 1575740"/>
                <a:gd name="connsiteY3" fmla="*/ 1567428 h 1759852"/>
                <a:gd name="connsiteX4" fmla="*/ 771966 w 1575740"/>
                <a:gd name="connsiteY4" fmla="*/ 1759852 h 1759852"/>
                <a:gd name="connsiteX5" fmla="*/ 677385 w 1575740"/>
                <a:gd name="connsiteY5" fmla="*/ 1564602 h 1759852"/>
                <a:gd name="connsiteX6" fmla="*/ 629087 w 1575740"/>
                <a:gd name="connsiteY6" fmla="*/ 1559734 h 1759852"/>
                <a:gd name="connsiteX7" fmla="*/ 0 w 1575740"/>
                <a:gd name="connsiteY7" fmla="*/ 787870 h 1759852"/>
                <a:gd name="connsiteX8" fmla="*/ 787870 w 1575740"/>
                <a:gd name="connsiteY8" fmla="*/ 0 h 1759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5740" h="1759852">
                  <a:moveTo>
                    <a:pt x="787870" y="0"/>
                  </a:moveTo>
                  <a:cubicBezTo>
                    <a:pt x="1222999" y="0"/>
                    <a:pt x="1575740" y="352741"/>
                    <a:pt x="1575740" y="787870"/>
                  </a:cubicBezTo>
                  <a:cubicBezTo>
                    <a:pt x="1575740" y="1168608"/>
                    <a:pt x="1305673" y="1486268"/>
                    <a:pt x="946654" y="1559734"/>
                  </a:cubicBezTo>
                  <a:lnTo>
                    <a:pt x="870324" y="1567428"/>
                  </a:lnTo>
                  <a:lnTo>
                    <a:pt x="771966" y="1759852"/>
                  </a:lnTo>
                  <a:lnTo>
                    <a:pt x="677385" y="1564602"/>
                  </a:lnTo>
                  <a:lnTo>
                    <a:pt x="629087" y="1559734"/>
                  </a:lnTo>
                  <a:cubicBezTo>
                    <a:pt x="270067" y="1486268"/>
                    <a:pt x="0" y="1168608"/>
                    <a:pt x="0" y="787870"/>
                  </a:cubicBezTo>
                  <a:cubicBezTo>
                    <a:pt x="0" y="352741"/>
                    <a:pt x="352741" y="0"/>
                    <a:pt x="787870" y="0"/>
                  </a:cubicBezTo>
                  <a:close/>
                </a:path>
              </a:pathLst>
            </a:cu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solidFill>
                  <a:schemeClr val="bg1"/>
                </a:solidFill>
                <a:latin typeface="思源黑体 CN Light" panose="020B0300000000000000" charset="-122"/>
                <a:ea typeface="思源黑体 CN Light" panose="020B0300000000000000" charset="-122"/>
              </a:endParaRPr>
            </a:p>
          </p:txBody>
        </p:sp>
        <p:sp>
          <p:nvSpPr>
            <p:cNvPr id="37" name="KSO_Shape"/>
            <p:cNvSpPr/>
            <p:nvPr/>
          </p:nvSpPr>
          <p:spPr bwMode="auto">
            <a:xfrm>
              <a:off x="2707177" y="3068693"/>
              <a:ext cx="454033" cy="463419"/>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7"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7"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7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7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110" dirty="0">
                <a:solidFill>
                  <a:schemeClr val="bg1"/>
                </a:solidFill>
                <a:latin typeface="思源黑体 CN Light" panose="020B0300000000000000" charset="-122"/>
                <a:ea typeface="思源黑体 CN Light" panose="020B0300000000000000" charset="-122"/>
              </a:endParaRPr>
            </a:p>
          </p:txBody>
        </p:sp>
        <p:sp>
          <p:nvSpPr>
            <p:cNvPr id="38" name="文本框 59"/>
            <p:cNvSpPr txBox="1"/>
            <p:nvPr/>
          </p:nvSpPr>
          <p:spPr>
            <a:xfrm>
              <a:off x="2273810" y="3639432"/>
              <a:ext cx="1430998" cy="416909"/>
            </a:xfrm>
            <a:prstGeom prst="rect">
              <a:avLst/>
            </a:prstGeom>
            <a:noFill/>
          </p:spPr>
          <p:txBody>
            <a:bodyPr wrap="square" rtlCol="0">
              <a:spAutoFit/>
            </a:bodyPr>
            <a:lstStyle/>
            <a:p>
              <a:r>
                <a:rPr lang="zh-CN" altLang="en-US" sz="2110" dirty="0">
                  <a:solidFill>
                    <a:schemeClr val="bg1"/>
                  </a:solidFill>
                  <a:latin typeface="思源黑体 CN Light" panose="020B0300000000000000" charset="-122"/>
                  <a:ea typeface="思源黑体 CN Light" panose="020B0300000000000000" charset="-122"/>
                </a:rPr>
                <a:t>输入标题</a:t>
              </a:r>
            </a:p>
          </p:txBody>
        </p:sp>
        <p:sp>
          <p:nvSpPr>
            <p:cNvPr id="40" name="任意多边形 51"/>
            <p:cNvSpPr/>
            <p:nvPr/>
          </p:nvSpPr>
          <p:spPr>
            <a:xfrm>
              <a:off x="3728618" y="1899868"/>
              <a:ext cx="2498145" cy="2692978"/>
            </a:xfrm>
            <a:custGeom>
              <a:avLst/>
              <a:gdLst>
                <a:gd name="connsiteX0" fmla="*/ 1184679 w 2369358"/>
                <a:gd name="connsiteY0" fmla="*/ 0 h 2553482"/>
                <a:gd name="connsiteX1" fmla="*/ 2369358 w 2369358"/>
                <a:gd name="connsiteY1" fmla="*/ 1184679 h 2553482"/>
                <a:gd name="connsiteX2" fmla="*/ 1423433 w 2369358"/>
                <a:gd name="connsiteY2" fmla="*/ 2345290 h 2553482"/>
                <a:gd name="connsiteX3" fmla="*/ 1321945 w 2369358"/>
                <a:gd name="connsiteY3" fmla="*/ 2360779 h 2553482"/>
                <a:gd name="connsiteX4" fmla="*/ 1223444 w 2369358"/>
                <a:gd name="connsiteY4" fmla="*/ 2553482 h 2553482"/>
                <a:gd name="connsiteX5" fmla="*/ 1132988 w 2369358"/>
                <a:gd name="connsiteY5" fmla="*/ 2366748 h 2553482"/>
                <a:gd name="connsiteX6" fmla="*/ 1063553 w 2369358"/>
                <a:gd name="connsiteY6" fmla="*/ 2363242 h 2553482"/>
                <a:gd name="connsiteX7" fmla="*/ 0 w 2369358"/>
                <a:gd name="connsiteY7" fmla="*/ 1184679 h 2553482"/>
                <a:gd name="connsiteX8" fmla="*/ 1184679 w 2369358"/>
                <a:gd name="connsiteY8" fmla="*/ 0 h 255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358" h="2553482">
                  <a:moveTo>
                    <a:pt x="1184679" y="0"/>
                  </a:moveTo>
                  <a:cubicBezTo>
                    <a:pt x="1838959" y="0"/>
                    <a:pt x="2369358" y="530399"/>
                    <a:pt x="2369358" y="1184679"/>
                  </a:cubicBezTo>
                  <a:cubicBezTo>
                    <a:pt x="2369358" y="1757174"/>
                    <a:pt x="1963272" y="2234823"/>
                    <a:pt x="1423433" y="2345290"/>
                  </a:cubicBezTo>
                  <a:lnTo>
                    <a:pt x="1321945" y="2360779"/>
                  </a:lnTo>
                  <a:lnTo>
                    <a:pt x="1223444" y="2553482"/>
                  </a:lnTo>
                  <a:lnTo>
                    <a:pt x="1132988" y="2366748"/>
                  </a:lnTo>
                  <a:lnTo>
                    <a:pt x="1063553" y="2363242"/>
                  </a:lnTo>
                  <a:cubicBezTo>
                    <a:pt x="466171" y="2302574"/>
                    <a:pt x="0" y="1798067"/>
                    <a:pt x="0" y="1184679"/>
                  </a:cubicBezTo>
                  <a:cubicBezTo>
                    <a:pt x="0" y="530399"/>
                    <a:pt x="530399" y="0"/>
                    <a:pt x="1184679" y="0"/>
                  </a:cubicBezTo>
                  <a:close/>
                </a:path>
              </a:pathLst>
            </a:cu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solidFill>
                  <a:schemeClr val="bg1"/>
                </a:solidFill>
                <a:latin typeface="思源黑体 CN Light" panose="020B0300000000000000" charset="-122"/>
                <a:ea typeface="思源黑体 CN Light" panose="020B0300000000000000" charset="-122"/>
              </a:endParaRPr>
            </a:p>
          </p:txBody>
        </p:sp>
        <p:grpSp>
          <p:nvGrpSpPr>
            <p:cNvPr id="41" name="组合 40"/>
            <p:cNvGrpSpPr/>
            <p:nvPr/>
          </p:nvGrpSpPr>
          <p:grpSpPr>
            <a:xfrm>
              <a:off x="4293301" y="2733055"/>
              <a:ext cx="1647802" cy="1054006"/>
              <a:chOff x="4716874" y="2621791"/>
              <a:chExt cx="1562853" cy="999409"/>
            </a:xfrm>
          </p:grpSpPr>
          <p:sp>
            <p:nvSpPr>
              <p:cNvPr id="42" name="KSO_Shape"/>
              <p:cNvSpPr/>
              <p:nvPr/>
            </p:nvSpPr>
            <p:spPr bwMode="auto">
              <a:xfrm>
                <a:off x="5143687" y="2621791"/>
                <a:ext cx="441100" cy="441836"/>
              </a:xfrm>
              <a:custGeom>
                <a:avLst/>
                <a:gdLst>
                  <a:gd name="T0" fmla="*/ 923363 w 1752600"/>
                  <a:gd name="T1" fmla="*/ 1417153 h 1754188"/>
                  <a:gd name="T2" fmla="*/ 958587 w 1752600"/>
                  <a:gd name="T3" fmla="*/ 1476612 h 1754188"/>
                  <a:gd name="T4" fmla="*/ 945181 w 1752600"/>
                  <a:gd name="T5" fmla="*/ 1530763 h 1754188"/>
                  <a:gd name="T6" fmla="*/ 886299 w 1752600"/>
                  <a:gd name="T7" fmla="*/ 1566067 h 1754188"/>
                  <a:gd name="T8" fmla="*/ 832675 w 1752600"/>
                  <a:gd name="T9" fmla="*/ 1552795 h 1754188"/>
                  <a:gd name="T10" fmla="*/ 797714 w 1752600"/>
                  <a:gd name="T11" fmla="*/ 1493335 h 1754188"/>
                  <a:gd name="T12" fmla="*/ 810857 w 1752600"/>
                  <a:gd name="T13" fmla="*/ 1439185 h 1754188"/>
                  <a:gd name="T14" fmla="*/ 869739 w 1752600"/>
                  <a:gd name="T15" fmla="*/ 1403616 h 1754188"/>
                  <a:gd name="T16" fmla="*/ 1526266 w 1752600"/>
                  <a:gd name="T17" fmla="*/ 809406 h 1754188"/>
                  <a:gd name="T18" fmla="*/ 1561836 w 1752600"/>
                  <a:gd name="T19" fmla="*/ 868866 h 1754188"/>
                  <a:gd name="T20" fmla="*/ 1548298 w 1752600"/>
                  <a:gd name="T21" fmla="*/ 923016 h 1754188"/>
                  <a:gd name="T22" fmla="*/ 1488839 w 1752600"/>
                  <a:gd name="T23" fmla="*/ 958586 h 1754188"/>
                  <a:gd name="T24" fmla="*/ 1434954 w 1752600"/>
                  <a:gd name="T25" fmla="*/ 945048 h 1754188"/>
                  <a:gd name="T26" fmla="*/ 1399385 w 1752600"/>
                  <a:gd name="T27" fmla="*/ 885589 h 1754188"/>
                  <a:gd name="T28" fmla="*/ 1412922 w 1752600"/>
                  <a:gd name="T29" fmla="*/ 831438 h 1754188"/>
                  <a:gd name="T30" fmla="*/ 1472116 w 1752600"/>
                  <a:gd name="T31" fmla="*/ 795869 h 1754188"/>
                  <a:gd name="T32" fmla="*/ 931422 w 1752600"/>
                  <a:gd name="T33" fmla="*/ 210375 h 1754188"/>
                  <a:gd name="T34" fmla="*/ 985331 w 1752600"/>
                  <a:gd name="T35" fmla="*/ 812351 h 1754188"/>
                  <a:gd name="T36" fmla="*/ 997223 w 1752600"/>
                  <a:gd name="T37" fmla="*/ 915108 h 1754188"/>
                  <a:gd name="T38" fmla="*/ 946749 w 1752600"/>
                  <a:gd name="T39" fmla="*/ 982906 h 1754188"/>
                  <a:gd name="T40" fmla="*/ 857693 w 1752600"/>
                  <a:gd name="T41" fmla="*/ 1003564 h 1754188"/>
                  <a:gd name="T42" fmla="*/ 763351 w 1752600"/>
                  <a:gd name="T43" fmla="*/ 937354 h 1754188"/>
                  <a:gd name="T44" fmla="*/ 353480 w 1752600"/>
                  <a:gd name="T45" fmla="*/ 893921 h 1754188"/>
                  <a:gd name="T46" fmla="*/ 383342 w 1752600"/>
                  <a:gd name="T47" fmla="*/ 820296 h 1754188"/>
                  <a:gd name="T48" fmla="*/ 815147 w 1752600"/>
                  <a:gd name="T49" fmla="*/ 764945 h 1754188"/>
                  <a:gd name="T50" fmla="*/ 858486 w 1752600"/>
                  <a:gd name="T51" fmla="*/ 180713 h 1754188"/>
                  <a:gd name="T52" fmla="*/ 670516 w 1752600"/>
                  <a:gd name="T53" fmla="*/ 152975 h 1754188"/>
                  <a:gd name="T54" fmla="*/ 441192 w 1752600"/>
                  <a:gd name="T55" fmla="*/ 263340 h 1754188"/>
                  <a:gd name="T56" fmla="*/ 263181 w 1752600"/>
                  <a:gd name="T57" fmla="*/ 441458 h 1754188"/>
                  <a:gd name="T58" fmla="*/ 152883 w 1752600"/>
                  <a:gd name="T59" fmla="*/ 670921 h 1754188"/>
                  <a:gd name="T60" fmla="*/ 126168 w 1752600"/>
                  <a:gd name="T61" fmla="*/ 934791 h 1754188"/>
                  <a:gd name="T62" fmla="*/ 190707 w 1752600"/>
                  <a:gd name="T63" fmla="*/ 1186485 h 1754188"/>
                  <a:gd name="T64" fmla="*/ 332216 w 1752600"/>
                  <a:gd name="T65" fmla="*/ 1396099 h 1754188"/>
                  <a:gd name="T66" fmla="*/ 534297 w 1752600"/>
                  <a:gd name="T67" fmla="*/ 1547221 h 1754188"/>
                  <a:gd name="T68" fmla="*/ 780550 w 1752600"/>
                  <a:gd name="T69" fmla="*/ 1623709 h 1754188"/>
                  <a:gd name="T70" fmla="*/ 1045847 w 1752600"/>
                  <a:gd name="T71" fmla="*/ 1610476 h 1754188"/>
                  <a:gd name="T72" fmla="*/ 1281255 w 1752600"/>
                  <a:gd name="T73" fmla="*/ 1511227 h 1754188"/>
                  <a:gd name="T74" fmla="*/ 1467730 w 1752600"/>
                  <a:gd name="T75" fmla="*/ 1341578 h 1754188"/>
                  <a:gd name="T76" fmla="*/ 1588873 w 1752600"/>
                  <a:gd name="T77" fmla="*/ 1118202 h 1754188"/>
                  <a:gd name="T78" fmla="*/ 1628019 w 1752600"/>
                  <a:gd name="T79" fmla="*/ 857509 h 1754188"/>
                  <a:gd name="T80" fmla="*/ 1576176 w 1752600"/>
                  <a:gd name="T81" fmla="*/ 601315 h 1754188"/>
                  <a:gd name="T82" fmla="*/ 1444718 w 1752600"/>
                  <a:gd name="T83" fmla="*/ 384820 h 1754188"/>
                  <a:gd name="T84" fmla="*/ 1250573 w 1752600"/>
                  <a:gd name="T85" fmla="*/ 224170 h 1754188"/>
                  <a:gd name="T86" fmla="*/ 1009345 w 1752600"/>
                  <a:gd name="T87" fmla="*/ 136037 h 1754188"/>
                  <a:gd name="T88" fmla="*/ 987656 w 1752600"/>
                  <a:gd name="T89" fmla="*/ 7146 h 1754188"/>
                  <a:gd name="T90" fmla="*/ 1274907 w 1752600"/>
                  <a:gd name="T91" fmla="*/ 96337 h 1754188"/>
                  <a:gd name="T92" fmla="*/ 1510315 w 1752600"/>
                  <a:gd name="T93" fmla="*/ 272074 h 1754188"/>
                  <a:gd name="T94" fmla="*/ 1675101 w 1752600"/>
                  <a:gd name="T95" fmla="*/ 516358 h 1754188"/>
                  <a:gd name="T96" fmla="*/ 1749955 w 1752600"/>
                  <a:gd name="T97" fmla="*/ 809605 h 1754188"/>
                  <a:gd name="T98" fmla="*/ 1719273 w 1752600"/>
                  <a:gd name="T99" fmla="*/ 1116879 h 1754188"/>
                  <a:gd name="T100" fmla="*/ 1590724 w 1752600"/>
                  <a:gd name="T101" fmla="*/ 1384453 h 1754188"/>
                  <a:gd name="T102" fmla="*/ 1383353 w 1752600"/>
                  <a:gd name="T103" fmla="*/ 1591949 h 1754188"/>
                  <a:gd name="T104" fmla="*/ 1115940 w 1752600"/>
                  <a:gd name="T105" fmla="*/ 1720576 h 1754188"/>
                  <a:gd name="T106" fmla="*/ 809116 w 1752600"/>
                  <a:gd name="T107" fmla="*/ 1751277 h 1754188"/>
                  <a:gd name="T108" fmla="*/ 516046 w 1752600"/>
                  <a:gd name="T109" fmla="*/ 1676377 h 1754188"/>
                  <a:gd name="T110" fmla="*/ 271909 w 1752600"/>
                  <a:gd name="T111" fmla="*/ 1511492 h 1754188"/>
                  <a:gd name="T112" fmla="*/ 95750 w 1752600"/>
                  <a:gd name="T113" fmla="*/ 1275941 h 1754188"/>
                  <a:gd name="T114" fmla="*/ 6877 w 1752600"/>
                  <a:gd name="T115" fmla="*/ 988782 h 1754188"/>
                  <a:gd name="T116" fmla="*/ 22483 w 1752600"/>
                  <a:gd name="T117" fmla="*/ 679126 h 1754188"/>
                  <a:gd name="T118" fmla="*/ 138071 w 1752600"/>
                  <a:gd name="T119" fmla="*/ 404935 h 1754188"/>
                  <a:gd name="T120" fmla="*/ 335655 w 1752600"/>
                  <a:gd name="T121" fmla="*/ 187117 h 1754188"/>
                  <a:gd name="T122" fmla="*/ 595662 w 1752600"/>
                  <a:gd name="T123" fmla="*/ 46051 h 1754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52600" h="1754188">
                    <a:moveTo>
                      <a:pt x="873945" y="1403350"/>
                    </a:moveTo>
                    <a:lnTo>
                      <a:pt x="877888" y="1403350"/>
                    </a:lnTo>
                    <a:lnTo>
                      <a:pt x="882356" y="1403350"/>
                    </a:lnTo>
                    <a:lnTo>
                      <a:pt x="886299" y="1403616"/>
                    </a:lnTo>
                    <a:lnTo>
                      <a:pt x="890505" y="1404146"/>
                    </a:lnTo>
                    <a:lnTo>
                      <a:pt x="894448" y="1404943"/>
                    </a:lnTo>
                    <a:lnTo>
                      <a:pt x="898128" y="1405739"/>
                    </a:lnTo>
                    <a:lnTo>
                      <a:pt x="901808" y="1406801"/>
                    </a:lnTo>
                    <a:lnTo>
                      <a:pt x="906014" y="1408393"/>
                    </a:lnTo>
                    <a:lnTo>
                      <a:pt x="909432" y="1409455"/>
                    </a:lnTo>
                    <a:lnTo>
                      <a:pt x="913112" y="1411048"/>
                    </a:lnTo>
                    <a:lnTo>
                      <a:pt x="916529" y="1412906"/>
                    </a:lnTo>
                    <a:lnTo>
                      <a:pt x="919946" y="1415030"/>
                    </a:lnTo>
                    <a:lnTo>
                      <a:pt x="923363" y="1417153"/>
                    </a:lnTo>
                    <a:lnTo>
                      <a:pt x="929672" y="1421931"/>
                    </a:lnTo>
                    <a:lnTo>
                      <a:pt x="935192" y="1427240"/>
                    </a:lnTo>
                    <a:lnTo>
                      <a:pt x="940450" y="1432814"/>
                    </a:lnTo>
                    <a:lnTo>
                      <a:pt x="945181" y="1439185"/>
                    </a:lnTo>
                    <a:lnTo>
                      <a:pt x="947284" y="1442636"/>
                    </a:lnTo>
                    <a:lnTo>
                      <a:pt x="949124" y="1446086"/>
                    </a:lnTo>
                    <a:lnTo>
                      <a:pt x="951227" y="1449537"/>
                    </a:lnTo>
                    <a:lnTo>
                      <a:pt x="952804" y="1452988"/>
                    </a:lnTo>
                    <a:lnTo>
                      <a:pt x="953856" y="1456704"/>
                    </a:lnTo>
                    <a:lnTo>
                      <a:pt x="955433" y="1460420"/>
                    </a:lnTo>
                    <a:lnTo>
                      <a:pt x="956484" y="1464667"/>
                    </a:lnTo>
                    <a:lnTo>
                      <a:pt x="957273" y="1468384"/>
                    </a:lnTo>
                    <a:lnTo>
                      <a:pt x="958062" y="1472365"/>
                    </a:lnTo>
                    <a:lnTo>
                      <a:pt x="958587" y="1476612"/>
                    </a:lnTo>
                    <a:lnTo>
                      <a:pt x="958850" y="1480594"/>
                    </a:lnTo>
                    <a:lnTo>
                      <a:pt x="958850" y="1485107"/>
                    </a:lnTo>
                    <a:lnTo>
                      <a:pt x="958850" y="1489088"/>
                    </a:lnTo>
                    <a:lnTo>
                      <a:pt x="958587" y="1493335"/>
                    </a:lnTo>
                    <a:lnTo>
                      <a:pt x="958062" y="1497317"/>
                    </a:lnTo>
                    <a:lnTo>
                      <a:pt x="957273" y="1501299"/>
                    </a:lnTo>
                    <a:lnTo>
                      <a:pt x="956484" y="1505546"/>
                    </a:lnTo>
                    <a:lnTo>
                      <a:pt x="955433" y="1509262"/>
                    </a:lnTo>
                    <a:lnTo>
                      <a:pt x="953856" y="1512978"/>
                    </a:lnTo>
                    <a:lnTo>
                      <a:pt x="952804" y="1516694"/>
                    </a:lnTo>
                    <a:lnTo>
                      <a:pt x="951227" y="1520145"/>
                    </a:lnTo>
                    <a:lnTo>
                      <a:pt x="949124" y="1524127"/>
                    </a:lnTo>
                    <a:lnTo>
                      <a:pt x="947284" y="1527312"/>
                    </a:lnTo>
                    <a:lnTo>
                      <a:pt x="945181" y="1530763"/>
                    </a:lnTo>
                    <a:lnTo>
                      <a:pt x="940450" y="1536868"/>
                    </a:lnTo>
                    <a:lnTo>
                      <a:pt x="935192" y="1542973"/>
                    </a:lnTo>
                    <a:lnTo>
                      <a:pt x="929672" y="1548017"/>
                    </a:lnTo>
                    <a:lnTo>
                      <a:pt x="923363" y="1552795"/>
                    </a:lnTo>
                    <a:lnTo>
                      <a:pt x="919946" y="1554918"/>
                    </a:lnTo>
                    <a:lnTo>
                      <a:pt x="916529" y="1556776"/>
                    </a:lnTo>
                    <a:lnTo>
                      <a:pt x="913112" y="1558634"/>
                    </a:lnTo>
                    <a:lnTo>
                      <a:pt x="909432" y="1560227"/>
                    </a:lnTo>
                    <a:lnTo>
                      <a:pt x="906014" y="1561820"/>
                    </a:lnTo>
                    <a:lnTo>
                      <a:pt x="901808" y="1563147"/>
                    </a:lnTo>
                    <a:lnTo>
                      <a:pt x="898128" y="1564209"/>
                    </a:lnTo>
                    <a:lnTo>
                      <a:pt x="894448" y="1565005"/>
                    </a:lnTo>
                    <a:lnTo>
                      <a:pt x="890505" y="1565801"/>
                    </a:lnTo>
                    <a:lnTo>
                      <a:pt x="886299" y="1566067"/>
                    </a:lnTo>
                    <a:lnTo>
                      <a:pt x="882356" y="1566598"/>
                    </a:lnTo>
                    <a:lnTo>
                      <a:pt x="877888" y="1566863"/>
                    </a:lnTo>
                    <a:lnTo>
                      <a:pt x="873945" y="1566598"/>
                    </a:lnTo>
                    <a:lnTo>
                      <a:pt x="869739" y="1566067"/>
                    </a:lnTo>
                    <a:lnTo>
                      <a:pt x="865796" y="1565801"/>
                    </a:lnTo>
                    <a:lnTo>
                      <a:pt x="861853" y="1565005"/>
                    </a:lnTo>
                    <a:lnTo>
                      <a:pt x="857647" y="1564209"/>
                    </a:lnTo>
                    <a:lnTo>
                      <a:pt x="853967" y="1563147"/>
                    </a:lnTo>
                    <a:lnTo>
                      <a:pt x="850287" y="1561820"/>
                    </a:lnTo>
                    <a:lnTo>
                      <a:pt x="846607" y="1560227"/>
                    </a:lnTo>
                    <a:lnTo>
                      <a:pt x="842664" y="1558634"/>
                    </a:lnTo>
                    <a:lnTo>
                      <a:pt x="839247" y="1556776"/>
                    </a:lnTo>
                    <a:lnTo>
                      <a:pt x="835829" y="1554918"/>
                    </a:lnTo>
                    <a:lnTo>
                      <a:pt x="832675" y="1552795"/>
                    </a:lnTo>
                    <a:lnTo>
                      <a:pt x="826629" y="1548017"/>
                    </a:lnTo>
                    <a:lnTo>
                      <a:pt x="820583" y="1542973"/>
                    </a:lnTo>
                    <a:lnTo>
                      <a:pt x="815589" y="1536868"/>
                    </a:lnTo>
                    <a:lnTo>
                      <a:pt x="810857" y="1530763"/>
                    </a:lnTo>
                    <a:lnTo>
                      <a:pt x="808754" y="1527312"/>
                    </a:lnTo>
                    <a:lnTo>
                      <a:pt x="806914" y="1524127"/>
                    </a:lnTo>
                    <a:lnTo>
                      <a:pt x="805074" y="1520145"/>
                    </a:lnTo>
                    <a:lnTo>
                      <a:pt x="803497" y="1516694"/>
                    </a:lnTo>
                    <a:lnTo>
                      <a:pt x="801920" y="1512978"/>
                    </a:lnTo>
                    <a:lnTo>
                      <a:pt x="800605" y="1509262"/>
                    </a:lnTo>
                    <a:lnTo>
                      <a:pt x="799554" y="1505546"/>
                    </a:lnTo>
                    <a:lnTo>
                      <a:pt x="798765" y="1501299"/>
                    </a:lnTo>
                    <a:lnTo>
                      <a:pt x="797977" y="1497317"/>
                    </a:lnTo>
                    <a:lnTo>
                      <a:pt x="797714" y="1493335"/>
                    </a:lnTo>
                    <a:lnTo>
                      <a:pt x="797188" y="1489088"/>
                    </a:lnTo>
                    <a:lnTo>
                      <a:pt x="796925" y="1485107"/>
                    </a:lnTo>
                    <a:lnTo>
                      <a:pt x="797188" y="1480594"/>
                    </a:lnTo>
                    <a:lnTo>
                      <a:pt x="797714" y="1476612"/>
                    </a:lnTo>
                    <a:lnTo>
                      <a:pt x="797977" y="1472365"/>
                    </a:lnTo>
                    <a:lnTo>
                      <a:pt x="798765" y="1468384"/>
                    </a:lnTo>
                    <a:lnTo>
                      <a:pt x="799554" y="1464667"/>
                    </a:lnTo>
                    <a:lnTo>
                      <a:pt x="800605" y="1460420"/>
                    </a:lnTo>
                    <a:lnTo>
                      <a:pt x="801920" y="1456704"/>
                    </a:lnTo>
                    <a:lnTo>
                      <a:pt x="803497" y="1452988"/>
                    </a:lnTo>
                    <a:lnTo>
                      <a:pt x="805074" y="1449537"/>
                    </a:lnTo>
                    <a:lnTo>
                      <a:pt x="806914" y="1446086"/>
                    </a:lnTo>
                    <a:lnTo>
                      <a:pt x="808754" y="1442636"/>
                    </a:lnTo>
                    <a:lnTo>
                      <a:pt x="810857" y="1439185"/>
                    </a:lnTo>
                    <a:lnTo>
                      <a:pt x="815589" y="1432814"/>
                    </a:lnTo>
                    <a:lnTo>
                      <a:pt x="820583" y="1427240"/>
                    </a:lnTo>
                    <a:lnTo>
                      <a:pt x="826629" y="1421931"/>
                    </a:lnTo>
                    <a:lnTo>
                      <a:pt x="832675" y="1417153"/>
                    </a:lnTo>
                    <a:lnTo>
                      <a:pt x="835829" y="1415030"/>
                    </a:lnTo>
                    <a:lnTo>
                      <a:pt x="839247" y="1412906"/>
                    </a:lnTo>
                    <a:lnTo>
                      <a:pt x="842664" y="1411048"/>
                    </a:lnTo>
                    <a:lnTo>
                      <a:pt x="846607" y="1409455"/>
                    </a:lnTo>
                    <a:lnTo>
                      <a:pt x="850287" y="1408393"/>
                    </a:lnTo>
                    <a:lnTo>
                      <a:pt x="853967" y="1406801"/>
                    </a:lnTo>
                    <a:lnTo>
                      <a:pt x="857647" y="1405739"/>
                    </a:lnTo>
                    <a:lnTo>
                      <a:pt x="861853" y="1404943"/>
                    </a:lnTo>
                    <a:lnTo>
                      <a:pt x="865796" y="1404146"/>
                    </a:lnTo>
                    <a:lnTo>
                      <a:pt x="869739" y="1403616"/>
                    </a:lnTo>
                    <a:lnTo>
                      <a:pt x="873945" y="1403350"/>
                    </a:lnTo>
                    <a:close/>
                    <a:moveTo>
                      <a:pt x="1480345" y="795338"/>
                    </a:moveTo>
                    <a:lnTo>
                      <a:pt x="1484857" y="795603"/>
                    </a:lnTo>
                    <a:lnTo>
                      <a:pt x="1488839" y="795869"/>
                    </a:lnTo>
                    <a:lnTo>
                      <a:pt x="1493086" y="796134"/>
                    </a:lnTo>
                    <a:lnTo>
                      <a:pt x="1497068" y="797196"/>
                    </a:lnTo>
                    <a:lnTo>
                      <a:pt x="1500784" y="797727"/>
                    </a:lnTo>
                    <a:lnTo>
                      <a:pt x="1505031" y="799054"/>
                    </a:lnTo>
                    <a:lnTo>
                      <a:pt x="1508747" y="800381"/>
                    </a:lnTo>
                    <a:lnTo>
                      <a:pt x="1512198" y="801974"/>
                    </a:lnTo>
                    <a:lnTo>
                      <a:pt x="1515914" y="803567"/>
                    </a:lnTo>
                    <a:lnTo>
                      <a:pt x="1519365" y="805425"/>
                    </a:lnTo>
                    <a:lnTo>
                      <a:pt x="1522816" y="807283"/>
                    </a:lnTo>
                    <a:lnTo>
                      <a:pt x="1526266" y="809406"/>
                    </a:lnTo>
                    <a:lnTo>
                      <a:pt x="1532637" y="814184"/>
                    </a:lnTo>
                    <a:lnTo>
                      <a:pt x="1538211" y="819228"/>
                    </a:lnTo>
                    <a:lnTo>
                      <a:pt x="1543520" y="825068"/>
                    </a:lnTo>
                    <a:lnTo>
                      <a:pt x="1548298" y="831438"/>
                    </a:lnTo>
                    <a:lnTo>
                      <a:pt x="1550422" y="834624"/>
                    </a:lnTo>
                    <a:lnTo>
                      <a:pt x="1552545" y="838074"/>
                    </a:lnTo>
                    <a:lnTo>
                      <a:pt x="1554403" y="841791"/>
                    </a:lnTo>
                    <a:lnTo>
                      <a:pt x="1555996" y="845241"/>
                    </a:lnTo>
                    <a:lnTo>
                      <a:pt x="1557589" y="848958"/>
                    </a:lnTo>
                    <a:lnTo>
                      <a:pt x="1558650" y="852939"/>
                    </a:lnTo>
                    <a:lnTo>
                      <a:pt x="1559712" y="856655"/>
                    </a:lnTo>
                    <a:lnTo>
                      <a:pt x="1560509" y="860637"/>
                    </a:lnTo>
                    <a:lnTo>
                      <a:pt x="1561305" y="864884"/>
                    </a:lnTo>
                    <a:lnTo>
                      <a:pt x="1561836" y="868866"/>
                    </a:lnTo>
                    <a:lnTo>
                      <a:pt x="1562101" y="872847"/>
                    </a:lnTo>
                    <a:lnTo>
                      <a:pt x="1562101" y="877094"/>
                    </a:lnTo>
                    <a:lnTo>
                      <a:pt x="1562101" y="881342"/>
                    </a:lnTo>
                    <a:lnTo>
                      <a:pt x="1561836" y="885589"/>
                    </a:lnTo>
                    <a:lnTo>
                      <a:pt x="1561305" y="889570"/>
                    </a:lnTo>
                    <a:lnTo>
                      <a:pt x="1560509" y="893817"/>
                    </a:lnTo>
                    <a:lnTo>
                      <a:pt x="1559712" y="897534"/>
                    </a:lnTo>
                    <a:lnTo>
                      <a:pt x="1558650" y="901515"/>
                    </a:lnTo>
                    <a:lnTo>
                      <a:pt x="1557589" y="905497"/>
                    </a:lnTo>
                    <a:lnTo>
                      <a:pt x="1555996" y="908948"/>
                    </a:lnTo>
                    <a:lnTo>
                      <a:pt x="1554403" y="912664"/>
                    </a:lnTo>
                    <a:lnTo>
                      <a:pt x="1552545" y="916115"/>
                    </a:lnTo>
                    <a:lnTo>
                      <a:pt x="1550422" y="919565"/>
                    </a:lnTo>
                    <a:lnTo>
                      <a:pt x="1548298" y="923016"/>
                    </a:lnTo>
                    <a:lnTo>
                      <a:pt x="1543520" y="929387"/>
                    </a:lnTo>
                    <a:lnTo>
                      <a:pt x="1538211" y="934961"/>
                    </a:lnTo>
                    <a:lnTo>
                      <a:pt x="1532637" y="940270"/>
                    </a:lnTo>
                    <a:lnTo>
                      <a:pt x="1526266" y="945048"/>
                    </a:lnTo>
                    <a:lnTo>
                      <a:pt x="1522816" y="947171"/>
                    </a:lnTo>
                    <a:lnTo>
                      <a:pt x="1519365" y="949030"/>
                    </a:lnTo>
                    <a:lnTo>
                      <a:pt x="1515914" y="950888"/>
                    </a:lnTo>
                    <a:lnTo>
                      <a:pt x="1512198" y="952480"/>
                    </a:lnTo>
                    <a:lnTo>
                      <a:pt x="1508747" y="953808"/>
                    </a:lnTo>
                    <a:lnTo>
                      <a:pt x="1505031" y="955400"/>
                    </a:lnTo>
                    <a:lnTo>
                      <a:pt x="1500784" y="956197"/>
                    </a:lnTo>
                    <a:lnTo>
                      <a:pt x="1497068" y="957258"/>
                    </a:lnTo>
                    <a:lnTo>
                      <a:pt x="1493086" y="957789"/>
                    </a:lnTo>
                    <a:lnTo>
                      <a:pt x="1488839" y="958586"/>
                    </a:lnTo>
                    <a:lnTo>
                      <a:pt x="1484857" y="958851"/>
                    </a:lnTo>
                    <a:lnTo>
                      <a:pt x="1480345" y="958851"/>
                    </a:lnTo>
                    <a:lnTo>
                      <a:pt x="1476363" y="958851"/>
                    </a:lnTo>
                    <a:lnTo>
                      <a:pt x="1472116" y="958586"/>
                    </a:lnTo>
                    <a:lnTo>
                      <a:pt x="1468134" y="957789"/>
                    </a:lnTo>
                    <a:lnTo>
                      <a:pt x="1464153" y="957258"/>
                    </a:lnTo>
                    <a:lnTo>
                      <a:pt x="1459906" y="956197"/>
                    </a:lnTo>
                    <a:lnTo>
                      <a:pt x="1456189" y="955400"/>
                    </a:lnTo>
                    <a:lnTo>
                      <a:pt x="1452473" y="953808"/>
                    </a:lnTo>
                    <a:lnTo>
                      <a:pt x="1448757" y="952480"/>
                    </a:lnTo>
                    <a:lnTo>
                      <a:pt x="1445306" y="950888"/>
                    </a:lnTo>
                    <a:lnTo>
                      <a:pt x="1441325" y="949030"/>
                    </a:lnTo>
                    <a:lnTo>
                      <a:pt x="1437874" y="947171"/>
                    </a:lnTo>
                    <a:lnTo>
                      <a:pt x="1434954" y="945048"/>
                    </a:lnTo>
                    <a:lnTo>
                      <a:pt x="1428583" y="940270"/>
                    </a:lnTo>
                    <a:lnTo>
                      <a:pt x="1422478" y="934961"/>
                    </a:lnTo>
                    <a:lnTo>
                      <a:pt x="1417435" y="929387"/>
                    </a:lnTo>
                    <a:lnTo>
                      <a:pt x="1412922" y="923016"/>
                    </a:lnTo>
                    <a:lnTo>
                      <a:pt x="1410533" y="919565"/>
                    </a:lnTo>
                    <a:lnTo>
                      <a:pt x="1408675" y="916115"/>
                    </a:lnTo>
                    <a:lnTo>
                      <a:pt x="1406817" y="912664"/>
                    </a:lnTo>
                    <a:lnTo>
                      <a:pt x="1405224" y="908948"/>
                    </a:lnTo>
                    <a:lnTo>
                      <a:pt x="1403632" y="905497"/>
                    </a:lnTo>
                    <a:lnTo>
                      <a:pt x="1402304" y="901515"/>
                    </a:lnTo>
                    <a:lnTo>
                      <a:pt x="1401243" y="897534"/>
                    </a:lnTo>
                    <a:lnTo>
                      <a:pt x="1400446" y="893817"/>
                    </a:lnTo>
                    <a:lnTo>
                      <a:pt x="1399650" y="889570"/>
                    </a:lnTo>
                    <a:lnTo>
                      <a:pt x="1399385" y="885589"/>
                    </a:lnTo>
                    <a:lnTo>
                      <a:pt x="1398854" y="881342"/>
                    </a:lnTo>
                    <a:lnTo>
                      <a:pt x="1398588" y="877094"/>
                    </a:lnTo>
                    <a:lnTo>
                      <a:pt x="1398854" y="872847"/>
                    </a:lnTo>
                    <a:lnTo>
                      <a:pt x="1399385" y="868866"/>
                    </a:lnTo>
                    <a:lnTo>
                      <a:pt x="1399650" y="864884"/>
                    </a:lnTo>
                    <a:lnTo>
                      <a:pt x="1400446" y="860637"/>
                    </a:lnTo>
                    <a:lnTo>
                      <a:pt x="1401243" y="856655"/>
                    </a:lnTo>
                    <a:lnTo>
                      <a:pt x="1402304" y="852939"/>
                    </a:lnTo>
                    <a:lnTo>
                      <a:pt x="1403632" y="848958"/>
                    </a:lnTo>
                    <a:lnTo>
                      <a:pt x="1405224" y="845241"/>
                    </a:lnTo>
                    <a:lnTo>
                      <a:pt x="1406817" y="841791"/>
                    </a:lnTo>
                    <a:lnTo>
                      <a:pt x="1408675" y="838074"/>
                    </a:lnTo>
                    <a:lnTo>
                      <a:pt x="1410533" y="834624"/>
                    </a:lnTo>
                    <a:lnTo>
                      <a:pt x="1412922" y="831438"/>
                    </a:lnTo>
                    <a:lnTo>
                      <a:pt x="1417435" y="825068"/>
                    </a:lnTo>
                    <a:lnTo>
                      <a:pt x="1422478" y="819228"/>
                    </a:lnTo>
                    <a:lnTo>
                      <a:pt x="1428583" y="814184"/>
                    </a:lnTo>
                    <a:lnTo>
                      <a:pt x="1434954" y="809406"/>
                    </a:lnTo>
                    <a:lnTo>
                      <a:pt x="1437874" y="807283"/>
                    </a:lnTo>
                    <a:lnTo>
                      <a:pt x="1441325" y="805425"/>
                    </a:lnTo>
                    <a:lnTo>
                      <a:pt x="1445306" y="803567"/>
                    </a:lnTo>
                    <a:lnTo>
                      <a:pt x="1448757" y="801974"/>
                    </a:lnTo>
                    <a:lnTo>
                      <a:pt x="1452473" y="800381"/>
                    </a:lnTo>
                    <a:lnTo>
                      <a:pt x="1456189" y="799054"/>
                    </a:lnTo>
                    <a:lnTo>
                      <a:pt x="1459906" y="797727"/>
                    </a:lnTo>
                    <a:lnTo>
                      <a:pt x="1464153" y="797196"/>
                    </a:lnTo>
                    <a:lnTo>
                      <a:pt x="1468134" y="796134"/>
                    </a:lnTo>
                    <a:lnTo>
                      <a:pt x="1472116" y="795869"/>
                    </a:lnTo>
                    <a:lnTo>
                      <a:pt x="1476363" y="795603"/>
                    </a:lnTo>
                    <a:lnTo>
                      <a:pt x="1480345" y="795338"/>
                    </a:lnTo>
                    <a:close/>
                    <a:moveTo>
                      <a:pt x="876984" y="177800"/>
                    </a:moveTo>
                    <a:lnTo>
                      <a:pt x="883326" y="178065"/>
                    </a:lnTo>
                    <a:lnTo>
                      <a:pt x="889669" y="179124"/>
                    </a:lnTo>
                    <a:lnTo>
                      <a:pt x="895482" y="180713"/>
                    </a:lnTo>
                    <a:lnTo>
                      <a:pt x="901032" y="182832"/>
                    </a:lnTo>
                    <a:lnTo>
                      <a:pt x="906581" y="185215"/>
                    </a:lnTo>
                    <a:lnTo>
                      <a:pt x="911867" y="188393"/>
                    </a:lnTo>
                    <a:lnTo>
                      <a:pt x="916359" y="191836"/>
                    </a:lnTo>
                    <a:lnTo>
                      <a:pt x="920851" y="196074"/>
                    </a:lnTo>
                    <a:lnTo>
                      <a:pt x="924815" y="200311"/>
                    </a:lnTo>
                    <a:lnTo>
                      <a:pt x="928251" y="205078"/>
                    </a:lnTo>
                    <a:lnTo>
                      <a:pt x="931422" y="210375"/>
                    </a:lnTo>
                    <a:lnTo>
                      <a:pt x="934065" y="215672"/>
                    </a:lnTo>
                    <a:lnTo>
                      <a:pt x="936179" y="221498"/>
                    </a:lnTo>
                    <a:lnTo>
                      <a:pt x="937764" y="227325"/>
                    </a:lnTo>
                    <a:lnTo>
                      <a:pt x="938821" y="233681"/>
                    </a:lnTo>
                    <a:lnTo>
                      <a:pt x="939086" y="240037"/>
                    </a:lnTo>
                    <a:lnTo>
                      <a:pt x="939086" y="766534"/>
                    </a:lnTo>
                    <a:lnTo>
                      <a:pt x="945956" y="770772"/>
                    </a:lnTo>
                    <a:lnTo>
                      <a:pt x="952827" y="775539"/>
                    </a:lnTo>
                    <a:lnTo>
                      <a:pt x="959169" y="780835"/>
                    </a:lnTo>
                    <a:lnTo>
                      <a:pt x="964983" y="786397"/>
                    </a:lnTo>
                    <a:lnTo>
                      <a:pt x="971061" y="792488"/>
                    </a:lnTo>
                    <a:lnTo>
                      <a:pt x="976082" y="798844"/>
                    </a:lnTo>
                    <a:lnTo>
                      <a:pt x="980839" y="805465"/>
                    </a:lnTo>
                    <a:lnTo>
                      <a:pt x="985331" y="812351"/>
                    </a:lnTo>
                    <a:lnTo>
                      <a:pt x="989295" y="819502"/>
                    </a:lnTo>
                    <a:lnTo>
                      <a:pt x="992995" y="826917"/>
                    </a:lnTo>
                    <a:lnTo>
                      <a:pt x="995902" y="834862"/>
                    </a:lnTo>
                    <a:lnTo>
                      <a:pt x="998545" y="843072"/>
                    </a:lnTo>
                    <a:lnTo>
                      <a:pt x="1000394" y="851282"/>
                    </a:lnTo>
                    <a:lnTo>
                      <a:pt x="1001980" y="859757"/>
                    </a:lnTo>
                    <a:lnTo>
                      <a:pt x="1002773" y="868497"/>
                    </a:lnTo>
                    <a:lnTo>
                      <a:pt x="1003301" y="877236"/>
                    </a:lnTo>
                    <a:lnTo>
                      <a:pt x="1002773" y="883857"/>
                    </a:lnTo>
                    <a:lnTo>
                      <a:pt x="1002244" y="889948"/>
                    </a:lnTo>
                    <a:lnTo>
                      <a:pt x="1001716" y="896569"/>
                    </a:lnTo>
                    <a:lnTo>
                      <a:pt x="1000394" y="902925"/>
                    </a:lnTo>
                    <a:lnTo>
                      <a:pt x="999073" y="909017"/>
                    </a:lnTo>
                    <a:lnTo>
                      <a:pt x="997223" y="915108"/>
                    </a:lnTo>
                    <a:lnTo>
                      <a:pt x="995373" y="921199"/>
                    </a:lnTo>
                    <a:lnTo>
                      <a:pt x="993259" y="926761"/>
                    </a:lnTo>
                    <a:lnTo>
                      <a:pt x="990352" y="932322"/>
                    </a:lnTo>
                    <a:lnTo>
                      <a:pt x="987445" y="938149"/>
                    </a:lnTo>
                    <a:lnTo>
                      <a:pt x="984803" y="943446"/>
                    </a:lnTo>
                    <a:lnTo>
                      <a:pt x="981367" y="948478"/>
                    </a:lnTo>
                    <a:lnTo>
                      <a:pt x="977932" y="953509"/>
                    </a:lnTo>
                    <a:lnTo>
                      <a:pt x="973968" y="958541"/>
                    </a:lnTo>
                    <a:lnTo>
                      <a:pt x="970004" y="962779"/>
                    </a:lnTo>
                    <a:lnTo>
                      <a:pt x="965512" y="967281"/>
                    </a:lnTo>
                    <a:lnTo>
                      <a:pt x="961284" y="971783"/>
                    </a:lnTo>
                    <a:lnTo>
                      <a:pt x="956527" y="975756"/>
                    </a:lnTo>
                    <a:lnTo>
                      <a:pt x="951770" y="979464"/>
                    </a:lnTo>
                    <a:lnTo>
                      <a:pt x="946749" y="982906"/>
                    </a:lnTo>
                    <a:lnTo>
                      <a:pt x="941728" y="986349"/>
                    </a:lnTo>
                    <a:lnTo>
                      <a:pt x="936443" y="989527"/>
                    </a:lnTo>
                    <a:lnTo>
                      <a:pt x="930893" y="992441"/>
                    </a:lnTo>
                    <a:lnTo>
                      <a:pt x="925344" y="994824"/>
                    </a:lnTo>
                    <a:lnTo>
                      <a:pt x="919530" y="996943"/>
                    </a:lnTo>
                    <a:lnTo>
                      <a:pt x="913716" y="999062"/>
                    </a:lnTo>
                    <a:lnTo>
                      <a:pt x="907374" y="1000915"/>
                    </a:lnTo>
                    <a:lnTo>
                      <a:pt x="901560" y="1001975"/>
                    </a:lnTo>
                    <a:lnTo>
                      <a:pt x="895218" y="1003299"/>
                    </a:lnTo>
                    <a:lnTo>
                      <a:pt x="888611" y="1004358"/>
                    </a:lnTo>
                    <a:lnTo>
                      <a:pt x="882269" y="1004623"/>
                    </a:lnTo>
                    <a:lnTo>
                      <a:pt x="875663" y="1004888"/>
                    </a:lnTo>
                    <a:lnTo>
                      <a:pt x="866678" y="1004623"/>
                    </a:lnTo>
                    <a:lnTo>
                      <a:pt x="857693" y="1003564"/>
                    </a:lnTo>
                    <a:lnTo>
                      <a:pt x="849236" y="1001975"/>
                    </a:lnTo>
                    <a:lnTo>
                      <a:pt x="840780" y="999856"/>
                    </a:lnTo>
                    <a:lnTo>
                      <a:pt x="832324" y="997473"/>
                    </a:lnTo>
                    <a:lnTo>
                      <a:pt x="824396" y="994030"/>
                    </a:lnTo>
                    <a:lnTo>
                      <a:pt x="816732" y="990587"/>
                    </a:lnTo>
                    <a:lnTo>
                      <a:pt x="809333" y="986084"/>
                    </a:lnTo>
                    <a:lnTo>
                      <a:pt x="802198" y="981317"/>
                    </a:lnTo>
                    <a:lnTo>
                      <a:pt x="795591" y="976286"/>
                    </a:lnTo>
                    <a:lnTo>
                      <a:pt x="788984" y="970724"/>
                    </a:lnTo>
                    <a:lnTo>
                      <a:pt x="783170" y="964633"/>
                    </a:lnTo>
                    <a:lnTo>
                      <a:pt x="777357" y="958541"/>
                    </a:lnTo>
                    <a:lnTo>
                      <a:pt x="772600" y="951920"/>
                    </a:lnTo>
                    <a:lnTo>
                      <a:pt x="767843" y="944770"/>
                    </a:lnTo>
                    <a:lnTo>
                      <a:pt x="763351" y="937354"/>
                    </a:lnTo>
                    <a:lnTo>
                      <a:pt x="413204" y="937354"/>
                    </a:lnTo>
                    <a:lnTo>
                      <a:pt x="406597" y="937090"/>
                    </a:lnTo>
                    <a:lnTo>
                      <a:pt x="400519" y="936295"/>
                    </a:lnTo>
                    <a:lnTo>
                      <a:pt x="394705" y="934706"/>
                    </a:lnTo>
                    <a:lnTo>
                      <a:pt x="388627" y="932322"/>
                    </a:lnTo>
                    <a:lnTo>
                      <a:pt x="383342" y="929939"/>
                    </a:lnTo>
                    <a:lnTo>
                      <a:pt x="378321" y="926761"/>
                    </a:lnTo>
                    <a:lnTo>
                      <a:pt x="373564" y="923053"/>
                    </a:lnTo>
                    <a:lnTo>
                      <a:pt x="368808" y="919345"/>
                    </a:lnTo>
                    <a:lnTo>
                      <a:pt x="365108" y="914843"/>
                    </a:lnTo>
                    <a:lnTo>
                      <a:pt x="361408" y="909811"/>
                    </a:lnTo>
                    <a:lnTo>
                      <a:pt x="358237" y="904779"/>
                    </a:lnTo>
                    <a:lnTo>
                      <a:pt x="355859" y="899483"/>
                    </a:lnTo>
                    <a:lnTo>
                      <a:pt x="353480" y="893921"/>
                    </a:lnTo>
                    <a:lnTo>
                      <a:pt x="352159" y="887830"/>
                    </a:lnTo>
                    <a:lnTo>
                      <a:pt x="351102" y="881474"/>
                    </a:lnTo>
                    <a:lnTo>
                      <a:pt x="350838" y="875382"/>
                    </a:lnTo>
                    <a:lnTo>
                      <a:pt x="351102" y="868761"/>
                    </a:lnTo>
                    <a:lnTo>
                      <a:pt x="352159" y="862670"/>
                    </a:lnTo>
                    <a:lnTo>
                      <a:pt x="353480" y="856844"/>
                    </a:lnTo>
                    <a:lnTo>
                      <a:pt x="355859" y="850752"/>
                    </a:lnTo>
                    <a:lnTo>
                      <a:pt x="358237" y="845456"/>
                    </a:lnTo>
                    <a:lnTo>
                      <a:pt x="361408" y="840424"/>
                    </a:lnTo>
                    <a:lnTo>
                      <a:pt x="365108" y="835392"/>
                    </a:lnTo>
                    <a:lnTo>
                      <a:pt x="368808" y="831154"/>
                    </a:lnTo>
                    <a:lnTo>
                      <a:pt x="373564" y="827447"/>
                    </a:lnTo>
                    <a:lnTo>
                      <a:pt x="378321" y="823474"/>
                    </a:lnTo>
                    <a:lnTo>
                      <a:pt x="383342" y="820296"/>
                    </a:lnTo>
                    <a:lnTo>
                      <a:pt x="388627" y="817913"/>
                    </a:lnTo>
                    <a:lnTo>
                      <a:pt x="394705" y="815794"/>
                    </a:lnTo>
                    <a:lnTo>
                      <a:pt x="400519" y="814205"/>
                    </a:lnTo>
                    <a:lnTo>
                      <a:pt x="406597" y="813146"/>
                    </a:lnTo>
                    <a:lnTo>
                      <a:pt x="413204" y="812881"/>
                    </a:lnTo>
                    <a:lnTo>
                      <a:pt x="765465" y="812881"/>
                    </a:lnTo>
                    <a:lnTo>
                      <a:pt x="770222" y="805730"/>
                    </a:lnTo>
                    <a:lnTo>
                      <a:pt x="775507" y="798579"/>
                    </a:lnTo>
                    <a:lnTo>
                      <a:pt x="780792" y="791959"/>
                    </a:lnTo>
                    <a:lnTo>
                      <a:pt x="786870" y="785602"/>
                    </a:lnTo>
                    <a:lnTo>
                      <a:pt x="793477" y="779511"/>
                    </a:lnTo>
                    <a:lnTo>
                      <a:pt x="800348" y="774214"/>
                    </a:lnTo>
                    <a:lnTo>
                      <a:pt x="807483" y="769183"/>
                    </a:lnTo>
                    <a:lnTo>
                      <a:pt x="815147" y="764945"/>
                    </a:lnTo>
                    <a:lnTo>
                      <a:pt x="815147" y="240037"/>
                    </a:lnTo>
                    <a:lnTo>
                      <a:pt x="815411" y="233681"/>
                    </a:lnTo>
                    <a:lnTo>
                      <a:pt x="816204" y="227325"/>
                    </a:lnTo>
                    <a:lnTo>
                      <a:pt x="817789" y="221498"/>
                    </a:lnTo>
                    <a:lnTo>
                      <a:pt x="819639" y="215672"/>
                    </a:lnTo>
                    <a:lnTo>
                      <a:pt x="822546" y="210375"/>
                    </a:lnTo>
                    <a:lnTo>
                      <a:pt x="825717" y="205078"/>
                    </a:lnTo>
                    <a:lnTo>
                      <a:pt x="829153" y="200311"/>
                    </a:lnTo>
                    <a:lnTo>
                      <a:pt x="833116" y="196074"/>
                    </a:lnTo>
                    <a:lnTo>
                      <a:pt x="837609" y="191836"/>
                    </a:lnTo>
                    <a:lnTo>
                      <a:pt x="842366" y="188393"/>
                    </a:lnTo>
                    <a:lnTo>
                      <a:pt x="847387" y="185215"/>
                    </a:lnTo>
                    <a:lnTo>
                      <a:pt x="852936" y="182832"/>
                    </a:lnTo>
                    <a:lnTo>
                      <a:pt x="858486" y="180713"/>
                    </a:lnTo>
                    <a:lnTo>
                      <a:pt x="864564" y="179124"/>
                    </a:lnTo>
                    <a:lnTo>
                      <a:pt x="870642" y="178065"/>
                    </a:lnTo>
                    <a:lnTo>
                      <a:pt x="876984" y="177800"/>
                    </a:lnTo>
                    <a:close/>
                    <a:moveTo>
                      <a:pt x="856991" y="124392"/>
                    </a:moveTo>
                    <a:lnTo>
                      <a:pt x="837683" y="125450"/>
                    </a:lnTo>
                    <a:lnTo>
                      <a:pt x="818374" y="126774"/>
                    </a:lnTo>
                    <a:lnTo>
                      <a:pt x="799594" y="128362"/>
                    </a:lnTo>
                    <a:lnTo>
                      <a:pt x="780550" y="130479"/>
                    </a:lnTo>
                    <a:lnTo>
                      <a:pt x="762034" y="132861"/>
                    </a:lnTo>
                    <a:lnTo>
                      <a:pt x="743255" y="136037"/>
                    </a:lnTo>
                    <a:lnTo>
                      <a:pt x="725004" y="139478"/>
                    </a:lnTo>
                    <a:lnTo>
                      <a:pt x="706489" y="143712"/>
                    </a:lnTo>
                    <a:lnTo>
                      <a:pt x="688502" y="147947"/>
                    </a:lnTo>
                    <a:lnTo>
                      <a:pt x="670516" y="152975"/>
                    </a:lnTo>
                    <a:lnTo>
                      <a:pt x="653059" y="158269"/>
                    </a:lnTo>
                    <a:lnTo>
                      <a:pt x="635337" y="164091"/>
                    </a:lnTo>
                    <a:lnTo>
                      <a:pt x="617880" y="169914"/>
                    </a:lnTo>
                    <a:lnTo>
                      <a:pt x="600687" y="176530"/>
                    </a:lnTo>
                    <a:lnTo>
                      <a:pt x="583759" y="183412"/>
                    </a:lnTo>
                    <a:lnTo>
                      <a:pt x="567095" y="191087"/>
                    </a:lnTo>
                    <a:lnTo>
                      <a:pt x="550432" y="198762"/>
                    </a:lnTo>
                    <a:lnTo>
                      <a:pt x="534297" y="206967"/>
                    </a:lnTo>
                    <a:lnTo>
                      <a:pt x="517898" y="215436"/>
                    </a:lnTo>
                    <a:lnTo>
                      <a:pt x="502292" y="224170"/>
                    </a:lnTo>
                    <a:lnTo>
                      <a:pt x="486686" y="233698"/>
                    </a:lnTo>
                    <a:lnTo>
                      <a:pt x="471345" y="242961"/>
                    </a:lnTo>
                    <a:lnTo>
                      <a:pt x="456268" y="253018"/>
                    </a:lnTo>
                    <a:lnTo>
                      <a:pt x="441192" y="263340"/>
                    </a:lnTo>
                    <a:lnTo>
                      <a:pt x="426379" y="274191"/>
                    </a:lnTo>
                    <a:lnTo>
                      <a:pt x="412361" y="285042"/>
                    </a:lnTo>
                    <a:lnTo>
                      <a:pt x="398342" y="296423"/>
                    </a:lnTo>
                    <a:lnTo>
                      <a:pt x="384588" y="308333"/>
                    </a:lnTo>
                    <a:lnTo>
                      <a:pt x="371098" y="320243"/>
                    </a:lnTo>
                    <a:lnTo>
                      <a:pt x="357608" y="332417"/>
                    </a:lnTo>
                    <a:lnTo>
                      <a:pt x="344648" y="344856"/>
                    </a:lnTo>
                    <a:lnTo>
                      <a:pt x="332216" y="358089"/>
                    </a:lnTo>
                    <a:lnTo>
                      <a:pt x="319784" y="371323"/>
                    </a:lnTo>
                    <a:lnTo>
                      <a:pt x="307617" y="384820"/>
                    </a:lnTo>
                    <a:lnTo>
                      <a:pt x="295979" y="398583"/>
                    </a:lnTo>
                    <a:lnTo>
                      <a:pt x="284870" y="412610"/>
                    </a:lnTo>
                    <a:lnTo>
                      <a:pt x="273761" y="427167"/>
                    </a:lnTo>
                    <a:lnTo>
                      <a:pt x="263181" y="441458"/>
                    </a:lnTo>
                    <a:lnTo>
                      <a:pt x="252865" y="456544"/>
                    </a:lnTo>
                    <a:lnTo>
                      <a:pt x="242814" y="471630"/>
                    </a:lnTo>
                    <a:lnTo>
                      <a:pt x="233027" y="486980"/>
                    </a:lnTo>
                    <a:lnTo>
                      <a:pt x="224034" y="502596"/>
                    </a:lnTo>
                    <a:lnTo>
                      <a:pt x="215041" y="518740"/>
                    </a:lnTo>
                    <a:lnTo>
                      <a:pt x="206577" y="534620"/>
                    </a:lnTo>
                    <a:lnTo>
                      <a:pt x="198377" y="551029"/>
                    </a:lnTo>
                    <a:lnTo>
                      <a:pt x="190707" y="567438"/>
                    </a:lnTo>
                    <a:lnTo>
                      <a:pt x="183301" y="584112"/>
                    </a:lnTo>
                    <a:lnTo>
                      <a:pt x="176424" y="601315"/>
                    </a:lnTo>
                    <a:lnTo>
                      <a:pt x="169811" y="618253"/>
                    </a:lnTo>
                    <a:lnTo>
                      <a:pt x="163992" y="635986"/>
                    </a:lnTo>
                    <a:lnTo>
                      <a:pt x="157908" y="653454"/>
                    </a:lnTo>
                    <a:lnTo>
                      <a:pt x="152883" y="670921"/>
                    </a:lnTo>
                    <a:lnTo>
                      <a:pt x="147857" y="689183"/>
                    </a:lnTo>
                    <a:lnTo>
                      <a:pt x="143625" y="707180"/>
                    </a:lnTo>
                    <a:lnTo>
                      <a:pt x="139393" y="725707"/>
                    </a:lnTo>
                    <a:lnTo>
                      <a:pt x="135955" y="743704"/>
                    </a:lnTo>
                    <a:lnTo>
                      <a:pt x="132781" y="762495"/>
                    </a:lnTo>
                    <a:lnTo>
                      <a:pt x="130400" y="781551"/>
                    </a:lnTo>
                    <a:lnTo>
                      <a:pt x="128019" y="800342"/>
                    </a:lnTo>
                    <a:lnTo>
                      <a:pt x="126168" y="819133"/>
                    </a:lnTo>
                    <a:lnTo>
                      <a:pt x="125110" y="838189"/>
                    </a:lnTo>
                    <a:lnTo>
                      <a:pt x="124316" y="857509"/>
                    </a:lnTo>
                    <a:lnTo>
                      <a:pt x="124052" y="877094"/>
                    </a:lnTo>
                    <a:lnTo>
                      <a:pt x="124316" y="896414"/>
                    </a:lnTo>
                    <a:lnTo>
                      <a:pt x="125110" y="915735"/>
                    </a:lnTo>
                    <a:lnTo>
                      <a:pt x="126168" y="934791"/>
                    </a:lnTo>
                    <a:lnTo>
                      <a:pt x="128019" y="953846"/>
                    </a:lnTo>
                    <a:lnTo>
                      <a:pt x="130400" y="972637"/>
                    </a:lnTo>
                    <a:lnTo>
                      <a:pt x="132781" y="991428"/>
                    </a:lnTo>
                    <a:lnTo>
                      <a:pt x="135955" y="1009955"/>
                    </a:lnTo>
                    <a:lnTo>
                      <a:pt x="139393" y="1028481"/>
                    </a:lnTo>
                    <a:lnTo>
                      <a:pt x="143625" y="1046743"/>
                    </a:lnTo>
                    <a:lnTo>
                      <a:pt x="147857" y="1065005"/>
                    </a:lnTo>
                    <a:lnTo>
                      <a:pt x="152883" y="1082737"/>
                    </a:lnTo>
                    <a:lnTo>
                      <a:pt x="157908" y="1100734"/>
                    </a:lnTo>
                    <a:lnTo>
                      <a:pt x="163992" y="1118202"/>
                    </a:lnTo>
                    <a:lnTo>
                      <a:pt x="169811" y="1135405"/>
                    </a:lnTo>
                    <a:lnTo>
                      <a:pt x="176424" y="1152608"/>
                    </a:lnTo>
                    <a:lnTo>
                      <a:pt x="183301" y="1169547"/>
                    </a:lnTo>
                    <a:lnTo>
                      <a:pt x="190707" y="1186485"/>
                    </a:lnTo>
                    <a:lnTo>
                      <a:pt x="198377" y="1203159"/>
                    </a:lnTo>
                    <a:lnTo>
                      <a:pt x="206577" y="1219568"/>
                    </a:lnTo>
                    <a:lnTo>
                      <a:pt x="215041" y="1235448"/>
                    </a:lnTo>
                    <a:lnTo>
                      <a:pt x="224034" y="1251592"/>
                    </a:lnTo>
                    <a:lnTo>
                      <a:pt x="233027" y="1267208"/>
                    </a:lnTo>
                    <a:lnTo>
                      <a:pt x="242814" y="1282558"/>
                    </a:lnTo>
                    <a:lnTo>
                      <a:pt x="252865" y="1297644"/>
                    </a:lnTo>
                    <a:lnTo>
                      <a:pt x="263181" y="1312200"/>
                    </a:lnTo>
                    <a:lnTo>
                      <a:pt x="273761" y="1327021"/>
                    </a:lnTo>
                    <a:lnTo>
                      <a:pt x="284870" y="1341578"/>
                    </a:lnTo>
                    <a:lnTo>
                      <a:pt x="295979" y="1355605"/>
                    </a:lnTo>
                    <a:lnTo>
                      <a:pt x="307617" y="1369368"/>
                    </a:lnTo>
                    <a:lnTo>
                      <a:pt x="319784" y="1382865"/>
                    </a:lnTo>
                    <a:lnTo>
                      <a:pt x="332216" y="1396099"/>
                    </a:lnTo>
                    <a:lnTo>
                      <a:pt x="344648" y="1408803"/>
                    </a:lnTo>
                    <a:lnTo>
                      <a:pt x="357608" y="1421771"/>
                    </a:lnTo>
                    <a:lnTo>
                      <a:pt x="371098" y="1433946"/>
                    </a:lnTo>
                    <a:lnTo>
                      <a:pt x="384588" y="1445855"/>
                    </a:lnTo>
                    <a:lnTo>
                      <a:pt x="398342" y="1457501"/>
                    </a:lnTo>
                    <a:lnTo>
                      <a:pt x="412361" y="1469146"/>
                    </a:lnTo>
                    <a:lnTo>
                      <a:pt x="426379" y="1479997"/>
                    </a:lnTo>
                    <a:lnTo>
                      <a:pt x="441192" y="1490848"/>
                    </a:lnTo>
                    <a:lnTo>
                      <a:pt x="456268" y="1501170"/>
                    </a:lnTo>
                    <a:lnTo>
                      <a:pt x="471345" y="1511227"/>
                    </a:lnTo>
                    <a:lnTo>
                      <a:pt x="486686" y="1520490"/>
                    </a:lnTo>
                    <a:lnTo>
                      <a:pt x="502292" y="1530018"/>
                    </a:lnTo>
                    <a:lnTo>
                      <a:pt x="517898" y="1538752"/>
                    </a:lnTo>
                    <a:lnTo>
                      <a:pt x="534297" y="1547221"/>
                    </a:lnTo>
                    <a:lnTo>
                      <a:pt x="550432" y="1555426"/>
                    </a:lnTo>
                    <a:lnTo>
                      <a:pt x="567095" y="1563101"/>
                    </a:lnTo>
                    <a:lnTo>
                      <a:pt x="583759" y="1570512"/>
                    </a:lnTo>
                    <a:lnTo>
                      <a:pt x="600687" y="1577393"/>
                    </a:lnTo>
                    <a:lnTo>
                      <a:pt x="617880" y="1583745"/>
                    </a:lnTo>
                    <a:lnTo>
                      <a:pt x="635337" y="1590097"/>
                    </a:lnTo>
                    <a:lnTo>
                      <a:pt x="653059" y="1595655"/>
                    </a:lnTo>
                    <a:lnTo>
                      <a:pt x="670516" y="1601213"/>
                    </a:lnTo>
                    <a:lnTo>
                      <a:pt x="688502" y="1605712"/>
                    </a:lnTo>
                    <a:lnTo>
                      <a:pt x="706489" y="1610476"/>
                    </a:lnTo>
                    <a:lnTo>
                      <a:pt x="725004" y="1614181"/>
                    </a:lnTo>
                    <a:lnTo>
                      <a:pt x="743255" y="1618151"/>
                    </a:lnTo>
                    <a:lnTo>
                      <a:pt x="762034" y="1620798"/>
                    </a:lnTo>
                    <a:lnTo>
                      <a:pt x="780550" y="1623709"/>
                    </a:lnTo>
                    <a:lnTo>
                      <a:pt x="799594" y="1625826"/>
                    </a:lnTo>
                    <a:lnTo>
                      <a:pt x="818374" y="1627414"/>
                    </a:lnTo>
                    <a:lnTo>
                      <a:pt x="837683" y="1628738"/>
                    </a:lnTo>
                    <a:lnTo>
                      <a:pt x="856991" y="1629267"/>
                    </a:lnTo>
                    <a:lnTo>
                      <a:pt x="876300" y="1629532"/>
                    </a:lnTo>
                    <a:lnTo>
                      <a:pt x="895873" y="1629267"/>
                    </a:lnTo>
                    <a:lnTo>
                      <a:pt x="914918" y="1628738"/>
                    </a:lnTo>
                    <a:lnTo>
                      <a:pt x="933962" y="1627414"/>
                    </a:lnTo>
                    <a:lnTo>
                      <a:pt x="953271" y="1625826"/>
                    </a:lnTo>
                    <a:lnTo>
                      <a:pt x="972050" y="1623709"/>
                    </a:lnTo>
                    <a:lnTo>
                      <a:pt x="990830" y="1620798"/>
                    </a:lnTo>
                    <a:lnTo>
                      <a:pt x="1009345" y="1618151"/>
                    </a:lnTo>
                    <a:lnTo>
                      <a:pt x="1027861" y="1614181"/>
                    </a:lnTo>
                    <a:lnTo>
                      <a:pt x="1045847" y="1610476"/>
                    </a:lnTo>
                    <a:lnTo>
                      <a:pt x="1064098" y="1605712"/>
                    </a:lnTo>
                    <a:lnTo>
                      <a:pt x="1082084" y="1601213"/>
                    </a:lnTo>
                    <a:lnTo>
                      <a:pt x="1099806" y="1595655"/>
                    </a:lnTo>
                    <a:lnTo>
                      <a:pt x="1117263" y="1590097"/>
                    </a:lnTo>
                    <a:lnTo>
                      <a:pt x="1134720" y="1583745"/>
                    </a:lnTo>
                    <a:lnTo>
                      <a:pt x="1151913" y="1577393"/>
                    </a:lnTo>
                    <a:lnTo>
                      <a:pt x="1168841" y="1570512"/>
                    </a:lnTo>
                    <a:lnTo>
                      <a:pt x="1185769" y="1563101"/>
                    </a:lnTo>
                    <a:lnTo>
                      <a:pt x="1201904" y="1555426"/>
                    </a:lnTo>
                    <a:lnTo>
                      <a:pt x="1218568" y="1547221"/>
                    </a:lnTo>
                    <a:lnTo>
                      <a:pt x="1234702" y="1538752"/>
                    </a:lnTo>
                    <a:lnTo>
                      <a:pt x="1250573" y="1530018"/>
                    </a:lnTo>
                    <a:lnTo>
                      <a:pt x="1265914" y="1520490"/>
                    </a:lnTo>
                    <a:lnTo>
                      <a:pt x="1281255" y="1511227"/>
                    </a:lnTo>
                    <a:lnTo>
                      <a:pt x="1296596" y="1501170"/>
                    </a:lnTo>
                    <a:lnTo>
                      <a:pt x="1311408" y="1490848"/>
                    </a:lnTo>
                    <a:lnTo>
                      <a:pt x="1325956" y="1479997"/>
                    </a:lnTo>
                    <a:lnTo>
                      <a:pt x="1340504" y="1469146"/>
                    </a:lnTo>
                    <a:lnTo>
                      <a:pt x="1354522" y="1457501"/>
                    </a:lnTo>
                    <a:lnTo>
                      <a:pt x="1368277" y="1445855"/>
                    </a:lnTo>
                    <a:lnTo>
                      <a:pt x="1381766" y="1433946"/>
                    </a:lnTo>
                    <a:lnTo>
                      <a:pt x="1394991" y="1421771"/>
                    </a:lnTo>
                    <a:lnTo>
                      <a:pt x="1407952" y="1408803"/>
                    </a:lnTo>
                    <a:lnTo>
                      <a:pt x="1420384" y="1396099"/>
                    </a:lnTo>
                    <a:lnTo>
                      <a:pt x="1432815" y="1382865"/>
                    </a:lnTo>
                    <a:lnTo>
                      <a:pt x="1444718" y="1369368"/>
                    </a:lnTo>
                    <a:lnTo>
                      <a:pt x="1456356" y="1355605"/>
                    </a:lnTo>
                    <a:lnTo>
                      <a:pt x="1467730" y="1341578"/>
                    </a:lnTo>
                    <a:lnTo>
                      <a:pt x="1479104" y="1327021"/>
                    </a:lnTo>
                    <a:lnTo>
                      <a:pt x="1489684" y="1312200"/>
                    </a:lnTo>
                    <a:lnTo>
                      <a:pt x="1499735" y="1297644"/>
                    </a:lnTo>
                    <a:lnTo>
                      <a:pt x="1509786" y="1282558"/>
                    </a:lnTo>
                    <a:lnTo>
                      <a:pt x="1519308" y="1267208"/>
                    </a:lnTo>
                    <a:lnTo>
                      <a:pt x="1528830" y="1251592"/>
                    </a:lnTo>
                    <a:lnTo>
                      <a:pt x="1537559" y="1235448"/>
                    </a:lnTo>
                    <a:lnTo>
                      <a:pt x="1546023" y="1219568"/>
                    </a:lnTo>
                    <a:lnTo>
                      <a:pt x="1554223" y="1203159"/>
                    </a:lnTo>
                    <a:lnTo>
                      <a:pt x="1561893" y="1186485"/>
                    </a:lnTo>
                    <a:lnTo>
                      <a:pt x="1569299" y="1169547"/>
                    </a:lnTo>
                    <a:lnTo>
                      <a:pt x="1576176" y="1152608"/>
                    </a:lnTo>
                    <a:lnTo>
                      <a:pt x="1582789" y="1135405"/>
                    </a:lnTo>
                    <a:lnTo>
                      <a:pt x="1588873" y="1118202"/>
                    </a:lnTo>
                    <a:lnTo>
                      <a:pt x="1594692" y="1100734"/>
                    </a:lnTo>
                    <a:lnTo>
                      <a:pt x="1599982" y="1082737"/>
                    </a:lnTo>
                    <a:lnTo>
                      <a:pt x="1604743" y="1065005"/>
                    </a:lnTo>
                    <a:lnTo>
                      <a:pt x="1608975" y="1046743"/>
                    </a:lnTo>
                    <a:lnTo>
                      <a:pt x="1613207" y="1028481"/>
                    </a:lnTo>
                    <a:lnTo>
                      <a:pt x="1616645" y="1009955"/>
                    </a:lnTo>
                    <a:lnTo>
                      <a:pt x="1619555" y="991428"/>
                    </a:lnTo>
                    <a:lnTo>
                      <a:pt x="1622464" y="972637"/>
                    </a:lnTo>
                    <a:lnTo>
                      <a:pt x="1624581" y="953846"/>
                    </a:lnTo>
                    <a:lnTo>
                      <a:pt x="1626168" y="934791"/>
                    </a:lnTo>
                    <a:lnTo>
                      <a:pt x="1627490" y="915735"/>
                    </a:lnTo>
                    <a:lnTo>
                      <a:pt x="1628019" y="896414"/>
                    </a:lnTo>
                    <a:lnTo>
                      <a:pt x="1628548" y="877094"/>
                    </a:lnTo>
                    <a:lnTo>
                      <a:pt x="1628019" y="857509"/>
                    </a:lnTo>
                    <a:lnTo>
                      <a:pt x="1627490" y="838189"/>
                    </a:lnTo>
                    <a:lnTo>
                      <a:pt x="1626168" y="819133"/>
                    </a:lnTo>
                    <a:lnTo>
                      <a:pt x="1624581" y="800342"/>
                    </a:lnTo>
                    <a:lnTo>
                      <a:pt x="1622464" y="781551"/>
                    </a:lnTo>
                    <a:lnTo>
                      <a:pt x="1619555" y="762495"/>
                    </a:lnTo>
                    <a:lnTo>
                      <a:pt x="1616645" y="743704"/>
                    </a:lnTo>
                    <a:lnTo>
                      <a:pt x="1613207" y="725707"/>
                    </a:lnTo>
                    <a:lnTo>
                      <a:pt x="1608975" y="707180"/>
                    </a:lnTo>
                    <a:lnTo>
                      <a:pt x="1604743" y="689183"/>
                    </a:lnTo>
                    <a:lnTo>
                      <a:pt x="1599982" y="670921"/>
                    </a:lnTo>
                    <a:lnTo>
                      <a:pt x="1594692" y="653454"/>
                    </a:lnTo>
                    <a:lnTo>
                      <a:pt x="1588873" y="635986"/>
                    </a:lnTo>
                    <a:lnTo>
                      <a:pt x="1582789" y="618253"/>
                    </a:lnTo>
                    <a:lnTo>
                      <a:pt x="1576176" y="601315"/>
                    </a:lnTo>
                    <a:lnTo>
                      <a:pt x="1569299" y="584112"/>
                    </a:lnTo>
                    <a:lnTo>
                      <a:pt x="1561893" y="567438"/>
                    </a:lnTo>
                    <a:lnTo>
                      <a:pt x="1554223" y="551029"/>
                    </a:lnTo>
                    <a:lnTo>
                      <a:pt x="1546023" y="534620"/>
                    </a:lnTo>
                    <a:lnTo>
                      <a:pt x="1537559" y="518740"/>
                    </a:lnTo>
                    <a:lnTo>
                      <a:pt x="1528830" y="502596"/>
                    </a:lnTo>
                    <a:lnTo>
                      <a:pt x="1519308" y="486980"/>
                    </a:lnTo>
                    <a:lnTo>
                      <a:pt x="1509786" y="471630"/>
                    </a:lnTo>
                    <a:lnTo>
                      <a:pt x="1499735" y="456544"/>
                    </a:lnTo>
                    <a:lnTo>
                      <a:pt x="1489684" y="441458"/>
                    </a:lnTo>
                    <a:lnTo>
                      <a:pt x="1479104" y="427167"/>
                    </a:lnTo>
                    <a:lnTo>
                      <a:pt x="1467730" y="412610"/>
                    </a:lnTo>
                    <a:lnTo>
                      <a:pt x="1456356" y="398583"/>
                    </a:lnTo>
                    <a:lnTo>
                      <a:pt x="1444718" y="384820"/>
                    </a:lnTo>
                    <a:lnTo>
                      <a:pt x="1432815" y="371323"/>
                    </a:lnTo>
                    <a:lnTo>
                      <a:pt x="1420384" y="358089"/>
                    </a:lnTo>
                    <a:lnTo>
                      <a:pt x="1407952" y="344856"/>
                    </a:lnTo>
                    <a:lnTo>
                      <a:pt x="1394991" y="332417"/>
                    </a:lnTo>
                    <a:lnTo>
                      <a:pt x="1381766" y="320243"/>
                    </a:lnTo>
                    <a:lnTo>
                      <a:pt x="1368277" y="308333"/>
                    </a:lnTo>
                    <a:lnTo>
                      <a:pt x="1354522" y="296423"/>
                    </a:lnTo>
                    <a:lnTo>
                      <a:pt x="1340504" y="285042"/>
                    </a:lnTo>
                    <a:lnTo>
                      <a:pt x="1325956" y="274191"/>
                    </a:lnTo>
                    <a:lnTo>
                      <a:pt x="1311408" y="263340"/>
                    </a:lnTo>
                    <a:lnTo>
                      <a:pt x="1296596" y="253018"/>
                    </a:lnTo>
                    <a:lnTo>
                      <a:pt x="1281255" y="242961"/>
                    </a:lnTo>
                    <a:lnTo>
                      <a:pt x="1265914" y="233698"/>
                    </a:lnTo>
                    <a:lnTo>
                      <a:pt x="1250573" y="224170"/>
                    </a:lnTo>
                    <a:lnTo>
                      <a:pt x="1234702" y="215436"/>
                    </a:lnTo>
                    <a:lnTo>
                      <a:pt x="1218568" y="206967"/>
                    </a:lnTo>
                    <a:lnTo>
                      <a:pt x="1201904" y="198762"/>
                    </a:lnTo>
                    <a:lnTo>
                      <a:pt x="1185769" y="191087"/>
                    </a:lnTo>
                    <a:lnTo>
                      <a:pt x="1168841" y="183412"/>
                    </a:lnTo>
                    <a:lnTo>
                      <a:pt x="1151913" y="176530"/>
                    </a:lnTo>
                    <a:lnTo>
                      <a:pt x="1134720" y="169914"/>
                    </a:lnTo>
                    <a:lnTo>
                      <a:pt x="1117263" y="164091"/>
                    </a:lnTo>
                    <a:lnTo>
                      <a:pt x="1099806" y="158269"/>
                    </a:lnTo>
                    <a:lnTo>
                      <a:pt x="1082084" y="152975"/>
                    </a:lnTo>
                    <a:lnTo>
                      <a:pt x="1064098" y="147947"/>
                    </a:lnTo>
                    <a:lnTo>
                      <a:pt x="1045847" y="143712"/>
                    </a:lnTo>
                    <a:lnTo>
                      <a:pt x="1027861" y="139478"/>
                    </a:lnTo>
                    <a:lnTo>
                      <a:pt x="1009345" y="136037"/>
                    </a:lnTo>
                    <a:lnTo>
                      <a:pt x="990830" y="132861"/>
                    </a:lnTo>
                    <a:lnTo>
                      <a:pt x="972050" y="130479"/>
                    </a:lnTo>
                    <a:lnTo>
                      <a:pt x="953271" y="128362"/>
                    </a:lnTo>
                    <a:lnTo>
                      <a:pt x="933962" y="126774"/>
                    </a:lnTo>
                    <a:lnTo>
                      <a:pt x="914918" y="125450"/>
                    </a:lnTo>
                    <a:lnTo>
                      <a:pt x="895873" y="124392"/>
                    </a:lnTo>
                    <a:lnTo>
                      <a:pt x="876300" y="124392"/>
                    </a:lnTo>
                    <a:lnTo>
                      <a:pt x="856991" y="124392"/>
                    </a:lnTo>
                    <a:close/>
                    <a:moveTo>
                      <a:pt x="876300" y="0"/>
                    </a:moveTo>
                    <a:lnTo>
                      <a:pt x="899048" y="265"/>
                    </a:lnTo>
                    <a:lnTo>
                      <a:pt x="921266" y="1323"/>
                    </a:lnTo>
                    <a:lnTo>
                      <a:pt x="943749" y="2382"/>
                    </a:lnTo>
                    <a:lnTo>
                      <a:pt x="965702" y="4764"/>
                    </a:lnTo>
                    <a:lnTo>
                      <a:pt x="987656" y="7146"/>
                    </a:lnTo>
                    <a:lnTo>
                      <a:pt x="1009610" y="10057"/>
                    </a:lnTo>
                    <a:lnTo>
                      <a:pt x="1031299" y="13763"/>
                    </a:lnTo>
                    <a:lnTo>
                      <a:pt x="1052724" y="17997"/>
                    </a:lnTo>
                    <a:lnTo>
                      <a:pt x="1074149" y="22496"/>
                    </a:lnTo>
                    <a:lnTo>
                      <a:pt x="1095045" y="27525"/>
                    </a:lnTo>
                    <a:lnTo>
                      <a:pt x="1115940" y="33348"/>
                    </a:lnTo>
                    <a:lnTo>
                      <a:pt x="1136572" y="39435"/>
                    </a:lnTo>
                    <a:lnTo>
                      <a:pt x="1157203" y="46051"/>
                    </a:lnTo>
                    <a:lnTo>
                      <a:pt x="1177305" y="53197"/>
                    </a:lnTo>
                    <a:lnTo>
                      <a:pt x="1197407" y="60873"/>
                    </a:lnTo>
                    <a:lnTo>
                      <a:pt x="1216981" y="69077"/>
                    </a:lnTo>
                    <a:lnTo>
                      <a:pt x="1236818" y="77811"/>
                    </a:lnTo>
                    <a:lnTo>
                      <a:pt x="1255863" y="86545"/>
                    </a:lnTo>
                    <a:lnTo>
                      <a:pt x="1274907" y="96337"/>
                    </a:lnTo>
                    <a:lnTo>
                      <a:pt x="1293687" y="105865"/>
                    </a:lnTo>
                    <a:lnTo>
                      <a:pt x="1312202" y="116452"/>
                    </a:lnTo>
                    <a:lnTo>
                      <a:pt x="1330453" y="127303"/>
                    </a:lnTo>
                    <a:lnTo>
                      <a:pt x="1348439" y="138154"/>
                    </a:lnTo>
                    <a:lnTo>
                      <a:pt x="1365896" y="149799"/>
                    </a:lnTo>
                    <a:lnTo>
                      <a:pt x="1383353" y="162239"/>
                    </a:lnTo>
                    <a:lnTo>
                      <a:pt x="1400282" y="174413"/>
                    </a:lnTo>
                    <a:lnTo>
                      <a:pt x="1416945" y="187117"/>
                    </a:lnTo>
                    <a:lnTo>
                      <a:pt x="1433609" y="200615"/>
                    </a:lnTo>
                    <a:lnTo>
                      <a:pt x="1449479" y="214113"/>
                    </a:lnTo>
                    <a:lnTo>
                      <a:pt x="1465085" y="228404"/>
                    </a:lnTo>
                    <a:lnTo>
                      <a:pt x="1480426" y="242432"/>
                    </a:lnTo>
                    <a:lnTo>
                      <a:pt x="1495503" y="257253"/>
                    </a:lnTo>
                    <a:lnTo>
                      <a:pt x="1510315" y="272074"/>
                    </a:lnTo>
                    <a:lnTo>
                      <a:pt x="1524863" y="287424"/>
                    </a:lnTo>
                    <a:lnTo>
                      <a:pt x="1538881" y="303569"/>
                    </a:lnTo>
                    <a:lnTo>
                      <a:pt x="1552371" y="319449"/>
                    </a:lnTo>
                    <a:lnTo>
                      <a:pt x="1565596" y="335858"/>
                    </a:lnTo>
                    <a:lnTo>
                      <a:pt x="1578292" y="352796"/>
                    </a:lnTo>
                    <a:lnTo>
                      <a:pt x="1590724" y="369735"/>
                    </a:lnTo>
                    <a:lnTo>
                      <a:pt x="1602627" y="386938"/>
                    </a:lnTo>
                    <a:lnTo>
                      <a:pt x="1614265" y="404935"/>
                    </a:lnTo>
                    <a:lnTo>
                      <a:pt x="1625639" y="422667"/>
                    </a:lnTo>
                    <a:lnTo>
                      <a:pt x="1636219" y="440929"/>
                    </a:lnTo>
                    <a:lnTo>
                      <a:pt x="1646534" y="459455"/>
                    </a:lnTo>
                    <a:lnTo>
                      <a:pt x="1656585" y="478247"/>
                    </a:lnTo>
                    <a:lnTo>
                      <a:pt x="1666108" y="497038"/>
                    </a:lnTo>
                    <a:lnTo>
                      <a:pt x="1675101" y="516358"/>
                    </a:lnTo>
                    <a:lnTo>
                      <a:pt x="1683565" y="535943"/>
                    </a:lnTo>
                    <a:lnTo>
                      <a:pt x="1691764" y="555528"/>
                    </a:lnTo>
                    <a:lnTo>
                      <a:pt x="1699170" y="575643"/>
                    </a:lnTo>
                    <a:lnTo>
                      <a:pt x="1706577" y="596022"/>
                    </a:lnTo>
                    <a:lnTo>
                      <a:pt x="1712925" y="616401"/>
                    </a:lnTo>
                    <a:lnTo>
                      <a:pt x="1719273" y="637309"/>
                    </a:lnTo>
                    <a:lnTo>
                      <a:pt x="1725092" y="658218"/>
                    </a:lnTo>
                    <a:lnTo>
                      <a:pt x="1730382" y="679126"/>
                    </a:lnTo>
                    <a:lnTo>
                      <a:pt x="1734614" y="700564"/>
                    </a:lnTo>
                    <a:lnTo>
                      <a:pt x="1739111" y="721737"/>
                    </a:lnTo>
                    <a:lnTo>
                      <a:pt x="1742549" y="743439"/>
                    </a:lnTo>
                    <a:lnTo>
                      <a:pt x="1745723" y="765406"/>
                    </a:lnTo>
                    <a:lnTo>
                      <a:pt x="1748104" y="787373"/>
                    </a:lnTo>
                    <a:lnTo>
                      <a:pt x="1749955" y="809605"/>
                    </a:lnTo>
                    <a:lnTo>
                      <a:pt x="1751542" y="831837"/>
                    </a:lnTo>
                    <a:lnTo>
                      <a:pt x="1752336" y="854598"/>
                    </a:lnTo>
                    <a:lnTo>
                      <a:pt x="1752600" y="877094"/>
                    </a:lnTo>
                    <a:lnTo>
                      <a:pt x="1752336" y="899590"/>
                    </a:lnTo>
                    <a:lnTo>
                      <a:pt x="1751542" y="922351"/>
                    </a:lnTo>
                    <a:lnTo>
                      <a:pt x="1749955" y="944583"/>
                    </a:lnTo>
                    <a:lnTo>
                      <a:pt x="1748104" y="966550"/>
                    </a:lnTo>
                    <a:lnTo>
                      <a:pt x="1745723" y="988782"/>
                    </a:lnTo>
                    <a:lnTo>
                      <a:pt x="1742549" y="1010220"/>
                    </a:lnTo>
                    <a:lnTo>
                      <a:pt x="1739111" y="1031922"/>
                    </a:lnTo>
                    <a:lnTo>
                      <a:pt x="1734614" y="1053624"/>
                    </a:lnTo>
                    <a:lnTo>
                      <a:pt x="1730382" y="1075062"/>
                    </a:lnTo>
                    <a:lnTo>
                      <a:pt x="1725092" y="1095970"/>
                    </a:lnTo>
                    <a:lnTo>
                      <a:pt x="1719273" y="1116879"/>
                    </a:lnTo>
                    <a:lnTo>
                      <a:pt x="1712925" y="1137523"/>
                    </a:lnTo>
                    <a:lnTo>
                      <a:pt x="1706577" y="1157902"/>
                    </a:lnTo>
                    <a:lnTo>
                      <a:pt x="1699170" y="1178016"/>
                    </a:lnTo>
                    <a:lnTo>
                      <a:pt x="1691764" y="1198130"/>
                    </a:lnTo>
                    <a:lnTo>
                      <a:pt x="1683565" y="1217980"/>
                    </a:lnTo>
                    <a:lnTo>
                      <a:pt x="1675101" y="1237565"/>
                    </a:lnTo>
                    <a:lnTo>
                      <a:pt x="1666108" y="1256886"/>
                    </a:lnTo>
                    <a:lnTo>
                      <a:pt x="1656585" y="1275941"/>
                    </a:lnTo>
                    <a:lnTo>
                      <a:pt x="1646534" y="1294733"/>
                    </a:lnTo>
                    <a:lnTo>
                      <a:pt x="1636219" y="1313259"/>
                    </a:lnTo>
                    <a:lnTo>
                      <a:pt x="1625639" y="1331521"/>
                    </a:lnTo>
                    <a:lnTo>
                      <a:pt x="1614265" y="1349253"/>
                    </a:lnTo>
                    <a:lnTo>
                      <a:pt x="1602627" y="1366986"/>
                    </a:lnTo>
                    <a:lnTo>
                      <a:pt x="1590724" y="1384453"/>
                    </a:lnTo>
                    <a:lnTo>
                      <a:pt x="1578292" y="1401392"/>
                    </a:lnTo>
                    <a:lnTo>
                      <a:pt x="1565596" y="1418066"/>
                    </a:lnTo>
                    <a:lnTo>
                      <a:pt x="1552371" y="1434475"/>
                    </a:lnTo>
                    <a:lnTo>
                      <a:pt x="1538881" y="1450619"/>
                    </a:lnTo>
                    <a:lnTo>
                      <a:pt x="1524863" y="1466234"/>
                    </a:lnTo>
                    <a:lnTo>
                      <a:pt x="1510315" y="1481585"/>
                    </a:lnTo>
                    <a:lnTo>
                      <a:pt x="1495503" y="1496671"/>
                    </a:lnTo>
                    <a:lnTo>
                      <a:pt x="1480426" y="1511492"/>
                    </a:lnTo>
                    <a:lnTo>
                      <a:pt x="1465085" y="1525784"/>
                    </a:lnTo>
                    <a:lnTo>
                      <a:pt x="1449479" y="1540075"/>
                    </a:lnTo>
                    <a:lnTo>
                      <a:pt x="1433609" y="1553573"/>
                    </a:lnTo>
                    <a:lnTo>
                      <a:pt x="1416945" y="1566542"/>
                    </a:lnTo>
                    <a:lnTo>
                      <a:pt x="1400282" y="1579510"/>
                    </a:lnTo>
                    <a:lnTo>
                      <a:pt x="1383353" y="1591949"/>
                    </a:lnTo>
                    <a:lnTo>
                      <a:pt x="1365896" y="1603859"/>
                    </a:lnTo>
                    <a:lnTo>
                      <a:pt x="1348439" y="1615505"/>
                    </a:lnTo>
                    <a:lnTo>
                      <a:pt x="1330453" y="1626885"/>
                    </a:lnTo>
                    <a:lnTo>
                      <a:pt x="1312202" y="1637472"/>
                    </a:lnTo>
                    <a:lnTo>
                      <a:pt x="1293687" y="1647793"/>
                    </a:lnTo>
                    <a:lnTo>
                      <a:pt x="1274907" y="1657851"/>
                    </a:lnTo>
                    <a:lnTo>
                      <a:pt x="1255863" y="1667379"/>
                    </a:lnTo>
                    <a:lnTo>
                      <a:pt x="1236818" y="1676377"/>
                    </a:lnTo>
                    <a:lnTo>
                      <a:pt x="1216981" y="1684846"/>
                    </a:lnTo>
                    <a:lnTo>
                      <a:pt x="1197407" y="1693051"/>
                    </a:lnTo>
                    <a:lnTo>
                      <a:pt x="1177305" y="1700726"/>
                    </a:lnTo>
                    <a:lnTo>
                      <a:pt x="1157203" y="1707607"/>
                    </a:lnTo>
                    <a:lnTo>
                      <a:pt x="1136572" y="1714753"/>
                    </a:lnTo>
                    <a:lnTo>
                      <a:pt x="1115940" y="1720576"/>
                    </a:lnTo>
                    <a:lnTo>
                      <a:pt x="1095045" y="1726134"/>
                    </a:lnTo>
                    <a:lnTo>
                      <a:pt x="1074149" y="1731427"/>
                    </a:lnTo>
                    <a:lnTo>
                      <a:pt x="1052724" y="1736191"/>
                    </a:lnTo>
                    <a:lnTo>
                      <a:pt x="1031299" y="1740426"/>
                    </a:lnTo>
                    <a:lnTo>
                      <a:pt x="1009610" y="1743866"/>
                    </a:lnTo>
                    <a:lnTo>
                      <a:pt x="987656" y="1747042"/>
                    </a:lnTo>
                    <a:lnTo>
                      <a:pt x="965702" y="1749424"/>
                    </a:lnTo>
                    <a:lnTo>
                      <a:pt x="943749" y="1751277"/>
                    </a:lnTo>
                    <a:lnTo>
                      <a:pt x="921266" y="1752865"/>
                    </a:lnTo>
                    <a:lnTo>
                      <a:pt x="899048" y="1753923"/>
                    </a:lnTo>
                    <a:lnTo>
                      <a:pt x="876300" y="1754188"/>
                    </a:lnTo>
                    <a:lnTo>
                      <a:pt x="853817" y="1753923"/>
                    </a:lnTo>
                    <a:lnTo>
                      <a:pt x="831335" y="1752865"/>
                    </a:lnTo>
                    <a:lnTo>
                      <a:pt x="809116" y="1751277"/>
                    </a:lnTo>
                    <a:lnTo>
                      <a:pt x="786898" y="1749424"/>
                    </a:lnTo>
                    <a:lnTo>
                      <a:pt x="764944" y="1747042"/>
                    </a:lnTo>
                    <a:lnTo>
                      <a:pt x="742990" y="1743866"/>
                    </a:lnTo>
                    <a:lnTo>
                      <a:pt x="721301" y="1740426"/>
                    </a:lnTo>
                    <a:lnTo>
                      <a:pt x="699876" y="1736191"/>
                    </a:lnTo>
                    <a:lnTo>
                      <a:pt x="678716" y="1731427"/>
                    </a:lnTo>
                    <a:lnTo>
                      <a:pt x="657820" y="1726134"/>
                    </a:lnTo>
                    <a:lnTo>
                      <a:pt x="636660" y="1720576"/>
                    </a:lnTo>
                    <a:lnTo>
                      <a:pt x="616028" y="1714753"/>
                    </a:lnTo>
                    <a:lnTo>
                      <a:pt x="595662" y="1707607"/>
                    </a:lnTo>
                    <a:lnTo>
                      <a:pt x="575295" y="1700726"/>
                    </a:lnTo>
                    <a:lnTo>
                      <a:pt x="555193" y="1693051"/>
                    </a:lnTo>
                    <a:lnTo>
                      <a:pt x="535619" y="1684846"/>
                    </a:lnTo>
                    <a:lnTo>
                      <a:pt x="516046" y="1676377"/>
                    </a:lnTo>
                    <a:lnTo>
                      <a:pt x="496737" y="1667379"/>
                    </a:lnTo>
                    <a:lnTo>
                      <a:pt x="477958" y="1657851"/>
                    </a:lnTo>
                    <a:lnTo>
                      <a:pt x="458913" y="1647793"/>
                    </a:lnTo>
                    <a:lnTo>
                      <a:pt x="440663" y="1637472"/>
                    </a:lnTo>
                    <a:lnTo>
                      <a:pt x="422412" y="1626885"/>
                    </a:lnTo>
                    <a:lnTo>
                      <a:pt x="404161" y="1615505"/>
                    </a:lnTo>
                    <a:lnTo>
                      <a:pt x="386704" y="1603859"/>
                    </a:lnTo>
                    <a:lnTo>
                      <a:pt x="369511" y="1591949"/>
                    </a:lnTo>
                    <a:lnTo>
                      <a:pt x="352318" y="1579510"/>
                    </a:lnTo>
                    <a:lnTo>
                      <a:pt x="335655" y="1566542"/>
                    </a:lnTo>
                    <a:lnTo>
                      <a:pt x="319255" y="1553573"/>
                    </a:lnTo>
                    <a:lnTo>
                      <a:pt x="303121" y="1540075"/>
                    </a:lnTo>
                    <a:lnTo>
                      <a:pt x="287251" y="1525784"/>
                    </a:lnTo>
                    <a:lnTo>
                      <a:pt x="271909" y="1511492"/>
                    </a:lnTo>
                    <a:lnTo>
                      <a:pt x="256833" y="1496671"/>
                    </a:lnTo>
                    <a:lnTo>
                      <a:pt x="242285" y="1481585"/>
                    </a:lnTo>
                    <a:lnTo>
                      <a:pt x="227737" y="1466234"/>
                    </a:lnTo>
                    <a:lnTo>
                      <a:pt x="213983" y="1450619"/>
                    </a:lnTo>
                    <a:lnTo>
                      <a:pt x="200229" y="1434475"/>
                    </a:lnTo>
                    <a:lnTo>
                      <a:pt x="187004" y="1418066"/>
                    </a:lnTo>
                    <a:lnTo>
                      <a:pt x="174308" y="1401392"/>
                    </a:lnTo>
                    <a:lnTo>
                      <a:pt x="161876" y="1384453"/>
                    </a:lnTo>
                    <a:lnTo>
                      <a:pt x="149709" y="1366986"/>
                    </a:lnTo>
                    <a:lnTo>
                      <a:pt x="138071" y="1349253"/>
                    </a:lnTo>
                    <a:lnTo>
                      <a:pt x="126961" y="1331521"/>
                    </a:lnTo>
                    <a:lnTo>
                      <a:pt x="116117" y="1313259"/>
                    </a:lnTo>
                    <a:lnTo>
                      <a:pt x="105801" y="1294733"/>
                    </a:lnTo>
                    <a:lnTo>
                      <a:pt x="95750" y="1275941"/>
                    </a:lnTo>
                    <a:lnTo>
                      <a:pt x="86492" y="1256886"/>
                    </a:lnTo>
                    <a:lnTo>
                      <a:pt x="77499" y="1237565"/>
                    </a:lnTo>
                    <a:lnTo>
                      <a:pt x="69035" y="1217980"/>
                    </a:lnTo>
                    <a:lnTo>
                      <a:pt x="60836" y="1198130"/>
                    </a:lnTo>
                    <a:lnTo>
                      <a:pt x="53165" y="1178016"/>
                    </a:lnTo>
                    <a:lnTo>
                      <a:pt x="46023" y="1157902"/>
                    </a:lnTo>
                    <a:lnTo>
                      <a:pt x="39411" y="1137523"/>
                    </a:lnTo>
                    <a:lnTo>
                      <a:pt x="33327" y="1116879"/>
                    </a:lnTo>
                    <a:lnTo>
                      <a:pt x="27508" y="1095970"/>
                    </a:lnTo>
                    <a:lnTo>
                      <a:pt x="22483" y="1075062"/>
                    </a:lnTo>
                    <a:lnTo>
                      <a:pt x="17721" y="1053624"/>
                    </a:lnTo>
                    <a:lnTo>
                      <a:pt x="13754" y="1031922"/>
                    </a:lnTo>
                    <a:lnTo>
                      <a:pt x="10051" y="1010220"/>
                    </a:lnTo>
                    <a:lnTo>
                      <a:pt x="6877" y="988782"/>
                    </a:lnTo>
                    <a:lnTo>
                      <a:pt x="4496" y="966550"/>
                    </a:lnTo>
                    <a:lnTo>
                      <a:pt x="2380" y="944583"/>
                    </a:lnTo>
                    <a:lnTo>
                      <a:pt x="1322" y="922351"/>
                    </a:lnTo>
                    <a:lnTo>
                      <a:pt x="264" y="899590"/>
                    </a:lnTo>
                    <a:lnTo>
                      <a:pt x="0" y="877094"/>
                    </a:lnTo>
                    <a:lnTo>
                      <a:pt x="264" y="854598"/>
                    </a:lnTo>
                    <a:lnTo>
                      <a:pt x="1322" y="831837"/>
                    </a:lnTo>
                    <a:lnTo>
                      <a:pt x="2380" y="809605"/>
                    </a:lnTo>
                    <a:lnTo>
                      <a:pt x="4496" y="787373"/>
                    </a:lnTo>
                    <a:lnTo>
                      <a:pt x="6877" y="765406"/>
                    </a:lnTo>
                    <a:lnTo>
                      <a:pt x="10051" y="743439"/>
                    </a:lnTo>
                    <a:lnTo>
                      <a:pt x="13754" y="721737"/>
                    </a:lnTo>
                    <a:lnTo>
                      <a:pt x="17721" y="700564"/>
                    </a:lnTo>
                    <a:lnTo>
                      <a:pt x="22483" y="679126"/>
                    </a:lnTo>
                    <a:lnTo>
                      <a:pt x="27508" y="658218"/>
                    </a:lnTo>
                    <a:lnTo>
                      <a:pt x="33327" y="637309"/>
                    </a:lnTo>
                    <a:lnTo>
                      <a:pt x="39411" y="616401"/>
                    </a:lnTo>
                    <a:lnTo>
                      <a:pt x="46023" y="596022"/>
                    </a:lnTo>
                    <a:lnTo>
                      <a:pt x="53165" y="575643"/>
                    </a:lnTo>
                    <a:lnTo>
                      <a:pt x="60836" y="555528"/>
                    </a:lnTo>
                    <a:lnTo>
                      <a:pt x="69035" y="535943"/>
                    </a:lnTo>
                    <a:lnTo>
                      <a:pt x="77499" y="516358"/>
                    </a:lnTo>
                    <a:lnTo>
                      <a:pt x="86492" y="497038"/>
                    </a:lnTo>
                    <a:lnTo>
                      <a:pt x="95750" y="478247"/>
                    </a:lnTo>
                    <a:lnTo>
                      <a:pt x="105801" y="459455"/>
                    </a:lnTo>
                    <a:lnTo>
                      <a:pt x="116117" y="440929"/>
                    </a:lnTo>
                    <a:lnTo>
                      <a:pt x="126961" y="422667"/>
                    </a:lnTo>
                    <a:lnTo>
                      <a:pt x="138071" y="404935"/>
                    </a:lnTo>
                    <a:lnTo>
                      <a:pt x="149709" y="386938"/>
                    </a:lnTo>
                    <a:lnTo>
                      <a:pt x="161876" y="369735"/>
                    </a:lnTo>
                    <a:lnTo>
                      <a:pt x="174308" y="352796"/>
                    </a:lnTo>
                    <a:lnTo>
                      <a:pt x="187004" y="335858"/>
                    </a:lnTo>
                    <a:lnTo>
                      <a:pt x="200229" y="319449"/>
                    </a:lnTo>
                    <a:lnTo>
                      <a:pt x="213983" y="303569"/>
                    </a:lnTo>
                    <a:lnTo>
                      <a:pt x="227737" y="287424"/>
                    </a:lnTo>
                    <a:lnTo>
                      <a:pt x="242285" y="272074"/>
                    </a:lnTo>
                    <a:lnTo>
                      <a:pt x="256833" y="257253"/>
                    </a:lnTo>
                    <a:lnTo>
                      <a:pt x="271909" y="242432"/>
                    </a:lnTo>
                    <a:lnTo>
                      <a:pt x="287251" y="228404"/>
                    </a:lnTo>
                    <a:lnTo>
                      <a:pt x="303121" y="214113"/>
                    </a:lnTo>
                    <a:lnTo>
                      <a:pt x="319255" y="200615"/>
                    </a:lnTo>
                    <a:lnTo>
                      <a:pt x="335655" y="187117"/>
                    </a:lnTo>
                    <a:lnTo>
                      <a:pt x="352318" y="174413"/>
                    </a:lnTo>
                    <a:lnTo>
                      <a:pt x="369511" y="162239"/>
                    </a:lnTo>
                    <a:lnTo>
                      <a:pt x="386704" y="149799"/>
                    </a:lnTo>
                    <a:lnTo>
                      <a:pt x="404161" y="138154"/>
                    </a:lnTo>
                    <a:lnTo>
                      <a:pt x="422412" y="127303"/>
                    </a:lnTo>
                    <a:lnTo>
                      <a:pt x="440663" y="116452"/>
                    </a:lnTo>
                    <a:lnTo>
                      <a:pt x="458913" y="105865"/>
                    </a:lnTo>
                    <a:lnTo>
                      <a:pt x="477958" y="96337"/>
                    </a:lnTo>
                    <a:lnTo>
                      <a:pt x="496737" y="86545"/>
                    </a:lnTo>
                    <a:lnTo>
                      <a:pt x="516046" y="77811"/>
                    </a:lnTo>
                    <a:lnTo>
                      <a:pt x="535619" y="69077"/>
                    </a:lnTo>
                    <a:lnTo>
                      <a:pt x="555193" y="60873"/>
                    </a:lnTo>
                    <a:lnTo>
                      <a:pt x="575295" y="53197"/>
                    </a:lnTo>
                    <a:lnTo>
                      <a:pt x="595662" y="46051"/>
                    </a:lnTo>
                    <a:lnTo>
                      <a:pt x="616028" y="39435"/>
                    </a:lnTo>
                    <a:lnTo>
                      <a:pt x="636660" y="33348"/>
                    </a:lnTo>
                    <a:lnTo>
                      <a:pt x="657820" y="27525"/>
                    </a:lnTo>
                    <a:lnTo>
                      <a:pt x="678716" y="22496"/>
                    </a:lnTo>
                    <a:lnTo>
                      <a:pt x="699876" y="17997"/>
                    </a:lnTo>
                    <a:lnTo>
                      <a:pt x="721301" y="13763"/>
                    </a:lnTo>
                    <a:lnTo>
                      <a:pt x="742990" y="10057"/>
                    </a:lnTo>
                    <a:lnTo>
                      <a:pt x="764944" y="7146"/>
                    </a:lnTo>
                    <a:lnTo>
                      <a:pt x="786898" y="4764"/>
                    </a:lnTo>
                    <a:lnTo>
                      <a:pt x="809116" y="2382"/>
                    </a:lnTo>
                    <a:lnTo>
                      <a:pt x="831335" y="1323"/>
                    </a:lnTo>
                    <a:lnTo>
                      <a:pt x="853817" y="265"/>
                    </a:lnTo>
                    <a:lnTo>
                      <a:pt x="876300" y="0"/>
                    </a:lnTo>
                    <a:close/>
                  </a:path>
                </a:pathLst>
              </a:custGeom>
              <a:solidFill>
                <a:schemeClr val="bg1"/>
              </a:solidFill>
              <a:ln>
                <a:noFill/>
              </a:ln>
            </p:spPr>
            <p:txBody>
              <a:bodyPr anchor="ctr">
                <a:scene3d>
                  <a:camera prst="orthographicFront"/>
                  <a:lightRig rig="threePt" dir="t"/>
                </a:scene3d>
                <a:sp3d>
                  <a:contourClr>
                    <a:srgbClr val="FFFFFF"/>
                  </a:contourClr>
                </a:sp3d>
              </a:bodyPr>
              <a:lstStyle/>
              <a:p>
                <a:pPr algn="ctr">
                  <a:defRPr/>
                </a:pPr>
                <a:endParaRPr lang="zh-CN" altLang="en-US" sz="2110" dirty="0">
                  <a:solidFill>
                    <a:schemeClr val="bg1"/>
                  </a:solidFill>
                  <a:latin typeface="思源黑体 CN Light" panose="020B0300000000000000" charset="-122"/>
                  <a:ea typeface="思源黑体 CN Light" panose="020B0300000000000000" charset="-122"/>
                </a:endParaRPr>
              </a:p>
            </p:txBody>
          </p:sp>
          <p:sp>
            <p:nvSpPr>
              <p:cNvPr id="43" name="文本框 60"/>
              <p:cNvSpPr txBox="1"/>
              <p:nvPr/>
            </p:nvSpPr>
            <p:spPr>
              <a:xfrm>
                <a:off x="4716874" y="3225887"/>
                <a:ext cx="1562853" cy="395313"/>
              </a:xfrm>
              <a:prstGeom prst="rect">
                <a:avLst/>
              </a:prstGeom>
              <a:noFill/>
            </p:spPr>
            <p:txBody>
              <a:bodyPr wrap="square" rtlCol="0">
                <a:spAutoFit/>
              </a:bodyPr>
              <a:lstStyle/>
              <a:p>
                <a:r>
                  <a:rPr lang="zh-CN" altLang="en-US" sz="2110" dirty="0">
                    <a:solidFill>
                      <a:schemeClr val="bg1"/>
                    </a:solidFill>
                    <a:latin typeface="思源黑体 CN Light" panose="020B0300000000000000" charset="-122"/>
                    <a:ea typeface="思源黑体 CN Light" panose="020B0300000000000000" charset="-122"/>
                  </a:rPr>
                  <a:t>输入标题</a:t>
                </a:r>
              </a:p>
            </p:txBody>
          </p:sp>
        </p:grpSp>
        <p:sp>
          <p:nvSpPr>
            <p:cNvPr id="45" name="任意多边形 56"/>
            <p:cNvSpPr/>
            <p:nvPr/>
          </p:nvSpPr>
          <p:spPr>
            <a:xfrm>
              <a:off x="8064722" y="2478706"/>
              <a:ext cx="1934663" cy="2106810"/>
            </a:xfrm>
            <a:custGeom>
              <a:avLst/>
              <a:gdLst>
                <a:gd name="connsiteX0" fmla="*/ 917463 w 1834926"/>
                <a:gd name="connsiteY0" fmla="*/ 0 h 1997677"/>
                <a:gd name="connsiteX1" fmla="*/ 1834926 w 1834926"/>
                <a:gd name="connsiteY1" fmla="*/ 917463 h 1997677"/>
                <a:gd name="connsiteX2" fmla="*/ 1102364 w 1834926"/>
                <a:gd name="connsiteY2" fmla="*/ 1816287 h 1997677"/>
                <a:gd name="connsiteX3" fmla="*/ 1016983 w 1834926"/>
                <a:gd name="connsiteY3" fmla="*/ 1829317 h 1997677"/>
                <a:gd name="connsiteX4" fmla="*/ 930925 w 1834926"/>
                <a:gd name="connsiteY4" fmla="*/ 1997677 h 1997677"/>
                <a:gd name="connsiteX5" fmla="*/ 850447 w 1834926"/>
                <a:gd name="connsiteY5" fmla="*/ 1831542 h 1997677"/>
                <a:gd name="connsiteX6" fmla="*/ 823658 w 1834926"/>
                <a:gd name="connsiteY6" fmla="*/ 1830189 h 1997677"/>
                <a:gd name="connsiteX7" fmla="*/ 0 w 1834926"/>
                <a:gd name="connsiteY7" fmla="*/ 917463 h 1997677"/>
                <a:gd name="connsiteX8" fmla="*/ 917463 w 1834926"/>
                <a:gd name="connsiteY8" fmla="*/ 0 h 199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4926" h="1997677">
                  <a:moveTo>
                    <a:pt x="917463" y="0"/>
                  </a:moveTo>
                  <a:cubicBezTo>
                    <a:pt x="1424164" y="0"/>
                    <a:pt x="1834926" y="410762"/>
                    <a:pt x="1834926" y="917463"/>
                  </a:cubicBezTo>
                  <a:cubicBezTo>
                    <a:pt x="1834926" y="1360827"/>
                    <a:pt x="1520436" y="1730737"/>
                    <a:pt x="1102364" y="1816287"/>
                  </a:cubicBezTo>
                  <a:lnTo>
                    <a:pt x="1016983" y="1829317"/>
                  </a:lnTo>
                  <a:lnTo>
                    <a:pt x="930925" y="1997677"/>
                  </a:lnTo>
                  <a:lnTo>
                    <a:pt x="850447" y="1831542"/>
                  </a:lnTo>
                  <a:lnTo>
                    <a:pt x="823658" y="1830189"/>
                  </a:lnTo>
                  <a:cubicBezTo>
                    <a:pt x="361022" y="1783206"/>
                    <a:pt x="0" y="1392495"/>
                    <a:pt x="0" y="917463"/>
                  </a:cubicBezTo>
                  <a:cubicBezTo>
                    <a:pt x="0" y="410762"/>
                    <a:pt x="410762" y="0"/>
                    <a:pt x="917463" y="0"/>
                  </a:cubicBezTo>
                  <a:close/>
                </a:path>
              </a:pathLst>
            </a:cu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10" dirty="0">
                <a:solidFill>
                  <a:schemeClr val="bg1"/>
                </a:solidFill>
                <a:latin typeface="思源黑体 CN Light" panose="020B0300000000000000" charset="-122"/>
                <a:ea typeface="思源黑体 CN Light" panose="020B0300000000000000" charset="-122"/>
              </a:endParaRPr>
            </a:p>
          </p:txBody>
        </p:sp>
        <p:sp>
          <p:nvSpPr>
            <p:cNvPr id="46" name="KSO_Shape"/>
            <p:cNvSpPr/>
            <p:nvPr/>
          </p:nvSpPr>
          <p:spPr bwMode="auto">
            <a:xfrm>
              <a:off x="8808269" y="2904594"/>
              <a:ext cx="548564" cy="457256"/>
            </a:xfrm>
            <a:custGeom>
              <a:avLst/>
              <a:gdLst>
                <a:gd name="T0" fmla="*/ 2147483646 w 282"/>
                <a:gd name="T1" fmla="*/ 2147483646 h 235"/>
                <a:gd name="T2" fmla="*/ 2147483646 w 282"/>
                <a:gd name="T3" fmla="*/ 2147483646 h 235"/>
                <a:gd name="T4" fmla="*/ 2147483646 w 282"/>
                <a:gd name="T5" fmla="*/ 2147483646 h 235"/>
                <a:gd name="T6" fmla="*/ 2147483646 w 282"/>
                <a:gd name="T7" fmla="*/ 2147483646 h 235"/>
                <a:gd name="T8" fmla="*/ 2147483646 w 282"/>
                <a:gd name="T9" fmla="*/ 2147483646 h 235"/>
                <a:gd name="T10" fmla="*/ 2147483646 w 282"/>
                <a:gd name="T11" fmla="*/ 2147483646 h 235"/>
                <a:gd name="T12" fmla="*/ 2147483646 w 282"/>
                <a:gd name="T13" fmla="*/ 2147483646 h 235"/>
                <a:gd name="T14" fmla="*/ 2147483646 w 282"/>
                <a:gd name="T15" fmla="*/ 2147483646 h 235"/>
                <a:gd name="T16" fmla="*/ 2147483646 w 282"/>
                <a:gd name="T17" fmla="*/ 2147483646 h 235"/>
                <a:gd name="T18" fmla="*/ 2147483646 w 282"/>
                <a:gd name="T19" fmla="*/ 2147483646 h 235"/>
                <a:gd name="T20" fmla="*/ 2147483646 w 282"/>
                <a:gd name="T21" fmla="*/ 2147483646 h 235"/>
                <a:gd name="T22" fmla="*/ 2147483646 w 282"/>
                <a:gd name="T23" fmla="*/ 2147483646 h 235"/>
                <a:gd name="T24" fmla="*/ 2147483646 w 282"/>
                <a:gd name="T25" fmla="*/ 2147483646 h 235"/>
                <a:gd name="T26" fmla="*/ 2147483646 w 282"/>
                <a:gd name="T27" fmla="*/ 2147483646 h 235"/>
                <a:gd name="T28" fmla="*/ 2147483646 w 282"/>
                <a:gd name="T29" fmla="*/ 2147483646 h 235"/>
                <a:gd name="T30" fmla="*/ 2147483646 w 282"/>
                <a:gd name="T31" fmla="*/ 2147483646 h 235"/>
                <a:gd name="T32" fmla="*/ 2147483646 w 282"/>
                <a:gd name="T33" fmla="*/ 2147483646 h 235"/>
                <a:gd name="T34" fmla="*/ 2147483646 w 282"/>
                <a:gd name="T35" fmla="*/ 2147483646 h 235"/>
                <a:gd name="T36" fmla="*/ 2147483646 w 282"/>
                <a:gd name="T37" fmla="*/ 2147483646 h 235"/>
                <a:gd name="T38" fmla="*/ 2147483646 w 282"/>
                <a:gd name="T39" fmla="*/ 2147483646 h 235"/>
                <a:gd name="T40" fmla="*/ 2147483646 w 282"/>
                <a:gd name="T41" fmla="*/ 2147483646 h 235"/>
                <a:gd name="T42" fmla="*/ 2147483646 w 282"/>
                <a:gd name="T43" fmla="*/ 2147483646 h 235"/>
                <a:gd name="T44" fmla="*/ 2147483646 w 282"/>
                <a:gd name="T45" fmla="*/ 2147483646 h 235"/>
                <a:gd name="T46" fmla="*/ 2147483646 w 282"/>
                <a:gd name="T47" fmla="*/ 2147483646 h 235"/>
                <a:gd name="T48" fmla="*/ 2147483646 w 282"/>
                <a:gd name="T49" fmla="*/ 2147483646 h 235"/>
                <a:gd name="T50" fmla="*/ 2147483646 w 282"/>
                <a:gd name="T51" fmla="*/ 2147483646 h 235"/>
                <a:gd name="T52" fmla="*/ 2147483646 w 282"/>
                <a:gd name="T53" fmla="*/ 2147483646 h 235"/>
                <a:gd name="T54" fmla="*/ 2147483646 w 282"/>
                <a:gd name="T55" fmla="*/ 2147483646 h 235"/>
                <a:gd name="T56" fmla="*/ 2147483646 w 282"/>
                <a:gd name="T57" fmla="*/ 2147483646 h 235"/>
                <a:gd name="T58" fmla="*/ 2147483646 w 282"/>
                <a:gd name="T59" fmla="*/ 2147483646 h 235"/>
                <a:gd name="T60" fmla="*/ 2147483646 w 282"/>
                <a:gd name="T61" fmla="*/ 2147483646 h 235"/>
                <a:gd name="T62" fmla="*/ 2147483646 w 282"/>
                <a:gd name="T63" fmla="*/ 2147483646 h 235"/>
                <a:gd name="T64" fmla="*/ 2147483646 w 282"/>
                <a:gd name="T65" fmla="*/ 2147483646 h 235"/>
                <a:gd name="T66" fmla="*/ 2147483646 w 282"/>
                <a:gd name="T67" fmla="*/ 2147483646 h 235"/>
                <a:gd name="T68" fmla="*/ 2147483646 w 282"/>
                <a:gd name="T69" fmla="*/ 2147483646 h 235"/>
                <a:gd name="T70" fmla="*/ 2147483646 w 282"/>
                <a:gd name="T71" fmla="*/ 2147483646 h 235"/>
                <a:gd name="T72" fmla="*/ 2147483646 w 282"/>
                <a:gd name="T73" fmla="*/ 2147483646 h 235"/>
                <a:gd name="T74" fmla="*/ 2147483646 w 282"/>
                <a:gd name="T75" fmla="*/ 2147483646 h 235"/>
                <a:gd name="T76" fmla="*/ 2147483646 w 282"/>
                <a:gd name="T77" fmla="*/ 2147483646 h 235"/>
                <a:gd name="T78" fmla="*/ 2147483646 w 282"/>
                <a:gd name="T79" fmla="*/ 2147483646 h 235"/>
                <a:gd name="T80" fmla="*/ 2147483646 w 282"/>
                <a:gd name="T81" fmla="*/ 2147483646 h 235"/>
                <a:gd name="T82" fmla="*/ 2147483646 w 282"/>
                <a:gd name="T83" fmla="*/ 2147483646 h 235"/>
                <a:gd name="T84" fmla="*/ 2147483646 w 282"/>
                <a:gd name="T85" fmla="*/ 2147483646 h 235"/>
                <a:gd name="T86" fmla="*/ 2147483646 w 282"/>
                <a:gd name="T87" fmla="*/ 2147483646 h 235"/>
                <a:gd name="T88" fmla="*/ 2147483646 w 282"/>
                <a:gd name="T89" fmla="*/ 2147483646 h 235"/>
                <a:gd name="T90" fmla="*/ 2147483646 w 282"/>
                <a:gd name="T91" fmla="*/ 2147483646 h 235"/>
                <a:gd name="T92" fmla="*/ 2147483646 w 282"/>
                <a:gd name="T93" fmla="*/ 2147483646 h 235"/>
                <a:gd name="T94" fmla="*/ 2147483646 w 282"/>
                <a:gd name="T95" fmla="*/ 2147483646 h 235"/>
                <a:gd name="T96" fmla="*/ 2147483646 w 282"/>
                <a:gd name="T97" fmla="*/ 2147483646 h 235"/>
                <a:gd name="T98" fmla="*/ 2147483646 w 282"/>
                <a:gd name="T99" fmla="*/ 2147483646 h 235"/>
                <a:gd name="T100" fmla="*/ 2147483646 w 282"/>
                <a:gd name="T101" fmla="*/ 2147483646 h 235"/>
                <a:gd name="T102" fmla="*/ 0 w 282"/>
                <a:gd name="T103" fmla="*/ 2147483646 h 235"/>
                <a:gd name="T104" fmla="*/ 0 w 282"/>
                <a:gd name="T105" fmla="*/ 2147483646 h 235"/>
                <a:gd name="T106" fmla="*/ 2147483646 w 282"/>
                <a:gd name="T107" fmla="*/ 2147483646 h 235"/>
                <a:gd name="T108" fmla="*/ 2147483646 w 282"/>
                <a:gd name="T109" fmla="*/ 2147483646 h 235"/>
                <a:gd name="T110" fmla="*/ 2147483646 w 282"/>
                <a:gd name="T111" fmla="*/ 2147483646 h 235"/>
                <a:gd name="T112" fmla="*/ 2147483646 w 282"/>
                <a:gd name="T113" fmla="*/ 2147483646 h 235"/>
                <a:gd name="T114" fmla="*/ 2147483646 w 282"/>
                <a:gd name="T115" fmla="*/ 2147483646 h 235"/>
                <a:gd name="T116" fmla="*/ 2147483646 w 282"/>
                <a:gd name="T117" fmla="*/ 2147483646 h 235"/>
                <a:gd name="T118" fmla="*/ 2147483646 w 282"/>
                <a:gd name="T119" fmla="*/ 2147483646 h 235"/>
                <a:gd name="T120" fmla="*/ 2147483646 w 282"/>
                <a:gd name="T121" fmla="*/ 2147483646 h 235"/>
                <a:gd name="T122" fmla="*/ 2147483646 w 282"/>
                <a:gd name="T123" fmla="*/ 2147483646 h 2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2" h="235">
                  <a:moveTo>
                    <a:pt x="28" y="131"/>
                  </a:moveTo>
                  <a:cubicBezTo>
                    <a:pt x="28" y="53"/>
                    <a:pt x="28" y="53"/>
                    <a:pt x="28" y="53"/>
                  </a:cubicBezTo>
                  <a:cubicBezTo>
                    <a:pt x="28" y="44"/>
                    <a:pt x="36" y="36"/>
                    <a:pt x="46" y="36"/>
                  </a:cubicBezTo>
                  <a:cubicBezTo>
                    <a:pt x="62" y="36"/>
                    <a:pt x="62" y="36"/>
                    <a:pt x="62" y="36"/>
                  </a:cubicBezTo>
                  <a:cubicBezTo>
                    <a:pt x="62" y="148"/>
                    <a:pt x="62" y="148"/>
                    <a:pt x="62" y="148"/>
                  </a:cubicBezTo>
                  <a:cubicBezTo>
                    <a:pt x="46" y="148"/>
                    <a:pt x="46" y="148"/>
                    <a:pt x="46" y="148"/>
                  </a:cubicBezTo>
                  <a:cubicBezTo>
                    <a:pt x="36" y="148"/>
                    <a:pt x="28" y="140"/>
                    <a:pt x="28" y="131"/>
                  </a:cubicBezTo>
                  <a:close/>
                  <a:moveTo>
                    <a:pt x="214" y="131"/>
                  </a:moveTo>
                  <a:cubicBezTo>
                    <a:pt x="214" y="53"/>
                    <a:pt x="214" y="53"/>
                    <a:pt x="214" y="53"/>
                  </a:cubicBezTo>
                  <a:cubicBezTo>
                    <a:pt x="214" y="44"/>
                    <a:pt x="207" y="36"/>
                    <a:pt x="197" y="36"/>
                  </a:cubicBezTo>
                  <a:cubicBezTo>
                    <a:pt x="180" y="36"/>
                    <a:pt x="180" y="36"/>
                    <a:pt x="180" y="36"/>
                  </a:cubicBezTo>
                  <a:cubicBezTo>
                    <a:pt x="180" y="148"/>
                    <a:pt x="180" y="148"/>
                    <a:pt x="180" y="148"/>
                  </a:cubicBezTo>
                  <a:cubicBezTo>
                    <a:pt x="197" y="148"/>
                    <a:pt x="197" y="148"/>
                    <a:pt x="197" y="148"/>
                  </a:cubicBezTo>
                  <a:cubicBezTo>
                    <a:pt x="207" y="148"/>
                    <a:pt x="214" y="140"/>
                    <a:pt x="214" y="131"/>
                  </a:cubicBezTo>
                  <a:close/>
                  <a:moveTo>
                    <a:pt x="154" y="36"/>
                  </a:moveTo>
                  <a:cubicBezTo>
                    <a:pt x="152" y="21"/>
                    <a:pt x="143" y="13"/>
                    <a:pt x="131" y="13"/>
                  </a:cubicBezTo>
                  <a:cubicBezTo>
                    <a:pt x="112" y="13"/>
                    <a:pt x="112" y="13"/>
                    <a:pt x="112" y="13"/>
                  </a:cubicBezTo>
                  <a:cubicBezTo>
                    <a:pt x="100" y="13"/>
                    <a:pt x="91" y="21"/>
                    <a:pt x="89" y="36"/>
                  </a:cubicBezTo>
                  <a:cubicBezTo>
                    <a:pt x="77" y="36"/>
                    <a:pt x="77" y="36"/>
                    <a:pt x="77" y="36"/>
                  </a:cubicBezTo>
                  <a:cubicBezTo>
                    <a:pt x="77" y="148"/>
                    <a:pt x="77" y="148"/>
                    <a:pt x="77" y="148"/>
                  </a:cubicBezTo>
                  <a:cubicBezTo>
                    <a:pt x="166" y="148"/>
                    <a:pt x="166" y="148"/>
                    <a:pt x="166" y="148"/>
                  </a:cubicBezTo>
                  <a:cubicBezTo>
                    <a:pt x="166" y="36"/>
                    <a:pt x="166" y="36"/>
                    <a:pt x="166" y="36"/>
                  </a:cubicBezTo>
                  <a:lnTo>
                    <a:pt x="154" y="36"/>
                  </a:lnTo>
                  <a:close/>
                  <a:moveTo>
                    <a:pt x="101" y="36"/>
                  </a:moveTo>
                  <a:cubicBezTo>
                    <a:pt x="102" y="23"/>
                    <a:pt x="110" y="23"/>
                    <a:pt x="112" y="23"/>
                  </a:cubicBezTo>
                  <a:cubicBezTo>
                    <a:pt x="131" y="23"/>
                    <a:pt x="131" y="23"/>
                    <a:pt x="131" y="23"/>
                  </a:cubicBezTo>
                  <a:cubicBezTo>
                    <a:pt x="137" y="23"/>
                    <a:pt x="141" y="27"/>
                    <a:pt x="142" y="36"/>
                  </a:cubicBezTo>
                  <a:lnTo>
                    <a:pt x="101" y="36"/>
                  </a:lnTo>
                  <a:close/>
                  <a:moveTo>
                    <a:pt x="42" y="187"/>
                  </a:moveTo>
                  <a:cubicBezTo>
                    <a:pt x="28" y="187"/>
                    <a:pt x="17" y="198"/>
                    <a:pt x="17" y="211"/>
                  </a:cubicBezTo>
                  <a:cubicBezTo>
                    <a:pt x="17" y="224"/>
                    <a:pt x="28" y="235"/>
                    <a:pt x="42" y="235"/>
                  </a:cubicBezTo>
                  <a:cubicBezTo>
                    <a:pt x="55" y="235"/>
                    <a:pt x="66" y="224"/>
                    <a:pt x="66" y="211"/>
                  </a:cubicBezTo>
                  <a:cubicBezTo>
                    <a:pt x="66" y="198"/>
                    <a:pt x="55" y="187"/>
                    <a:pt x="42" y="187"/>
                  </a:cubicBezTo>
                  <a:close/>
                  <a:moveTo>
                    <a:pt x="42" y="224"/>
                  </a:moveTo>
                  <a:cubicBezTo>
                    <a:pt x="34" y="224"/>
                    <a:pt x="29" y="218"/>
                    <a:pt x="29" y="211"/>
                  </a:cubicBezTo>
                  <a:cubicBezTo>
                    <a:pt x="29" y="204"/>
                    <a:pt x="34" y="198"/>
                    <a:pt x="42" y="198"/>
                  </a:cubicBezTo>
                  <a:cubicBezTo>
                    <a:pt x="49" y="198"/>
                    <a:pt x="54" y="204"/>
                    <a:pt x="54" y="211"/>
                  </a:cubicBezTo>
                  <a:cubicBezTo>
                    <a:pt x="54" y="218"/>
                    <a:pt x="49" y="224"/>
                    <a:pt x="42" y="224"/>
                  </a:cubicBezTo>
                  <a:close/>
                  <a:moveTo>
                    <a:pt x="202" y="187"/>
                  </a:moveTo>
                  <a:cubicBezTo>
                    <a:pt x="188" y="187"/>
                    <a:pt x="177" y="198"/>
                    <a:pt x="177" y="211"/>
                  </a:cubicBezTo>
                  <a:cubicBezTo>
                    <a:pt x="177" y="224"/>
                    <a:pt x="188" y="235"/>
                    <a:pt x="202" y="235"/>
                  </a:cubicBezTo>
                  <a:cubicBezTo>
                    <a:pt x="215" y="235"/>
                    <a:pt x="226" y="224"/>
                    <a:pt x="226" y="211"/>
                  </a:cubicBezTo>
                  <a:cubicBezTo>
                    <a:pt x="226" y="198"/>
                    <a:pt x="215" y="187"/>
                    <a:pt x="202" y="187"/>
                  </a:cubicBezTo>
                  <a:close/>
                  <a:moveTo>
                    <a:pt x="202" y="224"/>
                  </a:moveTo>
                  <a:cubicBezTo>
                    <a:pt x="194" y="224"/>
                    <a:pt x="189" y="218"/>
                    <a:pt x="189" y="211"/>
                  </a:cubicBezTo>
                  <a:cubicBezTo>
                    <a:pt x="189" y="204"/>
                    <a:pt x="194" y="198"/>
                    <a:pt x="202" y="198"/>
                  </a:cubicBezTo>
                  <a:cubicBezTo>
                    <a:pt x="209" y="198"/>
                    <a:pt x="214" y="204"/>
                    <a:pt x="214" y="211"/>
                  </a:cubicBezTo>
                  <a:cubicBezTo>
                    <a:pt x="214" y="218"/>
                    <a:pt x="209" y="224"/>
                    <a:pt x="202" y="224"/>
                  </a:cubicBezTo>
                  <a:close/>
                  <a:moveTo>
                    <a:pt x="275" y="20"/>
                  </a:moveTo>
                  <a:cubicBezTo>
                    <a:pt x="246" y="36"/>
                    <a:pt x="246" y="36"/>
                    <a:pt x="246" y="36"/>
                  </a:cubicBezTo>
                  <a:cubicBezTo>
                    <a:pt x="246" y="179"/>
                    <a:pt x="246" y="179"/>
                    <a:pt x="246" y="179"/>
                  </a:cubicBezTo>
                  <a:cubicBezTo>
                    <a:pt x="0" y="179"/>
                    <a:pt x="0" y="179"/>
                    <a:pt x="0" y="179"/>
                  </a:cubicBezTo>
                  <a:cubicBezTo>
                    <a:pt x="0" y="140"/>
                    <a:pt x="0" y="140"/>
                    <a:pt x="0" y="140"/>
                  </a:cubicBezTo>
                  <a:cubicBezTo>
                    <a:pt x="19" y="140"/>
                    <a:pt x="19" y="140"/>
                    <a:pt x="19" y="140"/>
                  </a:cubicBezTo>
                  <a:cubicBezTo>
                    <a:pt x="19" y="160"/>
                    <a:pt x="19" y="160"/>
                    <a:pt x="19" y="160"/>
                  </a:cubicBezTo>
                  <a:cubicBezTo>
                    <a:pt x="226" y="160"/>
                    <a:pt x="226" y="160"/>
                    <a:pt x="226" y="160"/>
                  </a:cubicBezTo>
                  <a:cubicBezTo>
                    <a:pt x="226" y="31"/>
                    <a:pt x="226" y="31"/>
                    <a:pt x="226" y="31"/>
                  </a:cubicBezTo>
                  <a:cubicBezTo>
                    <a:pt x="226" y="31"/>
                    <a:pt x="226" y="30"/>
                    <a:pt x="226" y="29"/>
                  </a:cubicBezTo>
                  <a:cubicBezTo>
                    <a:pt x="227" y="26"/>
                    <a:pt x="228" y="23"/>
                    <a:pt x="231" y="22"/>
                  </a:cubicBezTo>
                  <a:cubicBezTo>
                    <a:pt x="266" y="3"/>
                    <a:pt x="266" y="3"/>
                    <a:pt x="266" y="3"/>
                  </a:cubicBezTo>
                  <a:cubicBezTo>
                    <a:pt x="271" y="0"/>
                    <a:pt x="277" y="2"/>
                    <a:pt x="279" y="7"/>
                  </a:cubicBezTo>
                  <a:cubicBezTo>
                    <a:pt x="282" y="12"/>
                    <a:pt x="280" y="17"/>
                    <a:pt x="275" y="20"/>
                  </a:cubicBezTo>
                  <a:close/>
                </a:path>
              </a:pathLst>
            </a:custGeom>
            <a:solidFill>
              <a:schemeClr val="bg1"/>
            </a:solidFill>
            <a:ln>
              <a:noFill/>
            </a:ln>
          </p:spPr>
          <p:txBody>
            <a:bodyPr anchor="ctr"/>
            <a:lstStyle/>
            <a:p>
              <a:endParaRPr lang="zh-CN" altLang="en-US" sz="2110" dirty="0">
                <a:solidFill>
                  <a:schemeClr val="bg1"/>
                </a:solidFill>
                <a:latin typeface="思源黑体 CN Light" panose="020B0300000000000000" charset="-122"/>
                <a:ea typeface="思源黑体 CN Light" panose="020B0300000000000000" charset="-122"/>
              </a:endParaRPr>
            </a:p>
          </p:txBody>
        </p:sp>
        <p:sp>
          <p:nvSpPr>
            <p:cNvPr id="47" name="文本框 63"/>
            <p:cNvSpPr txBox="1"/>
            <p:nvPr/>
          </p:nvSpPr>
          <p:spPr>
            <a:xfrm>
              <a:off x="8442067" y="3492770"/>
              <a:ext cx="1557318" cy="416909"/>
            </a:xfrm>
            <a:prstGeom prst="rect">
              <a:avLst/>
            </a:prstGeom>
            <a:noFill/>
          </p:spPr>
          <p:txBody>
            <a:bodyPr wrap="square" rtlCol="0">
              <a:spAutoFit/>
            </a:bodyPr>
            <a:lstStyle/>
            <a:p>
              <a:r>
                <a:rPr lang="zh-CN" altLang="en-US" sz="2110" dirty="0">
                  <a:solidFill>
                    <a:schemeClr val="bg1"/>
                  </a:solidFill>
                  <a:latin typeface="思源黑体 CN Light" panose="020B0300000000000000" charset="-122"/>
                  <a:ea typeface="思源黑体 CN Light" panose="020B0300000000000000" charset="-122"/>
                </a:rPr>
                <a:t>输入标题</a:t>
              </a:r>
            </a:p>
          </p:txBody>
        </p:sp>
      </p:grpSp>
      <p:grpSp>
        <p:nvGrpSpPr>
          <p:cNvPr id="54" name="组合 53"/>
          <p:cNvGrpSpPr/>
          <p:nvPr/>
        </p:nvGrpSpPr>
        <p:grpSpPr>
          <a:xfrm>
            <a:off x="785813" y="5018100"/>
            <a:ext cx="10620374" cy="1240254"/>
            <a:chOff x="893100" y="5158034"/>
            <a:chExt cx="10620374" cy="1240254"/>
          </a:xfrm>
        </p:grpSpPr>
        <p:sp>
          <p:nvSpPr>
            <p:cNvPr id="52" name="文本框 51"/>
            <p:cNvSpPr txBox="1"/>
            <p:nvPr/>
          </p:nvSpPr>
          <p:spPr>
            <a:xfrm>
              <a:off x="5345350" y="5158034"/>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53" name="文本框 52"/>
            <p:cNvSpPr txBox="1"/>
            <p:nvPr/>
          </p:nvSpPr>
          <p:spPr>
            <a:xfrm>
              <a:off x="893100" y="5751957"/>
              <a:ext cx="10620374" cy="646331"/>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a:t>
              </a:r>
            </a:p>
          </p:txBody>
        </p:sp>
      </p:grpSp>
      <p:sp>
        <p:nvSpPr>
          <p:cNvPr id="6" name="文本框 5"/>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randombar(horizontal)">
                                      <p:cBhvr>
                                        <p:cTn id="7" dur="500"/>
                                        <p:tgtEl>
                                          <p:spTgt spid="5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anim calcmode="lin" valueType="num">
                                      <p:cBhvr>
                                        <p:cTn id="12" dur="1000" fill="hold"/>
                                        <p:tgtEl>
                                          <p:spTgt spid="54"/>
                                        </p:tgtEl>
                                        <p:attrNameLst>
                                          <p:attrName>ppt_x</p:attrName>
                                        </p:attrNameLst>
                                      </p:cBhvr>
                                      <p:tavLst>
                                        <p:tav tm="0">
                                          <p:val>
                                            <p:strVal val="#ppt_x"/>
                                          </p:val>
                                        </p:tav>
                                        <p:tav tm="100000">
                                          <p:val>
                                            <p:strVal val="#ppt_x"/>
                                          </p:val>
                                        </p:tav>
                                      </p:tavLst>
                                    </p:anim>
                                    <p:anim calcmode="lin" valueType="num">
                                      <p:cBhvr>
                                        <p:cTn id="13"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8" name="组合 57"/>
          <p:cNvGrpSpPr/>
          <p:nvPr/>
        </p:nvGrpSpPr>
        <p:grpSpPr>
          <a:xfrm>
            <a:off x="4272215" y="4569634"/>
            <a:ext cx="2029797" cy="929367"/>
            <a:chOff x="1247321" y="4895527"/>
            <a:chExt cx="2029797" cy="929367"/>
          </a:xfrm>
        </p:grpSpPr>
        <p:sp>
          <p:nvSpPr>
            <p:cNvPr id="59" name="文本框 58"/>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60" name="文本框 59"/>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61" name="组合 60"/>
          <p:cNvGrpSpPr/>
          <p:nvPr/>
        </p:nvGrpSpPr>
        <p:grpSpPr>
          <a:xfrm>
            <a:off x="869515" y="4569634"/>
            <a:ext cx="2029797" cy="929367"/>
            <a:chOff x="1247321" y="4895527"/>
            <a:chExt cx="2029797" cy="929367"/>
          </a:xfrm>
        </p:grpSpPr>
        <p:sp>
          <p:nvSpPr>
            <p:cNvPr id="62" name="文本框 61"/>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63" name="文本框 62"/>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64" name="组合 63"/>
          <p:cNvGrpSpPr/>
          <p:nvPr/>
        </p:nvGrpSpPr>
        <p:grpSpPr>
          <a:xfrm>
            <a:off x="7544845" y="4569634"/>
            <a:ext cx="2029797" cy="929367"/>
            <a:chOff x="1247321" y="4895527"/>
            <a:chExt cx="2029797" cy="929367"/>
          </a:xfrm>
        </p:grpSpPr>
        <p:sp>
          <p:nvSpPr>
            <p:cNvPr id="65" name="文本框 64"/>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66" name="文本框 65"/>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67" name="组合 66"/>
          <p:cNvGrpSpPr/>
          <p:nvPr/>
        </p:nvGrpSpPr>
        <p:grpSpPr>
          <a:xfrm>
            <a:off x="2626389" y="2127399"/>
            <a:ext cx="2029797" cy="929367"/>
            <a:chOff x="1247321" y="4895527"/>
            <a:chExt cx="2029797" cy="929367"/>
          </a:xfrm>
        </p:grpSpPr>
        <p:sp>
          <p:nvSpPr>
            <p:cNvPr id="68" name="文本框 67"/>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69" name="文本框 68"/>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70" name="组合 69"/>
          <p:cNvGrpSpPr/>
          <p:nvPr/>
        </p:nvGrpSpPr>
        <p:grpSpPr>
          <a:xfrm>
            <a:off x="5939602" y="2127399"/>
            <a:ext cx="2029797" cy="929367"/>
            <a:chOff x="1247321" y="4895527"/>
            <a:chExt cx="2029797" cy="929367"/>
          </a:xfrm>
        </p:grpSpPr>
        <p:sp>
          <p:nvSpPr>
            <p:cNvPr id="71" name="文本框 70"/>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72" name="文本框 71"/>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73" name="组合 72"/>
          <p:cNvGrpSpPr/>
          <p:nvPr/>
        </p:nvGrpSpPr>
        <p:grpSpPr>
          <a:xfrm>
            <a:off x="9212003" y="2127399"/>
            <a:ext cx="2029797" cy="929367"/>
            <a:chOff x="1247321" y="4895527"/>
            <a:chExt cx="2029797" cy="929367"/>
          </a:xfrm>
        </p:grpSpPr>
        <p:sp>
          <p:nvSpPr>
            <p:cNvPr id="74" name="文本框 73"/>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75" name="文本框 74"/>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sp>
        <p:nvSpPr>
          <p:cNvPr id="54" name="文本框 53"/>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grpSp>
        <p:nvGrpSpPr>
          <p:cNvPr id="5" name="Group 3"/>
          <p:cNvGrpSpPr/>
          <p:nvPr/>
        </p:nvGrpSpPr>
        <p:grpSpPr>
          <a:xfrm>
            <a:off x="1169670" y="3500120"/>
            <a:ext cx="1581785" cy="417830"/>
            <a:chOff x="1424694" y="3437117"/>
            <a:chExt cx="1499779" cy="396331"/>
          </a:xfrm>
          <a:solidFill>
            <a:srgbClr val="E1C168"/>
          </a:solidFill>
        </p:grpSpPr>
        <p:sp>
          <p:nvSpPr>
            <p:cNvPr id="6" name="Round Same Side Corner Rectangle 4"/>
            <p:cNvSpPr/>
            <p:nvPr/>
          </p:nvSpPr>
          <p:spPr>
            <a:xfrm rot="16200000">
              <a:off x="2049734" y="2958708"/>
              <a:ext cx="249700" cy="1499779"/>
            </a:xfrm>
            <a:prstGeom prst="round2SameRect">
              <a:avLst>
                <a:gd name="adj1" fmla="val 50000"/>
                <a:gd name="adj2" fmla="val 0"/>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7" name="Oval 13"/>
            <p:cNvSpPr/>
            <p:nvPr/>
          </p:nvSpPr>
          <p:spPr>
            <a:xfrm>
              <a:off x="2014338" y="3437117"/>
              <a:ext cx="320492" cy="320492"/>
            </a:xfrm>
            <a:prstGeom prst="ellipse">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grpSp>
        <p:nvGrpSpPr>
          <p:cNvPr id="8" name="Group 10"/>
          <p:cNvGrpSpPr/>
          <p:nvPr/>
        </p:nvGrpSpPr>
        <p:grpSpPr>
          <a:xfrm>
            <a:off x="2823845" y="3654425"/>
            <a:ext cx="1581785" cy="406400"/>
            <a:chOff x="2993261" y="3583747"/>
            <a:chExt cx="1499779" cy="385328"/>
          </a:xfrm>
          <a:solidFill>
            <a:srgbClr val="20170A"/>
          </a:solidFill>
        </p:grpSpPr>
        <p:sp>
          <p:nvSpPr>
            <p:cNvPr id="9" name="Round Same Side Corner Rectangle 6"/>
            <p:cNvSpPr/>
            <p:nvPr/>
          </p:nvSpPr>
          <p:spPr>
            <a:xfrm rot="5400000" flipH="1">
              <a:off x="3618301"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10" name="Oval 14"/>
            <p:cNvSpPr/>
            <p:nvPr/>
          </p:nvSpPr>
          <p:spPr>
            <a:xfrm>
              <a:off x="3582905"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grpSp>
        <p:nvGrpSpPr>
          <p:cNvPr id="11" name="Group 11"/>
          <p:cNvGrpSpPr/>
          <p:nvPr/>
        </p:nvGrpSpPr>
        <p:grpSpPr>
          <a:xfrm>
            <a:off x="4478020" y="3500120"/>
            <a:ext cx="1581785" cy="417830"/>
            <a:chOff x="4561827" y="3437117"/>
            <a:chExt cx="1499779" cy="396330"/>
          </a:xfrm>
          <a:solidFill>
            <a:srgbClr val="E1C168"/>
          </a:solidFill>
        </p:grpSpPr>
        <p:sp>
          <p:nvSpPr>
            <p:cNvPr id="12" name="Round Same Side Corner Rectangle 7"/>
            <p:cNvSpPr/>
            <p:nvPr/>
          </p:nvSpPr>
          <p:spPr>
            <a:xfrm rot="5400000" flipH="1">
              <a:off x="5186867" y="2958707"/>
              <a:ext cx="249700" cy="1499779"/>
            </a:xfrm>
            <a:prstGeom prst="round2SameRect">
              <a:avLst>
                <a:gd name="adj1" fmla="val 0"/>
                <a:gd name="adj2" fmla="val 0"/>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13" name="Oval 15"/>
            <p:cNvSpPr/>
            <p:nvPr/>
          </p:nvSpPr>
          <p:spPr>
            <a:xfrm>
              <a:off x="5220257" y="3437117"/>
              <a:ext cx="320492" cy="320492"/>
            </a:xfrm>
            <a:prstGeom prst="ellipse">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grpSp>
        <p:nvGrpSpPr>
          <p:cNvPr id="14" name="Group 12"/>
          <p:cNvGrpSpPr/>
          <p:nvPr/>
        </p:nvGrpSpPr>
        <p:grpSpPr>
          <a:xfrm>
            <a:off x="6132195" y="3654425"/>
            <a:ext cx="1581785" cy="406400"/>
            <a:chOff x="6130393" y="3583747"/>
            <a:chExt cx="1499779" cy="385328"/>
          </a:xfrm>
          <a:solidFill>
            <a:srgbClr val="20170A"/>
          </a:solidFill>
        </p:grpSpPr>
        <p:sp>
          <p:nvSpPr>
            <p:cNvPr id="15" name="Round Same Side Corner Rectangle 8"/>
            <p:cNvSpPr/>
            <p:nvPr/>
          </p:nvSpPr>
          <p:spPr>
            <a:xfrm rot="5400000" flipH="1">
              <a:off x="6755433"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16" name="Oval 16"/>
            <p:cNvSpPr/>
            <p:nvPr/>
          </p:nvSpPr>
          <p:spPr>
            <a:xfrm>
              <a:off x="6720037"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grpSp>
        <p:nvGrpSpPr>
          <p:cNvPr id="17" name="Group 35"/>
          <p:cNvGrpSpPr/>
          <p:nvPr/>
        </p:nvGrpSpPr>
        <p:grpSpPr>
          <a:xfrm>
            <a:off x="9440545" y="3654425"/>
            <a:ext cx="1581785" cy="406400"/>
            <a:chOff x="9267526" y="3583748"/>
            <a:chExt cx="1499779" cy="385327"/>
          </a:xfrm>
          <a:solidFill>
            <a:srgbClr val="20170A"/>
          </a:solidFill>
        </p:grpSpPr>
        <p:sp>
          <p:nvSpPr>
            <p:cNvPr id="18" name="Round Same Side Corner Rectangle 5"/>
            <p:cNvSpPr/>
            <p:nvPr/>
          </p:nvSpPr>
          <p:spPr>
            <a:xfrm rot="5400000" flipH="1">
              <a:off x="9892566"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19" name="Oval 17"/>
            <p:cNvSpPr/>
            <p:nvPr/>
          </p:nvSpPr>
          <p:spPr>
            <a:xfrm>
              <a:off x="9857169"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grpSp>
        <p:nvGrpSpPr>
          <p:cNvPr id="20" name="Group 19"/>
          <p:cNvGrpSpPr/>
          <p:nvPr/>
        </p:nvGrpSpPr>
        <p:grpSpPr>
          <a:xfrm>
            <a:off x="7786370" y="3500120"/>
            <a:ext cx="1581785" cy="417830"/>
            <a:chOff x="7698960" y="3437117"/>
            <a:chExt cx="1499779" cy="396331"/>
          </a:xfrm>
          <a:solidFill>
            <a:srgbClr val="E1C168"/>
          </a:solidFill>
        </p:grpSpPr>
        <p:sp>
          <p:nvSpPr>
            <p:cNvPr id="21" name="Round Same Side Corner Rectangle 9"/>
            <p:cNvSpPr/>
            <p:nvPr/>
          </p:nvSpPr>
          <p:spPr>
            <a:xfrm rot="5400000" flipH="1">
              <a:off x="8324000" y="2958708"/>
              <a:ext cx="249700" cy="1499779"/>
            </a:xfrm>
            <a:prstGeom prst="round2SameRect">
              <a:avLst>
                <a:gd name="adj1" fmla="val 0"/>
                <a:gd name="adj2" fmla="val 0"/>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22" name="Oval 18"/>
            <p:cNvSpPr/>
            <p:nvPr/>
          </p:nvSpPr>
          <p:spPr>
            <a:xfrm>
              <a:off x="8357389" y="3437117"/>
              <a:ext cx="320492" cy="320492"/>
            </a:xfrm>
            <a:prstGeom prst="ellipse">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grpSp>
        <p:nvGrpSpPr>
          <p:cNvPr id="23" name="Group 20"/>
          <p:cNvGrpSpPr/>
          <p:nvPr/>
        </p:nvGrpSpPr>
        <p:grpSpPr>
          <a:xfrm>
            <a:off x="9986645" y="4150995"/>
            <a:ext cx="489585" cy="490855"/>
            <a:chOff x="9145588" y="4435475"/>
            <a:chExt cx="464344" cy="465138"/>
          </a:xfrm>
          <a:solidFill>
            <a:srgbClr val="20170A"/>
          </a:solidFill>
        </p:grpSpPr>
        <p:sp>
          <p:nvSpPr>
            <p:cNvPr id="24"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25"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26"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27"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28"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29"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30"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31"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sp>
          <p:nvSpPr>
            <p:cNvPr id="32"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grpSp>
        <p:nvGrpSpPr>
          <p:cNvPr id="33" name="Group 30"/>
          <p:cNvGrpSpPr/>
          <p:nvPr/>
        </p:nvGrpSpPr>
        <p:grpSpPr>
          <a:xfrm>
            <a:off x="8404860" y="2935605"/>
            <a:ext cx="489585" cy="489585"/>
            <a:chOff x="7287419" y="2577307"/>
            <a:chExt cx="464344" cy="464344"/>
          </a:xfrm>
          <a:solidFill>
            <a:srgbClr val="FA991B"/>
          </a:solidFill>
        </p:grpSpPr>
        <p:sp>
          <p:nvSpPr>
            <p:cNvPr id="34"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35"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36"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grpSp>
      <p:sp>
        <p:nvSpPr>
          <p:cNvPr id="37" name="AutoShape 59"/>
          <p:cNvSpPr/>
          <p:nvPr/>
        </p:nvSpPr>
        <p:spPr bwMode="auto">
          <a:xfrm>
            <a:off x="3293110" y="4141470"/>
            <a:ext cx="490220" cy="48958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20170A"/>
          </a:solidFill>
          <a:ln>
            <a:noFill/>
          </a:ln>
          <a:effectLst/>
        </p:spPr>
        <p:txBody>
          <a:bodyPr lIns="20090" tIns="20090" rIns="20090" bIns="20090" anchor="ctr"/>
          <a:lstStyle/>
          <a:p>
            <a:pPr algn="ctr" defTabSz="241300" hangingPunct="0">
              <a:lnSpc>
                <a:spcPct val="130000"/>
              </a:lnSpc>
            </a:pPr>
            <a:endParaRPr lang="en-US" sz="1405" dirty="0">
              <a:solidFill>
                <a:schemeClr val="tx1">
                  <a:lumMod val="50000"/>
                  <a:lumOff val="50000"/>
                </a:schemeClr>
              </a:solidFill>
              <a:latin typeface="思源黑体 CN Light" panose="020B0300000000000000" charset="-122"/>
              <a:ea typeface="思源黑体 CN Light" panose="020B0300000000000000" charset="-122"/>
              <a:sym typeface="Arial" panose="020B0604020202020204" pitchFamily="34" charset="0"/>
            </a:endParaRPr>
          </a:p>
        </p:txBody>
      </p:sp>
      <p:grpSp>
        <p:nvGrpSpPr>
          <p:cNvPr id="38" name="Group 38"/>
          <p:cNvGrpSpPr/>
          <p:nvPr/>
        </p:nvGrpSpPr>
        <p:grpSpPr>
          <a:xfrm>
            <a:off x="5096510" y="2929255"/>
            <a:ext cx="490220" cy="412750"/>
            <a:chOff x="5368132" y="2625725"/>
            <a:chExt cx="465138" cy="391319"/>
          </a:xfrm>
          <a:solidFill>
            <a:srgbClr val="FA991B"/>
          </a:solidFill>
        </p:grpSpPr>
        <p:sp>
          <p:nvSpPr>
            <p:cNvPr id="39"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0"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1"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grpSp>
      <p:grpSp>
        <p:nvGrpSpPr>
          <p:cNvPr id="42" name="Group 42"/>
          <p:cNvGrpSpPr/>
          <p:nvPr/>
        </p:nvGrpSpPr>
        <p:grpSpPr>
          <a:xfrm>
            <a:off x="1715770" y="2935605"/>
            <a:ext cx="489585" cy="382270"/>
            <a:chOff x="2581275" y="1710532"/>
            <a:chExt cx="464344" cy="362744"/>
          </a:xfrm>
          <a:solidFill>
            <a:srgbClr val="FA991B"/>
          </a:solidFill>
        </p:grpSpPr>
        <p:sp>
          <p:nvSpPr>
            <p:cNvPr id="4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78" y="8008"/>
                    <a:pt x="2017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4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grpSp>
      <p:grpSp>
        <p:nvGrpSpPr>
          <p:cNvPr id="50" name="Group 52"/>
          <p:cNvGrpSpPr/>
          <p:nvPr/>
        </p:nvGrpSpPr>
        <p:grpSpPr>
          <a:xfrm>
            <a:off x="6755765" y="4141470"/>
            <a:ext cx="336550" cy="490855"/>
            <a:chOff x="5441157" y="4440238"/>
            <a:chExt cx="319088" cy="465138"/>
          </a:xfrm>
          <a:solidFill>
            <a:srgbClr val="20170A"/>
          </a:solidFill>
        </p:grpSpPr>
        <p:sp>
          <p:nvSpPr>
            <p:cNvPr id="51"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52"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sp>
          <p:nvSpPr>
            <p:cNvPr id="53"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8251" tIns="28251" rIns="28251" bIns="28251" anchor="ctr"/>
            <a:lstStyle/>
            <a:p>
              <a:pPr algn="ctr" defTabSz="241300" hangingPunct="0">
                <a:lnSpc>
                  <a:spcPct val="130000"/>
                </a:lnSpc>
              </a:pPr>
              <a:endParaRPr lang="en-US" sz="1265" dirty="0">
                <a:solidFill>
                  <a:schemeClr val="tx1">
                    <a:lumMod val="50000"/>
                    <a:lumOff val="50000"/>
                  </a:schemeClr>
                </a:solidFill>
                <a:effectLst>
                  <a:outerShdw blurRad="38100" dist="38100" dir="2700000" algn="tl">
                    <a:srgbClr val="000000"/>
                  </a:outerShdw>
                </a:effectLst>
                <a:latin typeface="思源黑体 CN Light" panose="020B0300000000000000" charset="-122"/>
                <a:ea typeface="思源黑体 CN Light" panose="020B0300000000000000" charset="-122"/>
                <a:sym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500" fill="hold"/>
                                        <p:tgtEl>
                                          <p:spTgt spid="61"/>
                                        </p:tgtEl>
                                        <p:attrNameLst>
                                          <p:attrName>ppt_w</p:attrName>
                                        </p:attrNameLst>
                                      </p:cBhvr>
                                      <p:tavLst>
                                        <p:tav tm="0">
                                          <p:val>
                                            <p:fltVal val="0"/>
                                          </p:val>
                                        </p:tav>
                                        <p:tav tm="100000">
                                          <p:val>
                                            <p:strVal val="#ppt_w"/>
                                          </p:val>
                                        </p:tav>
                                      </p:tavLst>
                                    </p:anim>
                                    <p:anim calcmode="lin" valueType="num">
                                      <p:cBhvr>
                                        <p:cTn id="8" dur="500" fill="hold"/>
                                        <p:tgtEl>
                                          <p:spTgt spid="61"/>
                                        </p:tgtEl>
                                        <p:attrNameLst>
                                          <p:attrName>ppt_h</p:attrName>
                                        </p:attrNameLst>
                                      </p:cBhvr>
                                      <p:tavLst>
                                        <p:tav tm="0">
                                          <p:val>
                                            <p:fltVal val="0"/>
                                          </p:val>
                                        </p:tav>
                                        <p:tav tm="100000">
                                          <p:val>
                                            <p:strVal val="#ppt_h"/>
                                          </p:val>
                                        </p:tav>
                                      </p:tavLst>
                                    </p:anim>
                                    <p:animEffect transition="in" filter="fade">
                                      <p:cBhvr>
                                        <p:cTn id="9" dur="500"/>
                                        <p:tgtEl>
                                          <p:spTgt spid="61"/>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7"/>
                                        </p:tgtEl>
                                        <p:attrNameLst>
                                          <p:attrName>style.visibility</p:attrName>
                                        </p:attrNameLst>
                                      </p:cBhvr>
                                      <p:to>
                                        <p:strVal val="visible"/>
                                      </p:to>
                                    </p:set>
                                    <p:anim calcmode="lin" valueType="num">
                                      <p:cBhvr>
                                        <p:cTn id="13" dur="500" fill="hold"/>
                                        <p:tgtEl>
                                          <p:spTgt spid="67"/>
                                        </p:tgtEl>
                                        <p:attrNameLst>
                                          <p:attrName>ppt_w</p:attrName>
                                        </p:attrNameLst>
                                      </p:cBhvr>
                                      <p:tavLst>
                                        <p:tav tm="0">
                                          <p:val>
                                            <p:fltVal val="0"/>
                                          </p:val>
                                        </p:tav>
                                        <p:tav tm="100000">
                                          <p:val>
                                            <p:strVal val="#ppt_w"/>
                                          </p:val>
                                        </p:tav>
                                      </p:tavLst>
                                    </p:anim>
                                    <p:anim calcmode="lin" valueType="num">
                                      <p:cBhvr>
                                        <p:cTn id="14" dur="500" fill="hold"/>
                                        <p:tgtEl>
                                          <p:spTgt spid="67"/>
                                        </p:tgtEl>
                                        <p:attrNameLst>
                                          <p:attrName>ppt_h</p:attrName>
                                        </p:attrNameLst>
                                      </p:cBhvr>
                                      <p:tavLst>
                                        <p:tav tm="0">
                                          <p:val>
                                            <p:fltVal val="0"/>
                                          </p:val>
                                        </p:tav>
                                        <p:tav tm="100000">
                                          <p:val>
                                            <p:strVal val="#ppt_h"/>
                                          </p:val>
                                        </p:tav>
                                      </p:tavLst>
                                    </p:anim>
                                    <p:animEffect transition="in" filter="fade">
                                      <p:cBhvr>
                                        <p:cTn id="15" dur="500"/>
                                        <p:tgtEl>
                                          <p:spTgt spid="6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8"/>
                                        </p:tgtEl>
                                        <p:attrNameLst>
                                          <p:attrName>style.visibility</p:attrName>
                                        </p:attrNameLst>
                                      </p:cBhvr>
                                      <p:to>
                                        <p:strVal val="visible"/>
                                      </p:to>
                                    </p:set>
                                    <p:anim calcmode="lin" valueType="num">
                                      <p:cBhvr>
                                        <p:cTn id="19" dur="500" fill="hold"/>
                                        <p:tgtEl>
                                          <p:spTgt spid="58"/>
                                        </p:tgtEl>
                                        <p:attrNameLst>
                                          <p:attrName>ppt_w</p:attrName>
                                        </p:attrNameLst>
                                      </p:cBhvr>
                                      <p:tavLst>
                                        <p:tav tm="0">
                                          <p:val>
                                            <p:fltVal val="0"/>
                                          </p:val>
                                        </p:tav>
                                        <p:tav tm="100000">
                                          <p:val>
                                            <p:strVal val="#ppt_w"/>
                                          </p:val>
                                        </p:tav>
                                      </p:tavLst>
                                    </p:anim>
                                    <p:anim calcmode="lin" valueType="num">
                                      <p:cBhvr>
                                        <p:cTn id="20" dur="500" fill="hold"/>
                                        <p:tgtEl>
                                          <p:spTgt spid="58"/>
                                        </p:tgtEl>
                                        <p:attrNameLst>
                                          <p:attrName>ppt_h</p:attrName>
                                        </p:attrNameLst>
                                      </p:cBhvr>
                                      <p:tavLst>
                                        <p:tav tm="0">
                                          <p:val>
                                            <p:fltVal val="0"/>
                                          </p:val>
                                        </p:tav>
                                        <p:tav tm="100000">
                                          <p:val>
                                            <p:strVal val="#ppt_h"/>
                                          </p:val>
                                        </p:tav>
                                      </p:tavLst>
                                    </p:anim>
                                    <p:animEffect transition="in" filter="fade">
                                      <p:cBhvr>
                                        <p:cTn id="21" dur="500"/>
                                        <p:tgtEl>
                                          <p:spTgt spid="58"/>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p:cTn id="25" dur="500" fill="hold"/>
                                        <p:tgtEl>
                                          <p:spTgt spid="70"/>
                                        </p:tgtEl>
                                        <p:attrNameLst>
                                          <p:attrName>ppt_w</p:attrName>
                                        </p:attrNameLst>
                                      </p:cBhvr>
                                      <p:tavLst>
                                        <p:tav tm="0">
                                          <p:val>
                                            <p:fltVal val="0"/>
                                          </p:val>
                                        </p:tav>
                                        <p:tav tm="100000">
                                          <p:val>
                                            <p:strVal val="#ppt_w"/>
                                          </p:val>
                                        </p:tav>
                                      </p:tavLst>
                                    </p:anim>
                                    <p:anim calcmode="lin" valueType="num">
                                      <p:cBhvr>
                                        <p:cTn id="26" dur="500" fill="hold"/>
                                        <p:tgtEl>
                                          <p:spTgt spid="70"/>
                                        </p:tgtEl>
                                        <p:attrNameLst>
                                          <p:attrName>ppt_h</p:attrName>
                                        </p:attrNameLst>
                                      </p:cBhvr>
                                      <p:tavLst>
                                        <p:tav tm="0">
                                          <p:val>
                                            <p:fltVal val="0"/>
                                          </p:val>
                                        </p:tav>
                                        <p:tav tm="100000">
                                          <p:val>
                                            <p:strVal val="#ppt_h"/>
                                          </p:val>
                                        </p:tav>
                                      </p:tavLst>
                                    </p:anim>
                                    <p:animEffect transition="in" filter="fade">
                                      <p:cBhvr>
                                        <p:cTn id="27" dur="500"/>
                                        <p:tgtEl>
                                          <p:spTgt spid="70"/>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 calcmode="lin" valueType="num">
                                      <p:cBhvr>
                                        <p:cTn id="31" dur="500" fill="hold"/>
                                        <p:tgtEl>
                                          <p:spTgt spid="64"/>
                                        </p:tgtEl>
                                        <p:attrNameLst>
                                          <p:attrName>ppt_w</p:attrName>
                                        </p:attrNameLst>
                                      </p:cBhvr>
                                      <p:tavLst>
                                        <p:tav tm="0">
                                          <p:val>
                                            <p:fltVal val="0"/>
                                          </p:val>
                                        </p:tav>
                                        <p:tav tm="100000">
                                          <p:val>
                                            <p:strVal val="#ppt_w"/>
                                          </p:val>
                                        </p:tav>
                                      </p:tavLst>
                                    </p:anim>
                                    <p:anim calcmode="lin" valueType="num">
                                      <p:cBhvr>
                                        <p:cTn id="32" dur="500" fill="hold"/>
                                        <p:tgtEl>
                                          <p:spTgt spid="64"/>
                                        </p:tgtEl>
                                        <p:attrNameLst>
                                          <p:attrName>ppt_h</p:attrName>
                                        </p:attrNameLst>
                                      </p:cBhvr>
                                      <p:tavLst>
                                        <p:tav tm="0">
                                          <p:val>
                                            <p:fltVal val="0"/>
                                          </p:val>
                                        </p:tav>
                                        <p:tav tm="100000">
                                          <p:val>
                                            <p:strVal val="#ppt_h"/>
                                          </p:val>
                                        </p:tav>
                                      </p:tavLst>
                                    </p:anim>
                                    <p:animEffect transition="in" filter="fade">
                                      <p:cBhvr>
                                        <p:cTn id="33" dur="500"/>
                                        <p:tgtEl>
                                          <p:spTgt spid="6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3"/>
                                        </p:tgtEl>
                                        <p:attrNameLst>
                                          <p:attrName>style.visibility</p:attrName>
                                        </p:attrNameLst>
                                      </p:cBhvr>
                                      <p:to>
                                        <p:strVal val="visible"/>
                                      </p:to>
                                    </p:set>
                                    <p:anim calcmode="lin" valueType="num">
                                      <p:cBhvr>
                                        <p:cTn id="37" dur="500" fill="hold"/>
                                        <p:tgtEl>
                                          <p:spTgt spid="73"/>
                                        </p:tgtEl>
                                        <p:attrNameLst>
                                          <p:attrName>ppt_w</p:attrName>
                                        </p:attrNameLst>
                                      </p:cBhvr>
                                      <p:tavLst>
                                        <p:tav tm="0">
                                          <p:val>
                                            <p:fltVal val="0"/>
                                          </p:val>
                                        </p:tav>
                                        <p:tav tm="100000">
                                          <p:val>
                                            <p:strVal val="#ppt_w"/>
                                          </p:val>
                                        </p:tav>
                                      </p:tavLst>
                                    </p:anim>
                                    <p:anim calcmode="lin" valueType="num">
                                      <p:cBhvr>
                                        <p:cTn id="38" dur="500" fill="hold"/>
                                        <p:tgtEl>
                                          <p:spTgt spid="73"/>
                                        </p:tgtEl>
                                        <p:attrNameLst>
                                          <p:attrName>ppt_h</p:attrName>
                                        </p:attrNameLst>
                                      </p:cBhvr>
                                      <p:tavLst>
                                        <p:tav tm="0">
                                          <p:val>
                                            <p:fltVal val="0"/>
                                          </p:val>
                                        </p:tav>
                                        <p:tav tm="100000">
                                          <p:val>
                                            <p:strVal val="#ppt_h"/>
                                          </p:val>
                                        </p:tav>
                                      </p:tavLst>
                                    </p:anim>
                                    <p:animEffect transition="in" filter="fade">
                                      <p:cBhvr>
                                        <p:cTn id="3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 name="组合 43"/>
          <p:cNvGrpSpPr/>
          <p:nvPr/>
        </p:nvGrpSpPr>
        <p:grpSpPr>
          <a:xfrm>
            <a:off x="893261" y="2255279"/>
            <a:ext cx="4806829" cy="531362"/>
            <a:chOff x="893261" y="2255279"/>
            <a:chExt cx="4806829" cy="531362"/>
          </a:xfrm>
        </p:grpSpPr>
        <p:cxnSp>
          <p:nvCxnSpPr>
            <p:cNvPr id="8" name="直接连接符 7"/>
            <p:cNvCxnSpPr/>
            <p:nvPr/>
          </p:nvCxnSpPr>
          <p:spPr>
            <a:xfrm>
              <a:off x="1198392" y="2764349"/>
              <a:ext cx="4501698"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3" name="流程图: 联系 123"/>
            <p:cNvSpPr/>
            <p:nvPr/>
          </p:nvSpPr>
          <p:spPr>
            <a:xfrm>
              <a:off x="893261" y="2255279"/>
              <a:ext cx="531500" cy="531362"/>
            </a:xfrm>
            <a:prstGeom prst="flowChartConnector">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r>
                <a:rPr lang="en-US" altLang="zh-CN" sz="1685" b="1" dirty="0">
                  <a:latin typeface="思源黑体 CN Light" panose="020B0300000000000000" charset="-122"/>
                  <a:ea typeface="思源黑体 CN Light" panose="020B0300000000000000" charset="-122"/>
                  <a:cs typeface="阿里巴巴普惠体 R" panose="00020600040101010101" pitchFamily="18" charset="-122"/>
                </a:rPr>
                <a:t>A</a:t>
              </a:r>
            </a:p>
          </p:txBody>
        </p:sp>
      </p:grpSp>
      <p:grpSp>
        <p:nvGrpSpPr>
          <p:cNvPr id="45" name="组合 44"/>
          <p:cNvGrpSpPr/>
          <p:nvPr/>
        </p:nvGrpSpPr>
        <p:grpSpPr>
          <a:xfrm>
            <a:off x="6927859" y="2272955"/>
            <a:ext cx="4370881" cy="531362"/>
            <a:chOff x="6927859" y="2272955"/>
            <a:chExt cx="4370881" cy="531362"/>
          </a:xfrm>
        </p:grpSpPr>
        <p:cxnSp>
          <p:nvCxnSpPr>
            <p:cNvPr id="7" name="直接连接符 6"/>
            <p:cNvCxnSpPr/>
            <p:nvPr/>
          </p:nvCxnSpPr>
          <p:spPr>
            <a:xfrm>
              <a:off x="6927859" y="2764350"/>
              <a:ext cx="4105130" cy="10432"/>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9" name="流程图: 联系 129"/>
            <p:cNvSpPr/>
            <p:nvPr/>
          </p:nvSpPr>
          <p:spPr>
            <a:xfrm>
              <a:off x="10767240" y="2272955"/>
              <a:ext cx="531500" cy="531362"/>
            </a:xfrm>
            <a:prstGeom prst="flowChartConnector">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r>
                <a:rPr lang="en-US" altLang="zh-CN" sz="1685" b="1" dirty="0">
                  <a:latin typeface="思源黑体 CN Light" panose="020B0300000000000000" charset="-122"/>
                  <a:ea typeface="思源黑体 CN Light" panose="020B0300000000000000" charset="-122"/>
                  <a:cs typeface="阿里巴巴普惠体 R" panose="00020600040101010101" pitchFamily="18" charset="-122"/>
                </a:rPr>
                <a:t>B</a:t>
              </a:r>
            </a:p>
          </p:txBody>
        </p:sp>
      </p:grpSp>
      <p:grpSp>
        <p:nvGrpSpPr>
          <p:cNvPr id="47" name="组合 46"/>
          <p:cNvGrpSpPr/>
          <p:nvPr/>
        </p:nvGrpSpPr>
        <p:grpSpPr>
          <a:xfrm>
            <a:off x="893261" y="4295797"/>
            <a:ext cx="4806829" cy="531362"/>
            <a:chOff x="893261" y="4295797"/>
            <a:chExt cx="4806829" cy="531362"/>
          </a:xfrm>
        </p:grpSpPr>
        <p:cxnSp>
          <p:nvCxnSpPr>
            <p:cNvPr id="5" name="直接连接符 4"/>
            <p:cNvCxnSpPr/>
            <p:nvPr/>
          </p:nvCxnSpPr>
          <p:spPr>
            <a:xfrm>
              <a:off x="1198392" y="4804869"/>
              <a:ext cx="4501698"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22" name="流程图: 联系 132"/>
            <p:cNvSpPr/>
            <p:nvPr/>
          </p:nvSpPr>
          <p:spPr>
            <a:xfrm>
              <a:off x="893261" y="4295797"/>
              <a:ext cx="531500" cy="531362"/>
            </a:xfrm>
            <a:prstGeom prst="flowChartConnector">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r>
                <a:rPr lang="en-US" altLang="zh-CN" sz="1685" b="1" dirty="0">
                  <a:latin typeface="思源黑体 CN Light" panose="020B0300000000000000" charset="-122"/>
                  <a:ea typeface="思源黑体 CN Light" panose="020B0300000000000000" charset="-122"/>
                  <a:cs typeface="阿里巴巴普惠体 R" panose="00020600040101010101" pitchFamily="18" charset="-122"/>
                </a:rPr>
                <a:t>C</a:t>
              </a:r>
            </a:p>
          </p:txBody>
        </p:sp>
      </p:grpSp>
      <p:grpSp>
        <p:nvGrpSpPr>
          <p:cNvPr id="46" name="组合 45"/>
          <p:cNvGrpSpPr/>
          <p:nvPr/>
        </p:nvGrpSpPr>
        <p:grpSpPr>
          <a:xfrm>
            <a:off x="6340715" y="4295643"/>
            <a:ext cx="4958025" cy="531362"/>
            <a:chOff x="6340715" y="4300088"/>
            <a:chExt cx="4958025" cy="531362"/>
          </a:xfrm>
        </p:grpSpPr>
        <p:cxnSp>
          <p:nvCxnSpPr>
            <p:cNvPr id="6" name="直接连接符 5"/>
            <p:cNvCxnSpPr/>
            <p:nvPr/>
          </p:nvCxnSpPr>
          <p:spPr>
            <a:xfrm>
              <a:off x="6340715" y="4801913"/>
              <a:ext cx="4796682"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25" name="流程图: 联系 135"/>
            <p:cNvSpPr/>
            <p:nvPr/>
          </p:nvSpPr>
          <p:spPr>
            <a:xfrm>
              <a:off x="10767240" y="4300088"/>
              <a:ext cx="531500" cy="531362"/>
            </a:xfrm>
            <a:prstGeom prst="flowChartConnector">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r>
                <a:rPr lang="en-US" altLang="zh-CN" sz="1685" b="1" dirty="0">
                  <a:latin typeface="思源黑体 CN Light" panose="020B0300000000000000" charset="-122"/>
                  <a:ea typeface="思源黑体 CN Light" panose="020B0300000000000000" charset="-122"/>
                  <a:cs typeface="阿里巴巴普惠体 R" panose="00020600040101010101" pitchFamily="18" charset="-122"/>
                </a:rPr>
                <a:t>D</a:t>
              </a:r>
            </a:p>
          </p:txBody>
        </p:sp>
      </p:grpSp>
      <p:grpSp>
        <p:nvGrpSpPr>
          <p:cNvPr id="29" name="组合 28"/>
          <p:cNvGrpSpPr/>
          <p:nvPr/>
        </p:nvGrpSpPr>
        <p:grpSpPr>
          <a:xfrm>
            <a:off x="976970" y="2278511"/>
            <a:ext cx="3673749" cy="1434825"/>
            <a:chOff x="1142313" y="3947486"/>
            <a:chExt cx="3673749" cy="1434825"/>
          </a:xfrm>
        </p:grpSpPr>
        <p:sp>
          <p:nvSpPr>
            <p:cNvPr id="30" name="文本框 29"/>
            <p:cNvSpPr txBox="1"/>
            <p:nvPr/>
          </p:nvSpPr>
          <p:spPr>
            <a:xfrm>
              <a:off x="3100188" y="3947486"/>
              <a:ext cx="1715874"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1" name="文本框 30"/>
            <p:cNvSpPr txBox="1"/>
            <p:nvPr/>
          </p:nvSpPr>
          <p:spPr>
            <a:xfrm>
              <a:off x="1142313" y="4735980"/>
              <a:ext cx="3673749" cy="646331"/>
            </a:xfrm>
            <a:prstGeom prst="rect">
              <a:avLst/>
            </a:prstGeom>
            <a:noFill/>
          </p:spPr>
          <p:txBody>
            <a:bodyPr wrap="square" rtlCol="0" anchor="ctr" anchorCtr="0">
              <a:spAutoFit/>
            </a:bodyPr>
            <a:lstStyle/>
            <a:p>
              <a:pPr algn="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a:t>
              </a:r>
            </a:p>
          </p:txBody>
        </p:sp>
      </p:grpSp>
      <p:grpSp>
        <p:nvGrpSpPr>
          <p:cNvPr id="32" name="组合 31"/>
          <p:cNvGrpSpPr/>
          <p:nvPr/>
        </p:nvGrpSpPr>
        <p:grpSpPr>
          <a:xfrm>
            <a:off x="7555824" y="4277371"/>
            <a:ext cx="3673749" cy="1434825"/>
            <a:chOff x="1142313" y="3947486"/>
            <a:chExt cx="3673749" cy="1434825"/>
          </a:xfrm>
        </p:grpSpPr>
        <p:sp>
          <p:nvSpPr>
            <p:cNvPr id="33" name="文本框 32"/>
            <p:cNvSpPr txBox="1"/>
            <p:nvPr/>
          </p:nvSpPr>
          <p:spPr>
            <a:xfrm>
              <a:off x="1142313" y="3947486"/>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4" name="文本框 33"/>
            <p:cNvSpPr txBox="1"/>
            <p:nvPr/>
          </p:nvSpPr>
          <p:spPr>
            <a:xfrm>
              <a:off x="1142313" y="4735980"/>
              <a:ext cx="3673749" cy="646331"/>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a:t>
              </a:r>
            </a:p>
          </p:txBody>
        </p:sp>
      </p:grpSp>
      <p:grpSp>
        <p:nvGrpSpPr>
          <p:cNvPr id="35" name="组合 34"/>
          <p:cNvGrpSpPr/>
          <p:nvPr/>
        </p:nvGrpSpPr>
        <p:grpSpPr>
          <a:xfrm>
            <a:off x="7708224" y="2278511"/>
            <a:ext cx="3673749" cy="1434825"/>
            <a:chOff x="1142313" y="3947486"/>
            <a:chExt cx="3673749" cy="1434825"/>
          </a:xfrm>
        </p:grpSpPr>
        <p:sp>
          <p:nvSpPr>
            <p:cNvPr id="36" name="文本框 35"/>
            <p:cNvSpPr txBox="1"/>
            <p:nvPr/>
          </p:nvSpPr>
          <p:spPr>
            <a:xfrm>
              <a:off x="1142313" y="3947486"/>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7" name="文本框 36"/>
            <p:cNvSpPr txBox="1"/>
            <p:nvPr/>
          </p:nvSpPr>
          <p:spPr>
            <a:xfrm>
              <a:off x="1142313" y="4735980"/>
              <a:ext cx="3673749" cy="646331"/>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a:t>
              </a:r>
            </a:p>
          </p:txBody>
        </p:sp>
      </p:grpSp>
      <p:grpSp>
        <p:nvGrpSpPr>
          <p:cNvPr id="41" name="组合 40"/>
          <p:cNvGrpSpPr/>
          <p:nvPr/>
        </p:nvGrpSpPr>
        <p:grpSpPr>
          <a:xfrm>
            <a:off x="976970" y="4247472"/>
            <a:ext cx="3673749" cy="1434825"/>
            <a:chOff x="1142313" y="3947486"/>
            <a:chExt cx="3673749" cy="1434825"/>
          </a:xfrm>
        </p:grpSpPr>
        <p:sp>
          <p:nvSpPr>
            <p:cNvPr id="42" name="文本框 41"/>
            <p:cNvSpPr txBox="1"/>
            <p:nvPr/>
          </p:nvSpPr>
          <p:spPr>
            <a:xfrm>
              <a:off x="3100188" y="3947486"/>
              <a:ext cx="1715874"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43" name="文本框 42"/>
            <p:cNvSpPr txBox="1"/>
            <p:nvPr/>
          </p:nvSpPr>
          <p:spPr>
            <a:xfrm>
              <a:off x="1142313" y="4735980"/>
              <a:ext cx="3673749" cy="646331"/>
            </a:xfrm>
            <a:prstGeom prst="rect">
              <a:avLst/>
            </a:prstGeom>
            <a:noFill/>
          </p:spPr>
          <p:txBody>
            <a:bodyPr wrap="square" rtlCol="0" anchor="ctr" anchorCtr="0">
              <a:spAutoFit/>
            </a:bodyPr>
            <a:lstStyle/>
            <a:p>
              <a:pPr algn="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a:t>
              </a:r>
            </a:p>
          </p:txBody>
        </p:sp>
      </p:grpSp>
      <p:grpSp>
        <p:nvGrpSpPr>
          <p:cNvPr id="48" name="组合 47"/>
          <p:cNvGrpSpPr/>
          <p:nvPr/>
        </p:nvGrpSpPr>
        <p:grpSpPr>
          <a:xfrm>
            <a:off x="4561160" y="2224897"/>
            <a:ext cx="3037144" cy="3036353"/>
            <a:chOff x="4561160" y="2224897"/>
            <a:chExt cx="3037144" cy="3036353"/>
          </a:xfrm>
        </p:grpSpPr>
        <p:sp>
          <p:nvSpPr>
            <p:cNvPr id="9" name="菱形 8"/>
            <p:cNvSpPr/>
            <p:nvPr/>
          </p:nvSpPr>
          <p:spPr>
            <a:xfrm>
              <a:off x="4784427" y="2561846"/>
              <a:ext cx="1322120" cy="1321776"/>
            </a:xfrm>
            <a:prstGeom prst="diamond">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endParaRPr lang="zh-CN" altLang="en-US" sz="1685" b="1" dirty="0">
                <a:latin typeface="思源黑体 CN Light" panose="020B0300000000000000" charset="-122"/>
                <a:ea typeface="思源黑体 CN Light" panose="020B0300000000000000" charset="-122"/>
              </a:endParaRPr>
            </a:p>
          </p:txBody>
        </p:sp>
        <p:sp>
          <p:nvSpPr>
            <p:cNvPr id="10" name="菱形 9"/>
            <p:cNvSpPr/>
            <p:nvPr/>
          </p:nvSpPr>
          <p:spPr>
            <a:xfrm>
              <a:off x="4840870" y="3673008"/>
              <a:ext cx="1322120" cy="1321776"/>
            </a:xfrm>
            <a:prstGeom prst="diamond">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endParaRPr lang="zh-CN" altLang="en-US" sz="1685" b="1" dirty="0">
                <a:latin typeface="思源黑体 CN Light" panose="020B0300000000000000" charset="-122"/>
                <a:ea typeface="思源黑体 CN Light" panose="020B0300000000000000" charset="-122"/>
              </a:endParaRPr>
            </a:p>
          </p:txBody>
        </p:sp>
        <p:sp>
          <p:nvSpPr>
            <p:cNvPr id="11" name="菱形 10"/>
            <p:cNvSpPr/>
            <p:nvPr/>
          </p:nvSpPr>
          <p:spPr>
            <a:xfrm>
              <a:off x="6019320" y="3643109"/>
              <a:ext cx="1322120" cy="1321776"/>
            </a:xfrm>
            <a:prstGeom prst="diamond">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endParaRPr lang="zh-CN" altLang="en-US" sz="1685" b="1" dirty="0">
                <a:latin typeface="思源黑体 CN Light" panose="020B0300000000000000" charset="-122"/>
                <a:ea typeface="思源黑体 CN Light" panose="020B0300000000000000" charset="-122"/>
              </a:endParaRPr>
            </a:p>
          </p:txBody>
        </p:sp>
        <p:sp>
          <p:nvSpPr>
            <p:cNvPr id="12" name="菱形 11"/>
            <p:cNvSpPr/>
            <p:nvPr/>
          </p:nvSpPr>
          <p:spPr>
            <a:xfrm>
              <a:off x="5982781" y="2501231"/>
              <a:ext cx="1322120" cy="1321776"/>
            </a:xfrm>
            <a:prstGeom prst="diamond">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06" tIns="48204" rIns="96406" bIns="48204" numCol="1" spcCol="0" rtlCol="0" fromWordArt="0" anchor="ctr" anchorCtr="0" forceAA="0" compatLnSpc="1">
              <a:noAutofit/>
            </a:bodyPr>
            <a:lstStyle/>
            <a:p>
              <a:pPr algn="ctr"/>
              <a:endParaRPr lang="zh-CN" altLang="en-US" sz="1685" b="1" dirty="0">
                <a:latin typeface="思源黑体 CN Light" panose="020B0300000000000000" charset="-122"/>
                <a:ea typeface="思源黑体 CN Light" panose="020B0300000000000000" charset="-122"/>
              </a:endParaRPr>
            </a:p>
          </p:txBody>
        </p:sp>
        <p:sp>
          <p:nvSpPr>
            <p:cNvPr id="17" name="菱形 16"/>
            <p:cNvSpPr/>
            <p:nvPr/>
          </p:nvSpPr>
          <p:spPr>
            <a:xfrm>
              <a:off x="4561160" y="2224897"/>
              <a:ext cx="3037144" cy="3036353"/>
            </a:xfrm>
            <a:prstGeom prst="diamond">
              <a:avLst/>
            </a:prstGeom>
            <a:solidFill>
              <a:srgbClr val="FA991B"/>
            </a:solidFill>
            <a:ln>
              <a:noFill/>
            </a:ln>
            <a:effectLst>
              <a:outerShdw blurRad="152400" dir="5400000" sx="90000" sy="-19000" rotWithShape="0">
                <a:prstClr val="black">
                  <a:alpha val="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1366" tIns="85684" rIns="171366" bIns="85684" numCol="1" spcCol="0" rtlCol="0" fromWordArt="0" anchor="ctr" anchorCtr="0" forceAA="0" compatLnSpc="1">
              <a:noAutofit/>
            </a:bodyPr>
            <a:lstStyle/>
            <a:p>
              <a:pPr algn="ctr"/>
              <a:endParaRPr lang="zh-CN" altLang="en-US" sz="1685" b="1" dirty="0">
                <a:latin typeface="思源黑体 CN Light" panose="020B0300000000000000" charset="-122"/>
                <a:ea typeface="思源黑体 CN Light" panose="020B0300000000000000" charset="-122"/>
              </a:endParaRPr>
            </a:p>
          </p:txBody>
        </p:sp>
        <p:sp>
          <p:nvSpPr>
            <p:cNvPr id="18" name="文本框 31"/>
            <p:cNvSpPr txBox="1"/>
            <p:nvPr/>
          </p:nvSpPr>
          <p:spPr>
            <a:xfrm>
              <a:off x="5310353" y="3411808"/>
              <a:ext cx="1627369" cy="525080"/>
            </a:xfrm>
            <a:prstGeom prst="rect">
              <a:avLst/>
            </a:prstGeom>
            <a:noFill/>
          </p:spPr>
          <p:txBody>
            <a:bodyPr wrap="none" rtlCol="0">
              <a:spAutoFit/>
            </a:bodyPr>
            <a:lstStyle/>
            <a:p>
              <a:pPr algn="ctr"/>
              <a:r>
                <a:rPr lang="zh-CN" altLang="en-US" sz="2810" b="1"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添加标题</a:t>
              </a:r>
            </a:p>
          </p:txBody>
        </p:sp>
      </p:grpSp>
      <p:sp>
        <p:nvSpPr>
          <p:cNvPr id="14" name="文本框 13"/>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500" fill="hold"/>
                                        <p:tgtEl>
                                          <p:spTgt spid="48"/>
                                        </p:tgtEl>
                                        <p:attrNameLst>
                                          <p:attrName>ppt_w</p:attrName>
                                        </p:attrNameLst>
                                      </p:cBhvr>
                                      <p:tavLst>
                                        <p:tav tm="0">
                                          <p:val>
                                            <p:fltVal val="0"/>
                                          </p:val>
                                        </p:tav>
                                        <p:tav tm="100000">
                                          <p:val>
                                            <p:strVal val="#ppt_w"/>
                                          </p:val>
                                        </p:tav>
                                      </p:tavLst>
                                    </p:anim>
                                    <p:anim calcmode="lin" valueType="num">
                                      <p:cBhvr>
                                        <p:cTn id="8" dur="500" fill="hold"/>
                                        <p:tgtEl>
                                          <p:spTgt spid="48"/>
                                        </p:tgtEl>
                                        <p:attrNameLst>
                                          <p:attrName>ppt_h</p:attrName>
                                        </p:attrNameLst>
                                      </p:cBhvr>
                                      <p:tavLst>
                                        <p:tav tm="0">
                                          <p:val>
                                            <p:fltVal val="0"/>
                                          </p:val>
                                        </p:tav>
                                        <p:tav tm="100000">
                                          <p:val>
                                            <p:strVal val="#ppt_h"/>
                                          </p:val>
                                        </p:tav>
                                      </p:tavLst>
                                    </p:anim>
                                    <p:animEffect transition="in" filter="fade">
                                      <p:cBhvr>
                                        <p:cTn id="9" dur="500"/>
                                        <p:tgtEl>
                                          <p:spTgt spid="48"/>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wipe(right)">
                                      <p:cBhvr>
                                        <p:cTn id="13" dur="500"/>
                                        <p:tgtEl>
                                          <p:spTgt spid="4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1000"/>
                                        <p:tgtEl>
                                          <p:spTgt spid="29"/>
                                        </p:tgtEl>
                                      </p:cBhvr>
                                    </p:animEffect>
                                    <p:anim calcmode="lin" valueType="num">
                                      <p:cBhvr>
                                        <p:cTn id="18" dur="1000" fill="hold"/>
                                        <p:tgtEl>
                                          <p:spTgt spid="29"/>
                                        </p:tgtEl>
                                        <p:attrNameLst>
                                          <p:attrName>ppt_x</p:attrName>
                                        </p:attrNameLst>
                                      </p:cBhvr>
                                      <p:tavLst>
                                        <p:tav tm="0">
                                          <p:val>
                                            <p:strVal val="#ppt_x"/>
                                          </p:val>
                                        </p:tav>
                                        <p:tav tm="100000">
                                          <p:val>
                                            <p:strVal val="#ppt_x"/>
                                          </p:val>
                                        </p:tav>
                                      </p:tavLst>
                                    </p:anim>
                                    <p:anim calcmode="lin" valueType="num">
                                      <p:cBhvr>
                                        <p:cTn id="19" dur="1000" fill="hold"/>
                                        <p:tgtEl>
                                          <p:spTgt spid="2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wipe(left)">
                                      <p:cBhvr>
                                        <p:cTn id="23" dur="500"/>
                                        <p:tgtEl>
                                          <p:spTgt spid="45"/>
                                        </p:tgtEl>
                                      </p:cBhvr>
                                    </p:animEffect>
                                  </p:childTnLst>
                                </p:cTn>
                              </p:par>
                            </p:childTnLst>
                          </p:cTn>
                        </p:par>
                        <p:par>
                          <p:cTn id="24" fill="hold">
                            <p:stCondLst>
                              <p:cond delay="2500"/>
                            </p:stCondLst>
                            <p:childTnLst>
                              <p:par>
                                <p:cTn id="25" presetID="42" presetClass="entr" presetSubtype="0"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fade">
                                      <p:cBhvr>
                                        <p:cTn id="27" dur="1000"/>
                                        <p:tgtEl>
                                          <p:spTgt spid="35"/>
                                        </p:tgtEl>
                                      </p:cBhvr>
                                    </p:animEffect>
                                    <p:anim calcmode="lin" valueType="num">
                                      <p:cBhvr>
                                        <p:cTn id="28" dur="1000" fill="hold"/>
                                        <p:tgtEl>
                                          <p:spTgt spid="35"/>
                                        </p:tgtEl>
                                        <p:attrNameLst>
                                          <p:attrName>ppt_x</p:attrName>
                                        </p:attrNameLst>
                                      </p:cBhvr>
                                      <p:tavLst>
                                        <p:tav tm="0">
                                          <p:val>
                                            <p:strVal val="#ppt_x"/>
                                          </p:val>
                                        </p:tav>
                                        <p:tav tm="100000">
                                          <p:val>
                                            <p:strVal val="#ppt_x"/>
                                          </p:val>
                                        </p:tav>
                                      </p:tavLst>
                                    </p:anim>
                                    <p:anim calcmode="lin" valueType="num">
                                      <p:cBhvr>
                                        <p:cTn id="29" dur="1000" fill="hold"/>
                                        <p:tgtEl>
                                          <p:spTgt spid="35"/>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2" fill="hold"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right)">
                                      <p:cBhvr>
                                        <p:cTn id="33" dur="500"/>
                                        <p:tgtEl>
                                          <p:spTgt spid="47"/>
                                        </p:tgtEl>
                                      </p:cBhvr>
                                    </p:animEffect>
                                  </p:childTnLst>
                                </p:cTn>
                              </p:par>
                            </p:childTnLst>
                          </p:cTn>
                        </p:par>
                        <p:par>
                          <p:cTn id="34" fill="hold">
                            <p:stCondLst>
                              <p:cond delay="4000"/>
                            </p:stCondLst>
                            <p:childTnLst>
                              <p:par>
                                <p:cTn id="35" presetID="42"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1000"/>
                                        <p:tgtEl>
                                          <p:spTgt spid="41"/>
                                        </p:tgtEl>
                                      </p:cBhvr>
                                    </p:animEffect>
                                    <p:anim calcmode="lin" valueType="num">
                                      <p:cBhvr>
                                        <p:cTn id="38" dur="1000" fill="hold"/>
                                        <p:tgtEl>
                                          <p:spTgt spid="41"/>
                                        </p:tgtEl>
                                        <p:attrNameLst>
                                          <p:attrName>ppt_x</p:attrName>
                                        </p:attrNameLst>
                                      </p:cBhvr>
                                      <p:tavLst>
                                        <p:tav tm="0">
                                          <p:val>
                                            <p:strVal val="#ppt_x"/>
                                          </p:val>
                                        </p:tav>
                                        <p:tav tm="100000">
                                          <p:val>
                                            <p:strVal val="#ppt_x"/>
                                          </p:val>
                                        </p:tav>
                                      </p:tavLst>
                                    </p:anim>
                                    <p:anim calcmode="lin" valueType="num">
                                      <p:cBhvr>
                                        <p:cTn id="39" dur="1000" fill="hold"/>
                                        <p:tgtEl>
                                          <p:spTgt spid="41"/>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22" presetClass="entr" presetSubtype="8"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wipe(left)">
                                      <p:cBhvr>
                                        <p:cTn id="43" dur="500"/>
                                        <p:tgtEl>
                                          <p:spTgt spid="46"/>
                                        </p:tgtEl>
                                      </p:cBhvr>
                                    </p:animEffect>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1000"/>
                                        <p:tgtEl>
                                          <p:spTgt spid="32"/>
                                        </p:tgtEl>
                                      </p:cBhvr>
                                    </p:animEffect>
                                    <p:anim calcmode="lin" valueType="num">
                                      <p:cBhvr>
                                        <p:cTn id="48" dur="1000" fill="hold"/>
                                        <p:tgtEl>
                                          <p:spTgt spid="32"/>
                                        </p:tgtEl>
                                        <p:attrNameLst>
                                          <p:attrName>ppt_x</p:attrName>
                                        </p:attrNameLst>
                                      </p:cBhvr>
                                      <p:tavLst>
                                        <p:tav tm="0">
                                          <p:val>
                                            <p:strVal val="#ppt_x"/>
                                          </p:val>
                                        </p:tav>
                                        <p:tav tm="100000">
                                          <p:val>
                                            <p:strVal val="#ppt_x"/>
                                          </p:val>
                                        </p:tav>
                                      </p:tavLst>
                                    </p:anim>
                                    <p:anim calcmode="lin" valueType="num">
                                      <p:cBhvr>
                                        <p:cTn id="4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4422775" y="2522220"/>
            <a:ext cx="4900295" cy="768350"/>
          </a:xfrm>
          <a:prstGeom prst="rect">
            <a:avLst/>
          </a:prstGeom>
          <a:noFill/>
        </p:spPr>
        <p:txBody>
          <a:bodyPr wrap="square" rtlCol="0" anchor="ctr" anchorCtr="0">
            <a:spAutoFit/>
          </a:bodyPr>
          <a:lstStyle/>
          <a:p>
            <a:r>
              <a:rPr lang="zh-CN" altLang="en-US" sz="4400" dirty="0">
                <a:solidFill>
                  <a:schemeClr val="tx1">
                    <a:lumMod val="75000"/>
                    <a:lumOff val="25000"/>
                  </a:schemeClr>
                </a:solidFill>
                <a:latin typeface="思源黑体 CN Heavy" panose="020B0A00000000000000" charset="-122"/>
                <a:ea typeface="思源黑体 CN Heavy" panose="020B0A00000000000000" charset="-122"/>
                <a:cs typeface="阿里巴巴普惠体 R" panose="00020600040101010101" pitchFamily="18" charset="-122"/>
              </a:rPr>
              <a:t>点击添加标题内容</a:t>
            </a:r>
          </a:p>
        </p:txBody>
      </p:sp>
      <p:sp>
        <p:nvSpPr>
          <p:cNvPr id="6" name="文本框 5"/>
          <p:cNvSpPr txBox="1"/>
          <p:nvPr/>
        </p:nvSpPr>
        <p:spPr>
          <a:xfrm>
            <a:off x="4422775" y="3290570"/>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7" name="文本框 6"/>
          <p:cNvSpPr txBox="1"/>
          <p:nvPr/>
        </p:nvSpPr>
        <p:spPr>
          <a:xfrm>
            <a:off x="1574165" y="2277110"/>
            <a:ext cx="3433445" cy="2646045"/>
          </a:xfrm>
          <a:prstGeom prst="rect">
            <a:avLst/>
          </a:prstGeom>
          <a:noFill/>
        </p:spPr>
        <p:txBody>
          <a:bodyPr wrap="square" rtlCol="0" anchor="ctr" anchorCtr="0">
            <a:spAutoFit/>
          </a:bodyPr>
          <a:lstStyle/>
          <a:p>
            <a:r>
              <a:rPr lang="en-US" altLang="zh-CN" sz="16600" dirty="0">
                <a:solidFill>
                  <a:srgbClr val="F7AD16"/>
                </a:solidFill>
                <a:latin typeface="思源黑体 CN Heavy" panose="020B0A00000000000000" charset="-122"/>
                <a:ea typeface="思源黑体 CN Heavy" panose="020B0A00000000000000" charset="-122"/>
                <a:cs typeface="阿里巴巴普惠体 R" panose="00020600040101010101" pitchFamily="18" charset="-122"/>
              </a:rPr>
              <a:t>03</a:t>
            </a:r>
          </a:p>
        </p:txBody>
      </p:sp>
      <p:sp>
        <p:nvSpPr>
          <p:cNvPr id="2" name="文本框 1"/>
          <p:cNvSpPr txBox="1"/>
          <p:nvPr/>
        </p:nvSpPr>
        <p:spPr>
          <a:xfrm>
            <a:off x="4422775" y="3585845"/>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4" name="文本框 3"/>
          <p:cNvSpPr txBox="1"/>
          <p:nvPr/>
        </p:nvSpPr>
        <p:spPr>
          <a:xfrm>
            <a:off x="4422775" y="3881120"/>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12" name="文本框 11"/>
          <p:cNvSpPr txBox="1"/>
          <p:nvPr/>
        </p:nvSpPr>
        <p:spPr>
          <a:xfrm>
            <a:off x="4422775" y="4176395"/>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 grpId="0"/>
      <p:bldP spid="4"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 name="组合 20"/>
          <p:cNvGrpSpPr/>
          <p:nvPr/>
        </p:nvGrpSpPr>
        <p:grpSpPr>
          <a:xfrm>
            <a:off x="3741532" y="2371723"/>
            <a:ext cx="1760161" cy="1760161"/>
            <a:chOff x="3874142" y="2333623"/>
            <a:chExt cx="1760161" cy="1760161"/>
          </a:xfrm>
        </p:grpSpPr>
        <p:sp>
          <p:nvSpPr>
            <p:cNvPr id="9" name="椭圆 8"/>
            <p:cNvSpPr/>
            <p:nvPr/>
          </p:nvSpPr>
          <p:spPr>
            <a:xfrm>
              <a:off x="3874142" y="2333623"/>
              <a:ext cx="1760161" cy="1760161"/>
            </a:xfrm>
            <a:prstGeom prst="ellipse">
              <a:avLst/>
            </a:prstGeom>
            <a:solidFill>
              <a:srgbClr val="20170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0" name="椭圆 9"/>
            <p:cNvSpPr/>
            <p:nvPr/>
          </p:nvSpPr>
          <p:spPr>
            <a:xfrm>
              <a:off x="4466841" y="2926322"/>
              <a:ext cx="574763" cy="574763"/>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24" name="组合 23"/>
          <p:cNvGrpSpPr/>
          <p:nvPr/>
        </p:nvGrpSpPr>
        <p:grpSpPr>
          <a:xfrm>
            <a:off x="3606714" y="4683934"/>
            <a:ext cx="2029797" cy="929367"/>
            <a:chOff x="1247321" y="4895527"/>
            <a:chExt cx="2029797" cy="929367"/>
          </a:xfrm>
        </p:grpSpPr>
        <p:sp>
          <p:nvSpPr>
            <p:cNvPr id="25" name="文本框 24"/>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6" name="文本框 25"/>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20" name="组合 19"/>
          <p:cNvGrpSpPr/>
          <p:nvPr/>
        </p:nvGrpSpPr>
        <p:grpSpPr>
          <a:xfrm>
            <a:off x="1004333" y="2371723"/>
            <a:ext cx="1760161" cy="1760161"/>
            <a:chOff x="1028660" y="2333624"/>
            <a:chExt cx="1760161" cy="1760161"/>
          </a:xfrm>
        </p:grpSpPr>
        <p:sp>
          <p:nvSpPr>
            <p:cNvPr id="6" name="椭圆 5"/>
            <p:cNvSpPr/>
            <p:nvPr/>
          </p:nvSpPr>
          <p:spPr>
            <a:xfrm>
              <a:off x="1028660" y="2333624"/>
              <a:ext cx="1760161" cy="1760161"/>
            </a:xfrm>
            <a:prstGeom prst="ellipse">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7" name="等腰三角形 6"/>
            <p:cNvSpPr/>
            <p:nvPr/>
          </p:nvSpPr>
          <p:spPr>
            <a:xfrm>
              <a:off x="1625585" y="2969604"/>
              <a:ext cx="566313" cy="488201"/>
            </a:xfrm>
            <a:prstGeom prst="triangl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27" name="组合 26"/>
          <p:cNvGrpSpPr/>
          <p:nvPr/>
        </p:nvGrpSpPr>
        <p:grpSpPr>
          <a:xfrm>
            <a:off x="869515" y="4683933"/>
            <a:ext cx="2029797" cy="929367"/>
            <a:chOff x="1247321" y="4895527"/>
            <a:chExt cx="2029797" cy="929367"/>
          </a:xfrm>
        </p:grpSpPr>
        <p:sp>
          <p:nvSpPr>
            <p:cNvPr id="28" name="文本框 27"/>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9" name="文本框 28"/>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22" name="组合 21"/>
          <p:cNvGrpSpPr/>
          <p:nvPr/>
        </p:nvGrpSpPr>
        <p:grpSpPr>
          <a:xfrm>
            <a:off x="6478731" y="2371723"/>
            <a:ext cx="1760161" cy="1760161"/>
            <a:chOff x="6557699" y="2333625"/>
            <a:chExt cx="1760161" cy="1760161"/>
          </a:xfrm>
        </p:grpSpPr>
        <p:sp>
          <p:nvSpPr>
            <p:cNvPr id="12" name="椭圆 11"/>
            <p:cNvSpPr/>
            <p:nvPr/>
          </p:nvSpPr>
          <p:spPr>
            <a:xfrm>
              <a:off x="6557699" y="2333625"/>
              <a:ext cx="1760161" cy="1760161"/>
            </a:xfrm>
            <a:prstGeom prst="ellipse">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3" name="矩形 12"/>
            <p:cNvSpPr/>
            <p:nvPr/>
          </p:nvSpPr>
          <p:spPr>
            <a:xfrm>
              <a:off x="7150398" y="2926324"/>
              <a:ext cx="574763" cy="574763"/>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30" name="组合 29"/>
          <p:cNvGrpSpPr/>
          <p:nvPr/>
        </p:nvGrpSpPr>
        <p:grpSpPr>
          <a:xfrm>
            <a:off x="6343913" y="4683932"/>
            <a:ext cx="2029797" cy="929367"/>
            <a:chOff x="1247321" y="4895527"/>
            <a:chExt cx="2029797" cy="929367"/>
          </a:xfrm>
        </p:grpSpPr>
        <p:sp>
          <p:nvSpPr>
            <p:cNvPr id="31" name="文本框 30"/>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2" name="文本框 31"/>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23" name="组合 22"/>
          <p:cNvGrpSpPr/>
          <p:nvPr/>
        </p:nvGrpSpPr>
        <p:grpSpPr>
          <a:xfrm>
            <a:off x="9215930" y="2371723"/>
            <a:ext cx="1760161" cy="1760161"/>
            <a:chOff x="9241255" y="2333625"/>
            <a:chExt cx="1760161" cy="1760161"/>
          </a:xfrm>
        </p:grpSpPr>
        <p:sp>
          <p:nvSpPr>
            <p:cNvPr id="15" name="椭圆 14"/>
            <p:cNvSpPr/>
            <p:nvPr/>
          </p:nvSpPr>
          <p:spPr>
            <a:xfrm>
              <a:off x="9241255" y="2333625"/>
              <a:ext cx="1760161" cy="1760161"/>
            </a:xfrm>
            <a:prstGeom prst="ellipse">
              <a:avLst/>
            </a:prstGeom>
            <a:solidFill>
              <a:srgbClr val="20170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6" name="五边形 15"/>
            <p:cNvSpPr/>
            <p:nvPr/>
          </p:nvSpPr>
          <p:spPr>
            <a:xfrm>
              <a:off x="9833954" y="2926324"/>
              <a:ext cx="574763" cy="574763"/>
            </a:xfrm>
            <a:prstGeom prst="pentagon">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33" name="组合 32"/>
          <p:cNvGrpSpPr/>
          <p:nvPr/>
        </p:nvGrpSpPr>
        <p:grpSpPr>
          <a:xfrm>
            <a:off x="9081112" y="4683932"/>
            <a:ext cx="2029797" cy="929367"/>
            <a:chOff x="1247321" y="4895527"/>
            <a:chExt cx="2029797" cy="929367"/>
          </a:xfrm>
        </p:grpSpPr>
        <p:sp>
          <p:nvSpPr>
            <p:cNvPr id="34" name="文本框 33"/>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5" name="文本框 34"/>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sp>
        <p:nvSpPr>
          <p:cNvPr id="5" name="文本框 4"/>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500" fill="hold"/>
                                        <p:tgtEl>
                                          <p:spTgt spid="33"/>
                                        </p:tgtEl>
                                        <p:attrNameLst>
                                          <p:attrName>ppt_w</p:attrName>
                                        </p:attrNameLst>
                                      </p:cBhvr>
                                      <p:tavLst>
                                        <p:tav tm="0">
                                          <p:val>
                                            <p:fltVal val="0"/>
                                          </p:val>
                                        </p:tav>
                                        <p:tav tm="100000">
                                          <p:val>
                                            <p:strVal val="#ppt_w"/>
                                          </p:val>
                                        </p:tav>
                                      </p:tavLst>
                                    </p:anim>
                                    <p:anim calcmode="lin" valueType="num">
                                      <p:cBhvr>
                                        <p:cTn id="50" dur="500" fill="hold"/>
                                        <p:tgtEl>
                                          <p:spTgt spid="33"/>
                                        </p:tgtEl>
                                        <p:attrNameLst>
                                          <p:attrName>ppt_h</p:attrName>
                                        </p:attrNameLst>
                                      </p:cBhvr>
                                      <p:tavLst>
                                        <p:tav tm="0">
                                          <p:val>
                                            <p:fltVal val="0"/>
                                          </p:val>
                                        </p:tav>
                                        <p:tav tm="100000">
                                          <p:val>
                                            <p:strVal val="#ppt_h"/>
                                          </p:val>
                                        </p:tav>
                                      </p:tavLst>
                                    </p:anim>
                                    <p:animEffect transition="in" filter="fade">
                                      <p:cBhvr>
                                        <p:cTn id="5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5" name="组合 44"/>
          <p:cNvGrpSpPr/>
          <p:nvPr/>
        </p:nvGrpSpPr>
        <p:grpSpPr>
          <a:xfrm>
            <a:off x="300202" y="2396773"/>
            <a:ext cx="1740172" cy="1191190"/>
            <a:chOff x="799462" y="2282473"/>
            <a:chExt cx="1740172" cy="1191190"/>
          </a:xfrm>
        </p:grpSpPr>
        <p:sp>
          <p:nvSpPr>
            <p:cNvPr id="13" name="任意多边形: 形状 12"/>
            <p:cNvSpPr/>
            <p:nvPr/>
          </p:nvSpPr>
          <p:spPr>
            <a:xfrm>
              <a:off x="799462" y="2282473"/>
              <a:ext cx="1332444" cy="1191190"/>
            </a:xfrm>
            <a:custGeom>
              <a:avLst/>
              <a:gdLst>
                <a:gd name="connsiteX0" fmla="*/ 1728394 w 5080766"/>
                <a:gd name="connsiteY0" fmla="*/ 1 h 4542149"/>
                <a:gd name="connsiteX1" fmla="*/ 2531632 w 5080766"/>
                <a:gd name="connsiteY1" fmla="*/ 2735 h 4542149"/>
                <a:gd name="connsiteX2" fmla="*/ 3943351 w 5080766"/>
                <a:gd name="connsiteY2" fmla="*/ 73038 h 4542149"/>
                <a:gd name="connsiteX3" fmla="*/ 4057983 w 5080766"/>
                <a:gd name="connsiteY3" fmla="*/ 163583 h 4542149"/>
                <a:gd name="connsiteX4" fmla="*/ 4583655 w 5080766"/>
                <a:gd name="connsiteY4" fmla="*/ 1162358 h 4542149"/>
                <a:gd name="connsiteX5" fmla="*/ 5068129 w 5080766"/>
                <a:gd name="connsiteY5" fmla="*/ 2349170 h 4542149"/>
                <a:gd name="connsiteX6" fmla="*/ 4054587 w 5080766"/>
                <a:gd name="connsiteY6" fmla="*/ 4376664 h 4542149"/>
                <a:gd name="connsiteX7" fmla="*/ 3943851 w 5080766"/>
                <a:gd name="connsiteY7" fmla="*/ 4477105 h 4542149"/>
                <a:gd name="connsiteX8" fmla="*/ 2536144 w 5080766"/>
                <a:gd name="connsiteY8" fmla="*/ 4542149 h 4542149"/>
                <a:gd name="connsiteX9" fmla="*/ 1246049 w 5080766"/>
                <a:gd name="connsiteY9" fmla="*/ 4517053 h 4542149"/>
                <a:gd name="connsiteX10" fmla="*/ 983129 w 5080766"/>
                <a:gd name="connsiteY10" fmla="*/ 4332202 h 4542149"/>
                <a:gd name="connsiteX11" fmla="*/ 469616 w 5080766"/>
                <a:gd name="connsiteY11" fmla="*/ 3340796 h 4542149"/>
                <a:gd name="connsiteX12" fmla="*/ 6997 w 5080766"/>
                <a:gd name="connsiteY12" fmla="*/ 2184070 h 4542149"/>
                <a:gd name="connsiteX13" fmla="*/ 491295 w 5080766"/>
                <a:gd name="connsiteY13" fmla="*/ 1162358 h 4542149"/>
                <a:gd name="connsiteX14" fmla="*/ 1029668 w 5080766"/>
                <a:gd name="connsiteY14" fmla="*/ 163583 h 4542149"/>
                <a:gd name="connsiteX15" fmla="*/ 1257959 w 5080766"/>
                <a:gd name="connsiteY15" fmla="*/ 21522 h 4542149"/>
                <a:gd name="connsiteX16" fmla="*/ 1728394 w 5080766"/>
                <a:gd name="connsiteY16" fmla="*/ 1 h 454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80766" h="4542149">
                  <a:moveTo>
                    <a:pt x="1728394" y="1"/>
                  </a:moveTo>
                  <a:cubicBezTo>
                    <a:pt x="1909116" y="-13"/>
                    <a:pt x="2165213" y="1070"/>
                    <a:pt x="2531632" y="2735"/>
                  </a:cubicBezTo>
                  <a:cubicBezTo>
                    <a:pt x="3831447" y="8642"/>
                    <a:pt x="3815575" y="7852"/>
                    <a:pt x="3943351" y="73038"/>
                  </a:cubicBezTo>
                  <a:cubicBezTo>
                    <a:pt x="3972255" y="87783"/>
                    <a:pt x="4023839" y="128528"/>
                    <a:pt x="4057983" y="163583"/>
                  </a:cubicBezTo>
                  <a:cubicBezTo>
                    <a:pt x="4112643" y="219699"/>
                    <a:pt x="4175479" y="339092"/>
                    <a:pt x="4583655" y="1162358"/>
                  </a:cubicBezTo>
                  <a:cubicBezTo>
                    <a:pt x="5098103" y="2199971"/>
                    <a:pt x="5103637" y="2213529"/>
                    <a:pt x="5068129" y="2349170"/>
                  </a:cubicBezTo>
                  <a:cubicBezTo>
                    <a:pt x="5038329" y="2463010"/>
                    <a:pt x="4129035" y="4281969"/>
                    <a:pt x="4054587" y="4376664"/>
                  </a:cubicBezTo>
                  <a:cubicBezTo>
                    <a:pt x="4021911" y="4418227"/>
                    <a:pt x="3973901" y="4461775"/>
                    <a:pt x="3943851" y="4477105"/>
                  </a:cubicBezTo>
                  <a:cubicBezTo>
                    <a:pt x="3814451" y="4543121"/>
                    <a:pt x="3835475" y="4542149"/>
                    <a:pt x="2536144" y="4542149"/>
                  </a:cubicBezTo>
                  <a:cubicBezTo>
                    <a:pt x="1368060" y="4542149"/>
                    <a:pt x="1324561" y="4541303"/>
                    <a:pt x="1246049" y="4517053"/>
                  </a:cubicBezTo>
                  <a:cubicBezTo>
                    <a:pt x="1134711" y="4482664"/>
                    <a:pt x="1052511" y="4424872"/>
                    <a:pt x="983129" y="4332202"/>
                  </a:cubicBezTo>
                  <a:cubicBezTo>
                    <a:pt x="946760" y="4283625"/>
                    <a:pt x="752200" y="3908001"/>
                    <a:pt x="469616" y="3340796"/>
                  </a:cubicBezTo>
                  <a:cubicBezTo>
                    <a:pt x="-30081" y="2337800"/>
                    <a:pt x="-11497" y="2384266"/>
                    <a:pt x="6997" y="2184070"/>
                  </a:cubicBezTo>
                  <a:cubicBezTo>
                    <a:pt x="14651" y="2101211"/>
                    <a:pt x="35949" y="2056279"/>
                    <a:pt x="491295" y="1162358"/>
                  </a:cubicBezTo>
                  <a:cubicBezTo>
                    <a:pt x="902497" y="355101"/>
                    <a:pt x="976071" y="218608"/>
                    <a:pt x="1029668" y="163583"/>
                  </a:cubicBezTo>
                  <a:cubicBezTo>
                    <a:pt x="1091592" y="100007"/>
                    <a:pt x="1143809" y="67513"/>
                    <a:pt x="1257959" y="21522"/>
                  </a:cubicBezTo>
                  <a:cubicBezTo>
                    <a:pt x="1298031" y="5377"/>
                    <a:pt x="1330805" y="33"/>
                    <a:pt x="1728394" y="1"/>
                  </a:cubicBezTo>
                  <a:close/>
                </a:path>
              </a:pathLst>
            </a:custGeom>
            <a:solidFill>
              <a:srgbClr val="FA991B"/>
            </a:solidFill>
            <a:ln>
              <a:noFill/>
            </a:ln>
          </p:spPr>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4" name="iṧļiḋê"/>
            <p:cNvSpPr/>
            <p:nvPr/>
          </p:nvSpPr>
          <p:spPr bwMode="auto">
            <a:xfrm>
              <a:off x="1188450" y="2611042"/>
              <a:ext cx="554468" cy="534053"/>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endParaRPr dirty="0">
                <a:latin typeface="思源黑体 CN Light" panose="020B0300000000000000" charset="-122"/>
                <a:ea typeface="思源黑体 CN Light" panose="020B0300000000000000" charset="-122"/>
              </a:endParaRPr>
            </a:p>
          </p:txBody>
        </p:sp>
        <p:sp>
          <p:nvSpPr>
            <p:cNvPr id="17" name="等腰三角形 16"/>
            <p:cNvSpPr/>
            <p:nvPr/>
          </p:nvSpPr>
          <p:spPr>
            <a:xfrm rot="5400000">
              <a:off x="2269801" y="2763890"/>
              <a:ext cx="311310" cy="228357"/>
            </a:xfrm>
            <a:prstGeom prst="triangle">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49" name="组合 48"/>
          <p:cNvGrpSpPr/>
          <p:nvPr/>
        </p:nvGrpSpPr>
        <p:grpSpPr>
          <a:xfrm>
            <a:off x="6101937" y="2396773"/>
            <a:ext cx="1824766" cy="1191190"/>
            <a:chOff x="6340062" y="2282473"/>
            <a:chExt cx="1824766" cy="1191190"/>
          </a:xfrm>
        </p:grpSpPr>
        <p:sp>
          <p:nvSpPr>
            <p:cNvPr id="15" name="任意多边形: 形状 14"/>
            <p:cNvSpPr/>
            <p:nvPr/>
          </p:nvSpPr>
          <p:spPr>
            <a:xfrm>
              <a:off x="6340062" y="2282473"/>
              <a:ext cx="1332444" cy="1191190"/>
            </a:xfrm>
            <a:custGeom>
              <a:avLst/>
              <a:gdLst>
                <a:gd name="connsiteX0" fmla="*/ 1728394 w 5080766"/>
                <a:gd name="connsiteY0" fmla="*/ 1 h 4542149"/>
                <a:gd name="connsiteX1" fmla="*/ 2531632 w 5080766"/>
                <a:gd name="connsiteY1" fmla="*/ 2735 h 4542149"/>
                <a:gd name="connsiteX2" fmla="*/ 3943351 w 5080766"/>
                <a:gd name="connsiteY2" fmla="*/ 73038 h 4542149"/>
                <a:gd name="connsiteX3" fmla="*/ 4057983 w 5080766"/>
                <a:gd name="connsiteY3" fmla="*/ 163583 h 4542149"/>
                <a:gd name="connsiteX4" fmla="*/ 4583655 w 5080766"/>
                <a:gd name="connsiteY4" fmla="*/ 1162358 h 4542149"/>
                <a:gd name="connsiteX5" fmla="*/ 5068129 w 5080766"/>
                <a:gd name="connsiteY5" fmla="*/ 2349170 h 4542149"/>
                <a:gd name="connsiteX6" fmla="*/ 4054587 w 5080766"/>
                <a:gd name="connsiteY6" fmla="*/ 4376664 h 4542149"/>
                <a:gd name="connsiteX7" fmla="*/ 3943851 w 5080766"/>
                <a:gd name="connsiteY7" fmla="*/ 4477105 h 4542149"/>
                <a:gd name="connsiteX8" fmla="*/ 2536144 w 5080766"/>
                <a:gd name="connsiteY8" fmla="*/ 4542149 h 4542149"/>
                <a:gd name="connsiteX9" fmla="*/ 1246049 w 5080766"/>
                <a:gd name="connsiteY9" fmla="*/ 4517053 h 4542149"/>
                <a:gd name="connsiteX10" fmla="*/ 983129 w 5080766"/>
                <a:gd name="connsiteY10" fmla="*/ 4332202 h 4542149"/>
                <a:gd name="connsiteX11" fmla="*/ 469616 w 5080766"/>
                <a:gd name="connsiteY11" fmla="*/ 3340796 h 4542149"/>
                <a:gd name="connsiteX12" fmla="*/ 6997 w 5080766"/>
                <a:gd name="connsiteY12" fmla="*/ 2184070 h 4542149"/>
                <a:gd name="connsiteX13" fmla="*/ 491295 w 5080766"/>
                <a:gd name="connsiteY13" fmla="*/ 1162358 h 4542149"/>
                <a:gd name="connsiteX14" fmla="*/ 1029668 w 5080766"/>
                <a:gd name="connsiteY14" fmla="*/ 163583 h 4542149"/>
                <a:gd name="connsiteX15" fmla="*/ 1257959 w 5080766"/>
                <a:gd name="connsiteY15" fmla="*/ 21522 h 4542149"/>
                <a:gd name="connsiteX16" fmla="*/ 1728394 w 5080766"/>
                <a:gd name="connsiteY16" fmla="*/ 1 h 454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80766" h="4542149">
                  <a:moveTo>
                    <a:pt x="1728394" y="1"/>
                  </a:moveTo>
                  <a:cubicBezTo>
                    <a:pt x="1909116" y="-13"/>
                    <a:pt x="2165213" y="1070"/>
                    <a:pt x="2531632" y="2735"/>
                  </a:cubicBezTo>
                  <a:cubicBezTo>
                    <a:pt x="3831447" y="8642"/>
                    <a:pt x="3815575" y="7852"/>
                    <a:pt x="3943351" y="73038"/>
                  </a:cubicBezTo>
                  <a:cubicBezTo>
                    <a:pt x="3972255" y="87783"/>
                    <a:pt x="4023839" y="128528"/>
                    <a:pt x="4057983" y="163583"/>
                  </a:cubicBezTo>
                  <a:cubicBezTo>
                    <a:pt x="4112643" y="219699"/>
                    <a:pt x="4175479" y="339092"/>
                    <a:pt x="4583655" y="1162358"/>
                  </a:cubicBezTo>
                  <a:cubicBezTo>
                    <a:pt x="5098103" y="2199971"/>
                    <a:pt x="5103637" y="2213529"/>
                    <a:pt x="5068129" y="2349170"/>
                  </a:cubicBezTo>
                  <a:cubicBezTo>
                    <a:pt x="5038329" y="2463010"/>
                    <a:pt x="4129035" y="4281969"/>
                    <a:pt x="4054587" y="4376664"/>
                  </a:cubicBezTo>
                  <a:cubicBezTo>
                    <a:pt x="4021911" y="4418227"/>
                    <a:pt x="3973901" y="4461775"/>
                    <a:pt x="3943851" y="4477105"/>
                  </a:cubicBezTo>
                  <a:cubicBezTo>
                    <a:pt x="3814451" y="4543121"/>
                    <a:pt x="3835475" y="4542149"/>
                    <a:pt x="2536144" y="4542149"/>
                  </a:cubicBezTo>
                  <a:cubicBezTo>
                    <a:pt x="1368060" y="4542149"/>
                    <a:pt x="1324561" y="4541303"/>
                    <a:pt x="1246049" y="4517053"/>
                  </a:cubicBezTo>
                  <a:cubicBezTo>
                    <a:pt x="1134711" y="4482664"/>
                    <a:pt x="1052511" y="4424872"/>
                    <a:pt x="983129" y="4332202"/>
                  </a:cubicBezTo>
                  <a:cubicBezTo>
                    <a:pt x="946760" y="4283625"/>
                    <a:pt x="752200" y="3908001"/>
                    <a:pt x="469616" y="3340796"/>
                  </a:cubicBezTo>
                  <a:cubicBezTo>
                    <a:pt x="-30081" y="2337800"/>
                    <a:pt x="-11497" y="2384266"/>
                    <a:pt x="6997" y="2184070"/>
                  </a:cubicBezTo>
                  <a:cubicBezTo>
                    <a:pt x="14651" y="2101211"/>
                    <a:pt x="35949" y="2056279"/>
                    <a:pt x="491295" y="1162358"/>
                  </a:cubicBezTo>
                  <a:cubicBezTo>
                    <a:pt x="902497" y="355101"/>
                    <a:pt x="976071" y="218608"/>
                    <a:pt x="1029668" y="163583"/>
                  </a:cubicBezTo>
                  <a:cubicBezTo>
                    <a:pt x="1091592" y="100007"/>
                    <a:pt x="1143809" y="67513"/>
                    <a:pt x="1257959" y="21522"/>
                  </a:cubicBezTo>
                  <a:cubicBezTo>
                    <a:pt x="1298031" y="5377"/>
                    <a:pt x="1330805" y="33"/>
                    <a:pt x="1728394" y="1"/>
                  </a:cubicBezTo>
                  <a:close/>
                </a:path>
              </a:pathLst>
            </a:custGeom>
            <a:solidFill>
              <a:srgbClr val="20170A"/>
            </a:solidFill>
            <a:ln>
              <a:noFill/>
            </a:ln>
          </p:spPr>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6" name="îṧḻïḓe"/>
            <p:cNvSpPr/>
            <p:nvPr/>
          </p:nvSpPr>
          <p:spPr bwMode="auto">
            <a:xfrm>
              <a:off x="6738759" y="2600833"/>
              <a:ext cx="535050" cy="554469"/>
            </a:xfrm>
            <a:custGeom>
              <a:avLst/>
              <a:gdLst>
                <a:gd name="connsiteX0" fmla="*/ 447790 w 584385"/>
                <a:gd name="connsiteY0" fmla="*/ 469190 h 605593"/>
                <a:gd name="connsiteX1" fmla="*/ 477338 w 584385"/>
                <a:gd name="connsiteY1" fmla="*/ 498570 h 605593"/>
                <a:gd name="connsiteX2" fmla="*/ 466490 w 584385"/>
                <a:gd name="connsiteY2" fmla="*/ 538773 h 605593"/>
                <a:gd name="connsiteX3" fmla="*/ 426300 w 584385"/>
                <a:gd name="connsiteY3" fmla="*/ 549494 h 605593"/>
                <a:gd name="connsiteX4" fmla="*/ 396752 w 584385"/>
                <a:gd name="connsiteY4" fmla="*/ 520114 h 605593"/>
                <a:gd name="connsiteX5" fmla="*/ 407600 w 584385"/>
                <a:gd name="connsiteY5" fmla="*/ 479911 h 605593"/>
                <a:gd name="connsiteX6" fmla="*/ 448054 w 584385"/>
                <a:gd name="connsiteY6" fmla="*/ 453715 h 605593"/>
                <a:gd name="connsiteX7" fmla="*/ 399530 w 584385"/>
                <a:gd name="connsiteY7" fmla="*/ 466706 h 605593"/>
                <a:gd name="connsiteX8" fmla="*/ 394367 w 584385"/>
                <a:gd name="connsiteY8" fmla="*/ 471965 h 605593"/>
                <a:gd name="connsiteX9" fmla="*/ 381359 w 584385"/>
                <a:gd name="connsiteY9" fmla="*/ 520426 h 605593"/>
                <a:gd name="connsiteX10" fmla="*/ 383217 w 584385"/>
                <a:gd name="connsiteY10" fmla="*/ 527540 h 605593"/>
                <a:gd name="connsiteX11" fmla="*/ 418733 w 584385"/>
                <a:gd name="connsiteY11" fmla="*/ 563009 h 605593"/>
                <a:gd name="connsiteX12" fmla="*/ 423998 w 584385"/>
                <a:gd name="connsiteY12" fmla="*/ 565175 h 605593"/>
                <a:gd name="connsiteX13" fmla="*/ 425960 w 584385"/>
                <a:gd name="connsiteY13" fmla="*/ 564865 h 605593"/>
                <a:gd name="connsiteX14" fmla="*/ 474381 w 584385"/>
                <a:gd name="connsiteY14" fmla="*/ 551977 h 605593"/>
                <a:gd name="connsiteX15" fmla="*/ 479647 w 584385"/>
                <a:gd name="connsiteY15" fmla="*/ 546718 h 605593"/>
                <a:gd name="connsiteX16" fmla="*/ 492655 w 584385"/>
                <a:gd name="connsiteY16" fmla="*/ 498257 h 605593"/>
                <a:gd name="connsiteX17" fmla="*/ 490694 w 584385"/>
                <a:gd name="connsiteY17" fmla="*/ 491143 h 605593"/>
                <a:gd name="connsiteX18" fmla="*/ 455178 w 584385"/>
                <a:gd name="connsiteY18" fmla="*/ 455674 h 605593"/>
                <a:gd name="connsiteX19" fmla="*/ 448054 w 584385"/>
                <a:gd name="connsiteY19" fmla="*/ 453715 h 605593"/>
                <a:gd name="connsiteX20" fmla="*/ 437007 w 584385"/>
                <a:gd name="connsiteY20" fmla="*/ 413090 h 605593"/>
                <a:gd name="connsiteX21" fmla="*/ 505148 w 584385"/>
                <a:gd name="connsiteY21" fmla="*/ 441239 h 605593"/>
                <a:gd name="connsiteX22" fmla="*/ 533436 w 584385"/>
                <a:gd name="connsiteY22" fmla="*/ 509290 h 605593"/>
                <a:gd name="connsiteX23" fmla="*/ 505148 w 584385"/>
                <a:gd name="connsiteY23" fmla="*/ 577444 h 605593"/>
                <a:gd name="connsiteX24" fmla="*/ 437007 w 584385"/>
                <a:gd name="connsiteY24" fmla="*/ 605593 h 605593"/>
                <a:gd name="connsiteX25" fmla="*/ 368866 w 584385"/>
                <a:gd name="connsiteY25" fmla="*/ 577444 h 605593"/>
                <a:gd name="connsiteX26" fmla="*/ 346979 w 584385"/>
                <a:gd name="connsiteY26" fmla="*/ 475161 h 605593"/>
                <a:gd name="connsiteX27" fmla="*/ 347598 w 584385"/>
                <a:gd name="connsiteY27" fmla="*/ 473821 h 605593"/>
                <a:gd name="connsiteX28" fmla="*/ 348424 w 584385"/>
                <a:gd name="connsiteY28" fmla="*/ 471552 h 605593"/>
                <a:gd name="connsiteX29" fmla="*/ 349043 w 584385"/>
                <a:gd name="connsiteY29" fmla="*/ 470109 h 605593"/>
                <a:gd name="connsiteX30" fmla="*/ 368866 w 584385"/>
                <a:gd name="connsiteY30" fmla="*/ 441239 h 605593"/>
                <a:gd name="connsiteX31" fmla="*/ 437007 w 584385"/>
                <a:gd name="connsiteY31" fmla="*/ 413090 h 605593"/>
                <a:gd name="connsiteX32" fmla="*/ 332446 w 584385"/>
                <a:gd name="connsiteY32" fmla="*/ 356991 h 605593"/>
                <a:gd name="connsiteX33" fmla="*/ 384402 w 584385"/>
                <a:gd name="connsiteY33" fmla="*/ 408842 h 605593"/>
                <a:gd name="connsiteX34" fmla="*/ 359715 w 584385"/>
                <a:gd name="connsiteY34" fmla="*/ 427295 h 605593"/>
                <a:gd name="connsiteX35" fmla="*/ 338127 w 584385"/>
                <a:gd name="connsiteY35" fmla="*/ 458323 h 605593"/>
                <a:gd name="connsiteX36" fmla="*/ 284623 w 584385"/>
                <a:gd name="connsiteY36" fmla="*/ 404925 h 605593"/>
                <a:gd name="connsiteX37" fmla="*/ 332446 w 584385"/>
                <a:gd name="connsiteY37" fmla="*/ 356991 h 605593"/>
                <a:gd name="connsiteX38" fmla="*/ 195145 w 584385"/>
                <a:gd name="connsiteY38" fmla="*/ 219882 h 605593"/>
                <a:gd name="connsiteX39" fmla="*/ 274038 w 584385"/>
                <a:gd name="connsiteY39" fmla="*/ 298642 h 605593"/>
                <a:gd name="connsiteX40" fmla="*/ 226124 w 584385"/>
                <a:gd name="connsiteY40" fmla="*/ 346476 h 605593"/>
                <a:gd name="connsiteX41" fmla="*/ 147232 w 584385"/>
                <a:gd name="connsiteY41" fmla="*/ 267819 h 605593"/>
                <a:gd name="connsiteX42" fmla="*/ 148987 w 584385"/>
                <a:gd name="connsiteY42" fmla="*/ 266891 h 605593"/>
                <a:gd name="connsiteX43" fmla="*/ 151982 w 584385"/>
                <a:gd name="connsiteY43" fmla="*/ 265138 h 605593"/>
                <a:gd name="connsiteX44" fmla="*/ 157351 w 584385"/>
                <a:gd name="connsiteY44" fmla="*/ 261839 h 605593"/>
                <a:gd name="connsiteX45" fmla="*/ 160243 w 584385"/>
                <a:gd name="connsiteY45" fmla="*/ 259881 h 605593"/>
                <a:gd name="connsiteX46" fmla="*/ 165509 w 584385"/>
                <a:gd name="connsiteY46" fmla="*/ 255963 h 605593"/>
                <a:gd name="connsiteX47" fmla="*/ 167987 w 584385"/>
                <a:gd name="connsiteY47" fmla="*/ 254108 h 605593"/>
                <a:gd name="connsiteX48" fmla="*/ 175009 w 584385"/>
                <a:gd name="connsiteY48" fmla="*/ 247613 h 605593"/>
                <a:gd name="connsiteX49" fmla="*/ 181825 w 584385"/>
                <a:gd name="connsiteY49" fmla="*/ 240088 h 605593"/>
                <a:gd name="connsiteX50" fmla="*/ 183683 w 584385"/>
                <a:gd name="connsiteY50" fmla="*/ 237716 h 605593"/>
                <a:gd name="connsiteX51" fmla="*/ 188124 w 584385"/>
                <a:gd name="connsiteY51" fmla="*/ 231737 h 605593"/>
                <a:gd name="connsiteX52" fmla="*/ 189879 w 584385"/>
                <a:gd name="connsiteY52" fmla="*/ 229057 h 605593"/>
                <a:gd name="connsiteX53" fmla="*/ 194319 w 584385"/>
                <a:gd name="connsiteY53" fmla="*/ 221222 h 605593"/>
                <a:gd name="connsiteX54" fmla="*/ 195042 w 584385"/>
                <a:gd name="connsiteY54" fmla="*/ 220088 h 605593"/>
                <a:gd name="connsiteX55" fmla="*/ 195145 w 584385"/>
                <a:gd name="connsiteY55" fmla="*/ 219882 h 605593"/>
                <a:gd name="connsiteX56" fmla="*/ 382962 w 584385"/>
                <a:gd name="connsiteY56" fmla="*/ 211555 h 605593"/>
                <a:gd name="connsiteX57" fmla="*/ 419615 w 584385"/>
                <a:gd name="connsiteY57" fmla="*/ 248152 h 605593"/>
                <a:gd name="connsiteX58" fmla="*/ 115242 w 584385"/>
                <a:gd name="connsiteY58" fmla="*/ 552884 h 605593"/>
                <a:gd name="connsiteX59" fmla="*/ 114932 w 584385"/>
                <a:gd name="connsiteY59" fmla="*/ 553193 h 605593"/>
                <a:gd name="connsiteX60" fmla="*/ 112351 w 584385"/>
                <a:gd name="connsiteY60" fmla="*/ 555771 h 605593"/>
                <a:gd name="connsiteX61" fmla="*/ 110905 w 584385"/>
                <a:gd name="connsiteY61" fmla="*/ 556492 h 605593"/>
                <a:gd name="connsiteX62" fmla="*/ 98206 w 584385"/>
                <a:gd name="connsiteY62" fmla="*/ 560616 h 605593"/>
                <a:gd name="connsiteX63" fmla="*/ 78382 w 584385"/>
                <a:gd name="connsiteY63" fmla="*/ 553090 h 605593"/>
                <a:gd name="connsiteX64" fmla="*/ 74872 w 584385"/>
                <a:gd name="connsiteY64" fmla="*/ 519999 h 605593"/>
                <a:gd name="connsiteX65" fmla="*/ 75698 w 584385"/>
                <a:gd name="connsiteY65" fmla="*/ 518452 h 605593"/>
                <a:gd name="connsiteX66" fmla="*/ 96419 w 584385"/>
                <a:gd name="connsiteY66" fmla="*/ 72965 h 605593"/>
                <a:gd name="connsiteX67" fmla="*/ 164556 w 584385"/>
                <a:gd name="connsiteY67" fmla="*/ 101113 h 605593"/>
                <a:gd name="connsiteX68" fmla="*/ 187165 w 584385"/>
                <a:gd name="connsiteY68" fmla="*/ 201228 h 605593"/>
                <a:gd name="connsiteX69" fmla="*/ 186546 w 584385"/>
                <a:gd name="connsiteY69" fmla="*/ 202671 h 605593"/>
                <a:gd name="connsiteX70" fmla="*/ 185823 w 584385"/>
                <a:gd name="connsiteY70" fmla="*/ 204321 h 605593"/>
                <a:gd name="connsiteX71" fmla="*/ 164453 w 584385"/>
                <a:gd name="connsiteY71" fmla="*/ 237211 h 605593"/>
                <a:gd name="connsiteX72" fmla="*/ 134824 w 584385"/>
                <a:gd name="connsiteY72" fmla="*/ 257317 h 605593"/>
                <a:gd name="connsiteX73" fmla="*/ 133069 w 584385"/>
                <a:gd name="connsiteY73" fmla="*/ 258039 h 605593"/>
                <a:gd name="connsiteX74" fmla="*/ 131623 w 584385"/>
                <a:gd name="connsiteY74" fmla="*/ 258554 h 605593"/>
                <a:gd name="connsiteX75" fmla="*/ 96109 w 584385"/>
                <a:gd name="connsiteY75" fmla="*/ 265256 h 605593"/>
                <a:gd name="connsiteX76" fmla="*/ 28282 w 584385"/>
                <a:gd name="connsiteY76" fmla="*/ 237211 h 605593"/>
                <a:gd name="connsiteX77" fmla="*/ 3505 w 584385"/>
                <a:gd name="connsiteY77" fmla="*/ 143592 h 605593"/>
                <a:gd name="connsiteX78" fmla="*/ 49962 w 584385"/>
                <a:gd name="connsiteY78" fmla="*/ 189989 h 605593"/>
                <a:gd name="connsiteX79" fmla="*/ 55640 w 584385"/>
                <a:gd name="connsiteY79" fmla="*/ 192154 h 605593"/>
                <a:gd name="connsiteX80" fmla="*/ 109530 w 584385"/>
                <a:gd name="connsiteY80" fmla="*/ 189268 h 605593"/>
                <a:gd name="connsiteX81" fmla="*/ 116551 w 584385"/>
                <a:gd name="connsiteY81" fmla="*/ 182256 h 605593"/>
                <a:gd name="connsiteX82" fmla="*/ 119441 w 584385"/>
                <a:gd name="connsiteY82" fmla="*/ 128436 h 605593"/>
                <a:gd name="connsiteX83" fmla="*/ 117273 w 584385"/>
                <a:gd name="connsiteY83" fmla="*/ 122868 h 605593"/>
                <a:gd name="connsiteX84" fmla="*/ 70713 w 584385"/>
                <a:gd name="connsiteY84" fmla="*/ 76367 h 605593"/>
                <a:gd name="connsiteX85" fmla="*/ 96419 w 584385"/>
                <a:gd name="connsiteY85" fmla="*/ 72965 h 605593"/>
                <a:gd name="connsiteX86" fmla="*/ 408632 w 584385"/>
                <a:gd name="connsiteY86" fmla="*/ 0 h 605593"/>
                <a:gd name="connsiteX87" fmla="*/ 413898 w 584385"/>
                <a:gd name="connsiteY87" fmla="*/ 2165 h 605593"/>
                <a:gd name="connsiteX88" fmla="*/ 584385 w 584385"/>
                <a:gd name="connsiteY88" fmla="*/ 172357 h 605593"/>
                <a:gd name="connsiteX89" fmla="*/ 584385 w 584385"/>
                <a:gd name="connsiteY89" fmla="*/ 307913 h 605593"/>
                <a:gd name="connsiteX90" fmla="*/ 547624 w 584385"/>
                <a:gd name="connsiteY90" fmla="*/ 344611 h 605593"/>
                <a:gd name="connsiteX91" fmla="*/ 537091 w 584385"/>
                <a:gd name="connsiteY91" fmla="*/ 344611 h 605593"/>
                <a:gd name="connsiteX92" fmla="*/ 439404 w 584385"/>
                <a:gd name="connsiteY92" fmla="*/ 246990 h 605593"/>
                <a:gd name="connsiteX93" fmla="*/ 437236 w 584385"/>
                <a:gd name="connsiteY93" fmla="*/ 241630 h 605593"/>
                <a:gd name="connsiteX94" fmla="*/ 389734 w 584385"/>
                <a:gd name="connsiteY94" fmla="*/ 194314 h 605593"/>
                <a:gd name="connsiteX95" fmla="*/ 384468 w 584385"/>
                <a:gd name="connsiteY95" fmla="*/ 192252 h 605593"/>
                <a:gd name="connsiteX96" fmla="*/ 304026 w 584385"/>
                <a:gd name="connsiteY96" fmla="*/ 111846 h 605593"/>
                <a:gd name="connsiteX97" fmla="*/ 304026 w 584385"/>
                <a:gd name="connsiteY97" fmla="*/ 101435 h 605593"/>
                <a:gd name="connsiteX98" fmla="*/ 403365 w 584385"/>
                <a:gd name="connsiteY98" fmla="*/ 2165 h 605593"/>
                <a:gd name="connsiteX99" fmla="*/ 408632 w 584385"/>
                <a:gd name="connsiteY99" fmla="*/ 0 h 605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584385" h="605593">
                  <a:moveTo>
                    <a:pt x="447790" y="469190"/>
                  </a:moveTo>
                  <a:lnTo>
                    <a:pt x="477338" y="498570"/>
                  </a:lnTo>
                  <a:lnTo>
                    <a:pt x="466490" y="538773"/>
                  </a:lnTo>
                  <a:lnTo>
                    <a:pt x="426300" y="549494"/>
                  </a:lnTo>
                  <a:lnTo>
                    <a:pt x="396752" y="520114"/>
                  </a:lnTo>
                  <a:lnTo>
                    <a:pt x="407600" y="479911"/>
                  </a:lnTo>
                  <a:close/>
                  <a:moveTo>
                    <a:pt x="448054" y="453715"/>
                  </a:moveTo>
                  <a:lnTo>
                    <a:pt x="399530" y="466706"/>
                  </a:lnTo>
                  <a:cubicBezTo>
                    <a:pt x="397052" y="467428"/>
                    <a:pt x="394987" y="469387"/>
                    <a:pt x="394367" y="471965"/>
                  </a:cubicBezTo>
                  <a:lnTo>
                    <a:pt x="381359" y="520426"/>
                  </a:lnTo>
                  <a:cubicBezTo>
                    <a:pt x="380636" y="522900"/>
                    <a:pt x="381359" y="525684"/>
                    <a:pt x="383217" y="527540"/>
                  </a:cubicBezTo>
                  <a:lnTo>
                    <a:pt x="418733" y="563009"/>
                  </a:lnTo>
                  <a:cubicBezTo>
                    <a:pt x="420179" y="564453"/>
                    <a:pt x="422037" y="565175"/>
                    <a:pt x="423998" y="565175"/>
                  </a:cubicBezTo>
                  <a:cubicBezTo>
                    <a:pt x="424618" y="565175"/>
                    <a:pt x="425341" y="565071"/>
                    <a:pt x="425960" y="564865"/>
                  </a:cubicBezTo>
                  <a:lnTo>
                    <a:pt x="474381" y="551977"/>
                  </a:lnTo>
                  <a:cubicBezTo>
                    <a:pt x="476962" y="551255"/>
                    <a:pt x="479027" y="549296"/>
                    <a:pt x="479647" y="546718"/>
                  </a:cubicBezTo>
                  <a:lnTo>
                    <a:pt x="492655" y="498257"/>
                  </a:lnTo>
                  <a:cubicBezTo>
                    <a:pt x="493378" y="495680"/>
                    <a:pt x="492655" y="492999"/>
                    <a:pt x="490694" y="491143"/>
                  </a:cubicBezTo>
                  <a:lnTo>
                    <a:pt x="455178" y="455674"/>
                  </a:lnTo>
                  <a:cubicBezTo>
                    <a:pt x="453320" y="453818"/>
                    <a:pt x="450635" y="453096"/>
                    <a:pt x="448054" y="453715"/>
                  </a:cubicBezTo>
                  <a:close/>
                  <a:moveTo>
                    <a:pt x="437007" y="413090"/>
                  </a:moveTo>
                  <a:cubicBezTo>
                    <a:pt x="462715" y="413090"/>
                    <a:pt x="486977" y="423091"/>
                    <a:pt x="505148" y="441239"/>
                  </a:cubicBezTo>
                  <a:cubicBezTo>
                    <a:pt x="523318" y="459489"/>
                    <a:pt x="533436" y="483616"/>
                    <a:pt x="533436" y="509290"/>
                  </a:cubicBezTo>
                  <a:cubicBezTo>
                    <a:pt x="533436" y="535067"/>
                    <a:pt x="523318" y="559194"/>
                    <a:pt x="505148" y="577444"/>
                  </a:cubicBezTo>
                  <a:cubicBezTo>
                    <a:pt x="486977" y="595591"/>
                    <a:pt x="462715" y="605593"/>
                    <a:pt x="437007" y="605593"/>
                  </a:cubicBezTo>
                  <a:cubicBezTo>
                    <a:pt x="411300" y="605593"/>
                    <a:pt x="387037" y="595591"/>
                    <a:pt x="368866" y="577444"/>
                  </a:cubicBezTo>
                  <a:cubicBezTo>
                    <a:pt x="342023" y="550533"/>
                    <a:pt x="333454" y="510527"/>
                    <a:pt x="346979" y="475161"/>
                  </a:cubicBezTo>
                  <a:cubicBezTo>
                    <a:pt x="347185" y="474749"/>
                    <a:pt x="347392" y="474233"/>
                    <a:pt x="347598" y="473821"/>
                  </a:cubicBezTo>
                  <a:cubicBezTo>
                    <a:pt x="347805" y="473099"/>
                    <a:pt x="348114" y="472274"/>
                    <a:pt x="348424" y="471552"/>
                  </a:cubicBezTo>
                  <a:lnTo>
                    <a:pt x="349043" y="470109"/>
                  </a:lnTo>
                  <a:cubicBezTo>
                    <a:pt x="353999" y="459179"/>
                    <a:pt x="360607" y="449487"/>
                    <a:pt x="368866" y="441239"/>
                  </a:cubicBezTo>
                  <a:cubicBezTo>
                    <a:pt x="387037" y="423091"/>
                    <a:pt x="411300" y="413090"/>
                    <a:pt x="437007" y="413090"/>
                  </a:cubicBezTo>
                  <a:close/>
                  <a:moveTo>
                    <a:pt x="332446" y="356991"/>
                  </a:moveTo>
                  <a:lnTo>
                    <a:pt x="384402" y="408842"/>
                  </a:lnTo>
                  <a:cubicBezTo>
                    <a:pt x="375312" y="413791"/>
                    <a:pt x="367049" y="420079"/>
                    <a:pt x="359715" y="427295"/>
                  </a:cubicBezTo>
                  <a:cubicBezTo>
                    <a:pt x="350832" y="436263"/>
                    <a:pt x="343499" y="446778"/>
                    <a:pt x="338127" y="458323"/>
                  </a:cubicBezTo>
                  <a:lnTo>
                    <a:pt x="284623" y="404925"/>
                  </a:lnTo>
                  <a:cubicBezTo>
                    <a:pt x="300220" y="389360"/>
                    <a:pt x="316333" y="373175"/>
                    <a:pt x="332446" y="356991"/>
                  </a:cubicBezTo>
                  <a:close/>
                  <a:moveTo>
                    <a:pt x="195145" y="219882"/>
                  </a:moveTo>
                  <a:lnTo>
                    <a:pt x="274038" y="298642"/>
                  </a:lnTo>
                  <a:lnTo>
                    <a:pt x="226124" y="346476"/>
                  </a:lnTo>
                  <a:lnTo>
                    <a:pt x="147232" y="267819"/>
                  </a:lnTo>
                  <a:cubicBezTo>
                    <a:pt x="147851" y="267509"/>
                    <a:pt x="148368" y="267200"/>
                    <a:pt x="148987" y="266891"/>
                  </a:cubicBezTo>
                  <a:cubicBezTo>
                    <a:pt x="150020" y="266272"/>
                    <a:pt x="150949" y="265757"/>
                    <a:pt x="151982" y="265138"/>
                  </a:cubicBezTo>
                  <a:cubicBezTo>
                    <a:pt x="153841" y="264107"/>
                    <a:pt x="155596" y="262973"/>
                    <a:pt x="157351" y="261839"/>
                  </a:cubicBezTo>
                  <a:cubicBezTo>
                    <a:pt x="158384" y="261221"/>
                    <a:pt x="159313" y="260602"/>
                    <a:pt x="160243" y="259881"/>
                  </a:cubicBezTo>
                  <a:cubicBezTo>
                    <a:pt x="162102" y="258644"/>
                    <a:pt x="163857" y="257304"/>
                    <a:pt x="165509" y="255963"/>
                  </a:cubicBezTo>
                  <a:cubicBezTo>
                    <a:pt x="166335" y="255345"/>
                    <a:pt x="167161" y="254726"/>
                    <a:pt x="167987" y="254108"/>
                  </a:cubicBezTo>
                  <a:cubicBezTo>
                    <a:pt x="170362" y="252046"/>
                    <a:pt x="172738" y="249881"/>
                    <a:pt x="175009" y="247613"/>
                  </a:cubicBezTo>
                  <a:cubicBezTo>
                    <a:pt x="177384" y="245242"/>
                    <a:pt x="179656" y="242768"/>
                    <a:pt x="181825" y="240088"/>
                  </a:cubicBezTo>
                  <a:cubicBezTo>
                    <a:pt x="182444" y="239366"/>
                    <a:pt x="183064" y="238541"/>
                    <a:pt x="183683" y="237716"/>
                  </a:cubicBezTo>
                  <a:cubicBezTo>
                    <a:pt x="185232" y="235758"/>
                    <a:pt x="186678" y="233799"/>
                    <a:pt x="188124" y="231737"/>
                  </a:cubicBezTo>
                  <a:cubicBezTo>
                    <a:pt x="188640" y="230809"/>
                    <a:pt x="189259" y="229985"/>
                    <a:pt x="189879" y="229057"/>
                  </a:cubicBezTo>
                  <a:cubicBezTo>
                    <a:pt x="191428" y="226480"/>
                    <a:pt x="192977" y="223902"/>
                    <a:pt x="194319" y="221222"/>
                  </a:cubicBezTo>
                  <a:cubicBezTo>
                    <a:pt x="194526" y="220913"/>
                    <a:pt x="194836" y="220501"/>
                    <a:pt x="195042" y="220088"/>
                  </a:cubicBezTo>
                  <a:cubicBezTo>
                    <a:pt x="195042" y="219985"/>
                    <a:pt x="195042" y="219882"/>
                    <a:pt x="195145" y="219882"/>
                  </a:cubicBezTo>
                  <a:close/>
                  <a:moveTo>
                    <a:pt x="382962" y="211555"/>
                  </a:moveTo>
                  <a:lnTo>
                    <a:pt x="419615" y="248152"/>
                  </a:lnTo>
                  <a:lnTo>
                    <a:pt x="115242" y="552884"/>
                  </a:lnTo>
                  <a:cubicBezTo>
                    <a:pt x="115139" y="552987"/>
                    <a:pt x="115035" y="553090"/>
                    <a:pt x="114932" y="553193"/>
                  </a:cubicBezTo>
                  <a:lnTo>
                    <a:pt x="112351" y="555771"/>
                  </a:lnTo>
                  <a:cubicBezTo>
                    <a:pt x="111835" y="555874"/>
                    <a:pt x="111318" y="556183"/>
                    <a:pt x="110905" y="556492"/>
                  </a:cubicBezTo>
                  <a:cubicBezTo>
                    <a:pt x="107085" y="558966"/>
                    <a:pt x="102646" y="560306"/>
                    <a:pt x="98206" y="560616"/>
                  </a:cubicBezTo>
                  <a:cubicBezTo>
                    <a:pt x="90979" y="560925"/>
                    <a:pt x="83648" y="558348"/>
                    <a:pt x="78382" y="553090"/>
                  </a:cubicBezTo>
                  <a:cubicBezTo>
                    <a:pt x="69503" y="544328"/>
                    <a:pt x="68058" y="530307"/>
                    <a:pt x="74872" y="519999"/>
                  </a:cubicBezTo>
                  <a:cubicBezTo>
                    <a:pt x="75182" y="519483"/>
                    <a:pt x="75492" y="518968"/>
                    <a:pt x="75698" y="518452"/>
                  </a:cubicBezTo>
                  <a:close/>
                  <a:moveTo>
                    <a:pt x="96419" y="72965"/>
                  </a:moveTo>
                  <a:cubicBezTo>
                    <a:pt x="122125" y="72965"/>
                    <a:pt x="146283" y="82966"/>
                    <a:pt x="164556" y="101113"/>
                  </a:cubicBezTo>
                  <a:cubicBezTo>
                    <a:pt x="190572" y="127095"/>
                    <a:pt x="199451" y="166378"/>
                    <a:pt x="187165" y="201228"/>
                  </a:cubicBezTo>
                  <a:cubicBezTo>
                    <a:pt x="186959" y="201640"/>
                    <a:pt x="186752" y="202156"/>
                    <a:pt x="186546" y="202671"/>
                  </a:cubicBezTo>
                  <a:cubicBezTo>
                    <a:pt x="186340" y="203187"/>
                    <a:pt x="186030" y="203805"/>
                    <a:pt x="185823" y="204321"/>
                  </a:cubicBezTo>
                  <a:cubicBezTo>
                    <a:pt x="180868" y="217003"/>
                    <a:pt x="173744" y="228035"/>
                    <a:pt x="164453" y="237211"/>
                  </a:cubicBezTo>
                  <a:cubicBezTo>
                    <a:pt x="156091" y="245666"/>
                    <a:pt x="146077" y="252471"/>
                    <a:pt x="134824" y="257317"/>
                  </a:cubicBezTo>
                  <a:cubicBezTo>
                    <a:pt x="134204" y="257626"/>
                    <a:pt x="133585" y="257832"/>
                    <a:pt x="133069" y="258039"/>
                  </a:cubicBezTo>
                  <a:lnTo>
                    <a:pt x="131623" y="258554"/>
                  </a:lnTo>
                  <a:cubicBezTo>
                    <a:pt x="120370" y="262988"/>
                    <a:pt x="108395" y="265256"/>
                    <a:pt x="96109" y="265256"/>
                  </a:cubicBezTo>
                  <a:cubicBezTo>
                    <a:pt x="70506" y="265256"/>
                    <a:pt x="46349" y="255358"/>
                    <a:pt x="28282" y="237211"/>
                  </a:cubicBezTo>
                  <a:cubicBezTo>
                    <a:pt x="3402" y="212466"/>
                    <a:pt x="-5683" y="176689"/>
                    <a:pt x="3505" y="143592"/>
                  </a:cubicBezTo>
                  <a:lnTo>
                    <a:pt x="49962" y="189989"/>
                  </a:lnTo>
                  <a:cubicBezTo>
                    <a:pt x="51511" y="191536"/>
                    <a:pt x="53575" y="192258"/>
                    <a:pt x="55640" y="192154"/>
                  </a:cubicBezTo>
                  <a:lnTo>
                    <a:pt x="109530" y="189268"/>
                  </a:lnTo>
                  <a:cubicBezTo>
                    <a:pt x="113350" y="189061"/>
                    <a:pt x="116344" y="186071"/>
                    <a:pt x="116551" y="182256"/>
                  </a:cubicBezTo>
                  <a:lnTo>
                    <a:pt x="119441" y="128436"/>
                  </a:lnTo>
                  <a:cubicBezTo>
                    <a:pt x="119545" y="126373"/>
                    <a:pt x="118719" y="124311"/>
                    <a:pt x="117273" y="122868"/>
                  </a:cubicBezTo>
                  <a:lnTo>
                    <a:pt x="70713" y="76367"/>
                  </a:lnTo>
                  <a:cubicBezTo>
                    <a:pt x="79075" y="74099"/>
                    <a:pt x="87644" y="72965"/>
                    <a:pt x="96419" y="72965"/>
                  </a:cubicBezTo>
                  <a:close/>
                  <a:moveTo>
                    <a:pt x="408632" y="0"/>
                  </a:moveTo>
                  <a:cubicBezTo>
                    <a:pt x="410594" y="0"/>
                    <a:pt x="412453" y="722"/>
                    <a:pt x="413898" y="2165"/>
                  </a:cubicBezTo>
                  <a:lnTo>
                    <a:pt x="584385" y="172357"/>
                  </a:lnTo>
                  <a:lnTo>
                    <a:pt x="584385" y="307913"/>
                  </a:lnTo>
                  <a:lnTo>
                    <a:pt x="547624" y="344611"/>
                  </a:lnTo>
                  <a:cubicBezTo>
                    <a:pt x="544836" y="347394"/>
                    <a:pt x="539879" y="347394"/>
                    <a:pt x="537091" y="344611"/>
                  </a:cubicBezTo>
                  <a:lnTo>
                    <a:pt x="439404" y="246990"/>
                  </a:lnTo>
                  <a:cubicBezTo>
                    <a:pt x="439404" y="245031"/>
                    <a:pt x="438681" y="243176"/>
                    <a:pt x="437236" y="241630"/>
                  </a:cubicBezTo>
                  <a:lnTo>
                    <a:pt x="389734" y="194314"/>
                  </a:lnTo>
                  <a:cubicBezTo>
                    <a:pt x="388392" y="192871"/>
                    <a:pt x="386430" y="192149"/>
                    <a:pt x="384468" y="192252"/>
                  </a:cubicBezTo>
                  <a:lnTo>
                    <a:pt x="304026" y="111846"/>
                  </a:lnTo>
                  <a:cubicBezTo>
                    <a:pt x="301135" y="108960"/>
                    <a:pt x="301135" y="104321"/>
                    <a:pt x="304026" y="101435"/>
                  </a:cubicBezTo>
                  <a:lnTo>
                    <a:pt x="403365" y="2165"/>
                  </a:lnTo>
                  <a:cubicBezTo>
                    <a:pt x="404811" y="722"/>
                    <a:pt x="406670" y="0"/>
                    <a:pt x="408632"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dirty="0">
                <a:latin typeface="思源黑体 CN Light" panose="020B0300000000000000" charset="-122"/>
                <a:ea typeface="思源黑体 CN Light" panose="020B0300000000000000" charset="-122"/>
              </a:endParaRPr>
            </a:p>
          </p:txBody>
        </p:sp>
        <p:sp>
          <p:nvSpPr>
            <p:cNvPr id="21" name="等腰三角形 20"/>
            <p:cNvSpPr/>
            <p:nvPr/>
          </p:nvSpPr>
          <p:spPr>
            <a:xfrm rot="5400000">
              <a:off x="7894995" y="2763890"/>
              <a:ext cx="311310" cy="228357"/>
            </a:xfrm>
            <a:prstGeom prst="triangle">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51" name="组合 50"/>
          <p:cNvGrpSpPr/>
          <p:nvPr/>
        </p:nvGrpSpPr>
        <p:grpSpPr>
          <a:xfrm>
            <a:off x="9978572" y="4387006"/>
            <a:ext cx="1785225" cy="1191190"/>
            <a:chOff x="9536835" y="4386080"/>
            <a:chExt cx="1785225" cy="1191190"/>
          </a:xfrm>
        </p:grpSpPr>
        <p:sp>
          <p:nvSpPr>
            <p:cNvPr id="27" name="任意多边形: 形状 26"/>
            <p:cNvSpPr/>
            <p:nvPr/>
          </p:nvSpPr>
          <p:spPr>
            <a:xfrm>
              <a:off x="9989616" y="4386080"/>
              <a:ext cx="1332444" cy="1191190"/>
            </a:xfrm>
            <a:custGeom>
              <a:avLst/>
              <a:gdLst>
                <a:gd name="connsiteX0" fmla="*/ 1728394 w 5080766"/>
                <a:gd name="connsiteY0" fmla="*/ 1 h 4542149"/>
                <a:gd name="connsiteX1" fmla="*/ 2531632 w 5080766"/>
                <a:gd name="connsiteY1" fmla="*/ 2735 h 4542149"/>
                <a:gd name="connsiteX2" fmla="*/ 3943351 w 5080766"/>
                <a:gd name="connsiteY2" fmla="*/ 73038 h 4542149"/>
                <a:gd name="connsiteX3" fmla="*/ 4057983 w 5080766"/>
                <a:gd name="connsiteY3" fmla="*/ 163583 h 4542149"/>
                <a:gd name="connsiteX4" fmla="*/ 4583655 w 5080766"/>
                <a:gd name="connsiteY4" fmla="*/ 1162358 h 4542149"/>
                <a:gd name="connsiteX5" fmla="*/ 5068129 w 5080766"/>
                <a:gd name="connsiteY5" fmla="*/ 2349170 h 4542149"/>
                <a:gd name="connsiteX6" fmla="*/ 4054587 w 5080766"/>
                <a:gd name="connsiteY6" fmla="*/ 4376664 h 4542149"/>
                <a:gd name="connsiteX7" fmla="*/ 3943851 w 5080766"/>
                <a:gd name="connsiteY7" fmla="*/ 4477105 h 4542149"/>
                <a:gd name="connsiteX8" fmla="*/ 2536144 w 5080766"/>
                <a:gd name="connsiteY8" fmla="*/ 4542149 h 4542149"/>
                <a:gd name="connsiteX9" fmla="*/ 1246049 w 5080766"/>
                <a:gd name="connsiteY9" fmla="*/ 4517053 h 4542149"/>
                <a:gd name="connsiteX10" fmla="*/ 983129 w 5080766"/>
                <a:gd name="connsiteY10" fmla="*/ 4332202 h 4542149"/>
                <a:gd name="connsiteX11" fmla="*/ 469616 w 5080766"/>
                <a:gd name="connsiteY11" fmla="*/ 3340796 h 4542149"/>
                <a:gd name="connsiteX12" fmla="*/ 6997 w 5080766"/>
                <a:gd name="connsiteY12" fmla="*/ 2184070 h 4542149"/>
                <a:gd name="connsiteX13" fmla="*/ 491295 w 5080766"/>
                <a:gd name="connsiteY13" fmla="*/ 1162358 h 4542149"/>
                <a:gd name="connsiteX14" fmla="*/ 1029668 w 5080766"/>
                <a:gd name="connsiteY14" fmla="*/ 163583 h 4542149"/>
                <a:gd name="connsiteX15" fmla="*/ 1257959 w 5080766"/>
                <a:gd name="connsiteY15" fmla="*/ 21522 h 4542149"/>
                <a:gd name="connsiteX16" fmla="*/ 1728394 w 5080766"/>
                <a:gd name="connsiteY16" fmla="*/ 1 h 454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80766" h="4542149">
                  <a:moveTo>
                    <a:pt x="1728394" y="1"/>
                  </a:moveTo>
                  <a:cubicBezTo>
                    <a:pt x="1909116" y="-13"/>
                    <a:pt x="2165213" y="1070"/>
                    <a:pt x="2531632" y="2735"/>
                  </a:cubicBezTo>
                  <a:cubicBezTo>
                    <a:pt x="3831447" y="8642"/>
                    <a:pt x="3815575" y="7852"/>
                    <a:pt x="3943351" y="73038"/>
                  </a:cubicBezTo>
                  <a:cubicBezTo>
                    <a:pt x="3972255" y="87783"/>
                    <a:pt x="4023839" y="128528"/>
                    <a:pt x="4057983" y="163583"/>
                  </a:cubicBezTo>
                  <a:cubicBezTo>
                    <a:pt x="4112643" y="219699"/>
                    <a:pt x="4175479" y="339092"/>
                    <a:pt x="4583655" y="1162358"/>
                  </a:cubicBezTo>
                  <a:cubicBezTo>
                    <a:pt x="5098103" y="2199971"/>
                    <a:pt x="5103637" y="2213529"/>
                    <a:pt x="5068129" y="2349170"/>
                  </a:cubicBezTo>
                  <a:cubicBezTo>
                    <a:pt x="5038329" y="2463010"/>
                    <a:pt x="4129035" y="4281969"/>
                    <a:pt x="4054587" y="4376664"/>
                  </a:cubicBezTo>
                  <a:cubicBezTo>
                    <a:pt x="4021911" y="4418227"/>
                    <a:pt x="3973901" y="4461775"/>
                    <a:pt x="3943851" y="4477105"/>
                  </a:cubicBezTo>
                  <a:cubicBezTo>
                    <a:pt x="3814451" y="4543121"/>
                    <a:pt x="3835475" y="4542149"/>
                    <a:pt x="2536144" y="4542149"/>
                  </a:cubicBezTo>
                  <a:cubicBezTo>
                    <a:pt x="1368060" y="4542149"/>
                    <a:pt x="1324561" y="4541303"/>
                    <a:pt x="1246049" y="4517053"/>
                  </a:cubicBezTo>
                  <a:cubicBezTo>
                    <a:pt x="1134711" y="4482664"/>
                    <a:pt x="1052511" y="4424872"/>
                    <a:pt x="983129" y="4332202"/>
                  </a:cubicBezTo>
                  <a:cubicBezTo>
                    <a:pt x="946760" y="4283625"/>
                    <a:pt x="752200" y="3908001"/>
                    <a:pt x="469616" y="3340796"/>
                  </a:cubicBezTo>
                  <a:cubicBezTo>
                    <a:pt x="-30081" y="2337800"/>
                    <a:pt x="-11497" y="2384266"/>
                    <a:pt x="6997" y="2184070"/>
                  </a:cubicBezTo>
                  <a:cubicBezTo>
                    <a:pt x="14651" y="2101211"/>
                    <a:pt x="35949" y="2056279"/>
                    <a:pt x="491295" y="1162358"/>
                  </a:cubicBezTo>
                  <a:cubicBezTo>
                    <a:pt x="902497" y="355101"/>
                    <a:pt x="976071" y="218608"/>
                    <a:pt x="1029668" y="163583"/>
                  </a:cubicBezTo>
                  <a:cubicBezTo>
                    <a:pt x="1091592" y="100007"/>
                    <a:pt x="1143809" y="67513"/>
                    <a:pt x="1257959" y="21522"/>
                  </a:cubicBezTo>
                  <a:cubicBezTo>
                    <a:pt x="1298031" y="5377"/>
                    <a:pt x="1330805" y="33"/>
                    <a:pt x="1728394" y="1"/>
                  </a:cubicBezTo>
                  <a:close/>
                </a:path>
              </a:pathLst>
            </a:custGeom>
            <a:solidFill>
              <a:srgbClr val="FA991B"/>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sp>
          <p:nvSpPr>
            <p:cNvPr id="28" name="ïşḷîdè"/>
            <p:cNvSpPr/>
            <p:nvPr/>
          </p:nvSpPr>
          <p:spPr bwMode="auto">
            <a:xfrm>
              <a:off x="10378604" y="4714649"/>
              <a:ext cx="554468" cy="534053"/>
            </a:xfrm>
            <a:custGeom>
              <a:avLst/>
              <a:gdLst>
                <a:gd name="connsiteX0" fmla="*/ 297615 w 597921"/>
                <a:gd name="connsiteY0" fmla="*/ 96957 h 598324"/>
                <a:gd name="connsiteX1" fmla="*/ 323434 w 597921"/>
                <a:gd name="connsiteY1" fmla="*/ 122740 h 598324"/>
                <a:gd name="connsiteX2" fmla="*/ 323434 w 597921"/>
                <a:gd name="connsiteY2" fmla="*/ 289852 h 598324"/>
                <a:gd name="connsiteX3" fmla="*/ 462572 w 597921"/>
                <a:gd name="connsiteY3" fmla="*/ 289852 h 598324"/>
                <a:gd name="connsiteX4" fmla="*/ 487913 w 597921"/>
                <a:gd name="connsiteY4" fmla="*/ 315157 h 598324"/>
                <a:gd name="connsiteX5" fmla="*/ 462572 w 597921"/>
                <a:gd name="connsiteY5" fmla="*/ 340463 h 598324"/>
                <a:gd name="connsiteX6" fmla="*/ 297615 w 597921"/>
                <a:gd name="connsiteY6" fmla="*/ 340463 h 598324"/>
                <a:gd name="connsiteX7" fmla="*/ 272274 w 597921"/>
                <a:gd name="connsiteY7" fmla="*/ 315157 h 598324"/>
                <a:gd name="connsiteX8" fmla="*/ 272274 w 597921"/>
                <a:gd name="connsiteY8" fmla="*/ 122740 h 598324"/>
                <a:gd name="connsiteX9" fmla="*/ 297615 w 597921"/>
                <a:gd name="connsiteY9" fmla="*/ 96957 h 598324"/>
                <a:gd name="connsiteX10" fmla="*/ 298127 w 597921"/>
                <a:gd name="connsiteY10" fmla="*/ 0 h 598324"/>
                <a:gd name="connsiteX11" fmla="*/ 597921 w 597921"/>
                <a:gd name="connsiteY11" fmla="*/ 299401 h 598324"/>
                <a:gd name="connsiteX12" fmla="*/ 298127 w 597921"/>
                <a:gd name="connsiteY12" fmla="*/ 598324 h 598324"/>
                <a:gd name="connsiteX13" fmla="*/ 35150 w 597921"/>
                <a:gd name="connsiteY13" fmla="*/ 442177 h 598324"/>
                <a:gd name="connsiteX14" fmla="*/ 34194 w 597921"/>
                <a:gd name="connsiteY14" fmla="*/ 432149 h 598324"/>
                <a:gd name="connsiteX15" fmla="*/ 40410 w 597921"/>
                <a:gd name="connsiteY15" fmla="*/ 424509 h 598324"/>
                <a:gd name="connsiteX16" fmla="*/ 74836 w 597921"/>
                <a:gd name="connsiteY16" fmla="*/ 407796 h 598324"/>
                <a:gd name="connsiteX17" fmla="*/ 91571 w 597921"/>
                <a:gd name="connsiteY17" fmla="*/ 413049 h 598324"/>
                <a:gd name="connsiteX18" fmla="*/ 298127 w 597921"/>
                <a:gd name="connsiteY18" fmla="*/ 534815 h 598324"/>
                <a:gd name="connsiteX19" fmla="*/ 534328 w 597921"/>
                <a:gd name="connsiteY19" fmla="*/ 299401 h 598324"/>
                <a:gd name="connsiteX20" fmla="*/ 298127 w 597921"/>
                <a:gd name="connsiteY20" fmla="*/ 63509 h 598324"/>
                <a:gd name="connsiteX21" fmla="*/ 145123 w 597921"/>
                <a:gd name="connsiteY21" fmla="*/ 120333 h 598324"/>
                <a:gd name="connsiteX22" fmla="*/ 200587 w 597921"/>
                <a:gd name="connsiteY22" fmla="*/ 142299 h 598324"/>
                <a:gd name="connsiteX23" fmla="*/ 208237 w 597921"/>
                <a:gd name="connsiteY23" fmla="*/ 152327 h 598324"/>
                <a:gd name="connsiteX24" fmla="*/ 203456 w 597921"/>
                <a:gd name="connsiteY24" fmla="*/ 164265 h 598324"/>
                <a:gd name="connsiteX25" fmla="*/ 48060 w 597921"/>
                <a:gd name="connsiteY25" fmla="*/ 285553 h 598324"/>
                <a:gd name="connsiteX26" fmla="*/ 35150 w 597921"/>
                <a:gd name="connsiteY26" fmla="*/ 287463 h 598324"/>
                <a:gd name="connsiteX27" fmla="*/ 27500 w 597921"/>
                <a:gd name="connsiteY27" fmla="*/ 277435 h 598324"/>
                <a:gd name="connsiteX28" fmla="*/ 246 w 597921"/>
                <a:gd name="connsiteY28" fmla="*/ 82132 h 598324"/>
                <a:gd name="connsiteX29" fmla="*/ 4550 w 597921"/>
                <a:gd name="connsiteY29" fmla="*/ 70194 h 598324"/>
                <a:gd name="connsiteX30" fmla="*/ 17459 w 597921"/>
                <a:gd name="connsiteY30" fmla="*/ 68762 h 598324"/>
                <a:gd name="connsiteX31" fmla="*/ 80574 w 597921"/>
                <a:gd name="connsiteY31" fmla="*/ 94070 h 598324"/>
                <a:gd name="connsiteX32" fmla="*/ 298127 w 597921"/>
                <a:gd name="connsiteY32" fmla="*/ 0 h 598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921" h="598324">
                  <a:moveTo>
                    <a:pt x="297615" y="96957"/>
                  </a:moveTo>
                  <a:cubicBezTo>
                    <a:pt x="311959" y="96957"/>
                    <a:pt x="323434" y="108416"/>
                    <a:pt x="323434" y="122740"/>
                  </a:cubicBezTo>
                  <a:lnTo>
                    <a:pt x="323434" y="289852"/>
                  </a:lnTo>
                  <a:lnTo>
                    <a:pt x="462572" y="289852"/>
                  </a:lnTo>
                  <a:cubicBezTo>
                    <a:pt x="476438" y="289852"/>
                    <a:pt x="487913" y="301311"/>
                    <a:pt x="487913" y="315157"/>
                  </a:cubicBezTo>
                  <a:cubicBezTo>
                    <a:pt x="487913" y="329004"/>
                    <a:pt x="476438" y="340463"/>
                    <a:pt x="462572" y="340463"/>
                  </a:cubicBezTo>
                  <a:lnTo>
                    <a:pt x="297615" y="340463"/>
                  </a:lnTo>
                  <a:cubicBezTo>
                    <a:pt x="283749" y="340463"/>
                    <a:pt x="272274" y="329004"/>
                    <a:pt x="272274" y="315157"/>
                  </a:cubicBezTo>
                  <a:lnTo>
                    <a:pt x="272274" y="122740"/>
                  </a:lnTo>
                  <a:cubicBezTo>
                    <a:pt x="272274" y="108416"/>
                    <a:pt x="283749" y="96957"/>
                    <a:pt x="297615" y="96957"/>
                  </a:cubicBezTo>
                  <a:close/>
                  <a:moveTo>
                    <a:pt x="298127" y="0"/>
                  </a:moveTo>
                  <a:cubicBezTo>
                    <a:pt x="463564" y="0"/>
                    <a:pt x="597921" y="134181"/>
                    <a:pt x="597921" y="299401"/>
                  </a:cubicBezTo>
                  <a:cubicBezTo>
                    <a:pt x="597921" y="464143"/>
                    <a:pt x="463564" y="598324"/>
                    <a:pt x="298127" y="598324"/>
                  </a:cubicBezTo>
                  <a:cubicBezTo>
                    <a:pt x="188155" y="598324"/>
                    <a:pt x="87268" y="538635"/>
                    <a:pt x="35150" y="442177"/>
                  </a:cubicBezTo>
                  <a:cubicBezTo>
                    <a:pt x="33238" y="438835"/>
                    <a:pt x="32760" y="435492"/>
                    <a:pt x="34194" y="432149"/>
                  </a:cubicBezTo>
                  <a:cubicBezTo>
                    <a:pt x="35150" y="428807"/>
                    <a:pt x="37541" y="425942"/>
                    <a:pt x="40410" y="424509"/>
                  </a:cubicBezTo>
                  <a:lnTo>
                    <a:pt x="74836" y="407796"/>
                  </a:lnTo>
                  <a:cubicBezTo>
                    <a:pt x="81052" y="404931"/>
                    <a:pt x="88702" y="407319"/>
                    <a:pt x="91571" y="413049"/>
                  </a:cubicBezTo>
                  <a:cubicBezTo>
                    <a:pt x="133169" y="488018"/>
                    <a:pt x="212540" y="534815"/>
                    <a:pt x="298127" y="534815"/>
                  </a:cubicBezTo>
                  <a:cubicBezTo>
                    <a:pt x="428181" y="534815"/>
                    <a:pt x="534328" y="429284"/>
                    <a:pt x="534328" y="299401"/>
                  </a:cubicBezTo>
                  <a:cubicBezTo>
                    <a:pt x="534328" y="169517"/>
                    <a:pt x="428181" y="63509"/>
                    <a:pt x="298127" y="63509"/>
                  </a:cubicBezTo>
                  <a:cubicBezTo>
                    <a:pt x="242185" y="63509"/>
                    <a:pt x="187677" y="83565"/>
                    <a:pt x="145123" y="120333"/>
                  </a:cubicBezTo>
                  <a:lnTo>
                    <a:pt x="200587" y="142299"/>
                  </a:lnTo>
                  <a:cubicBezTo>
                    <a:pt x="204890" y="144209"/>
                    <a:pt x="207759" y="148029"/>
                    <a:pt x="208237" y="152327"/>
                  </a:cubicBezTo>
                  <a:cubicBezTo>
                    <a:pt x="208715" y="157102"/>
                    <a:pt x="207281" y="161399"/>
                    <a:pt x="203456" y="164265"/>
                  </a:cubicBezTo>
                  <a:lnTo>
                    <a:pt x="48060" y="285553"/>
                  </a:lnTo>
                  <a:cubicBezTo>
                    <a:pt x="44235" y="288418"/>
                    <a:pt x="39454" y="289373"/>
                    <a:pt x="35150" y="287463"/>
                  </a:cubicBezTo>
                  <a:cubicBezTo>
                    <a:pt x="31325" y="285553"/>
                    <a:pt x="27978" y="281733"/>
                    <a:pt x="27500" y="277435"/>
                  </a:cubicBezTo>
                  <a:lnTo>
                    <a:pt x="246" y="82132"/>
                  </a:lnTo>
                  <a:cubicBezTo>
                    <a:pt x="-710" y="77835"/>
                    <a:pt x="1203" y="73060"/>
                    <a:pt x="4550" y="70194"/>
                  </a:cubicBezTo>
                  <a:cubicBezTo>
                    <a:pt x="8375" y="67807"/>
                    <a:pt x="13156" y="66852"/>
                    <a:pt x="17459" y="68762"/>
                  </a:cubicBezTo>
                  <a:lnTo>
                    <a:pt x="80574" y="94070"/>
                  </a:lnTo>
                  <a:cubicBezTo>
                    <a:pt x="137472" y="33426"/>
                    <a:pt x="214931" y="0"/>
                    <a:pt x="298127" y="0"/>
                  </a:cubicBezTo>
                  <a:close/>
                </a:path>
              </a:pathLst>
            </a:custGeom>
            <a:solidFill>
              <a:schemeClr val="bg1"/>
            </a:solidFill>
            <a:ln>
              <a:noFill/>
            </a:ln>
          </p:spPr>
          <p:txBody>
            <a:bodyPr anchor="ctr"/>
            <a:lstStyle/>
            <a:p>
              <a:pPr algn="ctr"/>
              <a:endParaRPr dirty="0">
                <a:latin typeface="思源黑体 CN Light" panose="020B0300000000000000" charset="-122"/>
                <a:ea typeface="思源黑体 CN Light" panose="020B0300000000000000" charset="-122"/>
              </a:endParaRPr>
            </a:p>
          </p:txBody>
        </p:sp>
        <p:sp>
          <p:nvSpPr>
            <p:cNvPr id="29" name="等腰三角形 28"/>
            <p:cNvSpPr/>
            <p:nvPr/>
          </p:nvSpPr>
          <p:spPr>
            <a:xfrm rot="16200000" flipH="1">
              <a:off x="9495359" y="4867497"/>
              <a:ext cx="311310" cy="228357"/>
            </a:xfrm>
            <a:prstGeom prst="triangle">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50" name="组合 49"/>
          <p:cNvGrpSpPr/>
          <p:nvPr/>
        </p:nvGrpSpPr>
        <p:grpSpPr>
          <a:xfrm>
            <a:off x="3998139" y="4387006"/>
            <a:ext cx="1783322" cy="1191190"/>
            <a:chOff x="3998139" y="4386080"/>
            <a:chExt cx="1783322" cy="1191190"/>
          </a:xfrm>
        </p:grpSpPr>
        <p:sp>
          <p:nvSpPr>
            <p:cNvPr id="25" name="任意多边形: 形状 24"/>
            <p:cNvSpPr/>
            <p:nvPr/>
          </p:nvSpPr>
          <p:spPr>
            <a:xfrm>
              <a:off x="4449017" y="4386080"/>
              <a:ext cx="1332444" cy="1191190"/>
            </a:xfrm>
            <a:custGeom>
              <a:avLst/>
              <a:gdLst>
                <a:gd name="connsiteX0" fmla="*/ 1728394 w 5080766"/>
                <a:gd name="connsiteY0" fmla="*/ 1 h 4542149"/>
                <a:gd name="connsiteX1" fmla="*/ 2531632 w 5080766"/>
                <a:gd name="connsiteY1" fmla="*/ 2735 h 4542149"/>
                <a:gd name="connsiteX2" fmla="*/ 3943351 w 5080766"/>
                <a:gd name="connsiteY2" fmla="*/ 73038 h 4542149"/>
                <a:gd name="connsiteX3" fmla="*/ 4057983 w 5080766"/>
                <a:gd name="connsiteY3" fmla="*/ 163583 h 4542149"/>
                <a:gd name="connsiteX4" fmla="*/ 4583655 w 5080766"/>
                <a:gd name="connsiteY4" fmla="*/ 1162358 h 4542149"/>
                <a:gd name="connsiteX5" fmla="*/ 5068129 w 5080766"/>
                <a:gd name="connsiteY5" fmla="*/ 2349170 h 4542149"/>
                <a:gd name="connsiteX6" fmla="*/ 4054587 w 5080766"/>
                <a:gd name="connsiteY6" fmla="*/ 4376664 h 4542149"/>
                <a:gd name="connsiteX7" fmla="*/ 3943851 w 5080766"/>
                <a:gd name="connsiteY7" fmla="*/ 4477105 h 4542149"/>
                <a:gd name="connsiteX8" fmla="*/ 2536144 w 5080766"/>
                <a:gd name="connsiteY8" fmla="*/ 4542149 h 4542149"/>
                <a:gd name="connsiteX9" fmla="*/ 1246049 w 5080766"/>
                <a:gd name="connsiteY9" fmla="*/ 4517053 h 4542149"/>
                <a:gd name="connsiteX10" fmla="*/ 983129 w 5080766"/>
                <a:gd name="connsiteY10" fmla="*/ 4332202 h 4542149"/>
                <a:gd name="connsiteX11" fmla="*/ 469616 w 5080766"/>
                <a:gd name="connsiteY11" fmla="*/ 3340796 h 4542149"/>
                <a:gd name="connsiteX12" fmla="*/ 6997 w 5080766"/>
                <a:gd name="connsiteY12" fmla="*/ 2184070 h 4542149"/>
                <a:gd name="connsiteX13" fmla="*/ 491295 w 5080766"/>
                <a:gd name="connsiteY13" fmla="*/ 1162358 h 4542149"/>
                <a:gd name="connsiteX14" fmla="*/ 1029668 w 5080766"/>
                <a:gd name="connsiteY14" fmla="*/ 163583 h 4542149"/>
                <a:gd name="connsiteX15" fmla="*/ 1257959 w 5080766"/>
                <a:gd name="connsiteY15" fmla="*/ 21522 h 4542149"/>
                <a:gd name="connsiteX16" fmla="*/ 1728394 w 5080766"/>
                <a:gd name="connsiteY16" fmla="*/ 1 h 454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80766" h="4542149">
                  <a:moveTo>
                    <a:pt x="1728394" y="1"/>
                  </a:moveTo>
                  <a:cubicBezTo>
                    <a:pt x="1909116" y="-13"/>
                    <a:pt x="2165213" y="1070"/>
                    <a:pt x="2531632" y="2735"/>
                  </a:cubicBezTo>
                  <a:cubicBezTo>
                    <a:pt x="3831447" y="8642"/>
                    <a:pt x="3815575" y="7852"/>
                    <a:pt x="3943351" y="73038"/>
                  </a:cubicBezTo>
                  <a:cubicBezTo>
                    <a:pt x="3972255" y="87783"/>
                    <a:pt x="4023839" y="128528"/>
                    <a:pt x="4057983" y="163583"/>
                  </a:cubicBezTo>
                  <a:cubicBezTo>
                    <a:pt x="4112643" y="219699"/>
                    <a:pt x="4175479" y="339092"/>
                    <a:pt x="4583655" y="1162358"/>
                  </a:cubicBezTo>
                  <a:cubicBezTo>
                    <a:pt x="5098103" y="2199971"/>
                    <a:pt x="5103637" y="2213529"/>
                    <a:pt x="5068129" y="2349170"/>
                  </a:cubicBezTo>
                  <a:cubicBezTo>
                    <a:pt x="5038329" y="2463010"/>
                    <a:pt x="4129035" y="4281969"/>
                    <a:pt x="4054587" y="4376664"/>
                  </a:cubicBezTo>
                  <a:cubicBezTo>
                    <a:pt x="4021911" y="4418227"/>
                    <a:pt x="3973901" y="4461775"/>
                    <a:pt x="3943851" y="4477105"/>
                  </a:cubicBezTo>
                  <a:cubicBezTo>
                    <a:pt x="3814451" y="4543121"/>
                    <a:pt x="3835475" y="4542149"/>
                    <a:pt x="2536144" y="4542149"/>
                  </a:cubicBezTo>
                  <a:cubicBezTo>
                    <a:pt x="1368060" y="4542149"/>
                    <a:pt x="1324561" y="4541303"/>
                    <a:pt x="1246049" y="4517053"/>
                  </a:cubicBezTo>
                  <a:cubicBezTo>
                    <a:pt x="1134711" y="4482664"/>
                    <a:pt x="1052511" y="4424872"/>
                    <a:pt x="983129" y="4332202"/>
                  </a:cubicBezTo>
                  <a:cubicBezTo>
                    <a:pt x="946760" y="4283625"/>
                    <a:pt x="752200" y="3908001"/>
                    <a:pt x="469616" y="3340796"/>
                  </a:cubicBezTo>
                  <a:cubicBezTo>
                    <a:pt x="-30081" y="2337800"/>
                    <a:pt x="-11497" y="2384266"/>
                    <a:pt x="6997" y="2184070"/>
                  </a:cubicBezTo>
                  <a:cubicBezTo>
                    <a:pt x="14651" y="2101211"/>
                    <a:pt x="35949" y="2056279"/>
                    <a:pt x="491295" y="1162358"/>
                  </a:cubicBezTo>
                  <a:cubicBezTo>
                    <a:pt x="902497" y="355101"/>
                    <a:pt x="976071" y="218608"/>
                    <a:pt x="1029668" y="163583"/>
                  </a:cubicBezTo>
                  <a:cubicBezTo>
                    <a:pt x="1091592" y="100007"/>
                    <a:pt x="1143809" y="67513"/>
                    <a:pt x="1257959" y="21522"/>
                  </a:cubicBezTo>
                  <a:cubicBezTo>
                    <a:pt x="1298031" y="5377"/>
                    <a:pt x="1330805" y="33"/>
                    <a:pt x="1728394" y="1"/>
                  </a:cubicBezTo>
                  <a:close/>
                </a:path>
              </a:pathLst>
            </a:custGeom>
            <a:solidFill>
              <a:srgbClr val="20170A"/>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sp>
          <p:nvSpPr>
            <p:cNvPr id="26" name="ï$1ïḓe"/>
            <p:cNvSpPr/>
            <p:nvPr/>
          </p:nvSpPr>
          <p:spPr bwMode="auto">
            <a:xfrm>
              <a:off x="4838005" y="4714649"/>
              <a:ext cx="554468" cy="534053"/>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endParaRPr dirty="0">
                <a:latin typeface="思源黑体 CN Light" panose="020B0300000000000000" charset="-122"/>
                <a:ea typeface="思源黑体 CN Light" panose="020B0300000000000000" charset="-122"/>
              </a:endParaRPr>
            </a:p>
          </p:txBody>
        </p:sp>
        <p:sp>
          <p:nvSpPr>
            <p:cNvPr id="33" name="等腰三角形 32"/>
            <p:cNvSpPr/>
            <p:nvPr/>
          </p:nvSpPr>
          <p:spPr>
            <a:xfrm rot="16200000" flipH="1">
              <a:off x="3956663" y="4867497"/>
              <a:ext cx="311310" cy="228357"/>
            </a:xfrm>
            <a:prstGeom prst="triangle">
              <a:avLst/>
            </a:prstGeom>
            <a:solidFill>
              <a:srgbClr val="201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grpSp>
        <p:nvGrpSpPr>
          <p:cNvPr id="40" name="组合 39"/>
          <p:cNvGrpSpPr/>
          <p:nvPr/>
        </p:nvGrpSpPr>
        <p:grpSpPr>
          <a:xfrm>
            <a:off x="2172371" y="2527685"/>
            <a:ext cx="3825850" cy="929367"/>
            <a:chOff x="6992384" y="1554441"/>
            <a:chExt cx="3825850" cy="929367"/>
          </a:xfrm>
        </p:grpSpPr>
        <p:sp>
          <p:nvSpPr>
            <p:cNvPr id="41" name="文本框 4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42" name="文本框 41"/>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46" name="组合 45"/>
          <p:cNvGrpSpPr/>
          <p:nvPr/>
        </p:nvGrpSpPr>
        <p:grpSpPr>
          <a:xfrm>
            <a:off x="8100807" y="2527685"/>
            <a:ext cx="3825850" cy="929367"/>
            <a:chOff x="6992384" y="1554441"/>
            <a:chExt cx="3825850" cy="929367"/>
          </a:xfrm>
        </p:grpSpPr>
        <p:sp>
          <p:nvSpPr>
            <p:cNvPr id="47" name="文本框 4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48" name="文本框 47"/>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52" name="组合 51"/>
          <p:cNvGrpSpPr/>
          <p:nvPr/>
        </p:nvGrpSpPr>
        <p:grpSpPr>
          <a:xfrm>
            <a:off x="76316" y="4517918"/>
            <a:ext cx="3825850" cy="929367"/>
            <a:chOff x="6992384" y="1554441"/>
            <a:chExt cx="3825850" cy="929367"/>
          </a:xfrm>
        </p:grpSpPr>
        <p:sp>
          <p:nvSpPr>
            <p:cNvPr id="53" name="文本框 52"/>
            <p:cNvSpPr txBox="1"/>
            <p:nvPr/>
          </p:nvSpPr>
          <p:spPr>
            <a:xfrm>
              <a:off x="8162376" y="1554441"/>
              <a:ext cx="2655858"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54" name="文本框 53"/>
            <p:cNvSpPr txBox="1"/>
            <p:nvPr/>
          </p:nvSpPr>
          <p:spPr>
            <a:xfrm>
              <a:off x="6992384" y="2114476"/>
              <a:ext cx="3825850" cy="369332"/>
            </a:xfrm>
            <a:prstGeom prst="rect">
              <a:avLst/>
            </a:prstGeom>
            <a:noFill/>
          </p:spPr>
          <p:txBody>
            <a:bodyPr wrap="square" rtlCol="0" anchor="ctr" anchorCtr="0">
              <a:spAutoFit/>
            </a:bodyPr>
            <a:lstStyle/>
            <a:p>
              <a:pPr algn="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55" name="组合 54"/>
          <p:cNvGrpSpPr/>
          <p:nvPr/>
        </p:nvGrpSpPr>
        <p:grpSpPr>
          <a:xfrm>
            <a:off x="6013779" y="4517918"/>
            <a:ext cx="3825850" cy="929367"/>
            <a:chOff x="6992384" y="1554441"/>
            <a:chExt cx="3825850" cy="929367"/>
          </a:xfrm>
        </p:grpSpPr>
        <p:sp>
          <p:nvSpPr>
            <p:cNvPr id="56" name="文本框 55"/>
            <p:cNvSpPr txBox="1"/>
            <p:nvPr/>
          </p:nvSpPr>
          <p:spPr>
            <a:xfrm>
              <a:off x="8162376" y="1554441"/>
              <a:ext cx="2655858"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57" name="文本框 56"/>
            <p:cNvSpPr txBox="1"/>
            <p:nvPr/>
          </p:nvSpPr>
          <p:spPr>
            <a:xfrm>
              <a:off x="6992384" y="2114476"/>
              <a:ext cx="3825850" cy="369332"/>
            </a:xfrm>
            <a:prstGeom prst="rect">
              <a:avLst/>
            </a:prstGeom>
            <a:noFill/>
          </p:spPr>
          <p:txBody>
            <a:bodyPr wrap="square" rtlCol="0" anchor="ctr" anchorCtr="0">
              <a:spAutoFit/>
            </a:bodyPr>
            <a:lstStyle/>
            <a:p>
              <a:pPr algn="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sp>
        <p:nvSpPr>
          <p:cNvPr id="6" name="文本框 5"/>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heel(1)">
                                      <p:cBhvr>
                                        <p:cTn id="7" dur="2000"/>
                                        <p:tgtEl>
                                          <p:spTgt spid="45"/>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000"/>
                                        <p:tgtEl>
                                          <p:spTgt spid="40"/>
                                        </p:tgtEl>
                                      </p:cBhvr>
                                    </p:animEffect>
                                    <p:anim calcmode="lin" valueType="num">
                                      <p:cBhvr>
                                        <p:cTn id="12" dur="1000" fill="hold"/>
                                        <p:tgtEl>
                                          <p:spTgt spid="40"/>
                                        </p:tgtEl>
                                        <p:attrNameLst>
                                          <p:attrName>ppt_x</p:attrName>
                                        </p:attrNameLst>
                                      </p:cBhvr>
                                      <p:tavLst>
                                        <p:tav tm="0">
                                          <p:val>
                                            <p:strVal val="#ppt_x"/>
                                          </p:val>
                                        </p:tav>
                                        <p:tav tm="100000">
                                          <p:val>
                                            <p:strVal val="#ppt_x"/>
                                          </p:val>
                                        </p:tav>
                                      </p:tavLst>
                                    </p:anim>
                                    <p:anim calcmode="lin" valueType="num">
                                      <p:cBhvr>
                                        <p:cTn id="13" dur="1000" fill="hold"/>
                                        <p:tgtEl>
                                          <p:spTgt spid="40"/>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14" presetClass="entr" presetSubtype="10" fill="hold" nodeType="after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randombar(horizontal)">
                                      <p:cBhvr>
                                        <p:cTn id="17" dur="500"/>
                                        <p:tgtEl>
                                          <p:spTgt spid="49"/>
                                        </p:tgtEl>
                                      </p:cBhvr>
                                    </p:animEffect>
                                  </p:childTnLst>
                                </p:cTn>
                              </p:par>
                            </p:childTnLst>
                          </p:cTn>
                        </p:par>
                        <p:par>
                          <p:cTn id="18" fill="hold">
                            <p:stCondLst>
                              <p:cond delay="3500"/>
                            </p:stCondLst>
                            <p:childTnLst>
                              <p:par>
                                <p:cTn id="19" presetID="42" presetClass="entr" presetSubtype="0"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1000"/>
                                        <p:tgtEl>
                                          <p:spTgt spid="46"/>
                                        </p:tgtEl>
                                      </p:cBhvr>
                                    </p:animEffect>
                                    <p:anim calcmode="lin" valueType="num">
                                      <p:cBhvr>
                                        <p:cTn id="22" dur="1000" fill="hold"/>
                                        <p:tgtEl>
                                          <p:spTgt spid="46"/>
                                        </p:tgtEl>
                                        <p:attrNameLst>
                                          <p:attrName>ppt_x</p:attrName>
                                        </p:attrNameLst>
                                      </p:cBhvr>
                                      <p:tavLst>
                                        <p:tav tm="0">
                                          <p:val>
                                            <p:strVal val="#ppt_x"/>
                                          </p:val>
                                        </p:tav>
                                        <p:tav tm="100000">
                                          <p:val>
                                            <p:strVal val="#ppt_x"/>
                                          </p:val>
                                        </p:tav>
                                      </p:tavLst>
                                    </p:anim>
                                    <p:anim calcmode="lin" valueType="num">
                                      <p:cBhvr>
                                        <p:cTn id="23" dur="1000" fill="hold"/>
                                        <p:tgtEl>
                                          <p:spTgt spid="46"/>
                                        </p:tgtEl>
                                        <p:attrNameLst>
                                          <p:attrName>ppt_y</p:attrName>
                                        </p:attrNameLst>
                                      </p:cBhvr>
                                      <p:tavLst>
                                        <p:tav tm="0">
                                          <p:val>
                                            <p:strVal val="#ppt_y+.1"/>
                                          </p:val>
                                        </p:tav>
                                        <p:tav tm="100000">
                                          <p:val>
                                            <p:strVal val="#ppt_y"/>
                                          </p:val>
                                        </p:tav>
                                      </p:tavLst>
                                    </p:anim>
                                  </p:childTnLst>
                                </p:cTn>
                              </p:par>
                            </p:childTnLst>
                          </p:cTn>
                        </p:par>
                        <p:par>
                          <p:cTn id="24" fill="hold">
                            <p:stCondLst>
                              <p:cond delay="4500"/>
                            </p:stCondLst>
                            <p:childTnLst>
                              <p:par>
                                <p:cTn id="25" presetID="42" presetClass="entr" presetSubtype="0" fill="hold" nodeType="after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1000"/>
                                        <p:tgtEl>
                                          <p:spTgt spid="52"/>
                                        </p:tgtEl>
                                      </p:cBhvr>
                                    </p:animEffect>
                                    <p:anim calcmode="lin" valueType="num">
                                      <p:cBhvr>
                                        <p:cTn id="28" dur="1000" fill="hold"/>
                                        <p:tgtEl>
                                          <p:spTgt spid="52"/>
                                        </p:tgtEl>
                                        <p:attrNameLst>
                                          <p:attrName>ppt_x</p:attrName>
                                        </p:attrNameLst>
                                      </p:cBhvr>
                                      <p:tavLst>
                                        <p:tav tm="0">
                                          <p:val>
                                            <p:strVal val="#ppt_x"/>
                                          </p:val>
                                        </p:tav>
                                        <p:tav tm="100000">
                                          <p:val>
                                            <p:strVal val="#ppt_x"/>
                                          </p:val>
                                        </p:tav>
                                      </p:tavLst>
                                    </p:anim>
                                    <p:anim calcmode="lin" valueType="num">
                                      <p:cBhvr>
                                        <p:cTn id="29" dur="1000" fill="hold"/>
                                        <p:tgtEl>
                                          <p:spTgt spid="52"/>
                                        </p:tgtEl>
                                        <p:attrNameLst>
                                          <p:attrName>ppt_y</p:attrName>
                                        </p:attrNameLst>
                                      </p:cBhvr>
                                      <p:tavLst>
                                        <p:tav tm="0">
                                          <p:val>
                                            <p:strVal val="#ppt_y+.1"/>
                                          </p:val>
                                        </p:tav>
                                        <p:tav tm="100000">
                                          <p:val>
                                            <p:strVal val="#ppt_y"/>
                                          </p:val>
                                        </p:tav>
                                      </p:tavLst>
                                    </p:anim>
                                  </p:childTnLst>
                                </p:cTn>
                              </p:par>
                            </p:childTnLst>
                          </p:cTn>
                        </p:par>
                        <p:par>
                          <p:cTn id="30" fill="hold">
                            <p:stCondLst>
                              <p:cond delay="5500"/>
                            </p:stCondLst>
                            <p:childTnLst>
                              <p:par>
                                <p:cTn id="31" presetID="14" presetClass="entr" presetSubtype="10" fill="hold" nodeType="after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randombar(horizontal)">
                                      <p:cBhvr>
                                        <p:cTn id="33" dur="500"/>
                                        <p:tgtEl>
                                          <p:spTgt spid="50"/>
                                        </p:tgtEl>
                                      </p:cBhvr>
                                    </p:animEffect>
                                  </p:childTnLst>
                                </p:cTn>
                              </p:par>
                            </p:childTnLst>
                          </p:cTn>
                        </p:par>
                        <p:par>
                          <p:cTn id="34" fill="hold">
                            <p:stCondLst>
                              <p:cond delay="6000"/>
                            </p:stCondLst>
                            <p:childTnLst>
                              <p:par>
                                <p:cTn id="35" presetID="42" presetClass="entr" presetSubtype="0"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fade">
                                      <p:cBhvr>
                                        <p:cTn id="37" dur="1000"/>
                                        <p:tgtEl>
                                          <p:spTgt spid="55"/>
                                        </p:tgtEl>
                                      </p:cBhvr>
                                    </p:animEffect>
                                    <p:anim calcmode="lin" valueType="num">
                                      <p:cBhvr>
                                        <p:cTn id="38" dur="1000" fill="hold"/>
                                        <p:tgtEl>
                                          <p:spTgt spid="55"/>
                                        </p:tgtEl>
                                        <p:attrNameLst>
                                          <p:attrName>ppt_x</p:attrName>
                                        </p:attrNameLst>
                                      </p:cBhvr>
                                      <p:tavLst>
                                        <p:tav tm="0">
                                          <p:val>
                                            <p:strVal val="#ppt_x"/>
                                          </p:val>
                                        </p:tav>
                                        <p:tav tm="100000">
                                          <p:val>
                                            <p:strVal val="#ppt_x"/>
                                          </p:val>
                                        </p:tav>
                                      </p:tavLst>
                                    </p:anim>
                                    <p:anim calcmode="lin" valueType="num">
                                      <p:cBhvr>
                                        <p:cTn id="39" dur="1000" fill="hold"/>
                                        <p:tgtEl>
                                          <p:spTgt spid="55"/>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14" presetClass="entr" presetSubtype="10" fill="hold" nodeType="after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randombar(horizontal)">
                                      <p:cBhvr>
                                        <p:cTn id="4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矩形: 圆角 4"/>
          <p:cNvSpPr/>
          <p:nvPr/>
        </p:nvSpPr>
        <p:spPr>
          <a:xfrm>
            <a:off x="1524000" y="1967704"/>
            <a:ext cx="3333750" cy="4181475"/>
          </a:xfrm>
          <a:prstGeom prst="roundRect">
            <a:avLst>
              <a:gd name="adj" fmla="val 7524"/>
            </a:avLst>
          </a:prstGeom>
          <a:solidFill>
            <a:srgbClr val="FA99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latin typeface="思源黑体 CN Light" panose="020B0300000000000000" charset="-122"/>
                <a:ea typeface="思源黑体 CN Light" panose="020B0300000000000000" charset="-122"/>
                <a:cs typeface="阿里巴巴普惠体 R" panose="00020600040101010101" pitchFamily="18" charset="-122"/>
              </a:rPr>
              <a:t>配图</a:t>
            </a:r>
          </a:p>
        </p:txBody>
      </p:sp>
      <p:grpSp>
        <p:nvGrpSpPr>
          <p:cNvPr id="30" name="组合 29"/>
          <p:cNvGrpSpPr/>
          <p:nvPr/>
        </p:nvGrpSpPr>
        <p:grpSpPr>
          <a:xfrm>
            <a:off x="5822887" y="5030120"/>
            <a:ext cx="4988101" cy="929367"/>
            <a:chOff x="4756087" y="5011070"/>
            <a:chExt cx="4988101" cy="929367"/>
          </a:xfrm>
        </p:grpSpPr>
        <p:grpSp>
          <p:nvGrpSpPr>
            <p:cNvPr id="21" name="组合 20"/>
            <p:cNvGrpSpPr/>
            <p:nvPr/>
          </p:nvGrpSpPr>
          <p:grpSpPr>
            <a:xfrm>
              <a:off x="4756087" y="5048685"/>
              <a:ext cx="854137" cy="854137"/>
              <a:chOff x="4756087" y="5112156"/>
              <a:chExt cx="854137" cy="854137"/>
            </a:xfrm>
          </p:grpSpPr>
          <p:sp>
            <p:nvSpPr>
              <p:cNvPr id="13" name="îṥ1ídê"/>
              <p:cNvSpPr/>
              <p:nvPr/>
            </p:nvSpPr>
            <p:spPr>
              <a:xfrm>
                <a:off x="4756087" y="5112156"/>
                <a:ext cx="854137" cy="854137"/>
              </a:xfrm>
              <a:prstGeom prst="ellipse">
                <a:avLst/>
              </a:prstGeom>
              <a:solidFill>
                <a:srgbClr val="FA991B"/>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tx1"/>
                  </a:solidFill>
                  <a:latin typeface="思源黑体 CN Light" panose="020B0300000000000000" charset="-122"/>
                  <a:ea typeface="思源黑体 CN Light" panose="020B0300000000000000" charset="-122"/>
                </a:endParaRPr>
              </a:p>
            </p:txBody>
          </p:sp>
          <p:sp>
            <p:nvSpPr>
              <p:cNvPr id="14" name="islïḋè"/>
              <p:cNvSpPr/>
              <p:nvPr/>
            </p:nvSpPr>
            <p:spPr>
              <a:xfrm>
                <a:off x="4983279" y="5377301"/>
                <a:ext cx="399752" cy="323848"/>
              </a:xfrm>
              <a:custGeom>
                <a:avLst/>
                <a:gdLst>
                  <a:gd name="connsiteX0" fmla="*/ 16411 w 608731"/>
                  <a:gd name="connsiteY0" fmla="*/ 453912 h 493146"/>
                  <a:gd name="connsiteX1" fmla="*/ 586924 w 608731"/>
                  <a:gd name="connsiteY1" fmla="*/ 453912 h 493146"/>
                  <a:gd name="connsiteX2" fmla="*/ 603335 w 608731"/>
                  <a:gd name="connsiteY2" fmla="*/ 470291 h 493146"/>
                  <a:gd name="connsiteX3" fmla="*/ 603335 w 608731"/>
                  <a:gd name="connsiteY3" fmla="*/ 476842 h 493146"/>
                  <a:gd name="connsiteX4" fmla="*/ 586924 w 608731"/>
                  <a:gd name="connsiteY4" fmla="*/ 493146 h 493146"/>
                  <a:gd name="connsiteX5" fmla="*/ 16411 w 608731"/>
                  <a:gd name="connsiteY5" fmla="*/ 493146 h 493146"/>
                  <a:gd name="connsiteX6" fmla="*/ 0 w 608731"/>
                  <a:gd name="connsiteY6" fmla="*/ 476842 h 493146"/>
                  <a:gd name="connsiteX7" fmla="*/ 0 w 608731"/>
                  <a:gd name="connsiteY7" fmla="*/ 470291 h 493146"/>
                  <a:gd name="connsiteX8" fmla="*/ 16411 w 608731"/>
                  <a:gd name="connsiteY8" fmla="*/ 453912 h 493146"/>
                  <a:gd name="connsiteX9" fmla="*/ 327127 w 608731"/>
                  <a:gd name="connsiteY9" fmla="*/ 87 h 493146"/>
                  <a:gd name="connsiteX10" fmla="*/ 338514 w 608731"/>
                  <a:gd name="connsiteY10" fmla="*/ 10608 h 493146"/>
                  <a:gd name="connsiteX11" fmla="*/ 375068 w 608731"/>
                  <a:gd name="connsiteY11" fmla="*/ 199358 h 493146"/>
                  <a:gd name="connsiteX12" fmla="*/ 451312 w 608731"/>
                  <a:gd name="connsiteY12" fmla="*/ 149080 h 493146"/>
                  <a:gd name="connsiteX13" fmla="*/ 471678 w 608731"/>
                  <a:gd name="connsiteY13" fmla="*/ 160029 h 493146"/>
                  <a:gd name="connsiteX14" fmla="*/ 471678 w 608731"/>
                  <a:gd name="connsiteY14" fmla="*/ 266918 h 493146"/>
                  <a:gd name="connsiteX15" fmla="*/ 594622 w 608731"/>
                  <a:gd name="connsiteY15" fmla="*/ 257905 h 493146"/>
                  <a:gd name="connsiteX16" fmla="*/ 604768 w 608731"/>
                  <a:gd name="connsiteY16" fmla="*/ 280326 h 493146"/>
                  <a:gd name="connsiteX17" fmla="*/ 496819 w 608731"/>
                  <a:gd name="connsiteY17" fmla="*/ 386544 h 493146"/>
                  <a:gd name="connsiteX18" fmla="*/ 564483 w 608731"/>
                  <a:gd name="connsiteY18" fmla="*/ 429002 h 493146"/>
                  <a:gd name="connsiteX19" fmla="*/ 437809 w 608731"/>
                  <a:gd name="connsiteY19" fmla="*/ 429002 h 493146"/>
                  <a:gd name="connsiteX20" fmla="*/ 401851 w 608731"/>
                  <a:gd name="connsiteY20" fmla="*/ 406432 h 493146"/>
                  <a:gd name="connsiteX21" fmla="*/ 472946 w 608731"/>
                  <a:gd name="connsiteY21" fmla="*/ 336415 h 493146"/>
                  <a:gd name="connsiteX22" fmla="*/ 388422 w 608731"/>
                  <a:gd name="connsiteY22" fmla="*/ 342597 h 493146"/>
                  <a:gd name="connsiteX23" fmla="*/ 388422 w 608731"/>
                  <a:gd name="connsiteY23" fmla="*/ 272579 h 493146"/>
                  <a:gd name="connsiteX24" fmla="*/ 336872 w 608731"/>
                  <a:gd name="connsiteY24" fmla="*/ 306545 h 493146"/>
                  <a:gd name="connsiteX25" fmla="*/ 313149 w 608731"/>
                  <a:gd name="connsiteY25" fmla="*/ 184088 h 493146"/>
                  <a:gd name="connsiteX26" fmla="*/ 263688 w 608731"/>
                  <a:gd name="connsiteY26" fmla="*/ 295223 h 493146"/>
                  <a:gd name="connsiteX27" fmla="*/ 185356 w 608731"/>
                  <a:gd name="connsiteY27" fmla="*/ 240699 h 493146"/>
                  <a:gd name="connsiteX28" fmla="*/ 209079 w 608731"/>
                  <a:gd name="connsiteY28" fmla="*/ 345651 h 493146"/>
                  <a:gd name="connsiteX29" fmla="*/ 142087 w 608731"/>
                  <a:gd name="connsiteY29" fmla="*/ 360101 h 493146"/>
                  <a:gd name="connsiteX30" fmla="*/ 190503 w 608731"/>
                  <a:gd name="connsiteY30" fmla="*/ 402261 h 493146"/>
                  <a:gd name="connsiteX31" fmla="*/ 156560 w 608731"/>
                  <a:gd name="connsiteY31" fmla="*/ 429002 h 493146"/>
                  <a:gd name="connsiteX32" fmla="*/ 36824 w 608731"/>
                  <a:gd name="connsiteY32" fmla="*/ 429002 h 493146"/>
                  <a:gd name="connsiteX33" fmla="*/ 100608 w 608731"/>
                  <a:gd name="connsiteY33" fmla="*/ 378798 h 493146"/>
                  <a:gd name="connsiteX34" fmla="*/ 29513 w 608731"/>
                  <a:gd name="connsiteY34" fmla="*/ 316899 h 493146"/>
                  <a:gd name="connsiteX35" fmla="*/ 35332 w 608731"/>
                  <a:gd name="connsiteY35" fmla="*/ 294180 h 493146"/>
                  <a:gd name="connsiteX36" fmla="*/ 135373 w 608731"/>
                  <a:gd name="connsiteY36" fmla="*/ 272654 h 493146"/>
                  <a:gd name="connsiteX37" fmla="*/ 98370 w 608731"/>
                  <a:gd name="connsiteY37" fmla="*/ 108782 h 493146"/>
                  <a:gd name="connsiteX38" fmla="*/ 118662 w 608731"/>
                  <a:gd name="connsiteY38" fmla="*/ 95151 h 493146"/>
                  <a:gd name="connsiteX39" fmla="*/ 237801 w 608731"/>
                  <a:gd name="connsiteY39" fmla="*/ 178129 h 493146"/>
                  <a:gd name="connsiteX40" fmla="*/ 313671 w 608731"/>
                  <a:gd name="connsiteY40" fmla="*/ 7777 h 493146"/>
                  <a:gd name="connsiteX41" fmla="*/ 327127 w 608731"/>
                  <a:gd name="connsiteY41" fmla="*/ 87 h 493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608731" h="493146">
                    <a:moveTo>
                      <a:pt x="16411" y="453912"/>
                    </a:moveTo>
                    <a:lnTo>
                      <a:pt x="586924" y="453912"/>
                    </a:lnTo>
                    <a:cubicBezTo>
                      <a:pt x="596025" y="453912"/>
                      <a:pt x="603335" y="461208"/>
                      <a:pt x="603335" y="470291"/>
                    </a:cubicBezTo>
                    <a:lnTo>
                      <a:pt x="603335" y="476842"/>
                    </a:lnTo>
                    <a:cubicBezTo>
                      <a:pt x="603335" y="485850"/>
                      <a:pt x="596025" y="493146"/>
                      <a:pt x="586924" y="493146"/>
                    </a:cubicBezTo>
                    <a:lnTo>
                      <a:pt x="16411" y="493146"/>
                    </a:lnTo>
                    <a:cubicBezTo>
                      <a:pt x="7310" y="493146"/>
                      <a:pt x="0" y="485850"/>
                      <a:pt x="0" y="476842"/>
                    </a:cubicBezTo>
                    <a:lnTo>
                      <a:pt x="0" y="470291"/>
                    </a:lnTo>
                    <a:cubicBezTo>
                      <a:pt x="0" y="461208"/>
                      <a:pt x="7310" y="453912"/>
                      <a:pt x="16411" y="453912"/>
                    </a:cubicBezTo>
                    <a:close/>
                    <a:moveTo>
                      <a:pt x="327127" y="87"/>
                    </a:moveTo>
                    <a:cubicBezTo>
                      <a:pt x="332378" y="683"/>
                      <a:pt x="337283" y="4314"/>
                      <a:pt x="338514" y="10608"/>
                    </a:cubicBezTo>
                    <a:lnTo>
                      <a:pt x="375068" y="199358"/>
                    </a:lnTo>
                    <a:lnTo>
                      <a:pt x="451312" y="149080"/>
                    </a:lnTo>
                    <a:cubicBezTo>
                      <a:pt x="460040" y="143344"/>
                      <a:pt x="471678" y="149601"/>
                      <a:pt x="471678" y="160029"/>
                    </a:cubicBezTo>
                    <a:lnTo>
                      <a:pt x="471678" y="266918"/>
                    </a:lnTo>
                    <a:lnTo>
                      <a:pt x="594622" y="257905"/>
                    </a:lnTo>
                    <a:cubicBezTo>
                      <a:pt x="606782" y="257011"/>
                      <a:pt x="613496" y="271760"/>
                      <a:pt x="604768" y="280326"/>
                    </a:cubicBezTo>
                    <a:lnTo>
                      <a:pt x="496819" y="386544"/>
                    </a:lnTo>
                    <a:lnTo>
                      <a:pt x="564483" y="429002"/>
                    </a:lnTo>
                    <a:lnTo>
                      <a:pt x="437809" y="429002"/>
                    </a:lnTo>
                    <a:lnTo>
                      <a:pt x="401851" y="406432"/>
                    </a:lnTo>
                    <a:lnTo>
                      <a:pt x="472946" y="336415"/>
                    </a:lnTo>
                    <a:lnTo>
                      <a:pt x="388422" y="342597"/>
                    </a:lnTo>
                    <a:lnTo>
                      <a:pt x="388422" y="272579"/>
                    </a:lnTo>
                    <a:lnTo>
                      <a:pt x="336872" y="306545"/>
                    </a:lnTo>
                    <a:lnTo>
                      <a:pt x="313149" y="184088"/>
                    </a:lnTo>
                    <a:lnTo>
                      <a:pt x="263688" y="295223"/>
                    </a:lnTo>
                    <a:lnTo>
                      <a:pt x="185356" y="240699"/>
                    </a:lnTo>
                    <a:lnTo>
                      <a:pt x="209079" y="345651"/>
                    </a:lnTo>
                    <a:lnTo>
                      <a:pt x="142087" y="360101"/>
                    </a:lnTo>
                    <a:lnTo>
                      <a:pt x="190503" y="402261"/>
                    </a:lnTo>
                    <a:lnTo>
                      <a:pt x="156560" y="429002"/>
                    </a:lnTo>
                    <a:lnTo>
                      <a:pt x="36824" y="429002"/>
                    </a:lnTo>
                    <a:lnTo>
                      <a:pt x="100608" y="378798"/>
                    </a:lnTo>
                    <a:lnTo>
                      <a:pt x="29513" y="316899"/>
                    </a:lnTo>
                    <a:cubicBezTo>
                      <a:pt x="21381" y="309748"/>
                      <a:pt x="24813" y="296489"/>
                      <a:pt x="35332" y="294180"/>
                    </a:cubicBezTo>
                    <a:lnTo>
                      <a:pt x="135373" y="272654"/>
                    </a:lnTo>
                    <a:lnTo>
                      <a:pt x="98370" y="108782"/>
                    </a:lnTo>
                    <a:cubicBezTo>
                      <a:pt x="95759" y="97088"/>
                      <a:pt x="108889" y="88298"/>
                      <a:pt x="118662" y="95151"/>
                    </a:cubicBezTo>
                    <a:lnTo>
                      <a:pt x="237801" y="178129"/>
                    </a:lnTo>
                    <a:lnTo>
                      <a:pt x="313671" y="7777"/>
                    </a:lnTo>
                    <a:cubicBezTo>
                      <a:pt x="316282" y="1930"/>
                      <a:pt x="321877" y="-509"/>
                      <a:pt x="327127" y="87"/>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8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思源黑体 CN Light" panose="020B0300000000000000" charset="-122"/>
                  <a:ea typeface="思源黑体 CN Light" panose="020B0300000000000000" charset="-122"/>
                </a:endParaRPr>
              </a:p>
            </p:txBody>
          </p:sp>
        </p:grpSp>
        <p:grpSp>
          <p:nvGrpSpPr>
            <p:cNvPr id="16" name="组合 15"/>
            <p:cNvGrpSpPr/>
            <p:nvPr/>
          </p:nvGrpSpPr>
          <p:grpSpPr>
            <a:xfrm>
              <a:off x="5918338" y="5011070"/>
              <a:ext cx="3825850" cy="929367"/>
              <a:chOff x="6992384" y="1554441"/>
              <a:chExt cx="3825850"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18" name="文本框 17"/>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grpSp>
        <p:nvGrpSpPr>
          <p:cNvPr id="29" name="组合 28"/>
          <p:cNvGrpSpPr/>
          <p:nvPr/>
        </p:nvGrpSpPr>
        <p:grpSpPr>
          <a:xfrm>
            <a:off x="5822887" y="3582847"/>
            <a:ext cx="4988101" cy="929367"/>
            <a:chOff x="4756087" y="3420793"/>
            <a:chExt cx="4988101" cy="929367"/>
          </a:xfrm>
        </p:grpSpPr>
        <p:grpSp>
          <p:nvGrpSpPr>
            <p:cNvPr id="20" name="组合 19"/>
            <p:cNvGrpSpPr/>
            <p:nvPr/>
          </p:nvGrpSpPr>
          <p:grpSpPr>
            <a:xfrm>
              <a:off x="4756087" y="3458408"/>
              <a:ext cx="854137" cy="854137"/>
              <a:chOff x="4756087" y="3499920"/>
              <a:chExt cx="854137" cy="854137"/>
            </a:xfrm>
          </p:grpSpPr>
          <p:sp>
            <p:nvSpPr>
              <p:cNvPr id="10" name="ïŝľïḑé"/>
              <p:cNvSpPr/>
              <p:nvPr/>
            </p:nvSpPr>
            <p:spPr>
              <a:xfrm>
                <a:off x="4756087" y="3499920"/>
                <a:ext cx="854137" cy="854137"/>
              </a:xfrm>
              <a:prstGeom prst="ellipse">
                <a:avLst/>
              </a:prstGeom>
              <a:solidFill>
                <a:srgbClr val="FA991B"/>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solidFill>
                    <a:schemeClr val="tx1"/>
                  </a:solidFill>
                  <a:latin typeface="思源黑体 CN Light" panose="020B0300000000000000" charset="-122"/>
                  <a:ea typeface="思源黑体 CN Light" panose="020B0300000000000000" charset="-122"/>
                </a:endParaRPr>
              </a:p>
            </p:txBody>
          </p:sp>
          <p:sp>
            <p:nvSpPr>
              <p:cNvPr id="11" name="iṣḻiďê"/>
              <p:cNvSpPr/>
              <p:nvPr/>
            </p:nvSpPr>
            <p:spPr>
              <a:xfrm>
                <a:off x="4998073" y="3735597"/>
                <a:ext cx="370167" cy="382783"/>
              </a:xfrm>
              <a:custGeom>
                <a:avLst/>
                <a:gdLst>
                  <a:gd name="connsiteX0" fmla="*/ 554327 w 582017"/>
                  <a:gd name="connsiteY0" fmla="*/ 398973 h 601853"/>
                  <a:gd name="connsiteX1" fmla="*/ 563560 w 582017"/>
                  <a:gd name="connsiteY1" fmla="*/ 402454 h 601853"/>
                  <a:gd name="connsiteX2" fmla="*/ 577799 w 582017"/>
                  <a:gd name="connsiteY2" fmla="*/ 415635 h 601853"/>
                  <a:gd name="connsiteX3" fmla="*/ 578540 w 582017"/>
                  <a:gd name="connsiteY3" fmla="*/ 434001 h 601853"/>
                  <a:gd name="connsiteX4" fmla="*/ 468040 w 582017"/>
                  <a:gd name="connsiteY4" fmla="*/ 550266 h 601853"/>
                  <a:gd name="connsiteX5" fmla="*/ 448758 w 582017"/>
                  <a:gd name="connsiteY5" fmla="*/ 552043 h 601853"/>
                  <a:gd name="connsiteX6" fmla="*/ 357392 w 582017"/>
                  <a:gd name="connsiteY6" fmla="*/ 484654 h 601853"/>
                  <a:gd name="connsiteX7" fmla="*/ 354870 w 582017"/>
                  <a:gd name="connsiteY7" fmla="*/ 466584 h 601853"/>
                  <a:gd name="connsiteX8" fmla="*/ 366588 w 582017"/>
                  <a:gd name="connsiteY8" fmla="*/ 451033 h 601853"/>
                  <a:gd name="connsiteX9" fmla="*/ 384831 w 582017"/>
                  <a:gd name="connsiteY9" fmla="*/ 448367 h 601853"/>
                  <a:gd name="connsiteX10" fmla="*/ 443419 w 582017"/>
                  <a:gd name="connsiteY10" fmla="*/ 491319 h 601853"/>
                  <a:gd name="connsiteX11" fmla="*/ 462701 w 582017"/>
                  <a:gd name="connsiteY11" fmla="*/ 489393 h 601853"/>
                  <a:gd name="connsiteX12" fmla="*/ 545316 w 582017"/>
                  <a:gd name="connsiteY12" fmla="*/ 403046 h 601853"/>
                  <a:gd name="connsiteX13" fmla="*/ 554327 w 582017"/>
                  <a:gd name="connsiteY13" fmla="*/ 398973 h 601853"/>
                  <a:gd name="connsiteX14" fmla="*/ 262860 w 582017"/>
                  <a:gd name="connsiteY14" fmla="*/ 0 h 601853"/>
                  <a:gd name="connsiteX15" fmla="*/ 415651 w 582017"/>
                  <a:gd name="connsiteY15" fmla="*/ 73473 h 601853"/>
                  <a:gd name="connsiteX16" fmla="*/ 510885 w 582017"/>
                  <a:gd name="connsiteY16" fmla="*/ 82805 h 601853"/>
                  <a:gd name="connsiteX17" fmla="*/ 524829 w 582017"/>
                  <a:gd name="connsiteY17" fmla="*/ 99543 h 601853"/>
                  <a:gd name="connsiteX18" fmla="*/ 525571 w 582017"/>
                  <a:gd name="connsiteY18" fmla="*/ 272856 h 601853"/>
                  <a:gd name="connsiteX19" fmla="*/ 517412 w 582017"/>
                  <a:gd name="connsiteY19" fmla="*/ 332108 h 601853"/>
                  <a:gd name="connsiteX20" fmla="*/ 506138 w 582017"/>
                  <a:gd name="connsiteY20" fmla="*/ 338181 h 601853"/>
                  <a:gd name="connsiteX21" fmla="*/ 467125 w 582017"/>
                  <a:gd name="connsiteY21" fmla="*/ 332849 h 601853"/>
                  <a:gd name="connsiteX22" fmla="*/ 322938 w 582017"/>
                  <a:gd name="connsiteY22" fmla="*/ 476831 h 601853"/>
                  <a:gd name="connsiteX23" fmla="*/ 344002 w 582017"/>
                  <a:gd name="connsiteY23" fmla="*/ 551933 h 601853"/>
                  <a:gd name="connsiteX24" fmla="*/ 343260 w 582017"/>
                  <a:gd name="connsiteY24" fmla="*/ 561265 h 601853"/>
                  <a:gd name="connsiteX25" fmla="*/ 262860 w 582017"/>
                  <a:gd name="connsiteY25" fmla="*/ 601853 h 601853"/>
                  <a:gd name="connsiteX26" fmla="*/ 0 w 582017"/>
                  <a:gd name="connsiteY26" fmla="*/ 272856 h 601853"/>
                  <a:gd name="connsiteX27" fmla="*/ 3263 w 582017"/>
                  <a:gd name="connsiteY27" fmla="*/ 93766 h 601853"/>
                  <a:gd name="connsiteX28" fmla="*/ 15872 w 582017"/>
                  <a:gd name="connsiteY28" fmla="*/ 80879 h 601853"/>
                  <a:gd name="connsiteX29" fmla="*/ 126386 w 582017"/>
                  <a:gd name="connsiteY29" fmla="*/ 73473 h 601853"/>
                  <a:gd name="connsiteX30" fmla="*/ 262860 w 582017"/>
                  <a:gd name="connsiteY30" fmla="*/ 0 h 60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82017" h="601853">
                    <a:moveTo>
                      <a:pt x="554327" y="398973"/>
                    </a:moveTo>
                    <a:cubicBezTo>
                      <a:pt x="557627" y="398862"/>
                      <a:pt x="560965" y="400010"/>
                      <a:pt x="563560" y="402454"/>
                    </a:cubicBezTo>
                    <a:lnTo>
                      <a:pt x="577799" y="415635"/>
                    </a:lnTo>
                    <a:cubicBezTo>
                      <a:pt x="583138" y="420523"/>
                      <a:pt x="583435" y="428817"/>
                      <a:pt x="578540" y="434001"/>
                    </a:cubicBezTo>
                    <a:lnTo>
                      <a:pt x="468040" y="550266"/>
                    </a:lnTo>
                    <a:cubicBezTo>
                      <a:pt x="463146" y="555449"/>
                      <a:pt x="454543" y="556338"/>
                      <a:pt x="448758" y="552043"/>
                    </a:cubicBezTo>
                    <a:lnTo>
                      <a:pt x="357392" y="484654"/>
                    </a:lnTo>
                    <a:cubicBezTo>
                      <a:pt x="351756" y="480358"/>
                      <a:pt x="350569" y="472361"/>
                      <a:pt x="354870" y="466584"/>
                    </a:cubicBezTo>
                    <a:lnTo>
                      <a:pt x="366588" y="451033"/>
                    </a:lnTo>
                    <a:cubicBezTo>
                      <a:pt x="370741" y="445405"/>
                      <a:pt x="379047" y="444220"/>
                      <a:pt x="384831" y="448367"/>
                    </a:cubicBezTo>
                    <a:lnTo>
                      <a:pt x="443419" y="491319"/>
                    </a:lnTo>
                    <a:cubicBezTo>
                      <a:pt x="449055" y="495466"/>
                      <a:pt x="457806" y="494725"/>
                      <a:pt x="462701" y="489393"/>
                    </a:cubicBezTo>
                    <a:lnTo>
                      <a:pt x="545316" y="403046"/>
                    </a:lnTo>
                    <a:cubicBezTo>
                      <a:pt x="547764" y="400454"/>
                      <a:pt x="551027" y="399084"/>
                      <a:pt x="554327" y="398973"/>
                    </a:cubicBezTo>
                    <a:close/>
                    <a:moveTo>
                      <a:pt x="262860" y="0"/>
                    </a:moveTo>
                    <a:cubicBezTo>
                      <a:pt x="286001" y="0"/>
                      <a:pt x="346969" y="53623"/>
                      <a:pt x="415651" y="73473"/>
                    </a:cubicBezTo>
                    <a:cubicBezTo>
                      <a:pt x="448731" y="82953"/>
                      <a:pt x="480179" y="82953"/>
                      <a:pt x="510885" y="82805"/>
                    </a:cubicBezTo>
                    <a:cubicBezTo>
                      <a:pt x="515187" y="82805"/>
                      <a:pt x="524829" y="82805"/>
                      <a:pt x="524829" y="99543"/>
                    </a:cubicBezTo>
                    <a:cubicBezTo>
                      <a:pt x="524829" y="101617"/>
                      <a:pt x="525571" y="271523"/>
                      <a:pt x="525571" y="272856"/>
                    </a:cubicBezTo>
                    <a:cubicBezTo>
                      <a:pt x="525571" y="292853"/>
                      <a:pt x="522604" y="312703"/>
                      <a:pt x="517412" y="332108"/>
                    </a:cubicBezTo>
                    <a:cubicBezTo>
                      <a:pt x="516671" y="335071"/>
                      <a:pt x="513704" y="341440"/>
                      <a:pt x="506138" y="338181"/>
                    </a:cubicBezTo>
                    <a:cubicBezTo>
                      <a:pt x="494716" y="334922"/>
                      <a:pt x="483887" y="332849"/>
                      <a:pt x="467125" y="332849"/>
                    </a:cubicBezTo>
                    <a:cubicBezTo>
                      <a:pt x="387466" y="332849"/>
                      <a:pt x="322938" y="397433"/>
                      <a:pt x="322938" y="476831"/>
                    </a:cubicBezTo>
                    <a:cubicBezTo>
                      <a:pt x="322938" y="504383"/>
                      <a:pt x="330651" y="530158"/>
                      <a:pt x="344002" y="551933"/>
                    </a:cubicBezTo>
                    <a:cubicBezTo>
                      <a:pt x="345485" y="554303"/>
                      <a:pt x="348156" y="557118"/>
                      <a:pt x="343260" y="561265"/>
                    </a:cubicBezTo>
                    <a:cubicBezTo>
                      <a:pt x="306768" y="588373"/>
                      <a:pt x="279622" y="601853"/>
                      <a:pt x="262860" y="601853"/>
                    </a:cubicBezTo>
                    <a:cubicBezTo>
                      <a:pt x="210199" y="601853"/>
                      <a:pt x="0" y="442613"/>
                      <a:pt x="0" y="272856"/>
                    </a:cubicBezTo>
                    <a:cubicBezTo>
                      <a:pt x="0" y="270930"/>
                      <a:pt x="2670" y="97322"/>
                      <a:pt x="3263" y="93766"/>
                    </a:cubicBezTo>
                    <a:cubicBezTo>
                      <a:pt x="5192" y="79694"/>
                      <a:pt x="11719" y="80731"/>
                      <a:pt x="15872" y="80879"/>
                    </a:cubicBezTo>
                    <a:cubicBezTo>
                      <a:pt x="50584" y="82509"/>
                      <a:pt x="87669" y="84582"/>
                      <a:pt x="126386" y="73473"/>
                    </a:cubicBezTo>
                    <a:cubicBezTo>
                      <a:pt x="195068" y="53623"/>
                      <a:pt x="240312" y="0"/>
                      <a:pt x="262860"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思源黑体 CN Light" panose="020B0300000000000000" charset="-122"/>
                  <a:ea typeface="思源黑体 CN Light" panose="020B0300000000000000" charset="-122"/>
                </a:endParaRPr>
              </a:p>
            </p:txBody>
          </p:sp>
        </p:grpSp>
        <p:grpSp>
          <p:nvGrpSpPr>
            <p:cNvPr id="22" name="组合 21"/>
            <p:cNvGrpSpPr/>
            <p:nvPr/>
          </p:nvGrpSpPr>
          <p:grpSpPr>
            <a:xfrm>
              <a:off x="5918338" y="3420793"/>
              <a:ext cx="3825850" cy="929367"/>
              <a:chOff x="6992384" y="1554441"/>
              <a:chExt cx="3825850"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4" name="文本框 23"/>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grpSp>
        <p:nvGrpSpPr>
          <p:cNvPr id="28" name="组合 27"/>
          <p:cNvGrpSpPr/>
          <p:nvPr/>
        </p:nvGrpSpPr>
        <p:grpSpPr>
          <a:xfrm>
            <a:off x="5822887" y="2135574"/>
            <a:ext cx="4988101" cy="929367"/>
            <a:chOff x="4756087" y="1945074"/>
            <a:chExt cx="4988101" cy="929367"/>
          </a:xfrm>
        </p:grpSpPr>
        <p:grpSp>
          <p:nvGrpSpPr>
            <p:cNvPr id="19" name="组合 18"/>
            <p:cNvGrpSpPr/>
            <p:nvPr/>
          </p:nvGrpSpPr>
          <p:grpSpPr>
            <a:xfrm>
              <a:off x="4756087" y="1982689"/>
              <a:ext cx="854137" cy="854137"/>
              <a:chOff x="4756087" y="1887682"/>
              <a:chExt cx="854137" cy="854137"/>
            </a:xfrm>
          </p:grpSpPr>
          <p:sp>
            <p:nvSpPr>
              <p:cNvPr id="7" name="îŝḷïdè"/>
              <p:cNvSpPr/>
              <p:nvPr/>
            </p:nvSpPr>
            <p:spPr>
              <a:xfrm>
                <a:off x="4756087" y="1887682"/>
                <a:ext cx="854137" cy="854137"/>
              </a:xfrm>
              <a:prstGeom prst="ellipse">
                <a:avLst/>
              </a:prstGeom>
              <a:solidFill>
                <a:srgbClr val="FA991B"/>
              </a:solidFill>
              <a:ln>
                <a:noFill/>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a:endParaRPr lang="zh-CN" altLang="en-US" dirty="0">
                  <a:latin typeface="思源黑体 CN Light" panose="020B0300000000000000" charset="-122"/>
                  <a:ea typeface="思源黑体 CN Light" panose="020B0300000000000000" charset="-122"/>
                </a:endParaRPr>
              </a:p>
            </p:txBody>
          </p:sp>
          <p:sp>
            <p:nvSpPr>
              <p:cNvPr id="8" name="iśļiḓê"/>
              <p:cNvSpPr/>
              <p:nvPr/>
            </p:nvSpPr>
            <p:spPr>
              <a:xfrm>
                <a:off x="4983279" y="2115192"/>
                <a:ext cx="399753" cy="399119"/>
              </a:xfrm>
              <a:custGeom>
                <a:avLst/>
                <a:gdLst>
                  <a:gd name="connsiteX0" fmla="*/ 301001 w 602996"/>
                  <a:gd name="connsiteY0" fmla="*/ 126938 h 602040"/>
                  <a:gd name="connsiteX1" fmla="*/ 353669 w 602996"/>
                  <a:gd name="connsiteY1" fmla="*/ 179510 h 602040"/>
                  <a:gd name="connsiteX2" fmla="*/ 353669 w 602996"/>
                  <a:gd name="connsiteY2" fmla="*/ 248944 h 602040"/>
                  <a:gd name="connsiteX3" fmla="*/ 423230 w 602996"/>
                  <a:gd name="connsiteY3" fmla="*/ 248944 h 602040"/>
                  <a:gd name="connsiteX4" fmla="*/ 475898 w 602996"/>
                  <a:gd name="connsiteY4" fmla="*/ 301516 h 602040"/>
                  <a:gd name="connsiteX5" fmla="*/ 423230 w 602996"/>
                  <a:gd name="connsiteY5" fmla="*/ 353096 h 602040"/>
                  <a:gd name="connsiteX6" fmla="*/ 353669 w 602996"/>
                  <a:gd name="connsiteY6" fmla="*/ 353096 h 602040"/>
                  <a:gd name="connsiteX7" fmla="*/ 353669 w 602996"/>
                  <a:gd name="connsiteY7" fmla="*/ 422530 h 602040"/>
                  <a:gd name="connsiteX8" fmla="*/ 301001 w 602996"/>
                  <a:gd name="connsiteY8" fmla="*/ 475102 h 602040"/>
                  <a:gd name="connsiteX9" fmla="*/ 249327 w 602996"/>
                  <a:gd name="connsiteY9" fmla="*/ 422530 h 602040"/>
                  <a:gd name="connsiteX10" fmla="*/ 249327 w 602996"/>
                  <a:gd name="connsiteY10" fmla="*/ 353096 h 602040"/>
                  <a:gd name="connsiteX11" fmla="*/ 179765 w 602996"/>
                  <a:gd name="connsiteY11" fmla="*/ 353096 h 602040"/>
                  <a:gd name="connsiteX12" fmla="*/ 127097 w 602996"/>
                  <a:gd name="connsiteY12" fmla="*/ 301516 h 602040"/>
                  <a:gd name="connsiteX13" fmla="*/ 179765 w 602996"/>
                  <a:gd name="connsiteY13" fmla="*/ 248944 h 602040"/>
                  <a:gd name="connsiteX14" fmla="*/ 249327 w 602996"/>
                  <a:gd name="connsiteY14" fmla="*/ 248944 h 602040"/>
                  <a:gd name="connsiteX15" fmla="*/ 249327 w 602996"/>
                  <a:gd name="connsiteY15" fmla="*/ 179510 h 602040"/>
                  <a:gd name="connsiteX16" fmla="*/ 301001 w 602996"/>
                  <a:gd name="connsiteY16" fmla="*/ 126938 h 602040"/>
                  <a:gd name="connsiteX17" fmla="*/ 301995 w 602996"/>
                  <a:gd name="connsiteY17" fmla="*/ 78355 h 602040"/>
                  <a:gd name="connsiteX18" fmla="*/ 78479 w 602996"/>
                  <a:gd name="connsiteY18" fmla="*/ 301516 h 602040"/>
                  <a:gd name="connsiteX19" fmla="*/ 301995 w 602996"/>
                  <a:gd name="connsiteY19" fmla="*/ 523686 h 602040"/>
                  <a:gd name="connsiteX20" fmla="*/ 524517 w 602996"/>
                  <a:gd name="connsiteY20" fmla="*/ 301516 h 602040"/>
                  <a:gd name="connsiteX21" fmla="*/ 301995 w 602996"/>
                  <a:gd name="connsiteY21" fmla="*/ 78355 h 602040"/>
                  <a:gd name="connsiteX22" fmla="*/ 301995 w 602996"/>
                  <a:gd name="connsiteY22" fmla="*/ 0 h 602040"/>
                  <a:gd name="connsiteX23" fmla="*/ 602996 w 602996"/>
                  <a:gd name="connsiteY23" fmla="*/ 301516 h 602040"/>
                  <a:gd name="connsiteX24" fmla="*/ 301995 w 602996"/>
                  <a:gd name="connsiteY24" fmla="*/ 602040 h 602040"/>
                  <a:gd name="connsiteX25" fmla="*/ 0 w 602996"/>
                  <a:gd name="connsiteY25" fmla="*/ 301516 h 602040"/>
                  <a:gd name="connsiteX26" fmla="*/ 301995 w 602996"/>
                  <a:gd name="connsiteY26" fmla="*/ 0 h 60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02996" h="602040">
                    <a:moveTo>
                      <a:pt x="301001" y="126938"/>
                    </a:moveTo>
                    <a:cubicBezTo>
                      <a:pt x="330813" y="126938"/>
                      <a:pt x="353669" y="150744"/>
                      <a:pt x="353669" y="179510"/>
                    </a:cubicBezTo>
                    <a:lnTo>
                      <a:pt x="353669" y="248944"/>
                    </a:lnTo>
                    <a:lnTo>
                      <a:pt x="423230" y="248944"/>
                    </a:lnTo>
                    <a:cubicBezTo>
                      <a:pt x="452049" y="248944"/>
                      <a:pt x="475898" y="271758"/>
                      <a:pt x="475898" y="301516"/>
                    </a:cubicBezTo>
                    <a:cubicBezTo>
                      <a:pt x="475898" y="330282"/>
                      <a:pt x="452049" y="353096"/>
                      <a:pt x="423230" y="353096"/>
                    </a:cubicBezTo>
                    <a:lnTo>
                      <a:pt x="353669" y="353096"/>
                    </a:lnTo>
                    <a:lnTo>
                      <a:pt x="353669" y="422530"/>
                    </a:lnTo>
                    <a:cubicBezTo>
                      <a:pt x="353669" y="451296"/>
                      <a:pt x="330813" y="475102"/>
                      <a:pt x="301001" y="475102"/>
                    </a:cubicBezTo>
                    <a:cubicBezTo>
                      <a:pt x="272183" y="475102"/>
                      <a:pt x="249327" y="451296"/>
                      <a:pt x="249327" y="422530"/>
                    </a:cubicBezTo>
                    <a:lnTo>
                      <a:pt x="249327" y="353096"/>
                    </a:lnTo>
                    <a:lnTo>
                      <a:pt x="179765" y="353096"/>
                    </a:lnTo>
                    <a:cubicBezTo>
                      <a:pt x="150947" y="353096"/>
                      <a:pt x="127097" y="330282"/>
                      <a:pt x="127097" y="301516"/>
                    </a:cubicBezTo>
                    <a:cubicBezTo>
                      <a:pt x="127097" y="271758"/>
                      <a:pt x="150947" y="248944"/>
                      <a:pt x="179765" y="248944"/>
                    </a:cubicBezTo>
                    <a:lnTo>
                      <a:pt x="249327" y="248944"/>
                    </a:lnTo>
                    <a:lnTo>
                      <a:pt x="249327" y="179510"/>
                    </a:lnTo>
                    <a:cubicBezTo>
                      <a:pt x="249327" y="150744"/>
                      <a:pt x="272183" y="126938"/>
                      <a:pt x="301001" y="126938"/>
                    </a:cubicBezTo>
                    <a:close/>
                    <a:moveTo>
                      <a:pt x="301995" y="78355"/>
                    </a:moveTo>
                    <a:cubicBezTo>
                      <a:pt x="178813" y="78355"/>
                      <a:pt x="78479" y="178529"/>
                      <a:pt x="78479" y="301516"/>
                    </a:cubicBezTo>
                    <a:cubicBezTo>
                      <a:pt x="78479" y="423511"/>
                      <a:pt x="178813" y="523686"/>
                      <a:pt x="301995" y="523686"/>
                    </a:cubicBezTo>
                    <a:cubicBezTo>
                      <a:pt x="424184" y="523686"/>
                      <a:pt x="524517" y="423511"/>
                      <a:pt x="524517" y="301516"/>
                    </a:cubicBezTo>
                    <a:cubicBezTo>
                      <a:pt x="524517" y="178529"/>
                      <a:pt x="424184" y="78355"/>
                      <a:pt x="301995" y="78355"/>
                    </a:cubicBezTo>
                    <a:close/>
                    <a:moveTo>
                      <a:pt x="301995" y="0"/>
                    </a:moveTo>
                    <a:cubicBezTo>
                      <a:pt x="467893" y="0"/>
                      <a:pt x="602996" y="134889"/>
                      <a:pt x="602996" y="301516"/>
                    </a:cubicBezTo>
                    <a:cubicBezTo>
                      <a:pt x="602996" y="467151"/>
                      <a:pt x="467893" y="602040"/>
                      <a:pt x="301995" y="602040"/>
                    </a:cubicBezTo>
                    <a:cubicBezTo>
                      <a:pt x="135103" y="602040"/>
                      <a:pt x="0" y="467151"/>
                      <a:pt x="0" y="301516"/>
                    </a:cubicBezTo>
                    <a:cubicBezTo>
                      <a:pt x="0" y="134889"/>
                      <a:pt x="135103" y="0"/>
                      <a:pt x="301995"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i="1" dirty="0">
                  <a:solidFill>
                    <a:schemeClr val="tx1"/>
                  </a:solidFill>
                  <a:latin typeface="思源黑体 CN Light" panose="020B0300000000000000" charset="-122"/>
                  <a:ea typeface="思源黑体 CN Light" panose="020B0300000000000000" charset="-122"/>
                </a:endParaRPr>
              </a:p>
            </p:txBody>
          </p:sp>
        </p:grpSp>
        <p:grpSp>
          <p:nvGrpSpPr>
            <p:cNvPr id="25" name="组合 24"/>
            <p:cNvGrpSpPr/>
            <p:nvPr/>
          </p:nvGrpSpPr>
          <p:grpSpPr>
            <a:xfrm>
              <a:off x="5918338" y="1945074"/>
              <a:ext cx="3825850" cy="929367"/>
              <a:chOff x="6992384" y="1554441"/>
              <a:chExt cx="3825850" cy="929367"/>
            </a:xfrm>
          </p:grpSpPr>
          <p:sp>
            <p:nvSpPr>
              <p:cNvPr id="26" name="文本框 2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7" name="文本框 26"/>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sp>
        <p:nvSpPr>
          <p:cNvPr id="6" name="文本框 5"/>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left)">
                                      <p:cBhvr>
                                        <p:cTn id="13" dur="500"/>
                                        <p:tgtEl>
                                          <p:spTgt spid="28"/>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left)">
                                      <p:cBhvr>
                                        <p:cTn id="17" dur="500"/>
                                        <p:tgtEl>
                                          <p:spTgt spid="29"/>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组合 2"/>
          <p:cNvGrpSpPr/>
          <p:nvPr/>
        </p:nvGrpSpPr>
        <p:grpSpPr>
          <a:xfrm>
            <a:off x="697992" y="2336503"/>
            <a:ext cx="10796016" cy="2766029"/>
            <a:chOff x="638556" y="1664612"/>
            <a:chExt cx="10796016" cy="2766029"/>
          </a:xfrm>
        </p:grpSpPr>
        <p:sp>
          <p:nvSpPr>
            <p:cNvPr id="4" name="文本框 3"/>
            <p:cNvSpPr txBox="1"/>
            <p:nvPr/>
          </p:nvSpPr>
          <p:spPr>
            <a:xfrm>
              <a:off x="638556" y="1664612"/>
              <a:ext cx="10796016" cy="884473"/>
            </a:xfrm>
            <a:prstGeom prst="rect">
              <a:avLst/>
            </a:prstGeom>
            <a:noFill/>
          </p:spPr>
          <p:txBody>
            <a:bodyPr wrap="square" rtlCol="0" anchor="ctr" anchorCtr="0">
              <a:spAutoFit/>
            </a:bodyPr>
            <a:lstStyle/>
            <a:p>
              <a:pPr>
                <a:lnSpc>
                  <a:spcPct val="150000"/>
                </a:lnSpc>
              </a:pP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感谢您下载办公资源网平台上提供的</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作品</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为了您和办公资源以及原创作者的利益</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请勿复制、传播、销售</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否则将承担法律责任</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办公资源将对作品进行维权</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按照传播下载次数进行十倍的索取赔偿</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 name="文本框 4"/>
            <p:cNvSpPr txBox="1"/>
            <p:nvPr/>
          </p:nvSpPr>
          <p:spPr>
            <a:xfrm>
              <a:off x="638556" y="2715171"/>
              <a:ext cx="10796016" cy="1715470"/>
            </a:xfrm>
            <a:prstGeom prst="rect">
              <a:avLst/>
            </a:prstGeom>
            <a:noFill/>
          </p:spPr>
          <p:txBody>
            <a:bodyPr wrap="square" rtlCol="0" anchor="ctr" anchorCtr="0">
              <a:spAutoFit/>
            </a:bodyPr>
            <a:lstStyle/>
            <a:p>
              <a:pPr>
                <a:lnSpc>
                  <a:spcPct val="150000"/>
                </a:lnSpc>
              </a:pP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1. </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在办公资源出售的</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模板是免版税类</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(RF: Royalty-Free)</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正版受</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中国人民共和国著作法</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和</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世界版权公约</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的保护</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作品的所有权、版权和著作权归办公资源所有</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您下载的是</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模板素材的使用权</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p>
            <a:p>
              <a:pPr>
                <a:lnSpc>
                  <a:spcPct val="150000"/>
                </a:lnSpc>
              </a:pP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 </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不得将办公资源的</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模板、</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素材</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本身用于再出售</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或者出租、出借、转让、分销、发布或者作为礼物供他人使用</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不得转授权、出卖、转让本协议或者本协议中的权利</a:t>
              </a:r>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 name="文本框 1"/>
          <p:cNvSpPr txBox="1"/>
          <p:nvPr/>
        </p:nvSpPr>
        <p:spPr>
          <a:xfrm>
            <a:off x="4974336" y="1159151"/>
            <a:ext cx="2243329" cy="707886"/>
          </a:xfrm>
          <a:prstGeom prst="rect">
            <a:avLst/>
          </a:prstGeom>
          <a:noFill/>
        </p:spPr>
        <p:txBody>
          <a:bodyPr wrap="square" rtlCol="0" anchor="ctr" anchorCtr="0">
            <a:spAutoFit/>
          </a:bodyPr>
          <a:lstStyle/>
          <a:p>
            <a:r>
              <a:rPr lang="zh-CN" altLang="en-US" sz="4000" b="1" dirty="0">
                <a:solidFill>
                  <a:srgbClr val="20170A"/>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版权声明</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a:off x="4359066" y="2447925"/>
            <a:ext cx="3473868" cy="3162397"/>
            <a:chOff x="4359066" y="2447925"/>
            <a:chExt cx="3473868" cy="3162397"/>
          </a:xfrm>
        </p:grpSpPr>
        <p:grpSp>
          <p:nvGrpSpPr>
            <p:cNvPr id="18" name="组合 17"/>
            <p:cNvGrpSpPr/>
            <p:nvPr/>
          </p:nvGrpSpPr>
          <p:grpSpPr>
            <a:xfrm>
              <a:off x="4359066" y="2447925"/>
              <a:ext cx="3473868" cy="3162397"/>
              <a:chOff x="4359066" y="2447925"/>
              <a:chExt cx="3473868" cy="3162397"/>
            </a:xfrm>
          </p:grpSpPr>
          <p:sp>
            <p:nvSpPr>
              <p:cNvPr id="9" name="任意多边形: 形状 8"/>
              <p:cNvSpPr/>
              <p:nvPr/>
            </p:nvSpPr>
            <p:spPr>
              <a:xfrm>
                <a:off x="4359066" y="3651251"/>
                <a:ext cx="2191382" cy="1959071"/>
              </a:xfrm>
              <a:custGeom>
                <a:avLst/>
                <a:gdLst>
                  <a:gd name="connsiteX0" fmla="*/ 1728394 w 5080766"/>
                  <a:gd name="connsiteY0" fmla="*/ 1 h 4542149"/>
                  <a:gd name="connsiteX1" fmla="*/ 2531632 w 5080766"/>
                  <a:gd name="connsiteY1" fmla="*/ 2735 h 4542149"/>
                  <a:gd name="connsiteX2" fmla="*/ 3943351 w 5080766"/>
                  <a:gd name="connsiteY2" fmla="*/ 73038 h 4542149"/>
                  <a:gd name="connsiteX3" fmla="*/ 4057983 w 5080766"/>
                  <a:gd name="connsiteY3" fmla="*/ 163583 h 4542149"/>
                  <a:gd name="connsiteX4" fmla="*/ 4583655 w 5080766"/>
                  <a:gd name="connsiteY4" fmla="*/ 1162358 h 4542149"/>
                  <a:gd name="connsiteX5" fmla="*/ 5068129 w 5080766"/>
                  <a:gd name="connsiteY5" fmla="*/ 2349170 h 4542149"/>
                  <a:gd name="connsiteX6" fmla="*/ 4054587 w 5080766"/>
                  <a:gd name="connsiteY6" fmla="*/ 4376664 h 4542149"/>
                  <a:gd name="connsiteX7" fmla="*/ 3943851 w 5080766"/>
                  <a:gd name="connsiteY7" fmla="*/ 4477105 h 4542149"/>
                  <a:gd name="connsiteX8" fmla="*/ 2536144 w 5080766"/>
                  <a:gd name="connsiteY8" fmla="*/ 4542149 h 4542149"/>
                  <a:gd name="connsiteX9" fmla="*/ 1246049 w 5080766"/>
                  <a:gd name="connsiteY9" fmla="*/ 4517053 h 4542149"/>
                  <a:gd name="connsiteX10" fmla="*/ 983129 w 5080766"/>
                  <a:gd name="connsiteY10" fmla="*/ 4332202 h 4542149"/>
                  <a:gd name="connsiteX11" fmla="*/ 469616 w 5080766"/>
                  <a:gd name="connsiteY11" fmla="*/ 3340796 h 4542149"/>
                  <a:gd name="connsiteX12" fmla="*/ 6997 w 5080766"/>
                  <a:gd name="connsiteY12" fmla="*/ 2184070 h 4542149"/>
                  <a:gd name="connsiteX13" fmla="*/ 491295 w 5080766"/>
                  <a:gd name="connsiteY13" fmla="*/ 1162358 h 4542149"/>
                  <a:gd name="connsiteX14" fmla="*/ 1029668 w 5080766"/>
                  <a:gd name="connsiteY14" fmla="*/ 163583 h 4542149"/>
                  <a:gd name="connsiteX15" fmla="*/ 1257959 w 5080766"/>
                  <a:gd name="connsiteY15" fmla="*/ 21522 h 4542149"/>
                  <a:gd name="connsiteX16" fmla="*/ 1728394 w 5080766"/>
                  <a:gd name="connsiteY16" fmla="*/ 1 h 454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80766" h="4542149">
                    <a:moveTo>
                      <a:pt x="1728394" y="1"/>
                    </a:moveTo>
                    <a:cubicBezTo>
                      <a:pt x="1909116" y="-13"/>
                      <a:pt x="2165213" y="1070"/>
                      <a:pt x="2531632" y="2735"/>
                    </a:cubicBezTo>
                    <a:cubicBezTo>
                      <a:pt x="3831447" y="8642"/>
                      <a:pt x="3815575" y="7852"/>
                      <a:pt x="3943351" y="73038"/>
                    </a:cubicBezTo>
                    <a:cubicBezTo>
                      <a:pt x="3972255" y="87783"/>
                      <a:pt x="4023839" y="128528"/>
                      <a:pt x="4057983" y="163583"/>
                    </a:cubicBezTo>
                    <a:cubicBezTo>
                      <a:pt x="4112643" y="219699"/>
                      <a:pt x="4175479" y="339092"/>
                      <a:pt x="4583655" y="1162358"/>
                    </a:cubicBezTo>
                    <a:cubicBezTo>
                      <a:pt x="5098103" y="2199971"/>
                      <a:pt x="5103637" y="2213529"/>
                      <a:pt x="5068129" y="2349170"/>
                    </a:cubicBezTo>
                    <a:cubicBezTo>
                      <a:pt x="5038329" y="2463010"/>
                      <a:pt x="4129035" y="4281969"/>
                      <a:pt x="4054587" y="4376664"/>
                    </a:cubicBezTo>
                    <a:cubicBezTo>
                      <a:pt x="4021911" y="4418227"/>
                      <a:pt x="3973901" y="4461775"/>
                      <a:pt x="3943851" y="4477105"/>
                    </a:cubicBezTo>
                    <a:cubicBezTo>
                      <a:pt x="3814451" y="4543121"/>
                      <a:pt x="3835475" y="4542149"/>
                      <a:pt x="2536144" y="4542149"/>
                    </a:cubicBezTo>
                    <a:cubicBezTo>
                      <a:pt x="1368060" y="4542149"/>
                      <a:pt x="1324561" y="4541303"/>
                      <a:pt x="1246049" y="4517053"/>
                    </a:cubicBezTo>
                    <a:cubicBezTo>
                      <a:pt x="1134711" y="4482664"/>
                      <a:pt x="1052511" y="4424872"/>
                      <a:pt x="983129" y="4332202"/>
                    </a:cubicBezTo>
                    <a:cubicBezTo>
                      <a:pt x="946760" y="4283625"/>
                      <a:pt x="752200" y="3908001"/>
                      <a:pt x="469616" y="3340796"/>
                    </a:cubicBezTo>
                    <a:cubicBezTo>
                      <a:pt x="-30081" y="2337800"/>
                      <a:pt x="-11497" y="2384266"/>
                      <a:pt x="6997" y="2184070"/>
                    </a:cubicBezTo>
                    <a:cubicBezTo>
                      <a:pt x="14651" y="2101211"/>
                      <a:pt x="35949" y="2056279"/>
                      <a:pt x="491295" y="1162358"/>
                    </a:cubicBezTo>
                    <a:cubicBezTo>
                      <a:pt x="902497" y="355101"/>
                      <a:pt x="976071" y="218608"/>
                      <a:pt x="1029668" y="163583"/>
                    </a:cubicBezTo>
                    <a:cubicBezTo>
                      <a:pt x="1091592" y="100007"/>
                      <a:pt x="1143809" y="67513"/>
                      <a:pt x="1257959" y="21522"/>
                    </a:cubicBezTo>
                    <a:cubicBezTo>
                      <a:pt x="1298031" y="5377"/>
                      <a:pt x="1330805" y="33"/>
                      <a:pt x="1728394" y="1"/>
                    </a:cubicBezTo>
                    <a:close/>
                  </a:path>
                </a:pathLst>
              </a:custGeom>
              <a:solidFill>
                <a:srgbClr val="20170A"/>
              </a:solidFill>
              <a:ln>
                <a:noFill/>
              </a:ln>
            </p:spPr>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6" name="任意多边形: 形状 5"/>
              <p:cNvSpPr/>
              <p:nvPr/>
            </p:nvSpPr>
            <p:spPr>
              <a:xfrm>
                <a:off x="5641552" y="2447925"/>
                <a:ext cx="2191382" cy="1959071"/>
              </a:xfrm>
              <a:custGeom>
                <a:avLst/>
                <a:gdLst>
                  <a:gd name="connsiteX0" fmla="*/ 1728394 w 5080766"/>
                  <a:gd name="connsiteY0" fmla="*/ 1 h 4542149"/>
                  <a:gd name="connsiteX1" fmla="*/ 2531632 w 5080766"/>
                  <a:gd name="connsiteY1" fmla="*/ 2735 h 4542149"/>
                  <a:gd name="connsiteX2" fmla="*/ 3943351 w 5080766"/>
                  <a:gd name="connsiteY2" fmla="*/ 73038 h 4542149"/>
                  <a:gd name="connsiteX3" fmla="*/ 4057983 w 5080766"/>
                  <a:gd name="connsiteY3" fmla="*/ 163583 h 4542149"/>
                  <a:gd name="connsiteX4" fmla="*/ 4583655 w 5080766"/>
                  <a:gd name="connsiteY4" fmla="*/ 1162358 h 4542149"/>
                  <a:gd name="connsiteX5" fmla="*/ 5068129 w 5080766"/>
                  <a:gd name="connsiteY5" fmla="*/ 2349170 h 4542149"/>
                  <a:gd name="connsiteX6" fmla="*/ 4054587 w 5080766"/>
                  <a:gd name="connsiteY6" fmla="*/ 4376664 h 4542149"/>
                  <a:gd name="connsiteX7" fmla="*/ 3943851 w 5080766"/>
                  <a:gd name="connsiteY7" fmla="*/ 4477105 h 4542149"/>
                  <a:gd name="connsiteX8" fmla="*/ 2536144 w 5080766"/>
                  <a:gd name="connsiteY8" fmla="*/ 4542149 h 4542149"/>
                  <a:gd name="connsiteX9" fmla="*/ 1246049 w 5080766"/>
                  <a:gd name="connsiteY9" fmla="*/ 4517053 h 4542149"/>
                  <a:gd name="connsiteX10" fmla="*/ 983129 w 5080766"/>
                  <a:gd name="connsiteY10" fmla="*/ 4332202 h 4542149"/>
                  <a:gd name="connsiteX11" fmla="*/ 469616 w 5080766"/>
                  <a:gd name="connsiteY11" fmla="*/ 3340796 h 4542149"/>
                  <a:gd name="connsiteX12" fmla="*/ 6997 w 5080766"/>
                  <a:gd name="connsiteY12" fmla="*/ 2184070 h 4542149"/>
                  <a:gd name="connsiteX13" fmla="*/ 491295 w 5080766"/>
                  <a:gd name="connsiteY13" fmla="*/ 1162358 h 4542149"/>
                  <a:gd name="connsiteX14" fmla="*/ 1029668 w 5080766"/>
                  <a:gd name="connsiteY14" fmla="*/ 163583 h 4542149"/>
                  <a:gd name="connsiteX15" fmla="*/ 1257959 w 5080766"/>
                  <a:gd name="connsiteY15" fmla="*/ 21522 h 4542149"/>
                  <a:gd name="connsiteX16" fmla="*/ 1728394 w 5080766"/>
                  <a:gd name="connsiteY16" fmla="*/ 1 h 454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80766" h="4542149">
                    <a:moveTo>
                      <a:pt x="1728394" y="1"/>
                    </a:moveTo>
                    <a:cubicBezTo>
                      <a:pt x="1909116" y="-13"/>
                      <a:pt x="2165213" y="1070"/>
                      <a:pt x="2531632" y="2735"/>
                    </a:cubicBezTo>
                    <a:cubicBezTo>
                      <a:pt x="3831447" y="8642"/>
                      <a:pt x="3815575" y="7852"/>
                      <a:pt x="3943351" y="73038"/>
                    </a:cubicBezTo>
                    <a:cubicBezTo>
                      <a:pt x="3972255" y="87783"/>
                      <a:pt x="4023839" y="128528"/>
                      <a:pt x="4057983" y="163583"/>
                    </a:cubicBezTo>
                    <a:cubicBezTo>
                      <a:pt x="4112643" y="219699"/>
                      <a:pt x="4175479" y="339092"/>
                      <a:pt x="4583655" y="1162358"/>
                    </a:cubicBezTo>
                    <a:cubicBezTo>
                      <a:pt x="5098103" y="2199971"/>
                      <a:pt x="5103637" y="2213529"/>
                      <a:pt x="5068129" y="2349170"/>
                    </a:cubicBezTo>
                    <a:cubicBezTo>
                      <a:pt x="5038329" y="2463010"/>
                      <a:pt x="4129035" y="4281969"/>
                      <a:pt x="4054587" y="4376664"/>
                    </a:cubicBezTo>
                    <a:cubicBezTo>
                      <a:pt x="4021911" y="4418227"/>
                      <a:pt x="3973901" y="4461775"/>
                      <a:pt x="3943851" y="4477105"/>
                    </a:cubicBezTo>
                    <a:cubicBezTo>
                      <a:pt x="3814451" y="4543121"/>
                      <a:pt x="3835475" y="4542149"/>
                      <a:pt x="2536144" y="4542149"/>
                    </a:cubicBezTo>
                    <a:cubicBezTo>
                      <a:pt x="1368060" y="4542149"/>
                      <a:pt x="1324561" y="4541303"/>
                      <a:pt x="1246049" y="4517053"/>
                    </a:cubicBezTo>
                    <a:cubicBezTo>
                      <a:pt x="1134711" y="4482664"/>
                      <a:pt x="1052511" y="4424872"/>
                      <a:pt x="983129" y="4332202"/>
                    </a:cubicBezTo>
                    <a:cubicBezTo>
                      <a:pt x="946760" y="4283625"/>
                      <a:pt x="752200" y="3908001"/>
                      <a:pt x="469616" y="3340796"/>
                    </a:cubicBezTo>
                    <a:cubicBezTo>
                      <a:pt x="-30081" y="2337800"/>
                      <a:pt x="-11497" y="2384266"/>
                      <a:pt x="6997" y="2184070"/>
                    </a:cubicBezTo>
                    <a:cubicBezTo>
                      <a:pt x="14651" y="2101211"/>
                      <a:pt x="35949" y="2056279"/>
                      <a:pt x="491295" y="1162358"/>
                    </a:cubicBezTo>
                    <a:cubicBezTo>
                      <a:pt x="902497" y="355101"/>
                      <a:pt x="976071" y="218608"/>
                      <a:pt x="1029668" y="163583"/>
                    </a:cubicBezTo>
                    <a:cubicBezTo>
                      <a:pt x="1091592" y="100007"/>
                      <a:pt x="1143809" y="67513"/>
                      <a:pt x="1257959" y="21522"/>
                    </a:cubicBezTo>
                    <a:cubicBezTo>
                      <a:pt x="1298031" y="5377"/>
                      <a:pt x="1330805" y="33"/>
                      <a:pt x="1728394" y="1"/>
                    </a:cubicBezTo>
                    <a:close/>
                  </a:path>
                </a:pathLst>
              </a:custGeom>
              <a:solidFill>
                <a:srgbClr val="FA991B"/>
              </a:solidFill>
              <a:ln>
                <a:noFill/>
              </a:ln>
            </p:spPr>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sp>
          <p:nvSpPr>
            <p:cNvPr id="7" name="ï$1ïḓe"/>
            <p:cNvSpPr/>
            <p:nvPr/>
          </p:nvSpPr>
          <p:spPr bwMode="auto">
            <a:xfrm>
              <a:off x="6281294" y="2988300"/>
              <a:ext cx="911896" cy="878321"/>
            </a:xfrm>
            <a:custGeom>
              <a:avLst/>
              <a:gdLst>
                <a:gd name="T0" fmla="*/ 4096 w 6827"/>
                <a:gd name="T1" fmla="*/ 4551 h 6827"/>
                <a:gd name="T2" fmla="*/ 6258 w 6827"/>
                <a:gd name="T3" fmla="*/ 4096 h 6827"/>
                <a:gd name="T4" fmla="*/ 2348 w 6827"/>
                <a:gd name="T5" fmla="*/ 4911 h 6827"/>
                <a:gd name="T6" fmla="*/ 569 w 6827"/>
                <a:gd name="T7" fmla="*/ 4551 h 6827"/>
                <a:gd name="T8" fmla="*/ 569 w 6827"/>
                <a:gd name="T9" fmla="*/ 3982 h 6827"/>
                <a:gd name="T10" fmla="*/ 1707 w 6827"/>
                <a:gd name="T11" fmla="*/ 2503 h 6827"/>
                <a:gd name="T12" fmla="*/ 3868 w 6827"/>
                <a:gd name="T13" fmla="*/ 2731 h 6827"/>
                <a:gd name="T14" fmla="*/ 5827 w 6827"/>
                <a:gd name="T15" fmla="*/ 2004 h 6827"/>
                <a:gd name="T16" fmla="*/ 6258 w 6827"/>
                <a:gd name="T17" fmla="*/ 1820 h 6827"/>
                <a:gd name="T18" fmla="*/ 4779 w 6827"/>
                <a:gd name="T19" fmla="*/ 0 h 6827"/>
                <a:gd name="T20" fmla="*/ 2854 w 6827"/>
                <a:gd name="T21" fmla="*/ 2381 h 6827"/>
                <a:gd name="T22" fmla="*/ 1239 w 6827"/>
                <a:gd name="T23" fmla="*/ 2257 h 6827"/>
                <a:gd name="T24" fmla="*/ 569 w 6827"/>
                <a:gd name="T25" fmla="*/ 2844 h 6827"/>
                <a:gd name="T26" fmla="*/ 569 w 6827"/>
                <a:gd name="T27" fmla="*/ 2276 h 6827"/>
                <a:gd name="T28" fmla="*/ 569 w 6827"/>
                <a:gd name="T29" fmla="*/ 1707 h 6827"/>
                <a:gd name="T30" fmla="*/ 569 w 6827"/>
                <a:gd name="T31" fmla="*/ 1138 h 6827"/>
                <a:gd name="T32" fmla="*/ 569 w 6827"/>
                <a:gd name="T33" fmla="*/ 569 h 6827"/>
                <a:gd name="T34" fmla="*/ 341 w 6827"/>
                <a:gd name="T35" fmla="*/ 0 h 6827"/>
                <a:gd name="T36" fmla="*/ 114 w 6827"/>
                <a:gd name="T37" fmla="*/ 569 h 6827"/>
                <a:gd name="T38" fmla="*/ 114 w 6827"/>
                <a:gd name="T39" fmla="*/ 1138 h 6827"/>
                <a:gd name="T40" fmla="*/ 114 w 6827"/>
                <a:gd name="T41" fmla="*/ 1707 h 6827"/>
                <a:gd name="T42" fmla="*/ 114 w 6827"/>
                <a:gd name="T43" fmla="*/ 2276 h 6827"/>
                <a:gd name="T44" fmla="*/ 114 w 6827"/>
                <a:gd name="T45" fmla="*/ 2844 h 6827"/>
                <a:gd name="T46" fmla="*/ 114 w 6827"/>
                <a:gd name="T47" fmla="*/ 3413 h 6827"/>
                <a:gd name="T48" fmla="*/ 114 w 6827"/>
                <a:gd name="T49" fmla="*/ 3982 h 6827"/>
                <a:gd name="T50" fmla="*/ 114 w 6827"/>
                <a:gd name="T51" fmla="*/ 4551 h 6827"/>
                <a:gd name="T52" fmla="*/ 114 w 6827"/>
                <a:gd name="T53" fmla="*/ 5120 h 6827"/>
                <a:gd name="T54" fmla="*/ 114 w 6827"/>
                <a:gd name="T55" fmla="*/ 5689 h 6827"/>
                <a:gd name="T56" fmla="*/ 114 w 6827"/>
                <a:gd name="T57" fmla="*/ 6258 h 6827"/>
                <a:gd name="T58" fmla="*/ 683 w 6827"/>
                <a:gd name="T59" fmla="*/ 6713 h 6827"/>
                <a:gd name="T60" fmla="*/ 1252 w 6827"/>
                <a:gd name="T61" fmla="*/ 6713 h 6827"/>
                <a:gd name="T62" fmla="*/ 1820 w 6827"/>
                <a:gd name="T63" fmla="*/ 6713 h 6827"/>
                <a:gd name="T64" fmla="*/ 2389 w 6827"/>
                <a:gd name="T65" fmla="*/ 6713 h 6827"/>
                <a:gd name="T66" fmla="*/ 2958 w 6827"/>
                <a:gd name="T67" fmla="*/ 6713 h 6827"/>
                <a:gd name="T68" fmla="*/ 3527 w 6827"/>
                <a:gd name="T69" fmla="*/ 6713 h 6827"/>
                <a:gd name="T70" fmla="*/ 4096 w 6827"/>
                <a:gd name="T71" fmla="*/ 6713 h 6827"/>
                <a:gd name="T72" fmla="*/ 4665 w 6827"/>
                <a:gd name="T73" fmla="*/ 6713 h 6827"/>
                <a:gd name="T74" fmla="*/ 5234 w 6827"/>
                <a:gd name="T75" fmla="*/ 6713 h 6827"/>
                <a:gd name="T76" fmla="*/ 5803 w 6827"/>
                <a:gd name="T77" fmla="*/ 6713 h 6827"/>
                <a:gd name="T78" fmla="*/ 6371 w 6827"/>
                <a:gd name="T79" fmla="*/ 6713 h 6827"/>
                <a:gd name="T80" fmla="*/ 6827 w 6827"/>
                <a:gd name="T81" fmla="*/ 6485 h 6827"/>
                <a:gd name="T82" fmla="*/ 6371 w 6827"/>
                <a:gd name="T83" fmla="*/ 6258 h 6827"/>
                <a:gd name="T84" fmla="*/ 5803 w 6827"/>
                <a:gd name="T85" fmla="*/ 6258 h 6827"/>
                <a:gd name="T86" fmla="*/ 5234 w 6827"/>
                <a:gd name="T87" fmla="*/ 6258 h 6827"/>
                <a:gd name="T88" fmla="*/ 4665 w 6827"/>
                <a:gd name="T89" fmla="*/ 6258 h 6827"/>
                <a:gd name="T90" fmla="*/ 4096 w 6827"/>
                <a:gd name="T91" fmla="*/ 6258 h 6827"/>
                <a:gd name="T92" fmla="*/ 3527 w 6827"/>
                <a:gd name="T93" fmla="*/ 6258 h 6827"/>
                <a:gd name="T94" fmla="*/ 2958 w 6827"/>
                <a:gd name="T95" fmla="*/ 6258 h 6827"/>
                <a:gd name="T96" fmla="*/ 2389 w 6827"/>
                <a:gd name="T97" fmla="*/ 6258 h 6827"/>
                <a:gd name="T98" fmla="*/ 1820 w 6827"/>
                <a:gd name="T99" fmla="*/ 6258 h 6827"/>
                <a:gd name="T100" fmla="*/ 1252 w 6827"/>
                <a:gd name="T101" fmla="*/ 6258 h 6827"/>
                <a:gd name="T102" fmla="*/ 683 w 6827"/>
                <a:gd name="T103" fmla="*/ 6258 h 6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27" h="6827">
                  <a:moveTo>
                    <a:pt x="1263" y="5234"/>
                  </a:moveTo>
                  <a:cubicBezTo>
                    <a:pt x="1316" y="5493"/>
                    <a:pt x="1546" y="5689"/>
                    <a:pt x="1820" y="5689"/>
                  </a:cubicBezTo>
                  <a:cubicBezTo>
                    <a:pt x="2114" y="5689"/>
                    <a:pt x="2354" y="5464"/>
                    <a:pt x="2383" y="5178"/>
                  </a:cubicBezTo>
                  <a:lnTo>
                    <a:pt x="3568" y="4191"/>
                  </a:lnTo>
                  <a:cubicBezTo>
                    <a:pt x="3652" y="4401"/>
                    <a:pt x="3856" y="4551"/>
                    <a:pt x="4096" y="4551"/>
                  </a:cubicBezTo>
                  <a:cubicBezTo>
                    <a:pt x="4348" y="4551"/>
                    <a:pt x="4560" y="4385"/>
                    <a:pt x="4635" y="4157"/>
                  </a:cubicBezTo>
                  <a:lnTo>
                    <a:pt x="5696" y="4736"/>
                  </a:lnTo>
                  <a:cubicBezTo>
                    <a:pt x="5732" y="5016"/>
                    <a:pt x="5969" y="5234"/>
                    <a:pt x="6258" y="5234"/>
                  </a:cubicBezTo>
                  <a:cubicBezTo>
                    <a:pt x="6571" y="5234"/>
                    <a:pt x="6827" y="4979"/>
                    <a:pt x="6827" y="4665"/>
                  </a:cubicBezTo>
                  <a:cubicBezTo>
                    <a:pt x="6827" y="4351"/>
                    <a:pt x="6571" y="4096"/>
                    <a:pt x="6258" y="4096"/>
                  </a:cubicBezTo>
                  <a:cubicBezTo>
                    <a:pt x="6006" y="4096"/>
                    <a:pt x="5794" y="4262"/>
                    <a:pt x="5719" y="4490"/>
                  </a:cubicBezTo>
                  <a:lnTo>
                    <a:pt x="4658" y="3911"/>
                  </a:lnTo>
                  <a:cubicBezTo>
                    <a:pt x="4622" y="3631"/>
                    <a:pt x="4385" y="3413"/>
                    <a:pt x="4096" y="3413"/>
                  </a:cubicBezTo>
                  <a:cubicBezTo>
                    <a:pt x="3802" y="3413"/>
                    <a:pt x="3563" y="3638"/>
                    <a:pt x="3533" y="3924"/>
                  </a:cubicBezTo>
                  <a:lnTo>
                    <a:pt x="2348" y="4911"/>
                  </a:lnTo>
                  <a:cubicBezTo>
                    <a:pt x="2265" y="4701"/>
                    <a:pt x="2060" y="4551"/>
                    <a:pt x="1820" y="4551"/>
                  </a:cubicBezTo>
                  <a:cubicBezTo>
                    <a:pt x="1546" y="4551"/>
                    <a:pt x="1316" y="4747"/>
                    <a:pt x="1263" y="5006"/>
                  </a:cubicBezTo>
                  <a:lnTo>
                    <a:pt x="455" y="5006"/>
                  </a:lnTo>
                  <a:lnTo>
                    <a:pt x="455" y="4551"/>
                  </a:lnTo>
                  <a:lnTo>
                    <a:pt x="569" y="4551"/>
                  </a:lnTo>
                  <a:cubicBezTo>
                    <a:pt x="632" y="4551"/>
                    <a:pt x="683" y="4500"/>
                    <a:pt x="683" y="4437"/>
                  </a:cubicBezTo>
                  <a:cubicBezTo>
                    <a:pt x="683" y="4374"/>
                    <a:pt x="632" y="4324"/>
                    <a:pt x="569" y="4324"/>
                  </a:cubicBezTo>
                  <a:lnTo>
                    <a:pt x="455" y="4324"/>
                  </a:lnTo>
                  <a:lnTo>
                    <a:pt x="455" y="3982"/>
                  </a:lnTo>
                  <a:lnTo>
                    <a:pt x="569" y="3982"/>
                  </a:lnTo>
                  <a:cubicBezTo>
                    <a:pt x="632" y="3982"/>
                    <a:pt x="683" y="3931"/>
                    <a:pt x="683" y="3868"/>
                  </a:cubicBezTo>
                  <a:cubicBezTo>
                    <a:pt x="683" y="3806"/>
                    <a:pt x="632" y="3755"/>
                    <a:pt x="569" y="3755"/>
                  </a:cubicBezTo>
                  <a:lnTo>
                    <a:pt x="480" y="3755"/>
                  </a:lnTo>
                  <a:lnTo>
                    <a:pt x="1407" y="2416"/>
                  </a:lnTo>
                  <a:cubicBezTo>
                    <a:pt x="1494" y="2470"/>
                    <a:pt x="1596" y="2503"/>
                    <a:pt x="1707" y="2503"/>
                  </a:cubicBezTo>
                  <a:cubicBezTo>
                    <a:pt x="1888" y="2503"/>
                    <a:pt x="2048" y="2416"/>
                    <a:pt x="2152" y="2284"/>
                  </a:cubicBezTo>
                  <a:lnTo>
                    <a:pt x="2752" y="2584"/>
                  </a:lnTo>
                  <a:cubicBezTo>
                    <a:pt x="2740" y="2631"/>
                    <a:pt x="2731" y="2680"/>
                    <a:pt x="2731" y="2731"/>
                  </a:cubicBezTo>
                  <a:cubicBezTo>
                    <a:pt x="2731" y="3044"/>
                    <a:pt x="2986" y="3300"/>
                    <a:pt x="3300" y="3300"/>
                  </a:cubicBezTo>
                  <a:cubicBezTo>
                    <a:pt x="3613" y="3300"/>
                    <a:pt x="3868" y="3044"/>
                    <a:pt x="3868" y="2731"/>
                  </a:cubicBezTo>
                  <a:cubicBezTo>
                    <a:pt x="3868" y="2608"/>
                    <a:pt x="3829" y="2496"/>
                    <a:pt x="3763" y="2403"/>
                  </a:cubicBezTo>
                  <a:lnTo>
                    <a:pt x="4488" y="1055"/>
                  </a:lnTo>
                  <a:cubicBezTo>
                    <a:pt x="4574" y="1107"/>
                    <a:pt x="4672" y="1138"/>
                    <a:pt x="4779" y="1138"/>
                  </a:cubicBezTo>
                  <a:cubicBezTo>
                    <a:pt x="4891" y="1138"/>
                    <a:pt x="4995" y="1104"/>
                    <a:pt x="5083" y="1048"/>
                  </a:cubicBezTo>
                  <a:lnTo>
                    <a:pt x="5827" y="2004"/>
                  </a:lnTo>
                  <a:cubicBezTo>
                    <a:pt x="5829" y="2007"/>
                    <a:pt x="5833" y="2009"/>
                    <a:pt x="5836" y="2011"/>
                  </a:cubicBezTo>
                  <a:cubicBezTo>
                    <a:pt x="5745" y="2112"/>
                    <a:pt x="5689" y="2244"/>
                    <a:pt x="5689" y="2389"/>
                  </a:cubicBezTo>
                  <a:cubicBezTo>
                    <a:pt x="5689" y="2703"/>
                    <a:pt x="5944" y="2958"/>
                    <a:pt x="6258" y="2958"/>
                  </a:cubicBezTo>
                  <a:cubicBezTo>
                    <a:pt x="6571" y="2958"/>
                    <a:pt x="6827" y="2703"/>
                    <a:pt x="6827" y="2389"/>
                  </a:cubicBezTo>
                  <a:cubicBezTo>
                    <a:pt x="6827" y="2076"/>
                    <a:pt x="6571" y="1820"/>
                    <a:pt x="6258" y="1820"/>
                  </a:cubicBezTo>
                  <a:cubicBezTo>
                    <a:pt x="6170" y="1820"/>
                    <a:pt x="6087" y="1842"/>
                    <a:pt x="6013" y="1878"/>
                  </a:cubicBezTo>
                  <a:cubicBezTo>
                    <a:pt x="6010" y="1874"/>
                    <a:pt x="6010" y="1869"/>
                    <a:pt x="6006" y="1864"/>
                  </a:cubicBezTo>
                  <a:lnTo>
                    <a:pt x="5248" y="890"/>
                  </a:lnTo>
                  <a:cubicBezTo>
                    <a:pt x="5311" y="798"/>
                    <a:pt x="5348" y="688"/>
                    <a:pt x="5348" y="569"/>
                  </a:cubicBezTo>
                  <a:cubicBezTo>
                    <a:pt x="5348" y="255"/>
                    <a:pt x="5092" y="0"/>
                    <a:pt x="4779" y="0"/>
                  </a:cubicBezTo>
                  <a:cubicBezTo>
                    <a:pt x="4465" y="0"/>
                    <a:pt x="4210" y="255"/>
                    <a:pt x="4210" y="569"/>
                  </a:cubicBezTo>
                  <a:cubicBezTo>
                    <a:pt x="4210" y="691"/>
                    <a:pt x="4249" y="804"/>
                    <a:pt x="4315" y="897"/>
                  </a:cubicBezTo>
                  <a:lnTo>
                    <a:pt x="3590" y="2244"/>
                  </a:lnTo>
                  <a:cubicBezTo>
                    <a:pt x="3505" y="2193"/>
                    <a:pt x="3406" y="2162"/>
                    <a:pt x="3300" y="2162"/>
                  </a:cubicBezTo>
                  <a:cubicBezTo>
                    <a:pt x="3118" y="2162"/>
                    <a:pt x="2959" y="2248"/>
                    <a:pt x="2854" y="2381"/>
                  </a:cubicBezTo>
                  <a:lnTo>
                    <a:pt x="2254" y="2081"/>
                  </a:lnTo>
                  <a:cubicBezTo>
                    <a:pt x="2267" y="2034"/>
                    <a:pt x="2276" y="1985"/>
                    <a:pt x="2276" y="1934"/>
                  </a:cubicBezTo>
                  <a:cubicBezTo>
                    <a:pt x="2276" y="1621"/>
                    <a:pt x="2020" y="1365"/>
                    <a:pt x="1707" y="1365"/>
                  </a:cubicBezTo>
                  <a:cubicBezTo>
                    <a:pt x="1393" y="1365"/>
                    <a:pt x="1138" y="1621"/>
                    <a:pt x="1138" y="1934"/>
                  </a:cubicBezTo>
                  <a:cubicBezTo>
                    <a:pt x="1138" y="2054"/>
                    <a:pt x="1176" y="2166"/>
                    <a:pt x="1239" y="2257"/>
                  </a:cubicBezTo>
                  <a:lnTo>
                    <a:pt x="593" y="3191"/>
                  </a:lnTo>
                  <a:cubicBezTo>
                    <a:pt x="585" y="3189"/>
                    <a:pt x="578" y="3186"/>
                    <a:pt x="569" y="3186"/>
                  </a:cubicBezTo>
                  <a:lnTo>
                    <a:pt x="455" y="3186"/>
                  </a:lnTo>
                  <a:lnTo>
                    <a:pt x="455" y="2844"/>
                  </a:lnTo>
                  <a:lnTo>
                    <a:pt x="569" y="2844"/>
                  </a:lnTo>
                  <a:cubicBezTo>
                    <a:pt x="632" y="2844"/>
                    <a:pt x="683" y="2794"/>
                    <a:pt x="683" y="2731"/>
                  </a:cubicBezTo>
                  <a:cubicBezTo>
                    <a:pt x="683" y="2668"/>
                    <a:pt x="632" y="2617"/>
                    <a:pt x="569" y="2617"/>
                  </a:cubicBezTo>
                  <a:lnTo>
                    <a:pt x="455" y="2617"/>
                  </a:lnTo>
                  <a:lnTo>
                    <a:pt x="455" y="2276"/>
                  </a:lnTo>
                  <a:lnTo>
                    <a:pt x="569" y="2276"/>
                  </a:lnTo>
                  <a:cubicBezTo>
                    <a:pt x="632" y="2276"/>
                    <a:pt x="683" y="2225"/>
                    <a:pt x="683" y="2162"/>
                  </a:cubicBezTo>
                  <a:cubicBezTo>
                    <a:pt x="683" y="2099"/>
                    <a:pt x="632" y="2048"/>
                    <a:pt x="569" y="2048"/>
                  </a:cubicBezTo>
                  <a:lnTo>
                    <a:pt x="455" y="2048"/>
                  </a:lnTo>
                  <a:lnTo>
                    <a:pt x="455" y="1707"/>
                  </a:lnTo>
                  <a:lnTo>
                    <a:pt x="569" y="1707"/>
                  </a:lnTo>
                  <a:cubicBezTo>
                    <a:pt x="632" y="1707"/>
                    <a:pt x="683" y="1656"/>
                    <a:pt x="683" y="1593"/>
                  </a:cubicBezTo>
                  <a:cubicBezTo>
                    <a:pt x="683" y="1530"/>
                    <a:pt x="632" y="1479"/>
                    <a:pt x="569" y="1479"/>
                  </a:cubicBezTo>
                  <a:lnTo>
                    <a:pt x="455" y="1479"/>
                  </a:lnTo>
                  <a:lnTo>
                    <a:pt x="455" y="1138"/>
                  </a:lnTo>
                  <a:lnTo>
                    <a:pt x="569" y="1138"/>
                  </a:lnTo>
                  <a:cubicBezTo>
                    <a:pt x="632" y="1138"/>
                    <a:pt x="683" y="1087"/>
                    <a:pt x="683" y="1024"/>
                  </a:cubicBezTo>
                  <a:cubicBezTo>
                    <a:pt x="683" y="961"/>
                    <a:pt x="632" y="910"/>
                    <a:pt x="569" y="910"/>
                  </a:cubicBezTo>
                  <a:lnTo>
                    <a:pt x="455" y="910"/>
                  </a:lnTo>
                  <a:lnTo>
                    <a:pt x="455" y="569"/>
                  </a:lnTo>
                  <a:lnTo>
                    <a:pt x="569" y="569"/>
                  </a:lnTo>
                  <a:cubicBezTo>
                    <a:pt x="632" y="569"/>
                    <a:pt x="683" y="518"/>
                    <a:pt x="683" y="455"/>
                  </a:cubicBezTo>
                  <a:cubicBezTo>
                    <a:pt x="683" y="392"/>
                    <a:pt x="632" y="341"/>
                    <a:pt x="569" y="341"/>
                  </a:cubicBezTo>
                  <a:lnTo>
                    <a:pt x="455" y="341"/>
                  </a:lnTo>
                  <a:lnTo>
                    <a:pt x="455" y="114"/>
                  </a:lnTo>
                  <a:cubicBezTo>
                    <a:pt x="455" y="51"/>
                    <a:pt x="404" y="0"/>
                    <a:pt x="341" y="0"/>
                  </a:cubicBezTo>
                  <a:cubicBezTo>
                    <a:pt x="278" y="0"/>
                    <a:pt x="228" y="51"/>
                    <a:pt x="228" y="114"/>
                  </a:cubicBezTo>
                  <a:lnTo>
                    <a:pt x="228" y="341"/>
                  </a:lnTo>
                  <a:lnTo>
                    <a:pt x="114" y="341"/>
                  </a:lnTo>
                  <a:cubicBezTo>
                    <a:pt x="51" y="341"/>
                    <a:pt x="0" y="392"/>
                    <a:pt x="0" y="455"/>
                  </a:cubicBezTo>
                  <a:cubicBezTo>
                    <a:pt x="0" y="518"/>
                    <a:pt x="51" y="569"/>
                    <a:pt x="114" y="569"/>
                  </a:cubicBezTo>
                  <a:lnTo>
                    <a:pt x="228" y="569"/>
                  </a:lnTo>
                  <a:lnTo>
                    <a:pt x="228" y="910"/>
                  </a:lnTo>
                  <a:lnTo>
                    <a:pt x="114" y="910"/>
                  </a:lnTo>
                  <a:cubicBezTo>
                    <a:pt x="51" y="910"/>
                    <a:pt x="0" y="961"/>
                    <a:pt x="0" y="1024"/>
                  </a:cubicBezTo>
                  <a:cubicBezTo>
                    <a:pt x="0" y="1087"/>
                    <a:pt x="51" y="1138"/>
                    <a:pt x="114" y="1138"/>
                  </a:cubicBezTo>
                  <a:lnTo>
                    <a:pt x="228" y="1138"/>
                  </a:lnTo>
                  <a:lnTo>
                    <a:pt x="228" y="1479"/>
                  </a:lnTo>
                  <a:lnTo>
                    <a:pt x="114" y="1479"/>
                  </a:lnTo>
                  <a:cubicBezTo>
                    <a:pt x="51" y="1479"/>
                    <a:pt x="0" y="1530"/>
                    <a:pt x="0" y="1593"/>
                  </a:cubicBezTo>
                  <a:cubicBezTo>
                    <a:pt x="0" y="1656"/>
                    <a:pt x="51" y="1707"/>
                    <a:pt x="114" y="1707"/>
                  </a:cubicBezTo>
                  <a:lnTo>
                    <a:pt x="228" y="1707"/>
                  </a:lnTo>
                  <a:lnTo>
                    <a:pt x="228" y="2048"/>
                  </a:lnTo>
                  <a:lnTo>
                    <a:pt x="114" y="2048"/>
                  </a:lnTo>
                  <a:cubicBezTo>
                    <a:pt x="51" y="2048"/>
                    <a:pt x="0" y="2099"/>
                    <a:pt x="0" y="2162"/>
                  </a:cubicBezTo>
                  <a:cubicBezTo>
                    <a:pt x="0" y="2225"/>
                    <a:pt x="51" y="2276"/>
                    <a:pt x="114" y="2276"/>
                  </a:cubicBezTo>
                  <a:lnTo>
                    <a:pt x="228" y="2276"/>
                  </a:lnTo>
                  <a:lnTo>
                    <a:pt x="228" y="2617"/>
                  </a:lnTo>
                  <a:lnTo>
                    <a:pt x="114" y="2617"/>
                  </a:lnTo>
                  <a:cubicBezTo>
                    <a:pt x="51" y="2617"/>
                    <a:pt x="0" y="2668"/>
                    <a:pt x="0" y="2731"/>
                  </a:cubicBezTo>
                  <a:cubicBezTo>
                    <a:pt x="0" y="2794"/>
                    <a:pt x="51" y="2844"/>
                    <a:pt x="114" y="2844"/>
                  </a:cubicBezTo>
                  <a:lnTo>
                    <a:pt x="228" y="2844"/>
                  </a:lnTo>
                  <a:lnTo>
                    <a:pt x="228" y="3186"/>
                  </a:lnTo>
                  <a:lnTo>
                    <a:pt x="114" y="3186"/>
                  </a:lnTo>
                  <a:cubicBezTo>
                    <a:pt x="51" y="3186"/>
                    <a:pt x="0" y="3237"/>
                    <a:pt x="0" y="3300"/>
                  </a:cubicBezTo>
                  <a:cubicBezTo>
                    <a:pt x="0" y="3362"/>
                    <a:pt x="51" y="3413"/>
                    <a:pt x="114" y="3413"/>
                  </a:cubicBezTo>
                  <a:lnTo>
                    <a:pt x="228" y="3413"/>
                  </a:lnTo>
                  <a:lnTo>
                    <a:pt x="228" y="3755"/>
                  </a:lnTo>
                  <a:lnTo>
                    <a:pt x="114" y="3755"/>
                  </a:lnTo>
                  <a:cubicBezTo>
                    <a:pt x="51" y="3755"/>
                    <a:pt x="0" y="3806"/>
                    <a:pt x="0" y="3868"/>
                  </a:cubicBezTo>
                  <a:cubicBezTo>
                    <a:pt x="0" y="3931"/>
                    <a:pt x="51" y="3982"/>
                    <a:pt x="114" y="3982"/>
                  </a:cubicBezTo>
                  <a:lnTo>
                    <a:pt x="228" y="3982"/>
                  </a:lnTo>
                  <a:lnTo>
                    <a:pt x="228" y="4324"/>
                  </a:lnTo>
                  <a:lnTo>
                    <a:pt x="114" y="4324"/>
                  </a:lnTo>
                  <a:cubicBezTo>
                    <a:pt x="51" y="4324"/>
                    <a:pt x="0" y="4374"/>
                    <a:pt x="0" y="4437"/>
                  </a:cubicBezTo>
                  <a:cubicBezTo>
                    <a:pt x="0" y="4500"/>
                    <a:pt x="51" y="4551"/>
                    <a:pt x="114" y="4551"/>
                  </a:cubicBezTo>
                  <a:lnTo>
                    <a:pt x="228" y="4551"/>
                  </a:lnTo>
                  <a:lnTo>
                    <a:pt x="228" y="4892"/>
                  </a:lnTo>
                  <a:lnTo>
                    <a:pt x="114" y="4892"/>
                  </a:lnTo>
                  <a:cubicBezTo>
                    <a:pt x="51" y="4892"/>
                    <a:pt x="0" y="4943"/>
                    <a:pt x="0" y="5006"/>
                  </a:cubicBezTo>
                  <a:cubicBezTo>
                    <a:pt x="0" y="5069"/>
                    <a:pt x="51" y="5120"/>
                    <a:pt x="114" y="5120"/>
                  </a:cubicBezTo>
                  <a:lnTo>
                    <a:pt x="228" y="5120"/>
                  </a:lnTo>
                  <a:lnTo>
                    <a:pt x="228" y="5461"/>
                  </a:lnTo>
                  <a:lnTo>
                    <a:pt x="114" y="5461"/>
                  </a:lnTo>
                  <a:cubicBezTo>
                    <a:pt x="51" y="5461"/>
                    <a:pt x="0" y="5512"/>
                    <a:pt x="0" y="5575"/>
                  </a:cubicBezTo>
                  <a:cubicBezTo>
                    <a:pt x="0" y="5638"/>
                    <a:pt x="51" y="5689"/>
                    <a:pt x="114" y="5689"/>
                  </a:cubicBezTo>
                  <a:lnTo>
                    <a:pt x="228" y="5689"/>
                  </a:lnTo>
                  <a:lnTo>
                    <a:pt x="228" y="6030"/>
                  </a:lnTo>
                  <a:lnTo>
                    <a:pt x="114" y="6030"/>
                  </a:lnTo>
                  <a:cubicBezTo>
                    <a:pt x="51" y="6030"/>
                    <a:pt x="0" y="6081"/>
                    <a:pt x="0" y="6144"/>
                  </a:cubicBezTo>
                  <a:cubicBezTo>
                    <a:pt x="0" y="6207"/>
                    <a:pt x="51" y="6258"/>
                    <a:pt x="114" y="6258"/>
                  </a:cubicBezTo>
                  <a:lnTo>
                    <a:pt x="228" y="6258"/>
                  </a:lnTo>
                  <a:lnTo>
                    <a:pt x="228" y="6485"/>
                  </a:lnTo>
                  <a:cubicBezTo>
                    <a:pt x="228" y="6548"/>
                    <a:pt x="278" y="6599"/>
                    <a:pt x="341" y="6599"/>
                  </a:cubicBezTo>
                  <a:lnTo>
                    <a:pt x="683" y="6599"/>
                  </a:lnTo>
                  <a:lnTo>
                    <a:pt x="683" y="6713"/>
                  </a:lnTo>
                  <a:cubicBezTo>
                    <a:pt x="683" y="6776"/>
                    <a:pt x="734" y="6827"/>
                    <a:pt x="796" y="6827"/>
                  </a:cubicBezTo>
                  <a:cubicBezTo>
                    <a:pt x="859" y="6827"/>
                    <a:pt x="910" y="6776"/>
                    <a:pt x="910" y="6713"/>
                  </a:cubicBezTo>
                  <a:lnTo>
                    <a:pt x="910" y="6599"/>
                  </a:lnTo>
                  <a:lnTo>
                    <a:pt x="1252" y="6599"/>
                  </a:lnTo>
                  <a:lnTo>
                    <a:pt x="1252" y="6713"/>
                  </a:lnTo>
                  <a:cubicBezTo>
                    <a:pt x="1252" y="6776"/>
                    <a:pt x="1302" y="6827"/>
                    <a:pt x="1365" y="6827"/>
                  </a:cubicBezTo>
                  <a:cubicBezTo>
                    <a:pt x="1428" y="6827"/>
                    <a:pt x="1479" y="6776"/>
                    <a:pt x="1479" y="6713"/>
                  </a:cubicBezTo>
                  <a:lnTo>
                    <a:pt x="1479" y="6599"/>
                  </a:lnTo>
                  <a:lnTo>
                    <a:pt x="1820" y="6599"/>
                  </a:lnTo>
                  <a:lnTo>
                    <a:pt x="1820" y="6713"/>
                  </a:lnTo>
                  <a:cubicBezTo>
                    <a:pt x="1820" y="6776"/>
                    <a:pt x="1871" y="6827"/>
                    <a:pt x="1934" y="6827"/>
                  </a:cubicBezTo>
                  <a:cubicBezTo>
                    <a:pt x="1997" y="6827"/>
                    <a:pt x="2048" y="6776"/>
                    <a:pt x="2048" y="6713"/>
                  </a:cubicBezTo>
                  <a:lnTo>
                    <a:pt x="2048" y="6599"/>
                  </a:lnTo>
                  <a:lnTo>
                    <a:pt x="2389" y="6599"/>
                  </a:lnTo>
                  <a:lnTo>
                    <a:pt x="2389" y="6713"/>
                  </a:lnTo>
                  <a:cubicBezTo>
                    <a:pt x="2389" y="6776"/>
                    <a:pt x="2440" y="6827"/>
                    <a:pt x="2503" y="6827"/>
                  </a:cubicBezTo>
                  <a:cubicBezTo>
                    <a:pt x="2566" y="6827"/>
                    <a:pt x="2617" y="6776"/>
                    <a:pt x="2617" y="6713"/>
                  </a:cubicBezTo>
                  <a:lnTo>
                    <a:pt x="2617" y="6599"/>
                  </a:lnTo>
                  <a:lnTo>
                    <a:pt x="2958" y="6599"/>
                  </a:lnTo>
                  <a:lnTo>
                    <a:pt x="2958" y="6713"/>
                  </a:lnTo>
                  <a:cubicBezTo>
                    <a:pt x="2958" y="6776"/>
                    <a:pt x="3009" y="6827"/>
                    <a:pt x="3072" y="6827"/>
                  </a:cubicBezTo>
                  <a:cubicBezTo>
                    <a:pt x="3135" y="6827"/>
                    <a:pt x="3186" y="6776"/>
                    <a:pt x="3186" y="6713"/>
                  </a:cubicBezTo>
                  <a:lnTo>
                    <a:pt x="3186" y="6599"/>
                  </a:lnTo>
                  <a:lnTo>
                    <a:pt x="3527" y="6599"/>
                  </a:lnTo>
                  <a:lnTo>
                    <a:pt x="3527" y="6713"/>
                  </a:lnTo>
                  <a:cubicBezTo>
                    <a:pt x="3527" y="6776"/>
                    <a:pt x="3578" y="6827"/>
                    <a:pt x="3641" y="6827"/>
                  </a:cubicBezTo>
                  <a:cubicBezTo>
                    <a:pt x="3704" y="6827"/>
                    <a:pt x="3755" y="6776"/>
                    <a:pt x="3755" y="6713"/>
                  </a:cubicBezTo>
                  <a:lnTo>
                    <a:pt x="3755" y="6599"/>
                  </a:lnTo>
                  <a:lnTo>
                    <a:pt x="4096" y="6599"/>
                  </a:lnTo>
                  <a:lnTo>
                    <a:pt x="4096" y="6713"/>
                  </a:lnTo>
                  <a:cubicBezTo>
                    <a:pt x="4096" y="6776"/>
                    <a:pt x="4147" y="6827"/>
                    <a:pt x="4210" y="6827"/>
                  </a:cubicBezTo>
                  <a:cubicBezTo>
                    <a:pt x="4273" y="6827"/>
                    <a:pt x="4323" y="6776"/>
                    <a:pt x="4323" y="6713"/>
                  </a:cubicBezTo>
                  <a:lnTo>
                    <a:pt x="4323" y="6599"/>
                  </a:lnTo>
                  <a:lnTo>
                    <a:pt x="4665" y="6599"/>
                  </a:lnTo>
                  <a:lnTo>
                    <a:pt x="4665" y="6713"/>
                  </a:lnTo>
                  <a:cubicBezTo>
                    <a:pt x="4665" y="6776"/>
                    <a:pt x="4716" y="6827"/>
                    <a:pt x="4779" y="6827"/>
                  </a:cubicBezTo>
                  <a:cubicBezTo>
                    <a:pt x="4842" y="6827"/>
                    <a:pt x="4892" y="6776"/>
                    <a:pt x="4892" y="6713"/>
                  </a:cubicBezTo>
                  <a:lnTo>
                    <a:pt x="4892" y="6599"/>
                  </a:lnTo>
                  <a:lnTo>
                    <a:pt x="5234" y="6599"/>
                  </a:lnTo>
                  <a:lnTo>
                    <a:pt x="5234" y="6713"/>
                  </a:lnTo>
                  <a:cubicBezTo>
                    <a:pt x="5234" y="6776"/>
                    <a:pt x="5285" y="6827"/>
                    <a:pt x="5347" y="6827"/>
                  </a:cubicBezTo>
                  <a:cubicBezTo>
                    <a:pt x="5410" y="6827"/>
                    <a:pt x="5461" y="6776"/>
                    <a:pt x="5461" y="6713"/>
                  </a:cubicBezTo>
                  <a:lnTo>
                    <a:pt x="5461" y="6599"/>
                  </a:lnTo>
                  <a:lnTo>
                    <a:pt x="5803" y="6599"/>
                  </a:lnTo>
                  <a:lnTo>
                    <a:pt x="5803" y="6713"/>
                  </a:lnTo>
                  <a:cubicBezTo>
                    <a:pt x="5803" y="6776"/>
                    <a:pt x="5853" y="6827"/>
                    <a:pt x="5916" y="6827"/>
                  </a:cubicBezTo>
                  <a:cubicBezTo>
                    <a:pt x="5979" y="6827"/>
                    <a:pt x="6030" y="6776"/>
                    <a:pt x="6030" y="6713"/>
                  </a:cubicBezTo>
                  <a:lnTo>
                    <a:pt x="6030" y="6599"/>
                  </a:lnTo>
                  <a:lnTo>
                    <a:pt x="6371" y="6599"/>
                  </a:lnTo>
                  <a:lnTo>
                    <a:pt x="6371" y="6713"/>
                  </a:lnTo>
                  <a:cubicBezTo>
                    <a:pt x="6371" y="6776"/>
                    <a:pt x="6422" y="6827"/>
                    <a:pt x="6485" y="6827"/>
                  </a:cubicBezTo>
                  <a:cubicBezTo>
                    <a:pt x="6548" y="6827"/>
                    <a:pt x="6599" y="6776"/>
                    <a:pt x="6599" y="6713"/>
                  </a:cubicBezTo>
                  <a:lnTo>
                    <a:pt x="6599" y="6599"/>
                  </a:lnTo>
                  <a:lnTo>
                    <a:pt x="6713" y="6599"/>
                  </a:lnTo>
                  <a:cubicBezTo>
                    <a:pt x="6776" y="6599"/>
                    <a:pt x="6827" y="6548"/>
                    <a:pt x="6827" y="6485"/>
                  </a:cubicBezTo>
                  <a:cubicBezTo>
                    <a:pt x="6827" y="6422"/>
                    <a:pt x="6776" y="6372"/>
                    <a:pt x="6713" y="6372"/>
                  </a:cubicBezTo>
                  <a:lnTo>
                    <a:pt x="6599" y="6372"/>
                  </a:lnTo>
                  <a:lnTo>
                    <a:pt x="6599" y="6258"/>
                  </a:lnTo>
                  <a:cubicBezTo>
                    <a:pt x="6599" y="6195"/>
                    <a:pt x="6548" y="6144"/>
                    <a:pt x="6485" y="6144"/>
                  </a:cubicBezTo>
                  <a:cubicBezTo>
                    <a:pt x="6422" y="6144"/>
                    <a:pt x="6371" y="6195"/>
                    <a:pt x="6371" y="6258"/>
                  </a:cubicBezTo>
                  <a:lnTo>
                    <a:pt x="6371" y="6372"/>
                  </a:lnTo>
                  <a:lnTo>
                    <a:pt x="6030" y="6372"/>
                  </a:lnTo>
                  <a:lnTo>
                    <a:pt x="6030" y="6258"/>
                  </a:lnTo>
                  <a:cubicBezTo>
                    <a:pt x="6030" y="6195"/>
                    <a:pt x="5979" y="6144"/>
                    <a:pt x="5916" y="6144"/>
                  </a:cubicBezTo>
                  <a:cubicBezTo>
                    <a:pt x="5853" y="6144"/>
                    <a:pt x="5803" y="6195"/>
                    <a:pt x="5803" y="6258"/>
                  </a:cubicBezTo>
                  <a:lnTo>
                    <a:pt x="5803" y="6372"/>
                  </a:lnTo>
                  <a:lnTo>
                    <a:pt x="5461" y="6372"/>
                  </a:lnTo>
                  <a:lnTo>
                    <a:pt x="5461" y="6258"/>
                  </a:lnTo>
                  <a:cubicBezTo>
                    <a:pt x="5461" y="6195"/>
                    <a:pt x="5410" y="6144"/>
                    <a:pt x="5347" y="6144"/>
                  </a:cubicBezTo>
                  <a:cubicBezTo>
                    <a:pt x="5285" y="6144"/>
                    <a:pt x="5234" y="6195"/>
                    <a:pt x="5234" y="6258"/>
                  </a:cubicBezTo>
                  <a:lnTo>
                    <a:pt x="5234" y="6372"/>
                  </a:lnTo>
                  <a:lnTo>
                    <a:pt x="4892" y="6372"/>
                  </a:lnTo>
                  <a:lnTo>
                    <a:pt x="4892" y="6258"/>
                  </a:lnTo>
                  <a:cubicBezTo>
                    <a:pt x="4892" y="6195"/>
                    <a:pt x="4842" y="6144"/>
                    <a:pt x="4779" y="6144"/>
                  </a:cubicBezTo>
                  <a:cubicBezTo>
                    <a:pt x="4716" y="6144"/>
                    <a:pt x="4665" y="6195"/>
                    <a:pt x="4665" y="6258"/>
                  </a:cubicBezTo>
                  <a:lnTo>
                    <a:pt x="4665" y="6372"/>
                  </a:lnTo>
                  <a:lnTo>
                    <a:pt x="4323" y="6372"/>
                  </a:lnTo>
                  <a:lnTo>
                    <a:pt x="4323" y="6258"/>
                  </a:lnTo>
                  <a:cubicBezTo>
                    <a:pt x="4323" y="6195"/>
                    <a:pt x="4273" y="6144"/>
                    <a:pt x="4210" y="6144"/>
                  </a:cubicBezTo>
                  <a:cubicBezTo>
                    <a:pt x="4147" y="6144"/>
                    <a:pt x="4096" y="6195"/>
                    <a:pt x="4096" y="6258"/>
                  </a:cubicBezTo>
                  <a:lnTo>
                    <a:pt x="4096" y="6372"/>
                  </a:lnTo>
                  <a:lnTo>
                    <a:pt x="3755" y="6372"/>
                  </a:lnTo>
                  <a:lnTo>
                    <a:pt x="3755" y="6258"/>
                  </a:lnTo>
                  <a:cubicBezTo>
                    <a:pt x="3755" y="6195"/>
                    <a:pt x="3704" y="6144"/>
                    <a:pt x="3641" y="6144"/>
                  </a:cubicBezTo>
                  <a:cubicBezTo>
                    <a:pt x="3578" y="6144"/>
                    <a:pt x="3527" y="6195"/>
                    <a:pt x="3527" y="6258"/>
                  </a:cubicBezTo>
                  <a:lnTo>
                    <a:pt x="3527" y="6372"/>
                  </a:lnTo>
                  <a:lnTo>
                    <a:pt x="3186" y="6372"/>
                  </a:lnTo>
                  <a:lnTo>
                    <a:pt x="3186" y="6258"/>
                  </a:lnTo>
                  <a:cubicBezTo>
                    <a:pt x="3186" y="6195"/>
                    <a:pt x="3135" y="6144"/>
                    <a:pt x="3072" y="6144"/>
                  </a:cubicBezTo>
                  <a:cubicBezTo>
                    <a:pt x="3009" y="6144"/>
                    <a:pt x="2958" y="6195"/>
                    <a:pt x="2958" y="6258"/>
                  </a:cubicBezTo>
                  <a:lnTo>
                    <a:pt x="2958" y="6372"/>
                  </a:lnTo>
                  <a:lnTo>
                    <a:pt x="2617" y="6372"/>
                  </a:lnTo>
                  <a:lnTo>
                    <a:pt x="2617" y="6258"/>
                  </a:lnTo>
                  <a:cubicBezTo>
                    <a:pt x="2617" y="6195"/>
                    <a:pt x="2566" y="6144"/>
                    <a:pt x="2503" y="6144"/>
                  </a:cubicBezTo>
                  <a:cubicBezTo>
                    <a:pt x="2440" y="6144"/>
                    <a:pt x="2389" y="6195"/>
                    <a:pt x="2389" y="6258"/>
                  </a:cubicBezTo>
                  <a:lnTo>
                    <a:pt x="2389" y="6372"/>
                  </a:lnTo>
                  <a:lnTo>
                    <a:pt x="2048" y="6372"/>
                  </a:lnTo>
                  <a:lnTo>
                    <a:pt x="2048" y="6258"/>
                  </a:lnTo>
                  <a:cubicBezTo>
                    <a:pt x="2048" y="6195"/>
                    <a:pt x="1997" y="6144"/>
                    <a:pt x="1934" y="6144"/>
                  </a:cubicBezTo>
                  <a:cubicBezTo>
                    <a:pt x="1871" y="6144"/>
                    <a:pt x="1820" y="6195"/>
                    <a:pt x="1820" y="6258"/>
                  </a:cubicBezTo>
                  <a:lnTo>
                    <a:pt x="1820" y="6372"/>
                  </a:lnTo>
                  <a:lnTo>
                    <a:pt x="1479" y="6372"/>
                  </a:lnTo>
                  <a:lnTo>
                    <a:pt x="1479" y="6258"/>
                  </a:lnTo>
                  <a:cubicBezTo>
                    <a:pt x="1479" y="6195"/>
                    <a:pt x="1428" y="6144"/>
                    <a:pt x="1365" y="6144"/>
                  </a:cubicBezTo>
                  <a:cubicBezTo>
                    <a:pt x="1302" y="6144"/>
                    <a:pt x="1252" y="6195"/>
                    <a:pt x="1252" y="6258"/>
                  </a:cubicBezTo>
                  <a:lnTo>
                    <a:pt x="1252" y="6372"/>
                  </a:lnTo>
                  <a:lnTo>
                    <a:pt x="910" y="6372"/>
                  </a:lnTo>
                  <a:lnTo>
                    <a:pt x="910" y="6258"/>
                  </a:lnTo>
                  <a:cubicBezTo>
                    <a:pt x="910" y="6195"/>
                    <a:pt x="859" y="6144"/>
                    <a:pt x="796" y="6144"/>
                  </a:cubicBezTo>
                  <a:cubicBezTo>
                    <a:pt x="734" y="6144"/>
                    <a:pt x="683" y="6195"/>
                    <a:pt x="683" y="6258"/>
                  </a:cubicBezTo>
                  <a:lnTo>
                    <a:pt x="683" y="6372"/>
                  </a:lnTo>
                  <a:lnTo>
                    <a:pt x="455" y="6372"/>
                  </a:lnTo>
                  <a:lnTo>
                    <a:pt x="455" y="5234"/>
                  </a:lnTo>
                  <a:lnTo>
                    <a:pt x="1263" y="5234"/>
                  </a:lnTo>
                  <a:close/>
                </a:path>
              </a:pathLst>
            </a:custGeom>
            <a:solidFill>
              <a:schemeClr val="bg1"/>
            </a:solidFill>
            <a:ln>
              <a:noFill/>
            </a:ln>
          </p:spPr>
          <p:txBody>
            <a:bodyPr anchor="ctr"/>
            <a:lstStyle/>
            <a:p>
              <a:pPr algn="ctr"/>
              <a:endParaRPr dirty="0">
                <a:latin typeface="思源黑体 CN Light" panose="020B0300000000000000" charset="-122"/>
                <a:ea typeface="思源黑体 CN Light" panose="020B0300000000000000" charset="-122"/>
              </a:endParaRPr>
            </a:p>
          </p:txBody>
        </p:sp>
        <p:sp>
          <p:nvSpPr>
            <p:cNvPr id="10" name="iṧļiḋê"/>
            <p:cNvSpPr/>
            <p:nvPr/>
          </p:nvSpPr>
          <p:spPr bwMode="auto">
            <a:xfrm>
              <a:off x="4998809" y="4191626"/>
              <a:ext cx="911896" cy="878321"/>
            </a:xfrm>
            <a:custGeom>
              <a:avLst/>
              <a:gdLst>
                <a:gd name="T0" fmla="*/ 3413 w 6827"/>
                <a:gd name="T1" fmla="*/ 0 h 5912"/>
                <a:gd name="T2" fmla="*/ 0 w 6827"/>
                <a:gd name="T3" fmla="*/ 5912 h 5912"/>
                <a:gd name="T4" fmla="*/ 6827 w 6827"/>
                <a:gd name="T5" fmla="*/ 5912 h 5912"/>
                <a:gd name="T6" fmla="*/ 3413 w 6827"/>
                <a:gd name="T7" fmla="*/ 0 h 5912"/>
                <a:gd name="T8" fmla="*/ 3413 w 6827"/>
                <a:gd name="T9" fmla="*/ 972 h 5912"/>
                <a:gd name="T10" fmla="*/ 4489 w 6827"/>
                <a:gd name="T11" fmla="*/ 2835 h 5912"/>
                <a:gd name="T12" fmla="*/ 2338 w 6827"/>
                <a:gd name="T13" fmla="*/ 2835 h 5912"/>
                <a:gd name="T14" fmla="*/ 3413 w 6827"/>
                <a:gd name="T15" fmla="*/ 972 h 5912"/>
                <a:gd name="T16" fmla="*/ 842 w 6827"/>
                <a:gd name="T17" fmla="*/ 5426 h 5912"/>
                <a:gd name="T18" fmla="*/ 1917 w 6827"/>
                <a:gd name="T19" fmla="*/ 3564 h 5912"/>
                <a:gd name="T20" fmla="*/ 2993 w 6827"/>
                <a:gd name="T21" fmla="*/ 5426 h 5912"/>
                <a:gd name="T22" fmla="*/ 842 w 6827"/>
                <a:gd name="T23" fmla="*/ 5426 h 5912"/>
                <a:gd name="T24" fmla="*/ 2338 w 6827"/>
                <a:gd name="T25" fmla="*/ 3321 h 5912"/>
                <a:gd name="T26" fmla="*/ 4489 w 6827"/>
                <a:gd name="T27" fmla="*/ 3321 h 5912"/>
                <a:gd name="T28" fmla="*/ 3413 w 6827"/>
                <a:gd name="T29" fmla="*/ 5183 h 5912"/>
                <a:gd name="T30" fmla="*/ 2338 w 6827"/>
                <a:gd name="T31" fmla="*/ 3321 h 5912"/>
                <a:gd name="T32" fmla="*/ 4910 w 6827"/>
                <a:gd name="T33" fmla="*/ 3564 h 5912"/>
                <a:gd name="T34" fmla="*/ 5985 w 6827"/>
                <a:gd name="T35" fmla="*/ 5426 h 5912"/>
                <a:gd name="T36" fmla="*/ 3834 w 6827"/>
                <a:gd name="T37" fmla="*/ 5426 h 5912"/>
                <a:gd name="T38" fmla="*/ 4910 w 6827"/>
                <a:gd name="T39" fmla="*/ 3564 h 5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27" h="5912">
                  <a:moveTo>
                    <a:pt x="3413" y="0"/>
                  </a:moveTo>
                  <a:lnTo>
                    <a:pt x="0" y="5912"/>
                  </a:lnTo>
                  <a:lnTo>
                    <a:pt x="6827" y="5912"/>
                  </a:lnTo>
                  <a:lnTo>
                    <a:pt x="3413" y="0"/>
                  </a:lnTo>
                  <a:close/>
                  <a:moveTo>
                    <a:pt x="3413" y="972"/>
                  </a:moveTo>
                  <a:lnTo>
                    <a:pt x="4489" y="2835"/>
                  </a:lnTo>
                  <a:lnTo>
                    <a:pt x="2338" y="2835"/>
                  </a:lnTo>
                  <a:lnTo>
                    <a:pt x="3413" y="972"/>
                  </a:lnTo>
                  <a:close/>
                  <a:moveTo>
                    <a:pt x="842" y="5426"/>
                  </a:moveTo>
                  <a:lnTo>
                    <a:pt x="1917" y="3564"/>
                  </a:lnTo>
                  <a:lnTo>
                    <a:pt x="2993" y="5426"/>
                  </a:lnTo>
                  <a:lnTo>
                    <a:pt x="842" y="5426"/>
                  </a:lnTo>
                  <a:close/>
                  <a:moveTo>
                    <a:pt x="2338" y="3321"/>
                  </a:moveTo>
                  <a:lnTo>
                    <a:pt x="4489" y="3321"/>
                  </a:lnTo>
                  <a:lnTo>
                    <a:pt x="3413" y="5183"/>
                  </a:lnTo>
                  <a:lnTo>
                    <a:pt x="2338" y="3321"/>
                  </a:lnTo>
                  <a:close/>
                  <a:moveTo>
                    <a:pt x="4910" y="3564"/>
                  </a:moveTo>
                  <a:lnTo>
                    <a:pt x="5985" y="5426"/>
                  </a:lnTo>
                  <a:lnTo>
                    <a:pt x="3834" y="5426"/>
                  </a:lnTo>
                  <a:lnTo>
                    <a:pt x="4910" y="3564"/>
                  </a:lnTo>
                  <a:close/>
                </a:path>
              </a:pathLst>
            </a:custGeom>
            <a:solidFill>
              <a:schemeClr val="bg1"/>
            </a:solidFill>
            <a:ln>
              <a:noFill/>
            </a:ln>
          </p:spPr>
          <p:txBody>
            <a:bodyPr anchor="ctr"/>
            <a:lstStyle/>
            <a:p>
              <a:pPr algn="ctr"/>
              <a:endParaRPr dirty="0">
                <a:latin typeface="思源黑体 CN Light" panose="020B0300000000000000" charset="-122"/>
                <a:ea typeface="思源黑体 CN Light" panose="020B0300000000000000" charset="-122"/>
              </a:endParaRPr>
            </a:p>
          </p:txBody>
        </p:sp>
      </p:grpSp>
      <p:grpSp>
        <p:nvGrpSpPr>
          <p:cNvPr id="12" name="组合 11"/>
          <p:cNvGrpSpPr/>
          <p:nvPr/>
        </p:nvGrpSpPr>
        <p:grpSpPr>
          <a:xfrm>
            <a:off x="7000188" y="4630786"/>
            <a:ext cx="4620312" cy="1920759"/>
            <a:chOff x="1142313" y="3947486"/>
            <a:chExt cx="4620312" cy="1920759"/>
          </a:xfrm>
        </p:grpSpPr>
        <p:sp>
          <p:nvSpPr>
            <p:cNvPr id="13" name="文本框 12"/>
            <p:cNvSpPr txBox="1"/>
            <p:nvPr/>
          </p:nvSpPr>
          <p:spPr>
            <a:xfrm>
              <a:off x="1142313" y="3947486"/>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14" name="文本框 13"/>
            <p:cNvSpPr txBox="1"/>
            <p:nvPr/>
          </p:nvSpPr>
          <p:spPr>
            <a:xfrm>
              <a:off x="1142313" y="4667916"/>
              <a:ext cx="4620312" cy="1200329"/>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a:t>
              </a:r>
            </a:p>
          </p:txBody>
        </p:sp>
      </p:grpSp>
      <p:grpSp>
        <p:nvGrpSpPr>
          <p:cNvPr id="15" name="组合 14"/>
          <p:cNvGrpSpPr/>
          <p:nvPr/>
        </p:nvGrpSpPr>
        <p:grpSpPr>
          <a:xfrm>
            <a:off x="473746" y="1658500"/>
            <a:ext cx="4620312" cy="1920759"/>
            <a:chOff x="1142313" y="3947486"/>
            <a:chExt cx="4620312" cy="1920759"/>
          </a:xfrm>
        </p:grpSpPr>
        <p:sp>
          <p:nvSpPr>
            <p:cNvPr id="16" name="文本框 15"/>
            <p:cNvSpPr txBox="1"/>
            <p:nvPr/>
          </p:nvSpPr>
          <p:spPr>
            <a:xfrm>
              <a:off x="4046751" y="3947486"/>
              <a:ext cx="1715874" cy="523220"/>
            </a:xfrm>
            <a:prstGeom prst="rect">
              <a:avLst/>
            </a:prstGeom>
            <a:noFill/>
          </p:spPr>
          <p:txBody>
            <a:bodyPr wrap="square" rtlCol="0" anchor="ctr" anchorCtr="0">
              <a:spAutoFit/>
            </a:bodyPr>
            <a:lstStyle/>
            <a:p>
              <a:pPr algn="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17" name="文本框 16"/>
            <p:cNvSpPr txBox="1"/>
            <p:nvPr/>
          </p:nvSpPr>
          <p:spPr>
            <a:xfrm>
              <a:off x="1142313" y="4667916"/>
              <a:ext cx="4620312" cy="1200329"/>
            </a:xfrm>
            <a:prstGeom prst="rect">
              <a:avLst/>
            </a:prstGeom>
            <a:noFill/>
          </p:spPr>
          <p:txBody>
            <a:bodyPr wrap="square" rtlCol="0" anchor="ctr" anchorCtr="0">
              <a:spAutoFit/>
            </a:bodyPr>
            <a:lstStyle/>
            <a:p>
              <a:pPr algn="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a:t>
              </a:r>
            </a:p>
          </p:txBody>
        </p:sp>
      </p:grpSp>
      <p:sp>
        <p:nvSpPr>
          <p:cNvPr id="5" name="文本框 4"/>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par>
                          <p:cTn id="11" fill="hold">
                            <p:stCondLst>
                              <p:cond delay="1000"/>
                            </p:stCondLst>
                            <p:childTnLst>
                              <p:par>
                                <p:cTn id="12" presetID="2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right)">
                                      <p:cBhvr>
                                        <p:cTn id="14" dur="500"/>
                                        <p:tgtEl>
                                          <p:spTgt spid="15"/>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3061754" y="2285414"/>
            <a:ext cx="6067977" cy="1106805"/>
          </a:xfrm>
          <a:prstGeom prst="rect">
            <a:avLst/>
          </a:prstGeom>
          <a:noFill/>
        </p:spPr>
        <p:txBody>
          <a:bodyPr wrap="square" rtlCol="0">
            <a:spAutoFit/>
          </a:bodyPr>
          <a:lstStyle/>
          <a:p>
            <a:pPr algn="ctr"/>
            <a:r>
              <a:rPr lang="zh-CN" altLang="en-US" sz="6600" dirty="0">
                <a:solidFill>
                  <a:srgbClr val="FA991B"/>
                </a:solidFill>
                <a:effectLst>
                  <a:outerShdw blurRad="38100" dist="38100" dir="2700000" algn="tl">
                    <a:srgbClr val="000000">
                      <a:alpha val="43137"/>
                    </a:srgbClr>
                  </a:outerShdw>
                </a:effectLst>
                <a:latin typeface="思源黑体 CN Heavy" panose="020B0A00000000000000" charset="-122"/>
                <a:ea typeface="思源黑体 CN Heavy" panose="020B0A00000000000000" charset="-122"/>
                <a:cs typeface="思源黑体 CN Heavy" panose="020B0A00000000000000" charset="-122"/>
              </a:rPr>
              <a:t>感谢您的观看</a:t>
            </a:r>
          </a:p>
        </p:txBody>
      </p:sp>
      <p:sp>
        <p:nvSpPr>
          <p:cNvPr id="10" name="文本框 9"/>
          <p:cNvSpPr txBox="1"/>
          <p:nvPr/>
        </p:nvSpPr>
        <p:spPr>
          <a:xfrm>
            <a:off x="3061754" y="3392375"/>
            <a:ext cx="6067977" cy="398780"/>
          </a:xfrm>
          <a:prstGeom prst="rect">
            <a:avLst/>
          </a:prstGeom>
          <a:noFill/>
        </p:spPr>
        <p:txBody>
          <a:bodyPr wrap="square" rtlCol="0">
            <a:spAutoFit/>
          </a:bodyPr>
          <a:lstStyle/>
          <a:p>
            <a:pPr algn="ctr"/>
            <a:r>
              <a:rPr lang="zh-CN" altLang="en-US" sz="2000" dirty="0">
                <a:solidFill>
                  <a:srgbClr val="F7AD16"/>
                </a:solidFill>
                <a:latin typeface="思源黑体 CN Light" panose="020B0300000000000000" charset="-122"/>
                <a:ea typeface="思源黑体 CN Light" panose="020B0300000000000000" charset="-122"/>
              </a:rPr>
              <a:t>请插入您的相关文本内容请插入相关文本内容</a:t>
            </a:r>
          </a:p>
        </p:txBody>
      </p:sp>
      <p:sp>
        <p:nvSpPr>
          <p:cNvPr id="3" name="文本框 2"/>
          <p:cNvSpPr txBox="1"/>
          <p:nvPr/>
        </p:nvSpPr>
        <p:spPr>
          <a:xfrm>
            <a:off x="3879114" y="4065686"/>
            <a:ext cx="4433256" cy="337185"/>
          </a:xfrm>
          <a:prstGeom prst="rect">
            <a:avLst/>
          </a:prstGeom>
          <a:noFill/>
        </p:spPr>
        <p:txBody>
          <a:bodyPr wrap="square" rtlCol="0">
            <a:spAutoFit/>
          </a:bodyPr>
          <a:lstStyle/>
          <a:p>
            <a:pPr algn="ct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汇报人：</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xiazaii </a:t>
            </a:r>
            <a:r>
              <a:rPr lang="zh-CN" altLang="en-US"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汇报时间：</a:t>
            </a:r>
            <a:r>
              <a:rPr lang="en-US" altLang="zh-CN" sz="160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202X</a:t>
            </a:r>
            <a:endParaRPr lang="en-US" altLang="zh-CN" sz="1600" dirty="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文本框 12"/>
          <p:cNvSpPr txBox="1"/>
          <p:nvPr/>
        </p:nvSpPr>
        <p:spPr>
          <a:xfrm>
            <a:off x="3331845" y="2552383"/>
            <a:ext cx="901700" cy="1753235"/>
          </a:xfrm>
          <a:prstGeom prst="rect">
            <a:avLst/>
          </a:prstGeom>
          <a:noFill/>
        </p:spPr>
        <p:txBody>
          <a:bodyPr wrap="square" rtlCol="0" anchor="ctr" anchorCtr="0">
            <a:spAutoFit/>
          </a:bodyPr>
          <a:lstStyle/>
          <a:p>
            <a:r>
              <a:rPr lang="zh-CN" altLang="en-US" sz="5400" b="1" dirty="0">
                <a:solidFill>
                  <a:srgbClr val="E1C168"/>
                </a:solidFill>
                <a:latin typeface="思源黑体 Bold" panose="020B0800000000000000" charset="-122"/>
                <a:ea typeface="思源黑体 Bold" panose="020B0800000000000000" charset="-122"/>
                <a:cs typeface="阿里巴巴普惠体 R" panose="00020600040101010101" pitchFamily="18" charset="-122"/>
              </a:rPr>
              <a:t>目录</a:t>
            </a:r>
          </a:p>
        </p:txBody>
      </p:sp>
      <p:grpSp>
        <p:nvGrpSpPr>
          <p:cNvPr id="22" name="组合 21"/>
          <p:cNvGrpSpPr/>
          <p:nvPr/>
        </p:nvGrpSpPr>
        <p:grpSpPr>
          <a:xfrm>
            <a:off x="5198851" y="2726804"/>
            <a:ext cx="6291113" cy="635985"/>
            <a:chOff x="4744826" y="2678544"/>
            <a:chExt cx="6291113" cy="635985"/>
          </a:xfrm>
        </p:grpSpPr>
        <p:sp>
          <p:nvSpPr>
            <p:cNvPr id="4" name="平行四边形 3"/>
            <p:cNvSpPr/>
            <p:nvPr/>
          </p:nvSpPr>
          <p:spPr>
            <a:xfrm>
              <a:off x="4744826" y="2695174"/>
              <a:ext cx="1351174" cy="619355"/>
            </a:xfrm>
            <a:prstGeom prst="parallelogram">
              <a:avLst>
                <a:gd name="adj" fmla="val 48207"/>
              </a:avLst>
            </a:prstGeom>
            <a:solidFill>
              <a:srgbClr val="20170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spc="300" dirty="0">
                  <a:solidFill>
                    <a:prstClr val="white"/>
                  </a:solidFill>
                  <a:latin typeface="思源黑体 CN Light" panose="020B0300000000000000" charset="-122"/>
                  <a:ea typeface="思源黑体 CN Light" panose="020B0300000000000000" charset="-122"/>
                  <a:cs typeface="阿里巴巴普惠体 R" panose="00020600040101010101" pitchFamily="18" charset="-122"/>
                </a:rPr>
                <a:t>02</a:t>
              </a:r>
            </a:p>
          </p:txBody>
        </p:sp>
        <p:sp>
          <p:nvSpPr>
            <p:cNvPr id="5" name="平行四边形 4"/>
            <p:cNvSpPr/>
            <p:nvPr/>
          </p:nvSpPr>
          <p:spPr>
            <a:xfrm>
              <a:off x="6030265" y="2678544"/>
              <a:ext cx="5005674" cy="619355"/>
            </a:xfrm>
            <a:prstGeom prst="parallelogram">
              <a:avLst>
                <a:gd name="adj" fmla="val 48207"/>
              </a:avLst>
            </a:prstGeom>
            <a:noFill/>
            <a:ln w="15875">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en-GB" altLang="zh-CN" sz="3200" spc="300" dirty="0">
                <a:solidFill>
                  <a:srgbClr val="1B2F47"/>
                </a:solidFill>
                <a:latin typeface="思源黑体 CN Light" panose="020B0300000000000000" charset="-122"/>
                <a:ea typeface="思源黑体 CN Light" panose="020B0300000000000000" charset="-122"/>
              </a:endParaRPr>
            </a:p>
          </p:txBody>
        </p:sp>
        <p:sp>
          <p:nvSpPr>
            <p:cNvPr id="16" name="文本框 15"/>
            <p:cNvSpPr txBox="1"/>
            <p:nvPr/>
          </p:nvSpPr>
          <p:spPr>
            <a:xfrm>
              <a:off x="6619981" y="2804274"/>
              <a:ext cx="4058285" cy="368300"/>
            </a:xfrm>
            <a:prstGeom prst="rect">
              <a:avLst/>
            </a:prstGeom>
            <a:noFill/>
          </p:spPr>
          <p:txBody>
            <a:bodyPr wrap="square" rtlCol="0" anchor="ctr" anchorCtr="0">
              <a:spAutoFit/>
            </a:bodyPr>
            <a:lstStyle/>
            <a:p>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21" name="组合 20"/>
          <p:cNvGrpSpPr/>
          <p:nvPr/>
        </p:nvGrpSpPr>
        <p:grpSpPr>
          <a:xfrm>
            <a:off x="5198851" y="1700625"/>
            <a:ext cx="6291113" cy="622291"/>
            <a:chOff x="4744826" y="1652365"/>
            <a:chExt cx="6291113" cy="622291"/>
          </a:xfrm>
        </p:grpSpPr>
        <p:grpSp>
          <p:nvGrpSpPr>
            <p:cNvPr id="20" name="组合 19"/>
            <p:cNvGrpSpPr/>
            <p:nvPr/>
          </p:nvGrpSpPr>
          <p:grpSpPr>
            <a:xfrm>
              <a:off x="4744826" y="1652365"/>
              <a:ext cx="6291113" cy="622291"/>
              <a:chOff x="4744826" y="1652365"/>
              <a:chExt cx="6291113" cy="622291"/>
            </a:xfrm>
          </p:grpSpPr>
          <p:sp>
            <p:nvSpPr>
              <p:cNvPr id="2" name="平行四边形 1"/>
              <p:cNvSpPr/>
              <p:nvPr/>
            </p:nvSpPr>
            <p:spPr>
              <a:xfrm>
                <a:off x="4744826" y="1655301"/>
                <a:ext cx="1351174" cy="619355"/>
              </a:xfrm>
              <a:prstGeom prst="parallelogram">
                <a:avLst>
                  <a:gd name="adj" fmla="val 48207"/>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CN" sz="2800" spc="300" dirty="0">
                    <a:solidFill>
                      <a:prstClr val="white"/>
                    </a:solidFill>
                    <a:latin typeface="思源黑体 CN Light" panose="020B0300000000000000" charset="-122"/>
                    <a:ea typeface="思源黑体 CN Light" panose="020B0300000000000000" charset="-122"/>
                    <a:cs typeface="阿里巴巴普惠体 R" panose="00020600040101010101" pitchFamily="18" charset="-122"/>
                  </a:rPr>
                  <a:t>01</a:t>
                </a:r>
              </a:p>
            </p:txBody>
          </p:sp>
          <p:sp>
            <p:nvSpPr>
              <p:cNvPr id="3" name="平行四边形 2"/>
              <p:cNvSpPr/>
              <p:nvPr/>
            </p:nvSpPr>
            <p:spPr>
              <a:xfrm>
                <a:off x="6030265" y="1652365"/>
                <a:ext cx="5005674" cy="619355"/>
              </a:xfrm>
              <a:prstGeom prst="parallelogram">
                <a:avLst>
                  <a:gd name="adj" fmla="val 48207"/>
                </a:avLst>
              </a:prstGeom>
              <a:noFill/>
              <a:ln w="15875">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en-GB" altLang="zh-CN" sz="3200" spc="300" dirty="0">
                  <a:solidFill>
                    <a:srgbClr val="9B1E23"/>
                  </a:solidFill>
                  <a:latin typeface="思源黑体 CN Light" panose="020B0300000000000000" charset="-122"/>
                  <a:ea typeface="思源黑体 CN Light" panose="020B0300000000000000" charset="-122"/>
                </a:endParaRPr>
              </a:p>
            </p:txBody>
          </p:sp>
        </p:grpSp>
        <p:sp>
          <p:nvSpPr>
            <p:cNvPr id="17" name="文本框 16"/>
            <p:cNvSpPr txBox="1"/>
            <p:nvPr/>
          </p:nvSpPr>
          <p:spPr>
            <a:xfrm>
              <a:off x="6619981" y="1778095"/>
              <a:ext cx="4057650" cy="368300"/>
            </a:xfrm>
            <a:prstGeom prst="rect">
              <a:avLst/>
            </a:prstGeom>
            <a:noFill/>
          </p:spPr>
          <p:txBody>
            <a:bodyPr wrap="square" rtlCol="0" anchor="ctr" anchorCtr="0">
              <a:spAutoFit/>
            </a:bodyPr>
            <a:lstStyle/>
            <a:p>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24" name="组合 23"/>
          <p:cNvGrpSpPr/>
          <p:nvPr/>
        </p:nvGrpSpPr>
        <p:grpSpPr>
          <a:xfrm>
            <a:off x="5198851" y="4760339"/>
            <a:ext cx="6291113" cy="682196"/>
            <a:chOff x="4744826" y="4712079"/>
            <a:chExt cx="6291113" cy="682196"/>
          </a:xfrm>
        </p:grpSpPr>
        <p:sp>
          <p:nvSpPr>
            <p:cNvPr id="8" name="平行四边形 7"/>
            <p:cNvSpPr/>
            <p:nvPr/>
          </p:nvSpPr>
          <p:spPr>
            <a:xfrm>
              <a:off x="4744826" y="4774920"/>
              <a:ext cx="1351174" cy="619355"/>
            </a:xfrm>
            <a:prstGeom prst="parallelogram">
              <a:avLst>
                <a:gd name="adj" fmla="val 48207"/>
              </a:avLst>
            </a:prstGeom>
            <a:solidFill>
              <a:srgbClr val="20170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spc="300" dirty="0">
                  <a:solidFill>
                    <a:prstClr val="white"/>
                  </a:solidFill>
                  <a:latin typeface="思源黑体 CN Light" panose="020B0300000000000000" charset="-122"/>
                  <a:ea typeface="思源黑体 CN Light" panose="020B0300000000000000" charset="-122"/>
                  <a:cs typeface="阿里巴巴普惠体 R" panose="00020600040101010101" pitchFamily="18" charset="-122"/>
                </a:rPr>
                <a:t>04</a:t>
              </a:r>
            </a:p>
          </p:txBody>
        </p:sp>
        <p:sp>
          <p:nvSpPr>
            <p:cNvPr id="9" name="平行四边形 8"/>
            <p:cNvSpPr/>
            <p:nvPr/>
          </p:nvSpPr>
          <p:spPr>
            <a:xfrm>
              <a:off x="6030265" y="4712079"/>
              <a:ext cx="5005674" cy="619355"/>
            </a:xfrm>
            <a:prstGeom prst="parallelogram">
              <a:avLst>
                <a:gd name="adj" fmla="val 48207"/>
              </a:avLst>
            </a:prstGeom>
            <a:noFill/>
            <a:ln w="15875">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en-GB" altLang="zh-CN" sz="3200" spc="300" dirty="0">
                <a:solidFill>
                  <a:srgbClr val="1B2F47"/>
                </a:solidFill>
                <a:latin typeface="思源黑体 CN Light" panose="020B0300000000000000" charset="-122"/>
                <a:ea typeface="思源黑体 CN Light" panose="020B0300000000000000" charset="-122"/>
              </a:endParaRPr>
            </a:p>
          </p:txBody>
        </p:sp>
        <p:sp>
          <p:nvSpPr>
            <p:cNvPr id="18" name="文本框 17"/>
            <p:cNvSpPr txBox="1"/>
            <p:nvPr/>
          </p:nvSpPr>
          <p:spPr>
            <a:xfrm>
              <a:off x="6619981" y="4837809"/>
              <a:ext cx="4058285" cy="368300"/>
            </a:xfrm>
            <a:prstGeom prst="rect">
              <a:avLst/>
            </a:prstGeom>
            <a:noFill/>
          </p:spPr>
          <p:txBody>
            <a:bodyPr wrap="square" rtlCol="0" anchor="ctr" anchorCtr="0">
              <a:spAutoFit/>
            </a:bodyPr>
            <a:lstStyle/>
            <a:p>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23" name="组合 22"/>
          <p:cNvGrpSpPr/>
          <p:nvPr/>
        </p:nvGrpSpPr>
        <p:grpSpPr>
          <a:xfrm>
            <a:off x="5198851" y="3766677"/>
            <a:ext cx="6291113" cy="635985"/>
            <a:chOff x="4744826" y="3718417"/>
            <a:chExt cx="6291113" cy="635985"/>
          </a:xfrm>
        </p:grpSpPr>
        <p:sp>
          <p:nvSpPr>
            <p:cNvPr id="6" name="平行四边形 5"/>
            <p:cNvSpPr/>
            <p:nvPr/>
          </p:nvSpPr>
          <p:spPr>
            <a:xfrm>
              <a:off x="4744826" y="3735047"/>
              <a:ext cx="1351174" cy="619355"/>
            </a:xfrm>
            <a:prstGeom prst="parallelogram">
              <a:avLst>
                <a:gd name="adj" fmla="val 48207"/>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spc="300" dirty="0">
                  <a:solidFill>
                    <a:prstClr val="white"/>
                  </a:solidFill>
                  <a:latin typeface="思源黑体 CN Light" panose="020B0300000000000000" charset="-122"/>
                  <a:ea typeface="思源黑体 CN Light" panose="020B0300000000000000" charset="-122"/>
                  <a:cs typeface="阿里巴巴普惠体 R" panose="00020600040101010101" pitchFamily="18" charset="-122"/>
                </a:rPr>
                <a:t>03</a:t>
              </a:r>
            </a:p>
          </p:txBody>
        </p:sp>
        <p:sp>
          <p:nvSpPr>
            <p:cNvPr id="7" name="平行四边形 6"/>
            <p:cNvSpPr/>
            <p:nvPr/>
          </p:nvSpPr>
          <p:spPr>
            <a:xfrm>
              <a:off x="6030265" y="3718417"/>
              <a:ext cx="5005674" cy="619355"/>
            </a:xfrm>
            <a:prstGeom prst="parallelogram">
              <a:avLst>
                <a:gd name="adj" fmla="val 48207"/>
              </a:avLst>
            </a:prstGeom>
            <a:noFill/>
            <a:ln w="15875">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defRPr/>
              </a:pPr>
              <a:endParaRPr lang="en-GB" altLang="zh-CN" sz="3200" spc="300" dirty="0">
                <a:solidFill>
                  <a:srgbClr val="9B1E23"/>
                </a:solidFill>
                <a:latin typeface="思源黑体 CN Light" panose="020B0300000000000000" charset="-122"/>
                <a:ea typeface="思源黑体 CN Light" panose="020B0300000000000000" charset="-122"/>
              </a:endParaRPr>
            </a:p>
          </p:txBody>
        </p:sp>
        <p:sp>
          <p:nvSpPr>
            <p:cNvPr id="19" name="文本框 18"/>
            <p:cNvSpPr txBox="1"/>
            <p:nvPr/>
          </p:nvSpPr>
          <p:spPr>
            <a:xfrm>
              <a:off x="6619981" y="3844147"/>
              <a:ext cx="3999230" cy="368300"/>
            </a:xfrm>
            <a:prstGeom prst="rect">
              <a:avLst/>
            </a:prstGeom>
            <a:noFill/>
          </p:spPr>
          <p:txBody>
            <a:bodyPr wrap="square" rtlCol="0" anchor="ctr" anchorCtr="0">
              <a:spAutoFit/>
            </a:bodyPr>
            <a:lstStyle/>
            <a:p>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4422775" y="2522220"/>
            <a:ext cx="4900295" cy="768350"/>
          </a:xfrm>
          <a:prstGeom prst="rect">
            <a:avLst/>
          </a:prstGeom>
          <a:noFill/>
        </p:spPr>
        <p:txBody>
          <a:bodyPr wrap="square" rtlCol="0" anchor="ctr" anchorCtr="0">
            <a:spAutoFit/>
          </a:bodyPr>
          <a:lstStyle/>
          <a:p>
            <a:r>
              <a:rPr lang="zh-CN" altLang="en-US" sz="4400" dirty="0">
                <a:solidFill>
                  <a:schemeClr val="tx1">
                    <a:lumMod val="75000"/>
                    <a:lumOff val="25000"/>
                  </a:schemeClr>
                </a:solidFill>
                <a:latin typeface="思源黑体 CN Heavy" panose="020B0A00000000000000" charset="-122"/>
                <a:ea typeface="思源黑体 CN Heavy" panose="020B0A00000000000000" charset="-122"/>
                <a:cs typeface="阿里巴巴普惠体 R" panose="00020600040101010101" pitchFamily="18" charset="-122"/>
              </a:rPr>
              <a:t>点击添加标题内容</a:t>
            </a:r>
          </a:p>
        </p:txBody>
      </p:sp>
      <p:sp>
        <p:nvSpPr>
          <p:cNvPr id="6" name="文本框 5"/>
          <p:cNvSpPr txBox="1"/>
          <p:nvPr/>
        </p:nvSpPr>
        <p:spPr>
          <a:xfrm>
            <a:off x="4422775" y="3290570"/>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7" name="文本框 6"/>
          <p:cNvSpPr txBox="1"/>
          <p:nvPr/>
        </p:nvSpPr>
        <p:spPr>
          <a:xfrm>
            <a:off x="1574165" y="2277110"/>
            <a:ext cx="3433445" cy="2646045"/>
          </a:xfrm>
          <a:prstGeom prst="rect">
            <a:avLst/>
          </a:prstGeom>
          <a:noFill/>
        </p:spPr>
        <p:txBody>
          <a:bodyPr wrap="square" rtlCol="0" anchor="ctr" anchorCtr="0">
            <a:spAutoFit/>
          </a:bodyPr>
          <a:lstStyle/>
          <a:p>
            <a:r>
              <a:rPr lang="en-US" altLang="zh-CN" sz="16600" dirty="0">
                <a:solidFill>
                  <a:srgbClr val="F7AD16"/>
                </a:solidFill>
                <a:latin typeface="思源黑体 CN Heavy" panose="020B0A00000000000000" charset="-122"/>
                <a:ea typeface="思源黑体 CN Heavy" panose="020B0A00000000000000" charset="-122"/>
                <a:cs typeface="阿里巴巴普惠体 R" panose="00020600040101010101" pitchFamily="18" charset="-122"/>
              </a:rPr>
              <a:t>01</a:t>
            </a:r>
          </a:p>
        </p:txBody>
      </p:sp>
      <p:sp>
        <p:nvSpPr>
          <p:cNvPr id="2" name="文本框 1"/>
          <p:cNvSpPr txBox="1"/>
          <p:nvPr/>
        </p:nvSpPr>
        <p:spPr>
          <a:xfrm>
            <a:off x="4422775" y="3585845"/>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4" name="文本框 3"/>
          <p:cNvSpPr txBox="1"/>
          <p:nvPr/>
        </p:nvSpPr>
        <p:spPr>
          <a:xfrm>
            <a:off x="4422775" y="3881120"/>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12" name="文本框 11"/>
          <p:cNvSpPr txBox="1"/>
          <p:nvPr/>
        </p:nvSpPr>
        <p:spPr>
          <a:xfrm>
            <a:off x="4422775" y="4176395"/>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 grpId="0"/>
      <p:bldP spid="4"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文本框 5"/>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grpSp>
        <p:nvGrpSpPr>
          <p:cNvPr id="26" name="组合 25"/>
          <p:cNvGrpSpPr/>
          <p:nvPr/>
        </p:nvGrpSpPr>
        <p:grpSpPr>
          <a:xfrm>
            <a:off x="1655695" y="1743123"/>
            <a:ext cx="3021079" cy="4514803"/>
            <a:chOff x="1655695" y="1743123"/>
            <a:chExt cx="3021079" cy="4514803"/>
          </a:xfrm>
        </p:grpSpPr>
        <p:sp>
          <p:nvSpPr>
            <p:cNvPr id="11" name="任意多边形 12"/>
            <p:cNvSpPr/>
            <p:nvPr/>
          </p:nvSpPr>
          <p:spPr>
            <a:xfrm>
              <a:off x="1655695" y="1743123"/>
              <a:ext cx="3021079" cy="2956540"/>
            </a:xfrm>
            <a:custGeom>
              <a:avLst/>
              <a:gdLst>
                <a:gd name="connsiteX0" fmla="*/ 1017270 w 3223260"/>
                <a:gd name="connsiteY0" fmla="*/ 3154680 h 3166110"/>
                <a:gd name="connsiteX1" fmla="*/ 640080 w 3223260"/>
                <a:gd name="connsiteY1" fmla="*/ 3154680 h 3166110"/>
                <a:gd name="connsiteX2" fmla="*/ 0 w 3223260"/>
                <a:gd name="connsiteY2" fmla="*/ 1417320 h 3166110"/>
                <a:gd name="connsiteX3" fmla="*/ 1600200 w 3223260"/>
                <a:gd name="connsiteY3" fmla="*/ 0 h 3166110"/>
                <a:gd name="connsiteX4" fmla="*/ 3223260 w 3223260"/>
                <a:gd name="connsiteY4" fmla="*/ 1337310 h 3166110"/>
                <a:gd name="connsiteX5" fmla="*/ 2674620 w 3223260"/>
                <a:gd name="connsiteY5" fmla="*/ 3166110 h 3166110"/>
                <a:gd name="connsiteX6" fmla="*/ 2308860 w 3223260"/>
                <a:gd name="connsiteY6" fmla="*/ 3166110 h 3166110"/>
                <a:gd name="connsiteX7" fmla="*/ 2754630 w 3223260"/>
                <a:gd name="connsiteY7" fmla="*/ 1360170 h 3166110"/>
                <a:gd name="connsiteX8" fmla="*/ 480060 w 3223260"/>
                <a:gd name="connsiteY8" fmla="*/ 1360170 h 3166110"/>
                <a:gd name="connsiteX9" fmla="*/ 1017270 w 3223260"/>
                <a:gd name="connsiteY9" fmla="*/ 3154680 h 3166110"/>
                <a:gd name="connsiteX0-1" fmla="*/ 1017270 w 3223260"/>
                <a:gd name="connsiteY0-2" fmla="*/ 3154680 h 3166110"/>
                <a:gd name="connsiteX1-3" fmla="*/ 640080 w 3223260"/>
                <a:gd name="connsiteY1-4" fmla="*/ 3154680 h 3166110"/>
                <a:gd name="connsiteX2-5" fmla="*/ 0 w 3223260"/>
                <a:gd name="connsiteY2-6" fmla="*/ 1417320 h 3166110"/>
                <a:gd name="connsiteX3-7" fmla="*/ 1600200 w 3223260"/>
                <a:gd name="connsiteY3-8" fmla="*/ 0 h 3166110"/>
                <a:gd name="connsiteX4-9" fmla="*/ 3223260 w 3223260"/>
                <a:gd name="connsiteY4-10" fmla="*/ 1337310 h 3166110"/>
                <a:gd name="connsiteX5-11" fmla="*/ 2674620 w 3223260"/>
                <a:gd name="connsiteY5-12" fmla="*/ 3166110 h 3166110"/>
                <a:gd name="connsiteX6-13" fmla="*/ 2308860 w 3223260"/>
                <a:gd name="connsiteY6-14" fmla="*/ 3166110 h 3166110"/>
                <a:gd name="connsiteX7-15" fmla="*/ 2754630 w 3223260"/>
                <a:gd name="connsiteY7-16" fmla="*/ 1360170 h 3166110"/>
                <a:gd name="connsiteX8-17" fmla="*/ 1543050 w 3223260"/>
                <a:gd name="connsiteY8-18" fmla="*/ 1348740 h 3166110"/>
                <a:gd name="connsiteX9-19" fmla="*/ 480060 w 3223260"/>
                <a:gd name="connsiteY9-20" fmla="*/ 1360170 h 3166110"/>
                <a:gd name="connsiteX10" fmla="*/ 1017270 w 3223260"/>
                <a:gd name="connsiteY10" fmla="*/ 3154680 h 3166110"/>
                <a:gd name="connsiteX0-21" fmla="*/ 1017270 w 3223260"/>
                <a:gd name="connsiteY0-22" fmla="*/ 3154680 h 3166110"/>
                <a:gd name="connsiteX1-23" fmla="*/ 640080 w 3223260"/>
                <a:gd name="connsiteY1-24" fmla="*/ 3154680 h 3166110"/>
                <a:gd name="connsiteX2-25" fmla="*/ 0 w 3223260"/>
                <a:gd name="connsiteY2-26" fmla="*/ 1417320 h 3166110"/>
                <a:gd name="connsiteX3-27" fmla="*/ 1600200 w 3223260"/>
                <a:gd name="connsiteY3-28" fmla="*/ 0 h 3166110"/>
                <a:gd name="connsiteX4-29" fmla="*/ 3223260 w 3223260"/>
                <a:gd name="connsiteY4-30" fmla="*/ 1337310 h 3166110"/>
                <a:gd name="connsiteX5-31" fmla="*/ 2674620 w 3223260"/>
                <a:gd name="connsiteY5-32" fmla="*/ 3166110 h 3166110"/>
                <a:gd name="connsiteX6-33" fmla="*/ 2308860 w 3223260"/>
                <a:gd name="connsiteY6-34" fmla="*/ 3166110 h 3166110"/>
                <a:gd name="connsiteX7-35" fmla="*/ 2754630 w 3223260"/>
                <a:gd name="connsiteY7-36" fmla="*/ 1360170 h 3166110"/>
                <a:gd name="connsiteX8-37" fmla="*/ 1565910 w 3223260"/>
                <a:gd name="connsiteY8-38" fmla="*/ 514350 h 3166110"/>
                <a:gd name="connsiteX9-39" fmla="*/ 480060 w 3223260"/>
                <a:gd name="connsiteY9-40" fmla="*/ 1360170 h 3166110"/>
                <a:gd name="connsiteX10-41" fmla="*/ 1017270 w 3223260"/>
                <a:gd name="connsiteY10-42" fmla="*/ 3154680 h 3166110"/>
                <a:gd name="connsiteX0-43" fmla="*/ 1033836 w 3239826"/>
                <a:gd name="connsiteY0-44" fmla="*/ 3154680 h 3166110"/>
                <a:gd name="connsiteX1-45" fmla="*/ 656646 w 3239826"/>
                <a:gd name="connsiteY1-46" fmla="*/ 3154680 h 3166110"/>
                <a:gd name="connsiteX2-47" fmla="*/ 16566 w 3239826"/>
                <a:gd name="connsiteY2-48" fmla="*/ 1417320 h 3166110"/>
                <a:gd name="connsiteX3-49" fmla="*/ 1616766 w 3239826"/>
                <a:gd name="connsiteY3-50" fmla="*/ 0 h 3166110"/>
                <a:gd name="connsiteX4-51" fmla="*/ 3239826 w 3239826"/>
                <a:gd name="connsiteY4-52" fmla="*/ 1337310 h 3166110"/>
                <a:gd name="connsiteX5-53" fmla="*/ 2691186 w 3239826"/>
                <a:gd name="connsiteY5-54" fmla="*/ 3166110 h 3166110"/>
                <a:gd name="connsiteX6-55" fmla="*/ 2325426 w 3239826"/>
                <a:gd name="connsiteY6-56" fmla="*/ 3166110 h 3166110"/>
                <a:gd name="connsiteX7-57" fmla="*/ 2771196 w 3239826"/>
                <a:gd name="connsiteY7-58" fmla="*/ 1360170 h 3166110"/>
                <a:gd name="connsiteX8-59" fmla="*/ 1582476 w 3239826"/>
                <a:gd name="connsiteY8-60" fmla="*/ 514350 h 3166110"/>
                <a:gd name="connsiteX9-61" fmla="*/ 496626 w 3239826"/>
                <a:gd name="connsiteY9-62" fmla="*/ 1360170 h 3166110"/>
                <a:gd name="connsiteX10-63" fmla="*/ 1033836 w 3239826"/>
                <a:gd name="connsiteY10-64" fmla="*/ 3154680 h 3166110"/>
                <a:gd name="connsiteX0-65" fmla="*/ 1042495 w 3248485"/>
                <a:gd name="connsiteY0-66" fmla="*/ 3154680 h 3166110"/>
                <a:gd name="connsiteX1-67" fmla="*/ 665305 w 3248485"/>
                <a:gd name="connsiteY1-68" fmla="*/ 3154680 h 3166110"/>
                <a:gd name="connsiteX2-69" fmla="*/ 25225 w 3248485"/>
                <a:gd name="connsiteY2-70" fmla="*/ 1417320 h 3166110"/>
                <a:gd name="connsiteX3-71" fmla="*/ 1625425 w 3248485"/>
                <a:gd name="connsiteY3-72" fmla="*/ 0 h 3166110"/>
                <a:gd name="connsiteX4-73" fmla="*/ 3248485 w 3248485"/>
                <a:gd name="connsiteY4-74" fmla="*/ 1337310 h 3166110"/>
                <a:gd name="connsiteX5-75" fmla="*/ 2699845 w 3248485"/>
                <a:gd name="connsiteY5-76" fmla="*/ 3166110 h 3166110"/>
                <a:gd name="connsiteX6-77" fmla="*/ 2334085 w 3248485"/>
                <a:gd name="connsiteY6-78" fmla="*/ 3166110 h 3166110"/>
                <a:gd name="connsiteX7-79" fmla="*/ 2779855 w 3248485"/>
                <a:gd name="connsiteY7-80" fmla="*/ 1360170 h 3166110"/>
                <a:gd name="connsiteX8-81" fmla="*/ 1591135 w 3248485"/>
                <a:gd name="connsiteY8-82" fmla="*/ 514350 h 3166110"/>
                <a:gd name="connsiteX9-83" fmla="*/ 505285 w 3248485"/>
                <a:gd name="connsiteY9-84" fmla="*/ 1360170 h 3166110"/>
                <a:gd name="connsiteX10-85" fmla="*/ 1042495 w 3248485"/>
                <a:gd name="connsiteY10-86" fmla="*/ 3154680 h 3166110"/>
                <a:gd name="connsiteX0-87" fmla="*/ 1041731 w 3247721"/>
                <a:gd name="connsiteY0-88" fmla="*/ 3154680 h 3166110"/>
                <a:gd name="connsiteX1-89" fmla="*/ 664541 w 3247721"/>
                <a:gd name="connsiteY1-90" fmla="*/ 3154680 h 3166110"/>
                <a:gd name="connsiteX2-91" fmla="*/ 24461 w 3247721"/>
                <a:gd name="connsiteY2-92" fmla="*/ 1417320 h 3166110"/>
                <a:gd name="connsiteX3-93" fmla="*/ 1624661 w 3247721"/>
                <a:gd name="connsiteY3-94" fmla="*/ 0 h 3166110"/>
                <a:gd name="connsiteX4-95" fmla="*/ 3247721 w 3247721"/>
                <a:gd name="connsiteY4-96" fmla="*/ 1337310 h 3166110"/>
                <a:gd name="connsiteX5-97" fmla="*/ 2699081 w 3247721"/>
                <a:gd name="connsiteY5-98" fmla="*/ 3166110 h 3166110"/>
                <a:gd name="connsiteX6-99" fmla="*/ 2333321 w 3247721"/>
                <a:gd name="connsiteY6-100" fmla="*/ 3166110 h 3166110"/>
                <a:gd name="connsiteX7-101" fmla="*/ 2779091 w 3247721"/>
                <a:gd name="connsiteY7-102" fmla="*/ 1360170 h 3166110"/>
                <a:gd name="connsiteX8-103" fmla="*/ 1590371 w 3247721"/>
                <a:gd name="connsiteY8-104" fmla="*/ 514350 h 3166110"/>
                <a:gd name="connsiteX9-105" fmla="*/ 504521 w 3247721"/>
                <a:gd name="connsiteY9-106" fmla="*/ 1360170 h 3166110"/>
                <a:gd name="connsiteX10-107" fmla="*/ 1041731 w 3247721"/>
                <a:gd name="connsiteY10-108" fmla="*/ 3154680 h 3166110"/>
                <a:gd name="connsiteX0-109" fmla="*/ 1043307 w 3249297"/>
                <a:gd name="connsiteY0-110" fmla="*/ 3154680 h 3166110"/>
                <a:gd name="connsiteX1-111" fmla="*/ 666117 w 3249297"/>
                <a:gd name="connsiteY1-112" fmla="*/ 3154680 h 3166110"/>
                <a:gd name="connsiteX2-113" fmla="*/ 26037 w 3249297"/>
                <a:gd name="connsiteY2-114" fmla="*/ 1417320 h 3166110"/>
                <a:gd name="connsiteX3-115" fmla="*/ 1626237 w 3249297"/>
                <a:gd name="connsiteY3-116" fmla="*/ 0 h 3166110"/>
                <a:gd name="connsiteX4-117" fmla="*/ 3249297 w 3249297"/>
                <a:gd name="connsiteY4-118" fmla="*/ 1337310 h 3166110"/>
                <a:gd name="connsiteX5-119" fmla="*/ 2700657 w 3249297"/>
                <a:gd name="connsiteY5-120" fmla="*/ 3166110 h 3166110"/>
                <a:gd name="connsiteX6-121" fmla="*/ 2334897 w 3249297"/>
                <a:gd name="connsiteY6-122" fmla="*/ 3166110 h 3166110"/>
                <a:gd name="connsiteX7-123" fmla="*/ 2780667 w 3249297"/>
                <a:gd name="connsiteY7-124" fmla="*/ 1360170 h 3166110"/>
                <a:gd name="connsiteX8-125" fmla="*/ 1591947 w 3249297"/>
                <a:gd name="connsiteY8-126" fmla="*/ 514350 h 3166110"/>
                <a:gd name="connsiteX9-127" fmla="*/ 506097 w 3249297"/>
                <a:gd name="connsiteY9-128" fmla="*/ 1360170 h 3166110"/>
                <a:gd name="connsiteX10-129" fmla="*/ 1043307 w 3249297"/>
                <a:gd name="connsiteY10-130" fmla="*/ 3154680 h 3166110"/>
                <a:gd name="connsiteX0-131" fmla="*/ 1043307 w 3249297"/>
                <a:gd name="connsiteY0-132" fmla="*/ 3154680 h 3166110"/>
                <a:gd name="connsiteX1-133" fmla="*/ 666117 w 3249297"/>
                <a:gd name="connsiteY1-134" fmla="*/ 3154680 h 3166110"/>
                <a:gd name="connsiteX2-135" fmla="*/ 26037 w 3249297"/>
                <a:gd name="connsiteY2-136" fmla="*/ 1417320 h 3166110"/>
                <a:gd name="connsiteX3-137" fmla="*/ 1626237 w 3249297"/>
                <a:gd name="connsiteY3-138" fmla="*/ 0 h 3166110"/>
                <a:gd name="connsiteX4-139" fmla="*/ 3249297 w 3249297"/>
                <a:gd name="connsiteY4-140" fmla="*/ 1337310 h 3166110"/>
                <a:gd name="connsiteX5-141" fmla="*/ 2700657 w 3249297"/>
                <a:gd name="connsiteY5-142" fmla="*/ 3166110 h 3166110"/>
                <a:gd name="connsiteX6-143" fmla="*/ 2334897 w 3249297"/>
                <a:gd name="connsiteY6-144" fmla="*/ 3166110 h 3166110"/>
                <a:gd name="connsiteX7-145" fmla="*/ 2780667 w 3249297"/>
                <a:gd name="connsiteY7-146" fmla="*/ 1360170 h 3166110"/>
                <a:gd name="connsiteX8-147" fmla="*/ 1591947 w 3249297"/>
                <a:gd name="connsiteY8-148" fmla="*/ 514350 h 3166110"/>
                <a:gd name="connsiteX9-149" fmla="*/ 506097 w 3249297"/>
                <a:gd name="connsiteY9-150" fmla="*/ 1360170 h 3166110"/>
                <a:gd name="connsiteX10-151" fmla="*/ 1043307 w 3249297"/>
                <a:gd name="connsiteY10-152" fmla="*/ 3154680 h 3166110"/>
                <a:gd name="connsiteX0-153" fmla="*/ 1024678 w 3230668"/>
                <a:gd name="connsiteY0-154" fmla="*/ 3154680 h 3166110"/>
                <a:gd name="connsiteX1-155" fmla="*/ 647488 w 3230668"/>
                <a:gd name="connsiteY1-156" fmla="*/ 3154680 h 3166110"/>
                <a:gd name="connsiteX2-157" fmla="*/ 7408 w 3230668"/>
                <a:gd name="connsiteY2-158" fmla="*/ 1417320 h 3166110"/>
                <a:gd name="connsiteX3-159" fmla="*/ 1607608 w 3230668"/>
                <a:gd name="connsiteY3-160" fmla="*/ 0 h 3166110"/>
                <a:gd name="connsiteX4-161" fmla="*/ 3230668 w 3230668"/>
                <a:gd name="connsiteY4-162" fmla="*/ 1337310 h 3166110"/>
                <a:gd name="connsiteX5-163" fmla="*/ 2682028 w 3230668"/>
                <a:gd name="connsiteY5-164" fmla="*/ 3166110 h 3166110"/>
                <a:gd name="connsiteX6-165" fmla="*/ 2316268 w 3230668"/>
                <a:gd name="connsiteY6-166" fmla="*/ 3166110 h 3166110"/>
                <a:gd name="connsiteX7-167" fmla="*/ 2762038 w 3230668"/>
                <a:gd name="connsiteY7-168" fmla="*/ 1360170 h 3166110"/>
                <a:gd name="connsiteX8-169" fmla="*/ 1573318 w 3230668"/>
                <a:gd name="connsiteY8-170" fmla="*/ 514350 h 3166110"/>
                <a:gd name="connsiteX9-171" fmla="*/ 487468 w 3230668"/>
                <a:gd name="connsiteY9-172" fmla="*/ 1360170 h 3166110"/>
                <a:gd name="connsiteX10-173" fmla="*/ 1024678 w 3230668"/>
                <a:gd name="connsiteY10-174" fmla="*/ 3154680 h 3166110"/>
                <a:gd name="connsiteX0-175" fmla="*/ 1024678 w 3230668"/>
                <a:gd name="connsiteY0-176" fmla="*/ 3154680 h 3166110"/>
                <a:gd name="connsiteX1-177" fmla="*/ 647488 w 3230668"/>
                <a:gd name="connsiteY1-178" fmla="*/ 3154680 h 3166110"/>
                <a:gd name="connsiteX2-179" fmla="*/ 7408 w 3230668"/>
                <a:gd name="connsiteY2-180" fmla="*/ 1417320 h 3166110"/>
                <a:gd name="connsiteX3-181" fmla="*/ 1607608 w 3230668"/>
                <a:gd name="connsiteY3-182" fmla="*/ 0 h 3166110"/>
                <a:gd name="connsiteX4-183" fmla="*/ 3230668 w 3230668"/>
                <a:gd name="connsiteY4-184" fmla="*/ 1337310 h 3166110"/>
                <a:gd name="connsiteX5-185" fmla="*/ 2682028 w 3230668"/>
                <a:gd name="connsiteY5-186" fmla="*/ 3166110 h 3166110"/>
                <a:gd name="connsiteX6-187" fmla="*/ 2316268 w 3230668"/>
                <a:gd name="connsiteY6-188" fmla="*/ 3166110 h 3166110"/>
                <a:gd name="connsiteX7-189" fmla="*/ 2762038 w 3230668"/>
                <a:gd name="connsiteY7-190" fmla="*/ 1360170 h 3166110"/>
                <a:gd name="connsiteX8-191" fmla="*/ 1573318 w 3230668"/>
                <a:gd name="connsiteY8-192" fmla="*/ 514350 h 3166110"/>
                <a:gd name="connsiteX9-193" fmla="*/ 487468 w 3230668"/>
                <a:gd name="connsiteY9-194" fmla="*/ 1360170 h 3166110"/>
                <a:gd name="connsiteX10-195" fmla="*/ 1024678 w 3230668"/>
                <a:gd name="connsiteY10-196" fmla="*/ 3154680 h 3166110"/>
                <a:gd name="connsiteX0-197" fmla="*/ 1024678 w 3230668"/>
                <a:gd name="connsiteY0-198" fmla="*/ 3154680 h 3166110"/>
                <a:gd name="connsiteX1-199" fmla="*/ 647488 w 3230668"/>
                <a:gd name="connsiteY1-200" fmla="*/ 3154680 h 3166110"/>
                <a:gd name="connsiteX2-201" fmla="*/ 7408 w 3230668"/>
                <a:gd name="connsiteY2-202" fmla="*/ 1417320 h 3166110"/>
                <a:gd name="connsiteX3-203" fmla="*/ 1607608 w 3230668"/>
                <a:gd name="connsiteY3-204" fmla="*/ 0 h 3166110"/>
                <a:gd name="connsiteX4-205" fmla="*/ 3230668 w 3230668"/>
                <a:gd name="connsiteY4-206" fmla="*/ 1337310 h 3166110"/>
                <a:gd name="connsiteX5-207" fmla="*/ 2682028 w 3230668"/>
                <a:gd name="connsiteY5-208" fmla="*/ 3166110 h 3166110"/>
                <a:gd name="connsiteX6-209" fmla="*/ 2316268 w 3230668"/>
                <a:gd name="connsiteY6-210" fmla="*/ 3166110 h 3166110"/>
                <a:gd name="connsiteX7-211" fmla="*/ 2762038 w 3230668"/>
                <a:gd name="connsiteY7-212" fmla="*/ 1360170 h 3166110"/>
                <a:gd name="connsiteX8-213" fmla="*/ 1573318 w 3230668"/>
                <a:gd name="connsiteY8-214" fmla="*/ 514350 h 3166110"/>
                <a:gd name="connsiteX9-215" fmla="*/ 487468 w 3230668"/>
                <a:gd name="connsiteY9-216" fmla="*/ 1360170 h 3166110"/>
                <a:gd name="connsiteX10-217" fmla="*/ 1024678 w 3230668"/>
                <a:gd name="connsiteY10-218" fmla="*/ 3154680 h 3166110"/>
                <a:gd name="connsiteX0-219" fmla="*/ 1024678 w 3230668"/>
                <a:gd name="connsiteY0-220" fmla="*/ 3154787 h 3166217"/>
                <a:gd name="connsiteX1-221" fmla="*/ 647488 w 3230668"/>
                <a:gd name="connsiteY1-222" fmla="*/ 3154787 h 3166217"/>
                <a:gd name="connsiteX2-223" fmla="*/ 7408 w 3230668"/>
                <a:gd name="connsiteY2-224" fmla="*/ 1417427 h 3166217"/>
                <a:gd name="connsiteX3-225" fmla="*/ 1607608 w 3230668"/>
                <a:gd name="connsiteY3-226" fmla="*/ 107 h 3166217"/>
                <a:gd name="connsiteX4-227" fmla="*/ 3230668 w 3230668"/>
                <a:gd name="connsiteY4-228" fmla="*/ 1337417 h 3166217"/>
                <a:gd name="connsiteX5-229" fmla="*/ 2682028 w 3230668"/>
                <a:gd name="connsiteY5-230" fmla="*/ 3166217 h 3166217"/>
                <a:gd name="connsiteX6-231" fmla="*/ 2316268 w 3230668"/>
                <a:gd name="connsiteY6-232" fmla="*/ 3166217 h 3166217"/>
                <a:gd name="connsiteX7-233" fmla="*/ 2762038 w 3230668"/>
                <a:gd name="connsiteY7-234" fmla="*/ 1360277 h 3166217"/>
                <a:gd name="connsiteX8-235" fmla="*/ 1573318 w 3230668"/>
                <a:gd name="connsiteY8-236" fmla="*/ 514457 h 3166217"/>
                <a:gd name="connsiteX9-237" fmla="*/ 487468 w 3230668"/>
                <a:gd name="connsiteY9-238" fmla="*/ 1360277 h 3166217"/>
                <a:gd name="connsiteX10-239" fmla="*/ 1024678 w 3230668"/>
                <a:gd name="connsiteY10-240" fmla="*/ 3154787 h 3166217"/>
                <a:gd name="connsiteX0-241" fmla="*/ 1024678 w 3230734"/>
                <a:gd name="connsiteY0-242" fmla="*/ 3154799 h 3166229"/>
                <a:gd name="connsiteX1-243" fmla="*/ 647488 w 3230734"/>
                <a:gd name="connsiteY1-244" fmla="*/ 3154799 h 3166229"/>
                <a:gd name="connsiteX2-245" fmla="*/ 7408 w 3230734"/>
                <a:gd name="connsiteY2-246" fmla="*/ 1417439 h 3166229"/>
                <a:gd name="connsiteX3-247" fmla="*/ 1607608 w 3230734"/>
                <a:gd name="connsiteY3-248" fmla="*/ 119 h 3166229"/>
                <a:gd name="connsiteX4-249" fmla="*/ 3230668 w 3230734"/>
                <a:gd name="connsiteY4-250" fmla="*/ 1337429 h 3166229"/>
                <a:gd name="connsiteX5-251" fmla="*/ 2682028 w 3230734"/>
                <a:gd name="connsiteY5-252" fmla="*/ 3166229 h 3166229"/>
                <a:gd name="connsiteX6-253" fmla="*/ 2316268 w 3230734"/>
                <a:gd name="connsiteY6-254" fmla="*/ 3166229 h 3166229"/>
                <a:gd name="connsiteX7-255" fmla="*/ 2762038 w 3230734"/>
                <a:gd name="connsiteY7-256" fmla="*/ 1360289 h 3166229"/>
                <a:gd name="connsiteX8-257" fmla="*/ 1573318 w 3230734"/>
                <a:gd name="connsiteY8-258" fmla="*/ 514469 h 3166229"/>
                <a:gd name="connsiteX9-259" fmla="*/ 487468 w 3230734"/>
                <a:gd name="connsiteY9-260" fmla="*/ 1360289 h 3166229"/>
                <a:gd name="connsiteX10-261" fmla="*/ 1024678 w 3230734"/>
                <a:gd name="connsiteY10-262" fmla="*/ 3154799 h 3166229"/>
                <a:gd name="connsiteX0-263" fmla="*/ 1024678 w 3232740"/>
                <a:gd name="connsiteY0-264" fmla="*/ 3154799 h 3166229"/>
                <a:gd name="connsiteX1-265" fmla="*/ 647488 w 3232740"/>
                <a:gd name="connsiteY1-266" fmla="*/ 3154799 h 3166229"/>
                <a:gd name="connsiteX2-267" fmla="*/ 7408 w 3232740"/>
                <a:gd name="connsiteY2-268" fmla="*/ 1417439 h 3166229"/>
                <a:gd name="connsiteX3-269" fmla="*/ 1607608 w 3232740"/>
                <a:gd name="connsiteY3-270" fmla="*/ 119 h 3166229"/>
                <a:gd name="connsiteX4-271" fmla="*/ 3230668 w 3232740"/>
                <a:gd name="connsiteY4-272" fmla="*/ 1337429 h 3166229"/>
                <a:gd name="connsiteX5-273" fmla="*/ 2682028 w 3232740"/>
                <a:gd name="connsiteY5-274" fmla="*/ 3166229 h 3166229"/>
                <a:gd name="connsiteX6-275" fmla="*/ 2316268 w 3232740"/>
                <a:gd name="connsiteY6-276" fmla="*/ 3166229 h 3166229"/>
                <a:gd name="connsiteX7-277" fmla="*/ 2762038 w 3232740"/>
                <a:gd name="connsiteY7-278" fmla="*/ 1360289 h 3166229"/>
                <a:gd name="connsiteX8-279" fmla="*/ 1573318 w 3232740"/>
                <a:gd name="connsiteY8-280" fmla="*/ 514469 h 3166229"/>
                <a:gd name="connsiteX9-281" fmla="*/ 487468 w 3232740"/>
                <a:gd name="connsiteY9-282" fmla="*/ 1360289 h 3166229"/>
                <a:gd name="connsiteX10-283" fmla="*/ 1024678 w 3232740"/>
                <a:gd name="connsiteY10-284" fmla="*/ 3154799 h 3166229"/>
                <a:gd name="connsiteX0-285" fmla="*/ 1024678 w 3232740"/>
                <a:gd name="connsiteY0-286" fmla="*/ 3154801 h 3166231"/>
                <a:gd name="connsiteX1-287" fmla="*/ 647488 w 3232740"/>
                <a:gd name="connsiteY1-288" fmla="*/ 3154801 h 3166231"/>
                <a:gd name="connsiteX2-289" fmla="*/ 7408 w 3232740"/>
                <a:gd name="connsiteY2-290" fmla="*/ 1417441 h 3166231"/>
                <a:gd name="connsiteX3-291" fmla="*/ 1607608 w 3232740"/>
                <a:gd name="connsiteY3-292" fmla="*/ 121 h 3166231"/>
                <a:gd name="connsiteX4-293" fmla="*/ 3230668 w 3232740"/>
                <a:gd name="connsiteY4-294" fmla="*/ 1337431 h 3166231"/>
                <a:gd name="connsiteX5-295" fmla="*/ 2682028 w 3232740"/>
                <a:gd name="connsiteY5-296" fmla="*/ 3166231 h 3166231"/>
                <a:gd name="connsiteX6-297" fmla="*/ 2316268 w 3232740"/>
                <a:gd name="connsiteY6-298" fmla="*/ 3166231 h 3166231"/>
                <a:gd name="connsiteX7-299" fmla="*/ 2762038 w 3232740"/>
                <a:gd name="connsiteY7-300" fmla="*/ 1360291 h 3166231"/>
                <a:gd name="connsiteX8-301" fmla="*/ 1573318 w 3232740"/>
                <a:gd name="connsiteY8-302" fmla="*/ 514471 h 3166231"/>
                <a:gd name="connsiteX9-303" fmla="*/ 487468 w 3232740"/>
                <a:gd name="connsiteY9-304" fmla="*/ 1360291 h 3166231"/>
                <a:gd name="connsiteX10-305" fmla="*/ 1024678 w 3232740"/>
                <a:gd name="connsiteY10-306" fmla="*/ 3154801 h 3166231"/>
                <a:gd name="connsiteX0-307" fmla="*/ 1024678 w 3234187"/>
                <a:gd name="connsiteY0-308" fmla="*/ 3154801 h 3166231"/>
                <a:gd name="connsiteX1-309" fmla="*/ 647488 w 3234187"/>
                <a:gd name="connsiteY1-310" fmla="*/ 3154801 h 3166231"/>
                <a:gd name="connsiteX2-311" fmla="*/ 7408 w 3234187"/>
                <a:gd name="connsiteY2-312" fmla="*/ 1417441 h 3166231"/>
                <a:gd name="connsiteX3-313" fmla="*/ 1607608 w 3234187"/>
                <a:gd name="connsiteY3-314" fmla="*/ 121 h 3166231"/>
                <a:gd name="connsiteX4-315" fmla="*/ 3230668 w 3234187"/>
                <a:gd name="connsiteY4-316" fmla="*/ 1337431 h 3166231"/>
                <a:gd name="connsiteX5-317" fmla="*/ 2682028 w 3234187"/>
                <a:gd name="connsiteY5-318" fmla="*/ 3166231 h 3166231"/>
                <a:gd name="connsiteX6-319" fmla="*/ 2316268 w 3234187"/>
                <a:gd name="connsiteY6-320" fmla="*/ 3166231 h 3166231"/>
                <a:gd name="connsiteX7-321" fmla="*/ 2762038 w 3234187"/>
                <a:gd name="connsiteY7-322" fmla="*/ 1360291 h 3166231"/>
                <a:gd name="connsiteX8-323" fmla="*/ 1573318 w 3234187"/>
                <a:gd name="connsiteY8-324" fmla="*/ 514471 h 3166231"/>
                <a:gd name="connsiteX9-325" fmla="*/ 487468 w 3234187"/>
                <a:gd name="connsiteY9-326" fmla="*/ 1360291 h 3166231"/>
                <a:gd name="connsiteX10-327" fmla="*/ 1024678 w 3234187"/>
                <a:gd name="connsiteY10-328" fmla="*/ 3154801 h 3166231"/>
                <a:gd name="connsiteX0-329" fmla="*/ 1024678 w 3235347"/>
                <a:gd name="connsiteY0-330" fmla="*/ 3154801 h 3166231"/>
                <a:gd name="connsiteX1-331" fmla="*/ 647488 w 3235347"/>
                <a:gd name="connsiteY1-332" fmla="*/ 3154801 h 3166231"/>
                <a:gd name="connsiteX2-333" fmla="*/ 7408 w 3235347"/>
                <a:gd name="connsiteY2-334" fmla="*/ 1417441 h 3166231"/>
                <a:gd name="connsiteX3-335" fmla="*/ 1607608 w 3235347"/>
                <a:gd name="connsiteY3-336" fmla="*/ 121 h 3166231"/>
                <a:gd name="connsiteX4-337" fmla="*/ 3230668 w 3235347"/>
                <a:gd name="connsiteY4-338" fmla="*/ 1337431 h 3166231"/>
                <a:gd name="connsiteX5-339" fmla="*/ 2682028 w 3235347"/>
                <a:gd name="connsiteY5-340" fmla="*/ 3166231 h 3166231"/>
                <a:gd name="connsiteX6-341" fmla="*/ 2316268 w 3235347"/>
                <a:gd name="connsiteY6-342" fmla="*/ 3166231 h 3166231"/>
                <a:gd name="connsiteX7-343" fmla="*/ 2762038 w 3235347"/>
                <a:gd name="connsiteY7-344" fmla="*/ 1360291 h 3166231"/>
                <a:gd name="connsiteX8-345" fmla="*/ 1573318 w 3235347"/>
                <a:gd name="connsiteY8-346" fmla="*/ 514471 h 3166231"/>
                <a:gd name="connsiteX9-347" fmla="*/ 487468 w 3235347"/>
                <a:gd name="connsiteY9-348" fmla="*/ 1360291 h 3166231"/>
                <a:gd name="connsiteX10-349" fmla="*/ 1024678 w 3235347"/>
                <a:gd name="connsiteY10-350" fmla="*/ 3154801 h 3166231"/>
                <a:gd name="connsiteX0-351" fmla="*/ 1024678 w 3235347"/>
                <a:gd name="connsiteY0-352" fmla="*/ 3154801 h 3166231"/>
                <a:gd name="connsiteX1-353" fmla="*/ 647488 w 3235347"/>
                <a:gd name="connsiteY1-354" fmla="*/ 3154801 h 3166231"/>
                <a:gd name="connsiteX2-355" fmla="*/ 7408 w 3235347"/>
                <a:gd name="connsiteY2-356" fmla="*/ 1417441 h 3166231"/>
                <a:gd name="connsiteX3-357" fmla="*/ 1607608 w 3235347"/>
                <a:gd name="connsiteY3-358" fmla="*/ 121 h 3166231"/>
                <a:gd name="connsiteX4-359" fmla="*/ 3230668 w 3235347"/>
                <a:gd name="connsiteY4-360" fmla="*/ 1337431 h 3166231"/>
                <a:gd name="connsiteX5-361" fmla="*/ 2682028 w 3235347"/>
                <a:gd name="connsiteY5-362" fmla="*/ 3166231 h 3166231"/>
                <a:gd name="connsiteX6-363" fmla="*/ 2316268 w 3235347"/>
                <a:gd name="connsiteY6-364" fmla="*/ 3166231 h 3166231"/>
                <a:gd name="connsiteX7-365" fmla="*/ 2762038 w 3235347"/>
                <a:gd name="connsiteY7-366" fmla="*/ 1360291 h 3166231"/>
                <a:gd name="connsiteX8-367" fmla="*/ 1573318 w 3235347"/>
                <a:gd name="connsiteY8-368" fmla="*/ 514471 h 3166231"/>
                <a:gd name="connsiteX9-369" fmla="*/ 487468 w 3235347"/>
                <a:gd name="connsiteY9-370" fmla="*/ 1360291 h 3166231"/>
                <a:gd name="connsiteX10-371" fmla="*/ 1024678 w 3235347"/>
                <a:gd name="connsiteY10-372" fmla="*/ 3154801 h 3166231"/>
                <a:gd name="connsiteX0-373" fmla="*/ 1024678 w 3235347"/>
                <a:gd name="connsiteY0-374" fmla="*/ 3154801 h 3166231"/>
                <a:gd name="connsiteX1-375" fmla="*/ 647488 w 3235347"/>
                <a:gd name="connsiteY1-376" fmla="*/ 3154801 h 3166231"/>
                <a:gd name="connsiteX2-377" fmla="*/ 7408 w 3235347"/>
                <a:gd name="connsiteY2-378" fmla="*/ 1417441 h 3166231"/>
                <a:gd name="connsiteX3-379" fmla="*/ 1607608 w 3235347"/>
                <a:gd name="connsiteY3-380" fmla="*/ 121 h 3166231"/>
                <a:gd name="connsiteX4-381" fmla="*/ 3230668 w 3235347"/>
                <a:gd name="connsiteY4-382" fmla="*/ 1337431 h 3166231"/>
                <a:gd name="connsiteX5-383" fmla="*/ 2682028 w 3235347"/>
                <a:gd name="connsiteY5-384" fmla="*/ 3166231 h 3166231"/>
                <a:gd name="connsiteX6-385" fmla="*/ 2316268 w 3235347"/>
                <a:gd name="connsiteY6-386" fmla="*/ 3166231 h 3166231"/>
                <a:gd name="connsiteX7-387" fmla="*/ 2762038 w 3235347"/>
                <a:gd name="connsiteY7-388" fmla="*/ 1360291 h 3166231"/>
                <a:gd name="connsiteX8-389" fmla="*/ 1573318 w 3235347"/>
                <a:gd name="connsiteY8-390" fmla="*/ 514471 h 3166231"/>
                <a:gd name="connsiteX9-391" fmla="*/ 487468 w 3235347"/>
                <a:gd name="connsiteY9-392" fmla="*/ 1360291 h 3166231"/>
                <a:gd name="connsiteX10-393" fmla="*/ 1024678 w 3235347"/>
                <a:gd name="connsiteY10-394" fmla="*/ 3154801 h 3166231"/>
                <a:gd name="connsiteX0-395" fmla="*/ 1024678 w 3235347"/>
                <a:gd name="connsiteY0-396" fmla="*/ 3154801 h 3166231"/>
                <a:gd name="connsiteX1-397" fmla="*/ 647488 w 3235347"/>
                <a:gd name="connsiteY1-398" fmla="*/ 3154801 h 3166231"/>
                <a:gd name="connsiteX2-399" fmla="*/ 7408 w 3235347"/>
                <a:gd name="connsiteY2-400" fmla="*/ 1417441 h 3166231"/>
                <a:gd name="connsiteX3-401" fmla="*/ 1607608 w 3235347"/>
                <a:gd name="connsiteY3-402" fmla="*/ 121 h 3166231"/>
                <a:gd name="connsiteX4-403" fmla="*/ 3230668 w 3235347"/>
                <a:gd name="connsiteY4-404" fmla="*/ 1337431 h 3166231"/>
                <a:gd name="connsiteX5-405" fmla="*/ 2682028 w 3235347"/>
                <a:gd name="connsiteY5-406" fmla="*/ 3166231 h 3166231"/>
                <a:gd name="connsiteX6-407" fmla="*/ 2316268 w 3235347"/>
                <a:gd name="connsiteY6-408" fmla="*/ 3166231 h 3166231"/>
                <a:gd name="connsiteX7-409" fmla="*/ 2762038 w 3235347"/>
                <a:gd name="connsiteY7-410" fmla="*/ 1360291 h 3166231"/>
                <a:gd name="connsiteX8-411" fmla="*/ 1573318 w 3235347"/>
                <a:gd name="connsiteY8-412" fmla="*/ 514471 h 3166231"/>
                <a:gd name="connsiteX9-413" fmla="*/ 487468 w 3235347"/>
                <a:gd name="connsiteY9-414" fmla="*/ 1360291 h 3166231"/>
                <a:gd name="connsiteX10-415" fmla="*/ 1024678 w 3235347"/>
                <a:gd name="connsiteY10-416" fmla="*/ 3154801 h 3166231"/>
                <a:gd name="connsiteX0-417" fmla="*/ 1024678 w 3235347"/>
                <a:gd name="connsiteY0-418" fmla="*/ 3154801 h 3166231"/>
                <a:gd name="connsiteX1-419" fmla="*/ 647488 w 3235347"/>
                <a:gd name="connsiteY1-420" fmla="*/ 3154801 h 3166231"/>
                <a:gd name="connsiteX2-421" fmla="*/ 7408 w 3235347"/>
                <a:gd name="connsiteY2-422" fmla="*/ 1417441 h 3166231"/>
                <a:gd name="connsiteX3-423" fmla="*/ 1607608 w 3235347"/>
                <a:gd name="connsiteY3-424" fmla="*/ 121 h 3166231"/>
                <a:gd name="connsiteX4-425" fmla="*/ 3230668 w 3235347"/>
                <a:gd name="connsiteY4-426" fmla="*/ 1337431 h 3166231"/>
                <a:gd name="connsiteX5-427" fmla="*/ 2682028 w 3235347"/>
                <a:gd name="connsiteY5-428" fmla="*/ 3166231 h 3166231"/>
                <a:gd name="connsiteX6-429" fmla="*/ 2316268 w 3235347"/>
                <a:gd name="connsiteY6-430" fmla="*/ 3166231 h 3166231"/>
                <a:gd name="connsiteX7-431" fmla="*/ 2762038 w 3235347"/>
                <a:gd name="connsiteY7-432" fmla="*/ 1360291 h 3166231"/>
                <a:gd name="connsiteX8-433" fmla="*/ 1573318 w 3235347"/>
                <a:gd name="connsiteY8-434" fmla="*/ 514471 h 3166231"/>
                <a:gd name="connsiteX9-435" fmla="*/ 487468 w 3235347"/>
                <a:gd name="connsiteY9-436" fmla="*/ 1360291 h 3166231"/>
                <a:gd name="connsiteX10-437" fmla="*/ 1024678 w 3235347"/>
                <a:gd name="connsiteY10-438" fmla="*/ 3154801 h 3166231"/>
                <a:gd name="connsiteX0-439" fmla="*/ 1024678 w 3235347"/>
                <a:gd name="connsiteY0-440" fmla="*/ 3154801 h 3166231"/>
                <a:gd name="connsiteX1-441" fmla="*/ 647488 w 3235347"/>
                <a:gd name="connsiteY1-442" fmla="*/ 3154801 h 3166231"/>
                <a:gd name="connsiteX2-443" fmla="*/ 7408 w 3235347"/>
                <a:gd name="connsiteY2-444" fmla="*/ 1417441 h 3166231"/>
                <a:gd name="connsiteX3-445" fmla="*/ 1607608 w 3235347"/>
                <a:gd name="connsiteY3-446" fmla="*/ 121 h 3166231"/>
                <a:gd name="connsiteX4-447" fmla="*/ 3230668 w 3235347"/>
                <a:gd name="connsiteY4-448" fmla="*/ 1337431 h 3166231"/>
                <a:gd name="connsiteX5-449" fmla="*/ 2682028 w 3235347"/>
                <a:gd name="connsiteY5-450" fmla="*/ 3166231 h 3166231"/>
                <a:gd name="connsiteX6-451" fmla="*/ 2316268 w 3235347"/>
                <a:gd name="connsiteY6-452" fmla="*/ 3166231 h 3166231"/>
                <a:gd name="connsiteX7-453" fmla="*/ 2762038 w 3235347"/>
                <a:gd name="connsiteY7-454" fmla="*/ 1360291 h 3166231"/>
                <a:gd name="connsiteX8-455" fmla="*/ 1573318 w 3235347"/>
                <a:gd name="connsiteY8-456" fmla="*/ 514471 h 3166231"/>
                <a:gd name="connsiteX9-457" fmla="*/ 487468 w 3235347"/>
                <a:gd name="connsiteY9-458" fmla="*/ 1360291 h 3166231"/>
                <a:gd name="connsiteX10-459" fmla="*/ 1024678 w 3235347"/>
                <a:gd name="connsiteY10-460" fmla="*/ 3154801 h 3166231"/>
                <a:gd name="connsiteX0-461" fmla="*/ 1024678 w 3235347"/>
                <a:gd name="connsiteY0-462" fmla="*/ 3154801 h 3166231"/>
                <a:gd name="connsiteX1-463" fmla="*/ 647488 w 3235347"/>
                <a:gd name="connsiteY1-464" fmla="*/ 3154801 h 3166231"/>
                <a:gd name="connsiteX2-465" fmla="*/ 7408 w 3235347"/>
                <a:gd name="connsiteY2-466" fmla="*/ 1417441 h 3166231"/>
                <a:gd name="connsiteX3-467" fmla="*/ 1607608 w 3235347"/>
                <a:gd name="connsiteY3-468" fmla="*/ 121 h 3166231"/>
                <a:gd name="connsiteX4-469" fmla="*/ 3230668 w 3235347"/>
                <a:gd name="connsiteY4-470" fmla="*/ 1337431 h 3166231"/>
                <a:gd name="connsiteX5-471" fmla="*/ 2682028 w 3235347"/>
                <a:gd name="connsiteY5-472" fmla="*/ 3166231 h 3166231"/>
                <a:gd name="connsiteX6-473" fmla="*/ 2316268 w 3235347"/>
                <a:gd name="connsiteY6-474" fmla="*/ 3166231 h 3166231"/>
                <a:gd name="connsiteX7-475" fmla="*/ 2762038 w 3235347"/>
                <a:gd name="connsiteY7-476" fmla="*/ 1360291 h 3166231"/>
                <a:gd name="connsiteX8-477" fmla="*/ 1573318 w 3235347"/>
                <a:gd name="connsiteY8-478" fmla="*/ 514471 h 3166231"/>
                <a:gd name="connsiteX9-479" fmla="*/ 487468 w 3235347"/>
                <a:gd name="connsiteY9-480" fmla="*/ 1360291 h 3166231"/>
                <a:gd name="connsiteX10-481" fmla="*/ 1024678 w 3235347"/>
                <a:gd name="connsiteY10-482" fmla="*/ 3154801 h 3166231"/>
                <a:gd name="connsiteX0-483" fmla="*/ 1024678 w 3235347"/>
                <a:gd name="connsiteY0-484" fmla="*/ 3154801 h 3166231"/>
                <a:gd name="connsiteX1-485" fmla="*/ 647488 w 3235347"/>
                <a:gd name="connsiteY1-486" fmla="*/ 3154801 h 3166231"/>
                <a:gd name="connsiteX2-487" fmla="*/ 7408 w 3235347"/>
                <a:gd name="connsiteY2-488" fmla="*/ 1417441 h 3166231"/>
                <a:gd name="connsiteX3-489" fmla="*/ 1607608 w 3235347"/>
                <a:gd name="connsiteY3-490" fmla="*/ 121 h 3166231"/>
                <a:gd name="connsiteX4-491" fmla="*/ 3230668 w 3235347"/>
                <a:gd name="connsiteY4-492" fmla="*/ 1337431 h 3166231"/>
                <a:gd name="connsiteX5-493" fmla="*/ 2682028 w 3235347"/>
                <a:gd name="connsiteY5-494" fmla="*/ 3166231 h 3166231"/>
                <a:gd name="connsiteX6-495" fmla="*/ 2316268 w 3235347"/>
                <a:gd name="connsiteY6-496" fmla="*/ 3166231 h 3166231"/>
                <a:gd name="connsiteX7-497" fmla="*/ 2762038 w 3235347"/>
                <a:gd name="connsiteY7-498" fmla="*/ 1360291 h 3166231"/>
                <a:gd name="connsiteX8-499" fmla="*/ 1573318 w 3235347"/>
                <a:gd name="connsiteY8-500" fmla="*/ 514471 h 3166231"/>
                <a:gd name="connsiteX9-501" fmla="*/ 487468 w 3235347"/>
                <a:gd name="connsiteY9-502" fmla="*/ 1360291 h 3166231"/>
                <a:gd name="connsiteX10-503" fmla="*/ 1024678 w 3235347"/>
                <a:gd name="connsiteY10-504" fmla="*/ 3154801 h 3166231"/>
                <a:gd name="connsiteX0-505" fmla="*/ 1024678 w 3235347"/>
                <a:gd name="connsiteY0-506" fmla="*/ 3154801 h 3166231"/>
                <a:gd name="connsiteX1-507" fmla="*/ 647488 w 3235347"/>
                <a:gd name="connsiteY1-508" fmla="*/ 3154801 h 3166231"/>
                <a:gd name="connsiteX2-509" fmla="*/ 7408 w 3235347"/>
                <a:gd name="connsiteY2-510" fmla="*/ 1417441 h 3166231"/>
                <a:gd name="connsiteX3-511" fmla="*/ 1607608 w 3235347"/>
                <a:gd name="connsiteY3-512" fmla="*/ 121 h 3166231"/>
                <a:gd name="connsiteX4-513" fmla="*/ 3230668 w 3235347"/>
                <a:gd name="connsiteY4-514" fmla="*/ 1337431 h 3166231"/>
                <a:gd name="connsiteX5-515" fmla="*/ 2682028 w 3235347"/>
                <a:gd name="connsiteY5-516" fmla="*/ 3166231 h 3166231"/>
                <a:gd name="connsiteX6-517" fmla="*/ 2316268 w 3235347"/>
                <a:gd name="connsiteY6-518" fmla="*/ 3166231 h 3166231"/>
                <a:gd name="connsiteX7-519" fmla="*/ 2762038 w 3235347"/>
                <a:gd name="connsiteY7-520" fmla="*/ 1360291 h 3166231"/>
                <a:gd name="connsiteX8-521" fmla="*/ 1573318 w 3235347"/>
                <a:gd name="connsiteY8-522" fmla="*/ 514471 h 3166231"/>
                <a:gd name="connsiteX9-523" fmla="*/ 487468 w 3235347"/>
                <a:gd name="connsiteY9-524" fmla="*/ 1360291 h 3166231"/>
                <a:gd name="connsiteX10-525" fmla="*/ 1024678 w 3235347"/>
                <a:gd name="connsiteY10-526" fmla="*/ 3154801 h 3166231"/>
                <a:gd name="connsiteX0-527" fmla="*/ 1024678 w 3235347"/>
                <a:gd name="connsiteY0-528" fmla="*/ 3154801 h 3166231"/>
                <a:gd name="connsiteX1-529" fmla="*/ 647488 w 3235347"/>
                <a:gd name="connsiteY1-530" fmla="*/ 3154801 h 3166231"/>
                <a:gd name="connsiteX2-531" fmla="*/ 7408 w 3235347"/>
                <a:gd name="connsiteY2-532" fmla="*/ 1417441 h 3166231"/>
                <a:gd name="connsiteX3-533" fmla="*/ 1607608 w 3235347"/>
                <a:gd name="connsiteY3-534" fmla="*/ 121 h 3166231"/>
                <a:gd name="connsiteX4-535" fmla="*/ 3230668 w 3235347"/>
                <a:gd name="connsiteY4-536" fmla="*/ 1337431 h 3166231"/>
                <a:gd name="connsiteX5-537" fmla="*/ 2682028 w 3235347"/>
                <a:gd name="connsiteY5-538" fmla="*/ 3166231 h 3166231"/>
                <a:gd name="connsiteX6-539" fmla="*/ 2316268 w 3235347"/>
                <a:gd name="connsiteY6-540" fmla="*/ 3166231 h 3166231"/>
                <a:gd name="connsiteX7-541" fmla="*/ 2762038 w 3235347"/>
                <a:gd name="connsiteY7-542" fmla="*/ 1360291 h 3166231"/>
                <a:gd name="connsiteX8-543" fmla="*/ 1573318 w 3235347"/>
                <a:gd name="connsiteY8-544" fmla="*/ 514471 h 3166231"/>
                <a:gd name="connsiteX9-545" fmla="*/ 487468 w 3235347"/>
                <a:gd name="connsiteY9-546" fmla="*/ 1360291 h 3166231"/>
                <a:gd name="connsiteX10-547" fmla="*/ 1024678 w 3235347"/>
                <a:gd name="connsiteY10-548" fmla="*/ 3154801 h 3166231"/>
                <a:gd name="connsiteX0-549" fmla="*/ 1024678 w 3235347"/>
                <a:gd name="connsiteY0-550" fmla="*/ 3154801 h 3166231"/>
                <a:gd name="connsiteX1-551" fmla="*/ 647488 w 3235347"/>
                <a:gd name="connsiteY1-552" fmla="*/ 3154801 h 3166231"/>
                <a:gd name="connsiteX2-553" fmla="*/ 7408 w 3235347"/>
                <a:gd name="connsiteY2-554" fmla="*/ 1417441 h 3166231"/>
                <a:gd name="connsiteX3-555" fmla="*/ 1607608 w 3235347"/>
                <a:gd name="connsiteY3-556" fmla="*/ 121 h 3166231"/>
                <a:gd name="connsiteX4-557" fmla="*/ 3230668 w 3235347"/>
                <a:gd name="connsiteY4-558" fmla="*/ 1337431 h 3166231"/>
                <a:gd name="connsiteX5-559" fmla="*/ 2682028 w 3235347"/>
                <a:gd name="connsiteY5-560" fmla="*/ 3166231 h 3166231"/>
                <a:gd name="connsiteX6-561" fmla="*/ 2316268 w 3235347"/>
                <a:gd name="connsiteY6-562" fmla="*/ 3166231 h 3166231"/>
                <a:gd name="connsiteX7-563" fmla="*/ 2762038 w 3235347"/>
                <a:gd name="connsiteY7-564" fmla="*/ 1360291 h 3166231"/>
                <a:gd name="connsiteX8-565" fmla="*/ 1573318 w 3235347"/>
                <a:gd name="connsiteY8-566" fmla="*/ 514471 h 3166231"/>
                <a:gd name="connsiteX9-567" fmla="*/ 487468 w 3235347"/>
                <a:gd name="connsiteY9-568" fmla="*/ 1360291 h 3166231"/>
                <a:gd name="connsiteX10-569" fmla="*/ 1024678 w 3235347"/>
                <a:gd name="connsiteY10-570" fmla="*/ 3154801 h 316623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3235347" h="3166231">
                  <a:moveTo>
                    <a:pt x="1024678" y="3154801"/>
                  </a:moveTo>
                  <a:lnTo>
                    <a:pt x="647488" y="3154801"/>
                  </a:lnTo>
                  <a:cubicBezTo>
                    <a:pt x="411268" y="2541391"/>
                    <a:pt x="-64982" y="2179441"/>
                    <a:pt x="7408" y="1417441"/>
                  </a:cubicBezTo>
                  <a:cubicBezTo>
                    <a:pt x="72178" y="773551"/>
                    <a:pt x="617008" y="15361"/>
                    <a:pt x="1607608" y="121"/>
                  </a:cubicBezTo>
                  <a:cubicBezTo>
                    <a:pt x="2594398" y="-11309"/>
                    <a:pt x="3203998" y="788791"/>
                    <a:pt x="3230668" y="1337431"/>
                  </a:cubicBezTo>
                  <a:cubicBezTo>
                    <a:pt x="3276388" y="1969891"/>
                    <a:pt x="2979208" y="2522341"/>
                    <a:pt x="2682028" y="3166231"/>
                  </a:cubicBezTo>
                  <a:lnTo>
                    <a:pt x="2316268" y="3166231"/>
                  </a:lnTo>
                  <a:cubicBezTo>
                    <a:pt x="2293408" y="2621401"/>
                    <a:pt x="2922058" y="1985131"/>
                    <a:pt x="2762038" y="1360291"/>
                  </a:cubicBezTo>
                  <a:cubicBezTo>
                    <a:pt x="2628688" y="872611"/>
                    <a:pt x="2152438" y="510661"/>
                    <a:pt x="1573318" y="514471"/>
                  </a:cubicBezTo>
                  <a:cubicBezTo>
                    <a:pt x="971338" y="533521"/>
                    <a:pt x="517948" y="975481"/>
                    <a:pt x="487468" y="1360291"/>
                  </a:cubicBezTo>
                  <a:cubicBezTo>
                    <a:pt x="415078" y="2198491"/>
                    <a:pt x="982768" y="2613781"/>
                    <a:pt x="1024678" y="3154801"/>
                  </a:cubicBezTo>
                  <a:close/>
                </a:path>
              </a:pathLst>
            </a:cu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sp>
          <p:nvSpPr>
            <p:cNvPr id="12" name="圆角矩形 13"/>
            <p:cNvSpPr/>
            <p:nvPr/>
          </p:nvSpPr>
          <p:spPr>
            <a:xfrm>
              <a:off x="2281648" y="4742357"/>
              <a:ext cx="1814414" cy="373556"/>
            </a:xfrm>
            <a:prstGeom prst="roundRect">
              <a:avLst>
                <a:gd name="adj" fmla="val 50000"/>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sp>
          <p:nvSpPr>
            <p:cNvPr id="13" name="圆角矩形 14"/>
            <p:cNvSpPr/>
            <p:nvPr/>
          </p:nvSpPr>
          <p:spPr>
            <a:xfrm>
              <a:off x="2259027" y="5147931"/>
              <a:ext cx="1814414" cy="373556"/>
            </a:xfrm>
            <a:prstGeom prst="roundRect">
              <a:avLst>
                <a:gd name="adj" fmla="val 50000"/>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sp>
          <p:nvSpPr>
            <p:cNvPr id="14" name="圆角矩形 15"/>
            <p:cNvSpPr/>
            <p:nvPr/>
          </p:nvSpPr>
          <p:spPr>
            <a:xfrm>
              <a:off x="2356972" y="5553506"/>
              <a:ext cx="1663763" cy="373556"/>
            </a:xfrm>
            <a:prstGeom prst="roundRect">
              <a:avLst>
                <a:gd name="adj" fmla="val 50000"/>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sp>
          <p:nvSpPr>
            <p:cNvPr id="15" name="任意多边形 16"/>
            <p:cNvSpPr/>
            <p:nvPr/>
          </p:nvSpPr>
          <p:spPr>
            <a:xfrm>
              <a:off x="2731142" y="5959081"/>
              <a:ext cx="916652" cy="298845"/>
            </a:xfrm>
            <a:custGeom>
              <a:avLst/>
              <a:gdLst>
                <a:gd name="connsiteX0" fmla="*/ 0 w 981665"/>
                <a:gd name="connsiteY0" fmla="*/ 0 h 320040"/>
                <a:gd name="connsiteX1" fmla="*/ 981665 w 981665"/>
                <a:gd name="connsiteY1" fmla="*/ 0 h 320040"/>
                <a:gd name="connsiteX2" fmla="*/ 661625 w 981665"/>
                <a:gd name="connsiteY2" fmla="*/ 320040 h 320040"/>
                <a:gd name="connsiteX3" fmla="*/ 320040 w 981665"/>
                <a:gd name="connsiteY3" fmla="*/ 320039 h 320040"/>
                <a:gd name="connsiteX4" fmla="*/ 6502 w 981665"/>
                <a:gd name="connsiteY4" fmla="*/ 64498 h 320040"/>
                <a:gd name="connsiteX5" fmla="*/ 0 w 981665"/>
                <a:gd name="connsiteY5" fmla="*/ 0 h 32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1665" h="320040">
                  <a:moveTo>
                    <a:pt x="0" y="0"/>
                  </a:moveTo>
                  <a:lnTo>
                    <a:pt x="981665" y="0"/>
                  </a:lnTo>
                  <a:cubicBezTo>
                    <a:pt x="981665" y="176753"/>
                    <a:pt x="838378" y="320040"/>
                    <a:pt x="661625" y="320040"/>
                  </a:cubicBezTo>
                  <a:lnTo>
                    <a:pt x="320040" y="320039"/>
                  </a:lnTo>
                  <a:cubicBezTo>
                    <a:pt x="165381" y="320039"/>
                    <a:pt x="36345" y="210335"/>
                    <a:pt x="6502" y="64498"/>
                  </a:cubicBezTo>
                  <a:lnTo>
                    <a:pt x="0" y="0"/>
                  </a:lnTo>
                  <a:close/>
                </a:path>
              </a:pathLst>
            </a:cu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sp>
          <p:nvSpPr>
            <p:cNvPr id="10" name="任意多边形 11"/>
            <p:cNvSpPr/>
            <p:nvPr/>
          </p:nvSpPr>
          <p:spPr>
            <a:xfrm>
              <a:off x="2631410" y="2955850"/>
              <a:ext cx="1149229" cy="1754489"/>
            </a:xfrm>
            <a:custGeom>
              <a:avLst/>
              <a:gdLst>
                <a:gd name="connsiteX0" fmla="*/ 596980 w 1230738"/>
                <a:gd name="connsiteY0" fmla="*/ 44562 h 1878925"/>
                <a:gd name="connsiteX1" fmla="*/ 793369 w 1230738"/>
                <a:gd name="connsiteY1" fmla="*/ 240951 h 1878925"/>
                <a:gd name="connsiteX2" fmla="*/ 596980 w 1230738"/>
                <a:gd name="connsiteY2" fmla="*/ 437340 h 1878925"/>
                <a:gd name="connsiteX3" fmla="*/ 400591 w 1230738"/>
                <a:gd name="connsiteY3" fmla="*/ 240951 h 1878925"/>
                <a:gd name="connsiteX4" fmla="*/ 596980 w 1230738"/>
                <a:gd name="connsiteY4" fmla="*/ 44562 h 1878925"/>
                <a:gd name="connsiteX5" fmla="*/ 1169757 w 1230738"/>
                <a:gd name="connsiteY5" fmla="*/ 16353 h 1878925"/>
                <a:gd name="connsiteX6" fmla="*/ 1169758 w 1230738"/>
                <a:gd name="connsiteY6" fmla="*/ 16354 h 1878925"/>
                <a:gd name="connsiteX7" fmla="*/ 1169757 w 1230738"/>
                <a:gd name="connsiteY7" fmla="*/ 16354 h 1878925"/>
                <a:gd name="connsiteX8" fmla="*/ 1123867 w 1230738"/>
                <a:gd name="connsiteY8" fmla="*/ 923 h 1878925"/>
                <a:gd name="connsiteX9" fmla="*/ 1169757 w 1230738"/>
                <a:gd name="connsiteY9" fmla="*/ 16354 h 1878925"/>
                <a:gd name="connsiteX10" fmla="*/ 1206066 w 1230738"/>
                <a:gd name="connsiteY10" fmla="*/ 48380 h 1878925"/>
                <a:gd name="connsiteX11" fmla="*/ 1214384 w 1230738"/>
                <a:gd name="connsiteY11" fmla="*/ 182903 h 1878925"/>
                <a:gd name="connsiteX12" fmla="*/ 890150 w 1230738"/>
                <a:gd name="connsiteY12" fmla="*/ 744492 h 1878925"/>
                <a:gd name="connsiteX13" fmla="*/ 890150 w 1230738"/>
                <a:gd name="connsiteY13" fmla="*/ 1273735 h 1878925"/>
                <a:gd name="connsiteX14" fmla="*/ 867614 w 1230738"/>
                <a:gd name="connsiteY14" fmla="*/ 1273735 h 1878925"/>
                <a:gd name="connsiteX15" fmla="*/ 867614 w 1230738"/>
                <a:gd name="connsiteY15" fmla="*/ 1757002 h 1878925"/>
                <a:gd name="connsiteX16" fmla="*/ 745691 w 1230738"/>
                <a:gd name="connsiteY16" fmla="*/ 1878925 h 1878925"/>
                <a:gd name="connsiteX17" fmla="*/ 745691 w 1230738"/>
                <a:gd name="connsiteY17" fmla="*/ 1878924 h 1878925"/>
                <a:gd name="connsiteX18" fmla="*/ 623768 w 1230738"/>
                <a:gd name="connsiteY18" fmla="*/ 1757001 h 1878925"/>
                <a:gd name="connsiteX19" fmla="*/ 623768 w 1230738"/>
                <a:gd name="connsiteY19" fmla="*/ 1273735 h 1878925"/>
                <a:gd name="connsiteX20" fmla="*/ 572756 w 1230738"/>
                <a:gd name="connsiteY20" fmla="*/ 1273735 h 1878925"/>
                <a:gd name="connsiteX21" fmla="*/ 572756 w 1230738"/>
                <a:gd name="connsiteY21" fmla="*/ 1757002 h 1878925"/>
                <a:gd name="connsiteX22" fmla="*/ 450833 w 1230738"/>
                <a:gd name="connsiteY22" fmla="*/ 1878925 h 1878925"/>
                <a:gd name="connsiteX23" fmla="*/ 450833 w 1230738"/>
                <a:gd name="connsiteY23" fmla="*/ 1878924 h 1878925"/>
                <a:gd name="connsiteX24" fmla="*/ 328909 w 1230738"/>
                <a:gd name="connsiteY24" fmla="*/ 1757001 h 1878925"/>
                <a:gd name="connsiteX25" fmla="*/ 328910 w 1230738"/>
                <a:gd name="connsiteY25" fmla="*/ 1273735 h 1878925"/>
                <a:gd name="connsiteX26" fmla="*/ 304613 w 1230738"/>
                <a:gd name="connsiteY26" fmla="*/ 1273735 h 1878925"/>
                <a:gd name="connsiteX27" fmla="*/ 304613 w 1230738"/>
                <a:gd name="connsiteY27" fmla="*/ 682185 h 1878925"/>
                <a:gd name="connsiteX28" fmla="*/ 16354 w 1230738"/>
                <a:gd name="connsiteY28" fmla="*/ 182904 h 1878925"/>
                <a:gd name="connsiteX29" fmla="*/ 24672 w 1230738"/>
                <a:gd name="connsiteY29" fmla="*/ 48381 h 1878925"/>
                <a:gd name="connsiteX30" fmla="*/ 60981 w 1230738"/>
                <a:gd name="connsiteY30" fmla="*/ 16355 h 1878925"/>
                <a:gd name="connsiteX31" fmla="*/ 106871 w 1230738"/>
                <a:gd name="connsiteY31" fmla="*/ 924 h 1878925"/>
                <a:gd name="connsiteX32" fmla="*/ 227530 w 1230738"/>
                <a:gd name="connsiteY32" fmla="*/ 60982 h 1878925"/>
                <a:gd name="connsiteX33" fmla="*/ 464619 w 1230738"/>
                <a:gd name="connsiteY33" fmla="*/ 471630 h 1878925"/>
                <a:gd name="connsiteX34" fmla="*/ 766118 w 1230738"/>
                <a:gd name="connsiteY34" fmla="*/ 471630 h 1878925"/>
                <a:gd name="connsiteX35" fmla="*/ 1003208 w 1230738"/>
                <a:gd name="connsiteY35" fmla="*/ 60981 h 1878925"/>
                <a:gd name="connsiteX36" fmla="*/ 1123867 w 1230738"/>
                <a:gd name="connsiteY36" fmla="*/ 923 h 1878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30738" h="1878925">
                  <a:moveTo>
                    <a:pt x="596980" y="44562"/>
                  </a:moveTo>
                  <a:cubicBezTo>
                    <a:pt x="705443" y="44562"/>
                    <a:pt x="793369" y="132488"/>
                    <a:pt x="793369" y="240951"/>
                  </a:cubicBezTo>
                  <a:cubicBezTo>
                    <a:pt x="793369" y="349414"/>
                    <a:pt x="705443" y="437340"/>
                    <a:pt x="596980" y="437340"/>
                  </a:cubicBezTo>
                  <a:cubicBezTo>
                    <a:pt x="488517" y="437340"/>
                    <a:pt x="400591" y="349414"/>
                    <a:pt x="400591" y="240951"/>
                  </a:cubicBezTo>
                  <a:cubicBezTo>
                    <a:pt x="400591" y="132488"/>
                    <a:pt x="488517" y="44562"/>
                    <a:pt x="596980" y="44562"/>
                  </a:cubicBezTo>
                  <a:close/>
                  <a:moveTo>
                    <a:pt x="1169757" y="16353"/>
                  </a:moveTo>
                  <a:lnTo>
                    <a:pt x="1169758" y="16354"/>
                  </a:lnTo>
                  <a:lnTo>
                    <a:pt x="1169757" y="16354"/>
                  </a:lnTo>
                  <a:close/>
                  <a:moveTo>
                    <a:pt x="1123867" y="923"/>
                  </a:moveTo>
                  <a:lnTo>
                    <a:pt x="1169757" y="16354"/>
                  </a:lnTo>
                  <a:lnTo>
                    <a:pt x="1206066" y="48380"/>
                  </a:lnTo>
                  <a:cubicBezTo>
                    <a:pt x="1234709" y="86289"/>
                    <a:pt x="1239635" y="139168"/>
                    <a:pt x="1214384" y="182903"/>
                  </a:cubicBezTo>
                  <a:lnTo>
                    <a:pt x="890150" y="744492"/>
                  </a:lnTo>
                  <a:lnTo>
                    <a:pt x="890150" y="1273735"/>
                  </a:lnTo>
                  <a:lnTo>
                    <a:pt x="867614" y="1273735"/>
                  </a:lnTo>
                  <a:lnTo>
                    <a:pt x="867614" y="1757002"/>
                  </a:lnTo>
                  <a:cubicBezTo>
                    <a:pt x="867614" y="1824338"/>
                    <a:pt x="813027" y="1878925"/>
                    <a:pt x="745691" y="1878925"/>
                  </a:cubicBezTo>
                  <a:lnTo>
                    <a:pt x="745691" y="1878924"/>
                  </a:lnTo>
                  <a:cubicBezTo>
                    <a:pt x="678355" y="1878924"/>
                    <a:pt x="623768" y="1824337"/>
                    <a:pt x="623768" y="1757001"/>
                  </a:cubicBezTo>
                  <a:lnTo>
                    <a:pt x="623768" y="1273735"/>
                  </a:lnTo>
                  <a:lnTo>
                    <a:pt x="572756" y="1273735"/>
                  </a:lnTo>
                  <a:lnTo>
                    <a:pt x="572756" y="1757002"/>
                  </a:lnTo>
                  <a:cubicBezTo>
                    <a:pt x="572756" y="1824338"/>
                    <a:pt x="518169" y="1878925"/>
                    <a:pt x="450833" y="1878925"/>
                  </a:cubicBezTo>
                  <a:lnTo>
                    <a:pt x="450833" y="1878924"/>
                  </a:lnTo>
                  <a:cubicBezTo>
                    <a:pt x="383496" y="1878924"/>
                    <a:pt x="328909" y="1824337"/>
                    <a:pt x="328909" y="1757001"/>
                  </a:cubicBezTo>
                  <a:lnTo>
                    <a:pt x="328910" y="1273735"/>
                  </a:lnTo>
                  <a:lnTo>
                    <a:pt x="304613" y="1273735"/>
                  </a:lnTo>
                  <a:lnTo>
                    <a:pt x="304613" y="682185"/>
                  </a:lnTo>
                  <a:lnTo>
                    <a:pt x="16354" y="182904"/>
                  </a:lnTo>
                  <a:cubicBezTo>
                    <a:pt x="-8897" y="139169"/>
                    <a:pt x="-3971" y="86290"/>
                    <a:pt x="24672" y="48381"/>
                  </a:cubicBezTo>
                  <a:lnTo>
                    <a:pt x="60981" y="16355"/>
                  </a:lnTo>
                  <a:lnTo>
                    <a:pt x="106871" y="924"/>
                  </a:lnTo>
                  <a:cubicBezTo>
                    <a:pt x="154023" y="-4927"/>
                    <a:pt x="202279" y="17246"/>
                    <a:pt x="227530" y="60982"/>
                  </a:cubicBezTo>
                  <a:lnTo>
                    <a:pt x="464619" y="471630"/>
                  </a:lnTo>
                  <a:lnTo>
                    <a:pt x="766118" y="471630"/>
                  </a:lnTo>
                  <a:lnTo>
                    <a:pt x="1003208" y="60981"/>
                  </a:lnTo>
                  <a:cubicBezTo>
                    <a:pt x="1028459" y="17245"/>
                    <a:pt x="1076715" y="-4928"/>
                    <a:pt x="1123867" y="923"/>
                  </a:cubicBezTo>
                  <a:close/>
                </a:path>
              </a:pathLst>
            </a:custGeom>
            <a:solidFill>
              <a:srgbClr val="20170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latin typeface="思源黑体 CN Light" panose="020B0300000000000000" charset="-122"/>
                <a:ea typeface="思源黑体 CN Light" panose="020B0300000000000000" charset="-122"/>
              </a:endParaRPr>
            </a:p>
          </p:txBody>
        </p:sp>
      </p:grpSp>
      <p:grpSp>
        <p:nvGrpSpPr>
          <p:cNvPr id="17" name="组合 16"/>
          <p:cNvGrpSpPr/>
          <p:nvPr/>
        </p:nvGrpSpPr>
        <p:grpSpPr>
          <a:xfrm>
            <a:off x="6498438" y="1819532"/>
            <a:ext cx="3825850" cy="929367"/>
            <a:chOff x="6992384" y="1554441"/>
            <a:chExt cx="3825850" cy="929367"/>
          </a:xfrm>
        </p:grpSpPr>
        <p:sp>
          <p:nvSpPr>
            <p:cNvPr id="18" name="文本框 1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19" name="文本框 18"/>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20" name="组合 19"/>
          <p:cNvGrpSpPr/>
          <p:nvPr/>
        </p:nvGrpSpPr>
        <p:grpSpPr>
          <a:xfrm>
            <a:off x="6498438" y="3424623"/>
            <a:ext cx="3825850" cy="929367"/>
            <a:chOff x="6992384" y="1554441"/>
            <a:chExt cx="3825850" cy="929367"/>
          </a:xfrm>
        </p:grpSpPr>
        <p:sp>
          <p:nvSpPr>
            <p:cNvPr id="21" name="文本框 2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2" name="文本框 21"/>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grpSp>
        <p:nvGrpSpPr>
          <p:cNvPr id="23" name="组合 22"/>
          <p:cNvGrpSpPr/>
          <p:nvPr/>
        </p:nvGrpSpPr>
        <p:grpSpPr>
          <a:xfrm>
            <a:off x="6498438" y="5029714"/>
            <a:ext cx="3825850" cy="929367"/>
            <a:chOff x="6992384" y="1554441"/>
            <a:chExt cx="3825850"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5" name="文本框 24"/>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par>
                          <p:cTn id="10" fill="hold">
                            <p:stCondLst>
                              <p:cond delay="5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par>
                          <p:cTn id="14" fill="hold">
                            <p:stCondLst>
                              <p:cond delay="1000"/>
                            </p:stCondLst>
                            <p:childTnLst>
                              <p:par>
                                <p:cTn id="15" presetID="16" presetClass="entr" presetSubtype="37"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arn(outVertical)">
                                      <p:cBhvr>
                                        <p:cTn id="17" dur="500"/>
                                        <p:tgtEl>
                                          <p:spTgt spid="20"/>
                                        </p:tgtEl>
                                      </p:cBhvr>
                                    </p:animEffect>
                                  </p:childTnLst>
                                </p:cTn>
                              </p:par>
                            </p:childTnLst>
                          </p:cTn>
                        </p:par>
                        <p:par>
                          <p:cTn id="18" fill="hold">
                            <p:stCondLst>
                              <p:cond delay="1500"/>
                            </p:stCondLst>
                            <p:childTnLst>
                              <p:par>
                                <p:cTn id="19" presetID="16" presetClass="entr" presetSubtype="37"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arn(outVertical)">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组合 2"/>
          <p:cNvGrpSpPr/>
          <p:nvPr/>
        </p:nvGrpSpPr>
        <p:grpSpPr>
          <a:xfrm>
            <a:off x="540544" y="3557073"/>
            <a:ext cx="11110913" cy="806450"/>
            <a:chOff x="540544" y="3557073"/>
            <a:chExt cx="11110913" cy="806450"/>
          </a:xfrm>
          <a:solidFill>
            <a:srgbClr val="20170A"/>
          </a:solidFill>
        </p:grpSpPr>
        <p:sp>
          <p:nvSpPr>
            <p:cNvPr id="9" name="Freeform 5"/>
            <p:cNvSpPr/>
            <p:nvPr/>
          </p:nvSpPr>
          <p:spPr bwMode="auto">
            <a:xfrm>
              <a:off x="592932" y="3557073"/>
              <a:ext cx="1222375" cy="373063"/>
            </a:xfrm>
            <a:custGeom>
              <a:avLst/>
              <a:gdLst>
                <a:gd name="T0" fmla="*/ 2452 w 3360"/>
                <a:gd name="T1" fmla="*/ 0 h 1014"/>
                <a:gd name="T2" fmla="*/ 2226 w 3360"/>
                <a:gd name="T3" fmla="*/ 30 h 1014"/>
                <a:gd name="T4" fmla="*/ 2420 w 3360"/>
                <a:gd name="T5" fmla="*/ 496 h 1014"/>
                <a:gd name="T6" fmla="*/ 2050 w 3360"/>
                <a:gd name="T7" fmla="*/ 72 h 1014"/>
                <a:gd name="T8" fmla="*/ 1698 w 3360"/>
                <a:gd name="T9" fmla="*/ 180 h 1014"/>
                <a:gd name="T10" fmla="*/ 1889 w 3360"/>
                <a:gd name="T11" fmla="*/ 640 h 1014"/>
                <a:gd name="T12" fmla="*/ 1538 w 3360"/>
                <a:gd name="T13" fmla="*/ 237 h 1014"/>
                <a:gd name="T14" fmla="*/ 1114 w 3360"/>
                <a:gd name="T15" fmla="*/ 407 h 1014"/>
                <a:gd name="T16" fmla="*/ 1275 w 3360"/>
                <a:gd name="T17" fmla="*/ 793 h 1014"/>
                <a:gd name="T18" fmla="*/ 988 w 3360"/>
                <a:gd name="T19" fmla="*/ 463 h 1014"/>
                <a:gd name="T20" fmla="*/ 656 w 3360"/>
                <a:gd name="T21" fmla="*/ 624 h 1014"/>
                <a:gd name="T22" fmla="*/ 771 w 3360"/>
                <a:gd name="T23" fmla="*/ 897 h 1014"/>
                <a:gd name="T24" fmla="*/ 572 w 3360"/>
                <a:gd name="T25" fmla="*/ 669 h 1014"/>
                <a:gd name="T26" fmla="*/ 0 w 3360"/>
                <a:gd name="T27" fmla="*/ 1014 h 1014"/>
                <a:gd name="T28" fmla="*/ 3360 w 3360"/>
                <a:gd name="T29" fmla="*/ 1014 h 1014"/>
                <a:gd name="T30" fmla="*/ 2452 w 3360"/>
                <a:gd name="T31" fmla="*/ 0 h 1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60" h="1014">
                  <a:moveTo>
                    <a:pt x="2452" y="0"/>
                  </a:moveTo>
                  <a:cubicBezTo>
                    <a:pt x="2398" y="0"/>
                    <a:pt x="2321" y="10"/>
                    <a:pt x="2226" y="30"/>
                  </a:cubicBezTo>
                  <a:cubicBezTo>
                    <a:pt x="2319" y="261"/>
                    <a:pt x="2420" y="496"/>
                    <a:pt x="2420" y="496"/>
                  </a:cubicBezTo>
                  <a:lnTo>
                    <a:pt x="2050" y="72"/>
                  </a:lnTo>
                  <a:cubicBezTo>
                    <a:pt x="1945" y="101"/>
                    <a:pt x="1826" y="137"/>
                    <a:pt x="1698" y="180"/>
                  </a:cubicBezTo>
                  <a:cubicBezTo>
                    <a:pt x="1790" y="409"/>
                    <a:pt x="1889" y="640"/>
                    <a:pt x="1889" y="640"/>
                  </a:cubicBezTo>
                  <a:lnTo>
                    <a:pt x="1538" y="237"/>
                  </a:lnTo>
                  <a:cubicBezTo>
                    <a:pt x="1403" y="287"/>
                    <a:pt x="1260" y="344"/>
                    <a:pt x="1114" y="407"/>
                  </a:cubicBezTo>
                  <a:cubicBezTo>
                    <a:pt x="1196" y="610"/>
                    <a:pt x="1275" y="793"/>
                    <a:pt x="1275" y="793"/>
                  </a:cubicBezTo>
                  <a:lnTo>
                    <a:pt x="988" y="463"/>
                  </a:lnTo>
                  <a:cubicBezTo>
                    <a:pt x="878" y="514"/>
                    <a:pt x="767" y="567"/>
                    <a:pt x="656" y="624"/>
                  </a:cubicBezTo>
                  <a:cubicBezTo>
                    <a:pt x="719" y="777"/>
                    <a:pt x="771" y="897"/>
                    <a:pt x="771" y="897"/>
                  </a:cubicBezTo>
                  <a:lnTo>
                    <a:pt x="572" y="669"/>
                  </a:lnTo>
                  <a:cubicBezTo>
                    <a:pt x="375" y="774"/>
                    <a:pt x="181" y="889"/>
                    <a:pt x="0" y="1014"/>
                  </a:cubicBezTo>
                  <a:lnTo>
                    <a:pt x="3360" y="1014"/>
                  </a:lnTo>
                  <a:cubicBezTo>
                    <a:pt x="3360" y="1014"/>
                    <a:pt x="2786" y="0"/>
                    <a:pt x="2452"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思源黑体 CN Light" panose="020B0300000000000000" charset="-122"/>
                <a:ea typeface="思源黑体 CN Light" panose="020B0300000000000000" charset="-122"/>
              </a:endParaRPr>
            </a:p>
          </p:txBody>
        </p:sp>
        <p:sp>
          <p:nvSpPr>
            <p:cNvPr id="10" name="Freeform 6"/>
            <p:cNvSpPr/>
            <p:nvPr/>
          </p:nvSpPr>
          <p:spPr bwMode="auto">
            <a:xfrm>
              <a:off x="592932" y="3988873"/>
              <a:ext cx="1222375" cy="374650"/>
            </a:xfrm>
            <a:custGeom>
              <a:avLst/>
              <a:gdLst>
                <a:gd name="T0" fmla="*/ 2452 w 3360"/>
                <a:gd name="T1" fmla="*/ 1014 h 1014"/>
                <a:gd name="T2" fmla="*/ 2226 w 3360"/>
                <a:gd name="T3" fmla="*/ 983 h 1014"/>
                <a:gd name="T4" fmla="*/ 2420 w 3360"/>
                <a:gd name="T5" fmla="*/ 517 h 1014"/>
                <a:gd name="T6" fmla="*/ 2050 w 3360"/>
                <a:gd name="T7" fmla="*/ 941 h 1014"/>
                <a:gd name="T8" fmla="*/ 1698 w 3360"/>
                <a:gd name="T9" fmla="*/ 833 h 1014"/>
                <a:gd name="T10" fmla="*/ 1889 w 3360"/>
                <a:gd name="T11" fmla="*/ 373 h 1014"/>
                <a:gd name="T12" fmla="*/ 1538 w 3360"/>
                <a:gd name="T13" fmla="*/ 776 h 1014"/>
                <a:gd name="T14" fmla="*/ 1114 w 3360"/>
                <a:gd name="T15" fmla="*/ 606 h 1014"/>
                <a:gd name="T16" fmla="*/ 1275 w 3360"/>
                <a:gd name="T17" fmla="*/ 220 h 1014"/>
                <a:gd name="T18" fmla="*/ 988 w 3360"/>
                <a:gd name="T19" fmla="*/ 550 h 1014"/>
                <a:gd name="T20" fmla="*/ 656 w 3360"/>
                <a:gd name="T21" fmla="*/ 389 h 1014"/>
                <a:gd name="T22" fmla="*/ 771 w 3360"/>
                <a:gd name="T23" fmla="*/ 116 h 1014"/>
                <a:gd name="T24" fmla="*/ 572 w 3360"/>
                <a:gd name="T25" fmla="*/ 345 h 1014"/>
                <a:gd name="T26" fmla="*/ 0 w 3360"/>
                <a:gd name="T27" fmla="*/ 0 h 1014"/>
                <a:gd name="T28" fmla="*/ 3360 w 3360"/>
                <a:gd name="T29" fmla="*/ 0 h 1014"/>
                <a:gd name="T30" fmla="*/ 2452 w 3360"/>
                <a:gd name="T31" fmla="*/ 1014 h 1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60" h="1014">
                  <a:moveTo>
                    <a:pt x="2452" y="1014"/>
                  </a:moveTo>
                  <a:cubicBezTo>
                    <a:pt x="2398" y="1014"/>
                    <a:pt x="2321" y="1003"/>
                    <a:pt x="2226" y="983"/>
                  </a:cubicBezTo>
                  <a:cubicBezTo>
                    <a:pt x="2319" y="752"/>
                    <a:pt x="2420" y="517"/>
                    <a:pt x="2420" y="517"/>
                  </a:cubicBezTo>
                  <a:lnTo>
                    <a:pt x="2050" y="941"/>
                  </a:lnTo>
                  <a:cubicBezTo>
                    <a:pt x="1945" y="913"/>
                    <a:pt x="1826" y="877"/>
                    <a:pt x="1698" y="833"/>
                  </a:cubicBezTo>
                  <a:cubicBezTo>
                    <a:pt x="1790" y="604"/>
                    <a:pt x="1889" y="373"/>
                    <a:pt x="1889" y="373"/>
                  </a:cubicBezTo>
                  <a:lnTo>
                    <a:pt x="1538" y="776"/>
                  </a:lnTo>
                  <a:cubicBezTo>
                    <a:pt x="1403" y="727"/>
                    <a:pt x="1260" y="670"/>
                    <a:pt x="1114" y="606"/>
                  </a:cubicBezTo>
                  <a:cubicBezTo>
                    <a:pt x="1196" y="404"/>
                    <a:pt x="1275" y="220"/>
                    <a:pt x="1275" y="220"/>
                  </a:cubicBezTo>
                  <a:lnTo>
                    <a:pt x="988" y="550"/>
                  </a:lnTo>
                  <a:cubicBezTo>
                    <a:pt x="878" y="500"/>
                    <a:pt x="767" y="446"/>
                    <a:pt x="656" y="389"/>
                  </a:cubicBezTo>
                  <a:cubicBezTo>
                    <a:pt x="719" y="236"/>
                    <a:pt x="771" y="116"/>
                    <a:pt x="771" y="116"/>
                  </a:cubicBezTo>
                  <a:lnTo>
                    <a:pt x="572" y="345"/>
                  </a:lnTo>
                  <a:cubicBezTo>
                    <a:pt x="375" y="240"/>
                    <a:pt x="181" y="124"/>
                    <a:pt x="0" y="0"/>
                  </a:cubicBezTo>
                  <a:lnTo>
                    <a:pt x="3360" y="0"/>
                  </a:lnTo>
                  <a:cubicBezTo>
                    <a:pt x="3360" y="0"/>
                    <a:pt x="2786" y="1014"/>
                    <a:pt x="2452" y="1014"/>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思源黑体 CN Light" panose="020B0300000000000000" charset="-122"/>
                <a:ea typeface="思源黑体 CN Light" panose="020B0300000000000000" charset="-122"/>
              </a:endParaRPr>
            </a:p>
          </p:txBody>
        </p:sp>
        <p:sp>
          <p:nvSpPr>
            <p:cNvPr id="11" name="Freeform 7"/>
            <p:cNvSpPr/>
            <p:nvPr/>
          </p:nvSpPr>
          <p:spPr bwMode="auto">
            <a:xfrm>
              <a:off x="540544" y="3930136"/>
              <a:ext cx="10968038" cy="58738"/>
            </a:xfrm>
            <a:custGeom>
              <a:avLst/>
              <a:gdLst>
                <a:gd name="T0" fmla="*/ 80 w 30160"/>
                <a:gd name="T1" fmla="*/ 160 h 160"/>
                <a:gd name="T2" fmla="*/ 0 w 30160"/>
                <a:gd name="T3" fmla="*/ 80 h 160"/>
                <a:gd name="T4" fmla="*/ 80 w 30160"/>
                <a:gd name="T5" fmla="*/ 0 h 160"/>
                <a:gd name="T6" fmla="*/ 30080 w 30160"/>
                <a:gd name="T7" fmla="*/ 0 h 160"/>
                <a:gd name="T8" fmla="*/ 30160 w 30160"/>
                <a:gd name="T9" fmla="*/ 80 h 160"/>
                <a:gd name="T10" fmla="*/ 30080 w 30160"/>
                <a:gd name="T11" fmla="*/ 160 h 160"/>
                <a:gd name="T12" fmla="*/ 80 w 30160"/>
                <a:gd name="T13" fmla="*/ 160 h 160"/>
              </a:gdLst>
              <a:ahLst/>
              <a:cxnLst>
                <a:cxn ang="0">
                  <a:pos x="T0" y="T1"/>
                </a:cxn>
                <a:cxn ang="0">
                  <a:pos x="T2" y="T3"/>
                </a:cxn>
                <a:cxn ang="0">
                  <a:pos x="T4" y="T5"/>
                </a:cxn>
                <a:cxn ang="0">
                  <a:pos x="T6" y="T7"/>
                </a:cxn>
                <a:cxn ang="0">
                  <a:pos x="T8" y="T9"/>
                </a:cxn>
                <a:cxn ang="0">
                  <a:pos x="T10" y="T11"/>
                </a:cxn>
                <a:cxn ang="0">
                  <a:pos x="T12" y="T13"/>
                </a:cxn>
              </a:cxnLst>
              <a:rect l="0" t="0" r="r" b="b"/>
              <a:pathLst>
                <a:path w="30160" h="160">
                  <a:moveTo>
                    <a:pt x="80" y="160"/>
                  </a:moveTo>
                  <a:cubicBezTo>
                    <a:pt x="36" y="160"/>
                    <a:pt x="0" y="124"/>
                    <a:pt x="0" y="80"/>
                  </a:cubicBezTo>
                  <a:cubicBezTo>
                    <a:pt x="0" y="36"/>
                    <a:pt x="36" y="0"/>
                    <a:pt x="80" y="0"/>
                  </a:cubicBezTo>
                  <a:lnTo>
                    <a:pt x="30080" y="0"/>
                  </a:lnTo>
                  <a:cubicBezTo>
                    <a:pt x="30124" y="0"/>
                    <a:pt x="30160" y="36"/>
                    <a:pt x="30160" y="80"/>
                  </a:cubicBezTo>
                  <a:cubicBezTo>
                    <a:pt x="30160" y="124"/>
                    <a:pt x="30124" y="160"/>
                    <a:pt x="30080" y="160"/>
                  </a:cubicBezTo>
                  <a:lnTo>
                    <a:pt x="80" y="16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思源黑体 CN Light" panose="020B0300000000000000" charset="-122"/>
                <a:ea typeface="思源黑体 CN Light" panose="020B0300000000000000" charset="-122"/>
              </a:endParaRPr>
            </a:p>
          </p:txBody>
        </p:sp>
        <p:sp>
          <p:nvSpPr>
            <p:cNvPr id="12" name="Freeform 8"/>
            <p:cNvSpPr/>
            <p:nvPr/>
          </p:nvSpPr>
          <p:spPr bwMode="auto">
            <a:xfrm>
              <a:off x="11367294" y="3833298"/>
              <a:ext cx="284163" cy="252413"/>
            </a:xfrm>
            <a:custGeom>
              <a:avLst/>
              <a:gdLst>
                <a:gd name="T0" fmla="*/ 784 w 784"/>
                <a:gd name="T1" fmla="*/ 343 h 686"/>
                <a:gd name="T2" fmla="*/ 0 w 784"/>
                <a:gd name="T3" fmla="*/ 686 h 686"/>
                <a:gd name="T4" fmla="*/ 248 w 784"/>
                <a:gd name="T5" fmla="*/ 343 h 686"/>
                <a:gd name="T6" fmla="*/ 0 w 784"/>
                <a:gd name="T7" fmla="*/ 0 h 686"/>
                <a:gd name="T8" fmla="*/ 784 w 784"/>
                <a:gd name="T9" fmla="*/ 343 h 686"/>
              </a:gdLst>
              <a:ahLst/>
              <a:cxnLst>
                <a:cxn ang="0">
                  <a:pos x="T0" y="T1"/>
                </a:cxn>
                <a:cxn ang="0">
                  <a:pos x="T2" y="T3"/>
                </a:cxn>
                <a:cxn ang="0">
                  <a:pos x="T4" y="T5"/>
                </a:cxn>
                <a:cxn ang="0">
                  <a:pos x="T6" y="T7"/>
                </a:cxn>
                <a:cxn ang="0">
                  <a:pos x="T8" y="T9"/>
                </a:cxn>
              </a:cxnLst>
              <a:rect l="0" t="0" r="r" b="b"/>
              <a:pathLst>
                <a:path w="784" h="686">
                  <a:moveTo>
                    <a:pt x="784" y="343"/>
                  </a:moveTo>
                  <a:lnTo>
                    <a:pt x="0" y="686"/>
                  </a:lnTo>
                  <a:lnTo>
                    <a:pt x="248" y="343"/>
                  </a:lnTo>
                  <a:lnTo>
                    <a:pt x="0" y="0"/>
                  </a:lnTo>
                  <a:lnTo>
                    <a:pt x="784" y="343"/>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思源黑体 CN Light" panose="020B0300000000000000" charset="-122"/>
                <a:ea typeface="思源黑体 CN Light" panose="020B0300000000000000" charset="-122"/>
              </a:endParaRPr>
            </a:p>
          </p:txBody>
        </p:sp>
      </p:grpSp>
      <p:grpSp>
        <p:nvGrpSpPr>
          <p:cNvPr id="46" name="组合 45"/>
          <p:cNvGrpSpPr/>
          <p:nvPr/>
        </p:nvGrpSpPr>
        <p:grpSpPr>
          <a:xfrm>
            <a:off x="3071133" y="3787393"/>
            <a:ext cx="776504" cy="1812621"/>
            <a:chOff x="3071133" y="3787393"/>
            <a:chExt cx="776504" cy="1812621"/>
          </a:xfrm>
        </p:grpSpPr>
        <p:grpSp>
          <p:nvGrpSpPr>
            <p:cNvPr id="45" name="组合 44"/>
            <p:cNvGrpSpPr/>
            <p:nvPr/>
          </p:nvGrpSpPr>
          <p:grpSpPr>
            <a:xfrm>
              <a:off x="3071133" y="3787393"/>
              <a:ext cx="776504" cy="1812621"/>
              <a:chOff x="3071133" y="3787393"/>
              <a:chExt cx="776504" cy="1812621"/>
            </a:xfrm>
          </p:grpSpPr>
          <p:sp>
            <p:nvSpPr>
              <p:cNvPr id="13" name="椭圆 12"/>
              <p:cNvSpPr/>
              <p:nvPr/>
            </p:nvSpPr>
            <p:spPr>
              <a:xfrm>
                <a:off x="3309023" y="3787393"/>
                <a:ext cx="298185" cy="298185"/>
              </a:xfrm>
              <a:prstGeom prst="ellipse">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9" name="Freeform 116"/>
              <p:cNvSpPr>
                <a:spLocks noChangeAspect="1"/>
              </p:cNvSpPr>
              <p:nvPr/>
            </p:nvSpPr>
            <p:spPr bwMode="auto">
              <a:xfrm flipV="1">
                <a:off x="3071133" y="4160014"/>
                <a:ext cx="776504" cy="1440000"/>
              </a:xfrm>
              <a:custGeom>
                <a:avLst/>
                <a:gdLst>
                  <a:gd name="T0" fmla="*/ 1504 w 3008"/>
                  <a:gd name="T1" fmla="*/ 5619 h 5619"/>
                  <a:gd name="T2" fmla="*/ 0 w 3008"/>
                  <a:gd name="T3" fmla="*/ 1504 h 5619"/>
                  <a:gd name="T4" fmla="*/ 1504 w 3008"/>
                  <a:gd name="T5" fmla="*/ 0 h 5619"/>
                  <a:gd name="T6" fmla="*/ 3008 w 3008"/>
                  <a:gd name="T7" fmla="*/ 1504 h 5619"/>
                  <a:gd name="T8" fmla="*/ 1504 w 3008"/>
                  <a:gd name="T9" fmla="*/ 5619 h 5619"/>
                </a:gdLst>
                <a:ahLst/>
                <a:cxnLst>
                  <a:cxn ang="0">
                    <a:pos x="T0" y="T1"/>
                  </a:cxn>
                  <a:cxn ang="0">
                    <a:pos x="T2" y="T3"/>
                  </a:cxn>
                  <a:cxn ang="0">
                    <a:pos x="T4" y="T5"/>
                  </a:cxn>
                  <a:cxn ang="0">
                    <a:pos x="T6" y="T7"/>
                  </a:cxn>
                  <a:cxn ang="0">
                    <a:pos x="T8" y="T9"/>
                  </a:cxn>
                </a:cxnLst>
                <a:rect l="0" t="0" r="r" b="b"/>
                <a:pathLst>
                  <a:path w="3008" h="5619">
                    <a:moveTo>
                      <a:pt x="1504" y="5619"/>
                    </a:moveTo>
                    <a:cubicBezTo>
                      <a:pt x="1101" y="4550"/>
                      <a:pt x="0" y="2701"/>
                      <a:pt x="0" y="1504"/>
                    </a:cubicBezTo>
                    <a:cubicBezTo>
                      <a:pt x="0" y="673"/>
                      <a:pt x="674" y="0"/>
                      <a:pt x="1504" y="0"/>
                    </a:cubicBezTo>
                    <a:cubicBezTo>
                      <a:pt x="2335" y="0"/>
                      <a:pt x="3008" y="673"/>
                      <a:pt x="3008" y="1504"/>
                    </a:cubicBezTo>
                    <a:cubicBezTo>
                      <a:pt x="3008" y="2702"/>
                      <a:pt x="1907" y="4550"/>
                      <a:pt x="1504" y="5619"/>
                    </a:cubicBezTo>
                    <a:close/>
                  </a:path>
                </a:pathLst>
              </a:cu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grpSp>
        <p:sp>
          <p:nvSpPr>
            <p:cNvPr id="21" name="矩形 20"/>
            <p:cNvSpPr/>
            <p:nvPr/>
          </p:nvSpPr>
          <p:spPr>
            <a:xfrm>
              <a:off x="3080854" y="4924696"/>
              <a:ext cx="717929" cy="457200"/>
            </a:xfrm>
            <a:prstGeom prst="rect">
              <a:avLst/>
            </a:prstGeom>
          </p:spPr>
          <p:txBody>
            <a:bodyPr wrap="square">
              <a:spAutoFit/>
            </a:bodyPr>
            <a:lstStyle/>
            <a:p>
              <a:pPr algn="ctr"/>
              <a:r>
                <a:rPr lang="en-US" altLang="zh-CN" sz="2400" b="1" spc="-15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01</a:t>
              </a:r>
            </a:p>
          </p:txBody>
        </p:sp>
      </p:grpSp>
      <p:grpSp>
        <p:nvGrpSpPr>
          <p:cNvPr id="48" name="组合 47"/>
          <p:cNvGrpSpPr/>
          <p:nvPr/>
        </p:nvGrpSpPr>
        <p:grpSpPr>
          <a:xfrm>
            <a:off x="7262967" y="3781043"/>
            <a:ext cx="776504" cy="1818971"/>
            <a:chOff x="7262967" y="3781043"/>
            <a:chExt cx="776504" cy="1818971"/>
          </a:xfrm>
        </p:grpSpPr>
        <p:sp>
          <p:nvSpPr>
            <p:cNvPr id="15" name="椭圆 14"/>
            <p:cNvSpPr/>
            <p:nvPr/>
          </p:nvSpPr>
          <p:spPr>
            <a:xfrm>
              <a:off x="7502127" y="3781043"/>
              <a:ext cx="298185" cy="298185"/>
            </a:xfrm>
            <a:prstGeom prst="ellipse">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20" name="Freeform 116"/>
            <p:cNvSpPr>
              <a:spLocks noChangeAspect="1"/>
            </p:cNvSpPr>
            <p:nvPr/>
          </p:nvSpPr>
          <p:spPr bwMode="auto">
            <a:xfrm flipV="1">
              <a:off x="7262967" y="4160014"/>
              <a:ext cx="776504" cy="1440000"/>
            </a:xfrm>
            <a:custGeom>
              <a:avLst/>
              <a:gdLst>
                <a:gd name="T0" fmla="*/ 1504 w 3008"/>
                <a:gd name="T1" fmla="*/ 5619 h 5619"/>
                <a:gd name="T2" fmla="*/ 0 w 3008"/>
                <a:gd name="T3" fmla="*/ 1504 h 5619"/>
                <a:gd name="T4" fmla="*/ 1504 w 3008"/>
                <a:gd name="T5" fmla="*/ 0 h 5619"/>
                <a:gd name="T6" fmla="*/ 3008 w 3008"/>
                <a:gd name="T7" fmla="*/ 1504 h 5619"/>
                <a:gd name="T8" fmla="*/ 1504 w 3008"/>
                <a:gd name="T9" fmla="*/ 5619 h 5619"/>
              </a:gdLst>
              <a:ahLst/>
              <a:cxnLst>
                <a:cxn ang="0">
                  <a:pos x="T0" y="T1"/>
                </a:cxn>
                <a:cxn ang="0">
                  <a:pos x="T2" y="T3"/>
                </a:cxn>
                <a:cxn ang="0">
                  <a:pos x="T4" y="T5"/>
                </a:cxn>
                <a:cxn ang="0">
                  <a:pos x="T6" y="T7"/>
                </a:cxn>
                <a:cxn ang="0">
                  <a:pos x="T8" y="T9"/>
                </a:cxn>
              </a:cxnLst>
              <a:rect l="0" t="0" r="r" b="b"/>
              <a:pathLst>
                <a:path w="3008" h="5619">
                  <a:moveTo>
                    <a:pt x="1504" y="5619"/>
                  </a:moveTo>
                  <a:cubicBezTo>
                    <a:pt x="1101" y="4550"/>
                    <a:pt x="0" y="2701"/>
                    <a:pt x="0" y="1504"/>
                  </a:cubicBezTo>
                  <a:cubicBezTo>
                    <a:pt x="0" y="673"/>
                    <a:pt x="674" y="0"/>
                    <a:pt x="1504" y="0"/>
                  </a:cubicBezTo>
                  <a:cubicBezTo>
                    <a:pt x="2335" y="0"/>
                    <a:pt x="3008" y="673"/>
                    <a:pt x="3008" y="1504"/>
                  </a:cubicBezTo>
                  <a:cubicBezTo>
                    <a:pt x="3008" y="2702"/>
                    <a:pt x="1907" y="4550"/>
                    <a:pt x="1504" y="5619"/>
                  </a:cubicBezTo>
                  <a:close/>
                </a:path>
              </a:pathLst>
            </a:cu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22" name="矩形 21"/>
            <p:cNvSpPr/>
            <p:nvPr/>
          </p:nvSpPr>
          <p:spPr>
            <a:xfrm>
              <a:off x="7283834" y="4924696"/>
              <a:ext cx="717929" cy="457200"/>
            </a:xfrm>
            <a:prstGeom prst="rect">
              <a:avLst/>
            </a:prstGeom>
          </p:spPr>
          <p:txBody>
            <a:bodyPr wrap="square">
              <a:spAutoFit/>
            </a:bodyPr>
            <a:lstStyle/>
            <a:p>
              <a:pPr algn="ctr"/>
              <a:r>
                <a:rPr lang="en-US" altLang="zh-CN" sz="2400" b="1" spc="-15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03</a:t>
              </a:r>
            </a:p>
          </p:txBody>
        </p:sp>
      </p:grpSp>
      <p:grpSp>
        <p:nvGrpSpPr>
          <p:cNvPr id="47" name="组合 46"/>
          <p:cNvGrpSpPr/>
          <p:nvPr/>
        </p:nvGrpSpPr>
        <p:grpSpPr>
          <a:xfrm>
            <a:off x="5167050" y="2231078"/>
            <a:ext cx="776504" cy="1848150"/>
            <a:chOff x="5167050" y="2231078"/>
            <a:chExt cx="776504" cy="1848150"/>
          </a:xfrm>
        </p:grpSpPr>
        <p:sp>
          <p:nvSpPr>
            <p:cNvPr id="14" name="椭圆 13"/>
            <p:cNvSpPr/>
            <p:nvPr/>
          </p:nvSpPr>
          <p:spPr>
            <a:xfrm>
              <a:off x="5406210" y="3781043"/>
              <a:ext cx="298185" cy="298185"/>
            </a:xfrm>
            <a:prstGeom prst="ellipse">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8" name="Freeform 116"/>
            <p:cNvSpPr>
              <a:spLocks noChangeAspect="1"/>
            </p:cNvSpPr>
            <p:nvPr/>
          </p:nvSpPr>
          <p:spPr bwMode="auto">
            <a:xfrm>
              <a:off x="5167050" y="2231078"/>
              <a:ext cx="776504" cy="1440000"/>
            </a:xfrm>
            <a:custGeom>
              <a:avLst/>
              <a:gdLst>
                <a:gd name="T0" fmla="*/ 1504 w 3008"/>
                <a:gd name="T1" fmla="*/ 5619 h 5619"/>
                <a:gd name="T2" fmla="*/ 0 w 3008"/>
                <a:gd name="T3" fmla="*/ 1504 h 5619"/>
                <a:gd name="T4" fmla="*/ 1504 w 3008"/>
                <a:gd name="T5" fmla="*/ 0 h 5619"/>
                <a:gd name="T6" fmla="*/ 3008 w 3008"/>
                <a:gd name="T7" fmla="*/ 1504 h 5619"/>
                <a:gd name="T8" fmla="*/ 1504 w 3008"/>
                <a:gd name="T9" fmla="*/ 5619 h 5619"/>
              </a:gdLst>
              <a:ahLst/>
              <a:cxnLst>
                <a:cxn ang="0">
                  <a:pos x="T0" y="T1"/>
                </a:cxn>
                <a:cxn ang="0">
                  <a:pos x="T2" y="T3"/>
                </a:cxn>
                <a:cxn ang="0">
                  <a:pos x="T4" y="T5"/>
                </a:cxn>
                <a:cxn ang="0">
                  <a:pos x="T6" y="T7"/>
                </a:cxn>
                <a:cxn ang="0">
                  <a:pos x="T8" y="T9"/>
                </a:cxn>
              </a:cxnLst>
              <a:rect l="0" t="0" r="r" b="b"/>
              <a:pathLst>
                <a:path w="3008" h="5619">
                  <a:moveTo>
                    <a:pt x="1504" y="5619"/>
                  </a:moveTo>
                  <a:cubicBezTo>
                    <a:pt x="1101" y="4550"/>
                    <a:pt x="0" y="2701"/>
                    <a:pt x="0" y="1504"/>
                  </a:cubicBezTo>
                  <a:cubicBezTo>
                    <a:pt x="0" y="673"/>
                    <a:pt x="674" y="0"/>
                    <a:pt x="1504" y="0"/>
                  </a:cubicBezTo>
                  <a:cubicBezTo>
                    <a:pt x="2335" y="0"/>
                    <a:pt x="3008" y="673"/>
                    <a:pt x="3008" y="1504"/>
                  </a:cubicBezTo>
                  <a:cubicBezTo>
                    <a:pt x="3008" y="2702"/>
                    <a:pt x="1907" y="4550"/>
                    <a:pt x="1504" y="5619"/>
                  </a:cubicBezTo>
                  <a:close/>
                </a:path>
              </a:pathLst>
            </a:cu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23" name="矩形 22"/>
            <p:cNvSpPr/>
            <p:nvPr/>
          </p:nvSpPr>
          <p:spPr>
            <a:xfrm>
              <a:off x="5167344" y="2460924"/>
              <a:ext cx="717929" cy="457200"/>
            </a:xfrm>
            <a:prstGeom prst="rect">
              <a:avLst/>
            </a:prstGeom>
          </p:spPr>
          <p:txBody>
            <a:bodyPr wrap="square">
              <a:spAutoFit/>
            </a:bodyPr>
            <a:lstStyle/>
            <a:p>
              <a:pPr algn="ctr"/>
              <a:r>
                <a:rPr lang="en-US" altLang="zh-CN" sz="2400" b="1" spc="-15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02</a:t>
              </a:r>
            </a:p>
          </p:txBody>
        </p:sp>
      </p:grpSp>
      <p:grpSp>
        <p:nvGrpSpPr>
          <p:cNvPr id="49" name="组合 48"/>
          <p:cNvGrpSpPr/>
          <p:nvPr/>
        </p:nvGrpSpPr>
        <p:grpSpPr>
          <a:xfrm>
            <a:off x="9358884" y="2231078"/>
            <a:ext cx="776504" cy="1848150"/>
            <a:chOff x="9358884" y="2231078"/>
            <a:chExt cx="776504" cy="1848150"/>
          </a:xfrm>
        </p:grpSpPr>
        <p:sp>
          <p:nvSpPr>
            <p:cNvPr id="16" name="椭圆 15"/>
            <p:cNvSpPr/>
            <p:nvPr/>
          </p:nvSpPr>
          <p:spPr>
            <a:xfrm>
              <a:off x="9598044" y="3781043"/>
              <a:ext cx="298185" cy="298185"/>
            </a:xfrm>
            <a:prstGeom prst="ellipse">
              <a:avLst/>
            </a:pr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7" name="Freeform 116"/>
            <p:cNvSpPr>
              <a:spLocks noChangeAspect="1"/>
            </p:cNvSpPr>
            <p:nvPr/>
          </p:nvSpPr>
          <p:spPr bwMode="auto">
            <a:xfrm>
              <a:off x="9358884" y="2231078"/>
              <a:ext cx="776504" cy="1440000"/>
            </a:xfrm>
            <a:custGeom>
              <a:avLst/>
              <a:gdLst>
                <a:gd name="T0" fmla="*/ 1504 w 3008"/>
                <a:gd name="T1" fmla="*/ 5619 h 5619"/>
                <a:gd name="T2" fmla="*/ 0 w 3008"/>
                <a:gd name="T3" fmla="*/ 1504 h 5619"/>
                <a:gd name="T4" fmla="*/ 1504 w 3008"/>
                <a:gd name="T5" fmla="*/ 0 h 5619"/>
                <a:gd name="T6" fmla="*/ 3008 w 3008"/>
                <a:gd name="T7" fmla="*/ 1504 h 5619"/>
                <a:gd name="T8" fmla="*/ 1504 w 3008"/>
                <a:gd name="T9" fmla="*/ 5619 h 5619"/>
              </a:gdLst>
              <a:ahLst/>
              <a:cxnLst>
                <a:cxn ang="0">
                  <a:pos x="T0" y="T1"/>
                </a:cxn>
                <a:cxn ang="0">
                  <a:pos x="T2" y="T3"/>
                </a:cxn>
                <a:cxn ang="0">
                  <a:pos x="T4" y="T5"/>
                </a:cxn>
                <a:cxn ang="0">
                  <a:pos x="T6" y="T7"/>
                </a:cxn>
                <a:cxn ang="0">
                  <a:pos x="T8" y="T9"/>
                </a:cxn>
              </a:cxnLst>
              <a:rect l="0" t="0" r="r" b="b"/>
              <a:pathLst>
                <a:path w="3008" h="5619">
                  <a:moveTo>
                    <a:pt x="1504" y="5619"/>
                  </a:moveTo>
                  <a:cubicBezTo>
                    <a:pt x="1101" y="4550"/>
                    <a:pt x="0" y="2701"/>
                    <a:pt x="0" y="1504"/>
                  </a:cubicBezTo>
                  <a:cubicBezTo>
                    <a:pt x="0" y="673"/>
                    <a:pt x="674" y="0"/>
                    <a:pt x="1504" y="0"/>
                  </a:cubicBezTo>
                  <a:cubicBezTo>
                    <a:pt x="2335" y="0"/>
                    <a:pt x="3008" y="673"/>
                    <a:pt x="3008" y="1504"/>
                  </a:cubicBezTo>
                  <a:cubicBezTo>
                    <a:pt x="3008" y="2702"/>
                    <a:pt x="1907" y="4550"/>
                    <a:pt x="1504" y="5619"/>
                  </a:cubicBezTo>
                  <a:close/>
                </a:path>
              </a:pathLst>
            </a:custGeom>
            <a:solidFill>
              <a:srgbClr val="FA99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24" name="矩形 23"/>
            <p:cNvSpPr/>
            <p:nvPr/>
          </p:nvSpPr>
          <p:spPr>
            <a:xfrm>
              <a:off x="9388171" y="2460924"/>
              <a:ext cx="717929" cy="457200"/>
            </a:xfrm>
            <a:prstGeom prst="rect">
              <a:avLst/>
            </a:prstGeom>
          </p:spPr>
          <p:txBody>
            <a:bodyPr wrap="square">
              <a:spAutoFit/>
            </a:bodyPr>
            <a:lstStyle/>
            <a:p>
              <a:pPr algn="ctr"/>
              <a:r>
                <a:rPr lang="en-US" altLang="zh-CN" sz="2400" b="1" spc="-15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04</a:t>
              </a:r>
            </a:p>
          </p:txBody>
        </p:sp>
      </p:grpSp>
      <p:grpSp>
        <p:nvGrpSpPr>
          <p:cNvPr id="33" name="组合 32"/>
          <p:cNvGrpSpPr/>
          <p:nvPr/>
        </p:nvGrpSpPr>
        <p:grpSpPr>
          <a:xfrm>
            <a:off x="8881330" y="4536202"/>
            <a:ext cx="2029797" cy="929367"/>
            <a:chOff x="1247321" y="4895527"/>
            <a:chExt cx="2029797" cy="929367"/>
          </a:xfrm>
        </p:grpSpPr>
        <p:sp>
          <p:nvSpPr>
            <p:cNvPr id="34" name="文本框 33"/>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5" name="文本框 34"/>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36" name="组合 35"/>
          <p:cNvGrpSpPr/>
          <p:nvPr/>
        </p:nvGrpSpPr>
        <p:grpSpPr>
          <a:xfrm>
            <a:off x="4540403" y="4536202"/>
            <a:ext cx="2029797" cy="929367"/>
            <a:chOff x="1247321" y="4895527"/>
            <a:chExt cx="2029797" cy="929367"/>
          </a:xfrm>
        </p:grpSpPr>
        <p:sp>
          <p:nvSpPr>
            <p:cNvPr id="37" name="文本框 36"/>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8" name="文本框 37"/>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39" name="组合 38"/>
          <p:cNvGrpSpPr/>
          <p:nvPr/>
        </p:nvGrpSpPr>
        <p:grpSpPr>
          <a:xfrm>
            <a:off x="6613963" y="2383623"/>
            <a:ext cx="2029797" cy="929367"/>
            <a:chOff x="1247321" y="4895527"/>
            <a:chExt cx="2029797" cy="929367"/>
          </a:xfrm>
        </p:grpSpPr>
        <p:sp>
          <p:nvSpPr>
            <p:cNvPr id="40" name="文本框 39"/>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41" name="文本框 40"/>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grpSp>
        <p:nvGrpSpPr>
          <p:cNvPr id="42" name="组合 41"/>
          <p:cNvGrpSpPr/>
          <p:nvPr/>
        </p:nvGrpSpPr>
        <p:grpSpPr>
          <a:xfrm>
            <a:off x="2495419" y="2383623"/>
            <a:ext cx="2029797" cy="929367"/>
            <a:chOff x="1247321" y="4895527"/>
            <a:chExt cx="2029797" cy="929367"/>
          </a:xfrm>
        </p:grpSpPr>
        <p:sp>
          <p:nvSpPr>
            <p:cNvPr id="43" name="文本框 42"/>
            <p:cNvSpPr txBox="1"/>
            <p:nvPr/>
          </p:nvSpPr>
          <p:spPr>
            <a:xfrm>
              <a:off x="1404282" y="4895527"/>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44" name="文本框 43"/>
            <p:cNvSpPr txBox="1"/>
            <p:nvPr/>
          </p:nvSpPr>
          <p:spPr>
            <a:xfrm>
              <a:off x="1247321" y="5455562"/>
              <a:ext cx="2029797"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a:t>
              </a:r>
            </a:p>
          </p:txBody>
        </p:sp>
      </p:grpSp>
      <p:sp>
        <p:nvSpPr>
          <p:cNvPr id="4" name="文本框 3"/>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2"/>
                                        </p:tgtEl>
                                        <p:attrNameLst>
                                          <p:attrName>style.visibility</p:attrName>
                                        </p:attrNameLst>
                                      </p:cBhvr>
                                      <p:to>
                                        <p:strVal val="visible"/>
                                      </p:to>
                                    </p:set>
                                    <p:anim calcmode="lin" valueType="num">
                                      <p:cBhvr>
                                        <p:cTn id="17" dur="500" fill="hold"/>
                                        <p:tgtEl>
                                          <p:spTgt spid="42"/>
                                        </p:tgtEl>
                                        <p:attrNameLst>
                                          <p:attrName>ppt_w</p:attrName>
                                        </p:attrNameLst>
                                      </p:cBhvr>
                                      <p:tavLst>
                                        <p:tav tm="0">
                                          <p:val>
                                            <p:fltVal val="0"/>
                                          </p:val>
                                        </p:tav>
                                        <p:tav tm="100000">
                                          <p:val>
                                            <p:strVal val="#ppt_w"/>
                                          </p:val>
                                        </p:tav>
                                      </p:tavLst>
                                    </p:anim>
                                    <p:anim calcmode="lin" valueType="num">
                                      <p:cBhvr>
                                        <p:cTn id="18" dur="500" fill="hold"/>
                                        <p:tgtEl>
                                          <p:spTgt spid="42"/>
                                        </p:tgtEl>
                                        <p:attrNameLst>
                                          <p:attrName>ppt_h</p:attrName>
                                        </p:attrNameLst>
                                      </p:cBhvr>
                                      <p:tavLst>
                                        <p:tav tm="0">
                                          <p:val>
                                            <p:fltVal val="0"/>
                                          </p:val>
                                        </p:tav>
                                        <p:tav tm="100000">
                                          <p:val>
                                            <p:strVal val="#ppt_h"/>
                                          </p:val>
                                        </p:tav>
                                      </p:tavLst>
                                    </p:anim>
                                    <p:animEffect transition="in" filter="fade">
                                      <p:cBhvr>
                                        <p:cTn id="19" dur="500"/>
                                        <p:tgtEl>
                                          <p:spTgt spid="42"/>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 calcmode="lin" valueType="num">
                                      <p:cBhvr>
                                        <p:cTn id="23" dur="500" fill="hold"/>
                                        <p:tgtEl>
                                          <p:spTgt spid="47"/>
                                        </p:tgtEl>
                                        <p:attrNameLst>
                                          <p:attrName>ppt_w</p:attrName>
                                        </p:attrNameLst>
                                      </p:cBhvr>
                                      <p:tavLst>
                                        <p:tav tm="0">
                                          <p:val>
                                            <p:fltVal val="0"/>
                                          </p:val>
                                        </p:tav>
                                        <p:tav tm="100000">
                                          <p:val>
                                            <p:strVal val="#ppt_w"/>
                                          </p:val>
                                        </p:tav>
                                      </p:tavLst>
                                    </p:anim>
                                    <p:anim calcmode="lin" valueType="num">
                                      <p:cBhvr>
                                        <p:cTn id="24" dur="500" fill="hold"/>
                                        <p:tgtEl>
                                          <p:spTgt spid="47"/>
                                        </p:tgtEl>
                                        <p:attrNameLst>
                                          <p:attrName>ppt_h</p:attrName>
                                        </p:attrNameLst>
                                      </p:cBhvr>
                                      <p:tavLst>
                                        <p:tav tm="0">
                                          <p:val>
                                            <p:fltVal val="0"/>
                                          </p:val>
                                        </p:tav>
                                        <p:tav tm="100000">
                                          <p:val>
                                            <p:strVal val="#ppt_h"/>
                                          </p:val>
                                        </p:tav>
                                      </p:tavLst>
                                    </p:anim>
                                    <p:animEffect transition="in" filter="fade">
                                      <p:cBhvr>
                                        <p:cTn id="25" dur="500"/>
                                        <p:tgtEl>
                                          <p:spTgt spid="47"/>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animEffect transition="in" filter="fade">
                                      <p:cBhvr>
                                        <p:cTn id="31" dur="500"/>
                                        <p:tgtEl>
                                          <p:spTgt spid="36"/>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p:cTn id="35" dur="500" fill="hold"/>
                                        <p:tgtEl>
                                          <p:spTgt spid="48"/>
                                        </p:tgtEl>
                                        <p:attrNameLst>
                                          <p:attrName>ppt_w</p:attrName>
                                        </p:attrNameLst>
                                      </p:cBhvr>
                                      <p:tavLst>
                                        <p:tav tm="0">
                                          <p:val>
                                            <p:fltVal val="0"/>
                                          </p:val>
                                        </p:tav>
                                        <p:tav tm="100000">
                                          <p:val>
                                            <p:strVal val="#ppt_w"/>
                                          </p:val>
                                        </p:tav>
                                      </p:tavLst>
                                    </p:anim>
                                    <p:anim calcmode="lin" valueType="num">
                                      <p:cBhvr>
                                        <p:cTn id="36" dur="500" fill="hold"/>
                                        <p:tgtEl>
                                          <p:spTgt spid="48"/>
                                        </p:tgtEl>
                                        <p:attrNameLst>
                                          <p:attrName>ppt_h</p:attrName>
                                        </p:attrNameLst>
                                      </p:cBhvr>
                                      <p:tavLst>
                                        <p:tav tm="0">
                                          <p:val>
                                            <p:fltVal val="0"/>
                                          </p:val>
                                        </p:tav>
                                        <p:tav tm="100000">
                                          <p:val>
                                            <p:strVal val="#ppt_h"/>
                                          </p:val>
                                        </p:tav>
                                      </p:tavLst>
                                    </p:anim>
                                    <p:animEffect transition="in" filter="fade">
                                      <p:cBhvr>
                                        <p:cTn id="37" dur="500"/>
                                        <p:tgtEl>
                                          <p:spTgt spid="48"/>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500" fill="hold"/>
                                        <p:tgtEl>
                                          <p:spTgt spid="39"/>
                                        </p:tgtEl>
                                        <p:attrNameLst>
                                          <p:attrName>ppt_w</p:attrName>
                                        </p:attrNameLst>
                                      </p:cBhvr>
                                      <p:tavLst>
                                        <p:tav tm="0">
                                          <p:val>
                                            <p:fltVal val="0"/>
                                          </p:val>
                                        </p:tav>
                                        <p:tav tm="100000">
                                          <p:val>
                                            <p:strVal val="#ppt_w"/>
                                          </p:val>
                                        </p:tav>
                                      </p:tavLst>
                                    </p:anim>
                                    <p:anim calcmode="lin" valueType="num">
                                      <p:cBhvr>
                                        <p:cTn id="42" dur="500" fill="hold"/>
                                        <p:tgtEl>
                                          <p:spTgt spid="39"/>
                                        </p:tgtEl>
                                        <p:attrNameLst>
                                          <p:attrName>ppt_h</p:attrName>
                                        </p:attrNameLst>
                                      </p:cBhvr>
                                      <p:tavLst>
                                        <p:tav tm="0">
                                          <p:val>
                                            <p:fltVal val="0"/>
                                          </p:val>
                                        </p:tav>
                                        <p:tav tm="100000">
                                          <p:val>
                                            <p:strVal val="#ppt_h"/>
                                          </p:val>
                                        </p:tav>
                                      </p:tavLst>
                                    </p:anim>
                                    <p:animEffect transition="in" filter="fade">
                                      <p:cBhvr>
                                        <p:cTn id="43" dur="500"/>
                                        <p:tgtEl>
                                          <p:spTgt spid="39"/>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p:cTn id="47" dur="500" fill="hold"/>
                                        <p:tgtEl>
                                          <p:spTgt spid="49"/>
                                        </p:tgtEl>
                                        <p:attrNameLst>
                                          <p:attrName>ppt_w</p:attrName>
                                        </p:attrNameLst>
                                      </p:cBhvr>
                                      <p:tavLst>
                                        <p:tav tm="0">
                                          <p:val>
                                            <p:fltVal val="0"/>
                                          </p:val>
                                        </p:tav>
                                        <p:tav tm="100000">
                                          <p:val>
                                            <p:strVal val="#ppt_w"/>
                                          </p:val>
                                        </p:tav>
                                      </p:tavLst>
                                    </p:anim>
                                    <p:anim calcmode="lin" valueType="num">
                                      <p:cBhvr>
                                        <p:cTn id="48" dur="500" fill="hold"/>
                                        <p:tgtEl>
                                          <p:spTgt spid="49"/>
                                        </p:tgtEl>
                                        <p:attrNameLst>
                                          <p:attrName>ppt_h</p:attrName>
                                        </p:attrNameLst>
                                      </p:cBhvr>
                                      <p:tavLst>
                                        <p:tav tm="0">
                                          <p:val>
                                            <p:fltVal val="0"/>
                                          </p:val>
                                        </p:tav>
                                        <p:tav tm="100000">
                                          <p:val>
                                            <p:strVal val="#ppt_h"/>
                                          </p:val>
                                        </p:tav>
                                      </p:tavLst>
                                    </p:anim>
                                    <p:animEffect transition="in" filter="fade">
                                      <p:cBhvr>
                                        <p:cTn id="49" dur="500"/>
                                        <p:tgtEl>
                                          <p:spTgt spid="49"/>
                                        </p:tgtEl>
                                      </p:cBhvr>
                                    </p:animEffect>
                                  </p:childTnLst>
                                </p:cTn>
                              </p:par>
                            </p:childTnLst>
                          </p:cTn>
                        </p:par>
                        <p:par>
                          <p:cTn id="50" fill="hold">
                            <p:stCondLst>
                              <p:cond delay="4000"/>
                            </p:stCondLst>
                            <p:childTnLst>
                              <p:par>
                                <p:cTn id="51" presetID="53" presetClass="entr" presetSubtype="16" fill="hold" nodeType="afterEffect">
                                  <p:stCondLst>
                                    <p:cond delay="0"/>
                                  </p:stCondLst>
                                  <p:childTnLst>
                                    <p:set>
                                      <p:cBhvr>
                                        <p:cTn id="52" dur="1" fill="hold">
                                          <p:stCondLst>
                                            <p:cond delay="0"/>
                                          </p:stCondLst>
                                        </p:cTn>
                                        <p:tgtEl>
                                          <p:spTgt spid="33"/>
                                        </p:tgtEl>
                                        <p:attrNameLst>
                                          <p:attrName>style.visibility</p:attrName>
                                        </p:attrNameLst>
                                      </p:cBhvr>
                                      <p:to>
                                        <p:strVal val="visible"/>
                                      </p:to>
                                    </p:set>
                                    <p:anim calcmode="lin" valueType="num">
                                      <p:cBhvr>
                                        <p:cTn id="53" dur="500" fill="hold"/>
                                        <p:tgtEl>
                                          <p:spTgt spid="33"/>
                                        </p:tgtEl>
                                        <p:attrNameLst>
                                          <p:attrName>ppt_w</p:attrName>
                                        </p:attrNameLst>
                                      </p:cBhvr>
                                      <p:tavLst>
                                        <p:tav tm="0">
                                          <p:val>
                                            <p:fltVal val="0"/>
                                          </p:val>
                                        </p:tav>
                                        <p:tav tm="100000">
                                          <p:val>
                                            <p:strVal val="#ppt_w"/>
                                          </p:val>
                                        </p:tav>
                                      </p:tavLst>
                                    </p:anim>
                                    <p:anim calcmode="lin" valueType="num">
                                      <p:cBhvr>
                                        <p:cTn id="54" dur="500" fill="hold"/>
                                        <p:tgtEl>
                                          <p:spTgt spid="33"/>
                                        </p:tgtEl>
                                        <p:attrNameLst>
                                          <p:attrName>ppt_h</p:attrName>
                                        </p:attrNameLst>
                                      </p:cBhvr>
                                      <p:tavLst>
                                        <p:tav tm="0">
                                          <p:val>
                                            <p:fltVal val="0"/>
                                          </p:val>
                                        </p:tav>
                                        <p:tav tm="100000">
                                          <p:val>
                                            <p:strVal val="#ppt_h"/>
                                          </p:val>
                                        </p:tav>
                                      </p:tavLst>
                                    </p:anim>
                                    <p:animEffect transition="in" filter="fade">
                                      <p:cBhvr>
                                        <p:cTn id="5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箭头3"/>
          <p:cNvSpPr/>
          <p:nvPr/>
        </p:nvSpPr>
        <p:spPr bwMode="gray">
          <a:xfrm flipV="1">
            <a:off x="2255739" y="3995133"/>
            <a:ext cx="1093019" cy="152070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FA991B"/>
          </a:solidFill>
          <a:ln>
            <a:noFill/>
          </a:ln>
          <a:effectLst/>
        </p:spPr>
        <p:txBody>
          <a:bodyPr wrap="none" lIns="82823" tIns="41411" rIns="82823"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dirty="0">
              <a:solidFill>
                <a:schemeClr val="bg2"/>
              </a:solidFill>
              <a:latin typeface="思源黑体 Bold" panose="020B0800000000000000" charset="-122"/>
              <a:ea typeface="思源黑体 Bold" panose="020B0800000000000000" charset="-122"/>
              <a:sym typeface="Calibri" panose="020F0502020204030204" pitchFamily="34" charset="0"/>
            </a:endParaRPr>
          </a:p>
        </p:txBody>
      </p:sp>
      <p:sp>
        <p:nvSpPr>
          <p:cNvPr id="9" name="箭头2"/>
          <p:cNvSpPr/>
          <p:nvPr/>
        </p:nvSpPr>
        <p:spPr bwMode="gray">
          <a:xfrm rot="16200000">
            <a:off x="2543756" y="3362259"/>
            <a:ext cx="324863" cy="129920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rgbClr val="FA991B"/>
          </a:solidFill>
          <a:ln>
            <a:noFill/>
          </a:ln>
          <a:effectLst/>
        </p:spPr>
        <p:txBody>
          <a:bodyPr wrap="none" lIns="82823" tIns="41411" rIns="82823"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dirty="0">
              <a:solidFill>
                <a:schemeClr val="bg2"/>
              </a:solidFill>
              <a:latin typeface="思源黑体 Bold" panose="020B0800000000000000" charset="-122"/>
              <a:ea typeface="思源黑体 Bold" panose="020B0800000000000000" charset="-122"/>
              <a:sym typeface="Calibri" panose="020F0502020204030204" pitchFamily="34" charset="0"/>
            </a:endParaRPr>
          </a:p>
        </p:txBody>
      </p:sp>
      <p:sp>
        <p:nvSpPr>
          <p:cNvPr id="10" name="箭头1"/>
          <p:cNvSpPr/>
          <p:nvPr/>
        </p:nvSpPr>
        <p:spPr bwMode="gray">
          <a:xfrm>
            <a:off x="2248711" y="2333921"/>
            <a:ext cx="1093019" cy="176158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FA991B"/>
          </a:solidFill>
          <a:ln>
            <a:noFill/>
          </a:ln>
          <a:effectLst/>
        </p:spPr>
        <p:txBody>
          <a:bodyPr wrap="none" lIns="82823" tIns="41411" rIns="82823"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dirty="0">
              <a:solidFill>
                <a:schemeClr val="bg2"/>
              </a:solidFill>
              <a:latin typeface="思源黑体 Bold" panose="020B0800000000000000" charset="-122"/>
              <a:ea typeface="思源黑体 Bold" panose="020B0800000000000000" charset="-122"/>
              <a:sym typeface="Calibri" panose="020F0502020204030204" pitchFamily="34" charset="0"/>
            </a:endParaRPr>
          </a:p>
        </p:txBody>
      </p:sp>
      <p:sp>
        <p:nvSpPr>
          <p:cNvPr id="12" name="标题1"/>
          <p:cNvSpPr>
            <a:spLocks noChangeArrowheads="1"/>
          </p:cNvSpPr>
          <p:nvPr/>
        </p:nvSpPr>
        <p:spPr bwMode="gray">
          <a:xfrm>
            <a:off x="3475022" y="1939062"/>
            <a:ext cx="1242605" cy="1202113"/>
          </a:xfrm>
          <a:prstGeom prst="roundRect">
            <a:avLst>
              <a:gd name="adj" fmla="val 11921"/>
            </a:avLst>
          </a:prstGeom>
          <a:solidFill>
            <a:srgbClr val="FA991B"/>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800" b="1" dirty="0">
                <a:solidFill>
                  <a:schemeClr val="bg1"/>
                </a:solidFill>
                <a:latin typeface="思源黑体 Bold" panose="020B0800000000000000" charset="-122"/>
                <a:ea typeface="思源黑体 Bold" panose="020B0800000000000000" charset="-122"/>
                <a:cs typeface="阿里巴巴普惠体 R" panose="00020600040101010101" pitchFamily="18" charset="-122"/>
                <a:sym typeface="Arial" panose="020B0604020202020204" pitchFamily="34" charset="0"/>
              </a:rPr>
              <a:t>01</a:t>
            </a:r>
          </a:p>
        </p:txBody>
      </p:sp>
      <p:sp>
        <p:nvSpPr>
          <p:cNvPr id="14" name="标题2"/>
          <p:cNvSpPr>
            <a:spLocks noChangeArrowheads="1"/>
          </p:cNvSpPr>
          <p:nvPr/>
        </p:nvSpPr>
        <p:spPr bwMode="gray">
          <a:xfrm>
            <a:off x="3475025" y="3398559"/>
            <a:ext cx="1242607" cy="1192036"/>
          </a:xfrm>
          <a:prstGeom prst="roundRect">
            <a:avLst>
              <a:gd name="adj" fmla="val 11921"/>
            </a:avLst>
          </a:prstGeom>
          <a:solidFill>
            <a:srgbClr val="FA991B"/>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800" b="1" dirty="0">
                <a:solidFill>
                  <a:schemeClr val="bg1"/>
                </a:solidFill>
                <a:latin typeface="思源黑体 Bold" panose="020B0800000000000000" charset="-122"/>
                <a:ea typeface="思源黑体 Bold" panose="020B0800000000000000" charset="-122"/>
                <a:cs typeface="阿里巴巴普惠体 R" panose="00020600040101010101" pitchFamily="18" charset="-122"/>
                <a:sym typeface="Arial" panose="020B0604020202020204" pitchFamily="34" charset="0"/>
              </a:rPr>
              <a:t>02</a:t>
            </a:r>
          </a:p>
        </p:txBody>
      </p:sp>
      <p:sp>
        <p:nvSpPr>
          <p:cNvPr id="16" name="标题3"/>
          <p:cNvSpPr>
            <a:spLocks noChangeArrowheads="1"/>
          </p:cNvSpPr>
          <p:nvPr/>
        </p:nvSpPr>
        <p:spPr bwMode="gray">
          <a:xfrm>
            <a:off x="3475022" y="4839633"/>
            <a:ext cx="1242605" cy="1181401"/>
          </a:xfrm>
          <a:prstGeom prst="roundRect">
            <a:avLst>
              <a:gd name="adj" fmla="val 11921"/>
            </a:avLst>
          </a:prstGeom>
          <a:solidFill>
            <a:srgbClr val="FA991B"/>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800" b="1" dirty="0">
                <a:solidFill>
                  <a:schemeClr val="bg1"/>
                </a:solidFill>
                <a:latin typeface="思源黑体 Bold" panose="020B0800000000000000" charset="-122"/>
                <a:ea typeface="思源黑体 Bold" panose="020B0800000000000000" charset="-122"/>
                <a:cs typeface="阿里巴巴普惠体 R" panose="00020600040101010101" pitchFamily="18" charset="-122"/>
                <a:sym typeface="Arial" panose="020B0604020202020204" pitchFamily="34" charset="0"/>
              </a:rPr>
              <a:t>03</a:t>
            </a:r>
          </a:p>
        </p:txBody>
      </p:sp>
      <p:sp>
        <p:nvSpPr>
          <p:cNvPr id="17" name="Oval 19"/>
          <p:cNvSpPr>
            <a:spLocks noChangeArrowheads="1"/>
          </p:cNvSpPr>
          <p:nvPr/>
        </p:nvSpPr>
        <p:spPr bwMode="auto">
          <a:xfrm>
            <a:off x="1695842" y="3398559"/>
            <a:ext cx="1190548" cy="1192036"/>
          </a:xfrm>
          <a:prstGeom prst="ellipse">
            <a:avLst/>
          </a:prstGeom>
          <a:solidFill>
            <a:srgbClr val="20170A"/>
          </a:solidFill>
          <a:ln w="63500">
            <a:noFill/>
            <a:round/>
          </a:ln>
          <a:effectLst/>
        </p:spPr>
        <p:txBody>
          <a:bodyPr lIns="82823" tIns="41411" rIns="82823" bIns="41411" anchor="ctr"/>
          <a:lstStyle/>
          <a:p>
            <a:pPr algn="ctr"/>
            <a:r>
              <a:rPr lang="zh-CN" altLang="en-US" sz="2400" b="1" dirty="0">
                <a:solidFill>
                  <a:schemeClr val="bg1"/>
                </a:solidFill>
                <a:latin typeface="思源黑体 Bold" panose="020B0800000000000000" charset="-122"/>
                <a:ea typeface="思源黑体 Bold" panose="020B0800000000000000" charset="-122"/>
                <a:cs typeface="阿里巴巴普惠体 R" panose="00020600040101010101" pitchFamily="18" charset="-122"/>
                <a:sym typeface="Arial" panose="020B0604020202020204" pitchFamily="34" charset="0"/>
              </a:rPr>
              <a:t>标题</a:t>
            </a:r>
          </a:p>
        </p:txBody>
      </p:sp>
      <p:grpSp>
        <p:nvGrpSpPr>
          <p:cNvPr id="4" name="组合 3"/>
          <p:cNvGrpSpPr/>
          <p:nvPr/>
        </p:nvGrpSpPr>
        <p:grpSpPr>
          <a:xfrm>
            <a:off x="4909652" y="3398559"/>
            <a:ext cx="6104145" cy="1192036"/>
            <a:chOff x="4909652" y="3398559"/>
            <a:chExt cx="6104145" cy="1192036"/>
          </a:xfrm>
        </p:grpSpPr>
        <p:sp>
          <p:nvSpPr>
            <p:cNvPr id="13" name="文本2"/>
            <p:cNvSpPr>
              <a:spLocks noChangeArrowheads="1"/>
            </p:cNvSpPr>
            <p:nvPr/>
          </p:nvSpPr>
          <p:spPr bwMode="gray">
            <a:xfrm>
              <a:off x="4909652" y="3398559"/>
              <a:ext cx="6104145" cy="1192036"/>
            </a:xfrm>
            <a:prstGeom prst="roundRect">
              <a:avLst>
                <a:gd name="adj" fmla="val 11505"/>
              </a:avLst>
            </a:prstGeom>
            <a:noFill/>
            <a:ln w="19050" cap="flat" cmpd="sng" algn="ctr">
              <a:solidFill>
                <a:srgbClr val="FA991B"/>
              </a:solid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zh-CN" altLang="en-US" sz="2000" dirty="0">
                <a:latin typeface="思源黑体 Bold" panose="020B0800000000000000" charset="-122"/>
                <a:ea typeface="思源黑体 Bold" panose="020B0800000000000000" charset="-122"/>
                <a:cs typeface="+mn-ea"/>
                <a:sym typeface="Arial" panose="020B0604020202020204" pitchFamily="34" charset="0"/>
              </a:endParaRPr>
            </a:p>
          </p:txBody>
        </p:sp>
        <p:grpSp>
          <p:nvGrpSpPr>
            <p:cNvPr id="18" name="组合 17"/>
            <p:cNvGrpSpPr/>
            <p:nvPr/>
          </p:nvGrpSpPr>
          <p:grpSpPr>
            <a:xfrm>
              <a:off x="5280026" y="3519176"/>
              <a:ext cx="3825850" cy="929367"/>
              <a:chOff x="6992384" y="1554441"/>
              <a:chExt cx="3825850" cy="929367"/>
            </a:xfrm>
          </p:grpSpPr>
          <p:sp>
            <p:nvSpPr>
              <p:cNvPr id="19" name="文本框 1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Bold" panose="020B0800000000000000" charset="-122"/>
                    <a:ea typeface="思源黑体 Bold" panose="020B0800000000000000" charset="-122"/>
                    <a:cs typeface="阿里巴巴普惠体 R" panose="00020600040101010101" pitchFamily="18" charset="-122"/>
                  </a:rPr>
                  <a:t>标题内容</a:t>
                </a:r>
              </a:p>
            </p:txBody>
          </p:sp>
          <p:sp>
            <p:nvSpPr>
              <p:cNvPr id="20" name="文本框 19"/>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Bold" panose="020B0800000000000000" charset="-122"/>
                    <a:ea typeface="思源黑体 Bold" panose="020B0800000000000000" charset="-122"/>
                    <a:cs typeface="阿里巴巴普惠体 R" panose="00020600040101010101" pitchFamily="18" charset="-122"/>
                  </a:rPr>
                  <a:t>点击输入详细内容点击输入详细内容</a:t>
                </a:r>
              </a:p>
            </p:txBody>
          </p:sp>
        </p:grpSp>
      </p:grpSp>
      <p:grpSp>
        <p:nvGrpSpPr>
          <p:cNvPr id="3" name="组合 2"/>
          <p:cNvGrpSpPr/>
          <p:nvPr/>
        </p:nvGrpSpPr>
        <p:grpSpPr>
          <a:xfrm>
            <a:off x="4909652" y="1953197"/>
            <a:ext cx="6104145" cy="1195991"/>
            <a:chOff x="4909652" y="1953197"/>
            <a:chExt cx="6104145" cy="1195991"/>
          </a:xfrm>
        </p:grpSpPr>
        <p:sp>
          <p:nvSpPr>
            <p:cNvPr id="11" name="文本1"/>
            <p:cNvSpPr>
              <a:spLocks noChangeArrowheads="1"/>
            </p:cNvSpPr>
            <p:nvPr/>
          </p:nvSpPr>
          <p:spPr bwMode="gray">
            <a:xfrm>
              <a:off x="4909652" y="1953197"/>
              <a:ext cx="6104145" cy="1195991"/>
            </a:xfrm>
            <a:prstGeom prst="roundRect">
              <a:avLst>
                <a:gd name="adj" fmla="val 11505"/>
              </a:avLst>
            </a:prstGeom>
            <a:noFill/>
            <a:ln w="19050" cap="flat" cmpd="sng" algn="ctr">
              <a:solidFill>
                <a:srgbClr val="FA991B"/>
              </a:solid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zh-CN" altLang="en-US" sz="2000" dirty="0">
                <a:latin typeface="思源黑体 Bold" panose="020B0800000000000000" charset="-122"/>
                <a:ea typeface="思源黑体 Bold" panose="020B0800000000000000" charset="-122"/>
                <a:cs typeface="+mn-ea"/>
                <a:sym typeface="Arial" panose="020B0604020202020204" pitchFamily="34" charset="0"/>
              </a:endParaRPr>
            </a:p>
          </p:txBody>
        </p:sp>
        <p:grpSp>
          <p:nvGrpSpPr>
            <p:cNvPr id="21" name="组合 20"/>
            <p:cNvGrpSpPr/>
            <p:nvPr/>
          </p:nvGrpSpPr>
          <p:grpSpPr>
            <a:xfrm>
              <a:off x="5280026" y="2086509"/>
              <a:ext cx="3825850" cy="929367"/>
              <a:chOff x="6992384" y="1554441"/>
              <a:chExt cx="3825850" cy="929367"/>
            </a:xfrm>
          </p:grpSpPr>
          <p:sp>
            <p:nvSpPr>
              <p:cNvPr id="22" name="文本框 2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Bold" panose="020B0800000000000000" charset="-122"/>
                    <a:ea typeface="思源黑体 Bold" panose="020B0800000000000000" charset="-122"/>
                    <a:cs typeface="阿里巴巴普惠体 R" panose="00020600040101010101" pitchFamily="18" charset="-122"/>
                  </a:rPr>
                  <a:t>标题内容</a:t>
                </a:r>
              </a:p>
            </p:txBody>
          </p:sp>
          <p:sp>
            <p:nvSpPr>
              <p:cNvPr id="23" name="文本框 22"/>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Bold" panose="020B0800000000000000" charset="-122"/>
                    <a:ea typeface="思源黑体 Bold" panose="020B0800000000000000" charset="-122"/>
                    <a:cs typeface="阿里巴巴普惠体 R" panose="00020600040101010101" pitchFamily="18" charset="-122"/>
                  </a:rPr>
                  <a:t>点击输入详细内容点击输入详细内容</a:t>
                </a:r>
              </a:p>
            </p:txBody>
          </p:sp>
        </p:grpSp>
      </p:grpSp>
      <p:grpSp>
        <p:nvGrpSpPr>
          <p:cNvPr id="27" name="组合 26"/>
          <p:cNvGrpSpPr/>
          <p:nvPr/>
        </p:nvGrpSpPr>
        <p:grpSpPr>
          <a:xfrm>
            <a:off x="4909652" y="4839633"/>
            <a:ext cx="6104145" cy="1181401"/>
            <a:chOff x="4909652" y="4839633"/>
            <a:chExt cx="6104145" cy="1181401"/>
          </a:xfrm>
        </p:grpSpPr>
        <p:sp>
          <p:nvSpPr>
            <p:cNvPr id="15" name="文本3"/>
            <p:cNvSpPr>
              <a:spLocks noChangeArrowheads="1"/>
            </p:cNvSpPr>
            <p:nvPr/>
          </p:nvSpPr>
          <p:spPr bwMode="ltGray">
            <a:xfrm>
              <a:off x="4909652" y="4839633"/>
              <a:ext cx="6104145" cy="1181401"/>
            </a:xfrm>
            <a:prstGeom prst="roundRect">
              <a:avLst>
                <a:gd name="adj" fmla="val 11505"/>
              </a:avLst>
            </a:prstGeom>
            <a:noFill/>
            <a:ln w="19050" cap="flat" cmpd="sng" algn="ctr">
              <a:solidFill>
                <a:srgbClr val="FA991B"/>
              </a:solid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zh-CN" altLang="en-US" sz="2000" dirty="0">
                <a:latin typeface="思源黑体 Bold" panose="020B0800000000000000" charset="-122"/>
                <a:ea typeface="思源黑体 Bold" panose="020B0800000000000000" charset="-122"/>
                <a:cs typeface="+mn-ea"/>
                <a:sym typeface="Arial" panose="020B0604020202020204" pitchFamily="34" charset="0"/>
              </a:endParaRPr>
            </a:p>
          </p:txBody>
        </p:sp>
        <p:grpSp>
          <p:nvGrpSpPr>
            <p:cNvPr id="24" name="组合 23"/>
            <p:cNvGrpSpPr/>
            <p:nvPr/>
          </p:nvGrpSpPr>
          <p:grpSpPr>
            <a:xfrm>
              <a:off x="5280026" y="4956124"/>
              <a:ext cx="3825850" cy="929367"/>
              <a:chOff x="6992384" y="1554441"/>
              <a:chExt cx="3825850" cy="929367"/>
            </a:xfrm>
          </p:grpSpPr>
          <p:sp>
            <p:nvSpPr>
              <p:cNvPr id="25" name="文本框 2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75000"/>
                        <a:lumOff val="25000"/>
                      </a:schemeClr>
                    </a:solidFill>
                    <a:latin typeface="思源黑体 Bold" panose="020B0800000000000000" charset="-122"/>
                    <a:ea typeface="思源黑体 Bold" panose="020B0800000000000000" charset="-122"/>
                    <a:cs typeface="阿里巴巴普惠体 R" panose="00020600040101010101" pitchFamily="18" charset="-122"/>
                  </a:rPr>
                  <a:t>标题内容</a:t>
                </a:r>
              </a:p>
            </p:txBody>
          </p:sp>
          <p:sp>
            <p:nvSpPr>
              <p:cNvPr id="26" name="文本框 25"/>
              <p:cNvSpPr txBox="1"/>
              <p:nvPr/>
            </p:nvSpPr>
            <p:spPr>
              <a:xfrm>
                <a:off x="6992384" y="2114476"/>
                <a:ext cx="3825850" cy="369332"/>
              </a:xfrm>
              <a:prstGeom prst="rect">
                <a:avLst/>
              </a:prstGeom>
              <a:noFill/>
            </p:spPr>
            <p:txBody>
              <a:bodyPr wrap="square" rtlCol="0" anchor="ctr" anchorCtr="0">
                <a:spAutoFit/>
              </a:bodyPr>
              <a:lstStyle/>
              <a:p>
                <a:r>
                  <a:rPr lang="zh-CN" altLang="en-US" dirty="0">
                    <a:solidFill>
                      <a:schemeClr val="bg1">
                        <a:lumMod val="75000"/>
                      </a:schemeClr>
                    </a:solidFill>
                    <a:latin typeface="思源黑体 Bold" panose="020B0800000000000000" charset="-122"/>
                    <a:ea typeface="思源黑体 Bold" panose="020B0800000000000000" charset="-122"/>
                    <a:cs typeface="阿里巴巴普惠体 R" panose="00020600040101010101" pitchFamily="18" charset="-122"/>
                  </a:rPr>
                  <a:t>点击输入详细内容点击输入详细内容</a:t>
                </a:r>
              </a:p>
            </p:txBody>
          </p:sp>
        </p:grpSp>
      </p:grpSp>
      <p:sp>
        <p:nvSpPr>
          <p:cNvPr id="2" name="文本框 1"/>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par>
                          <p:cTn id="48" fill="hold">
                            <p:stCondLst>
                              <p:cond delay="4500"/>
                            </p:stCondLst>
                            <p:childTnLst>
                              <p:par>
                                <p:cTn id="49" presetID="22" presetClass="entr" presetSubtype="8"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2" grpId="0" bldLvl="0" animBg="1"/>
      <p:bldP spid="14" grpId="0" bldLvl="0" animBg="1"/>
      <p:bldP spid="16" grpId="0" bldLvl="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组合 37"/>
          <p:cNvGrpSpPr/>
          <p:nvPr/>
        </p:nvGrpSpPr>
        <p:grpSpPr>
          <a:xfrm>
            <a:off x="1271861" y="2002764"/>
            <a:ext cx="9790784" cy="907751"/>
            <a:chOff x="1271861" y="2002764"/>
            <a:chExt cx="9790784" cy="907751"/>
          </a:xfrm>
        </p:grpSpPr>
        <p:grpSp>
          <p:nvGrpSpPr>
            <p:cNvPr id="3" name="组合 2"/>
            <p:cNvGrpSpPr/>
            <p:nvPr/>
          </p:nvGrpSpPr>
          <p:grpSpPr>
            <a:xfrm>
              <a:off x="1271861" y="2002764"/>
              <a:ext cx="2557424" cy="907751"/>
              <a:chOff x="1271861" y="2002764"/>
              <a:chExt cx="2557424" cy="907751"/>
            </a:xfrm>
          </p:grpSpPr>
          <p:sp>
            <p:nvSpPr>
              <p:cNvPr id="12" name="任意多边形 95"/>
              <p:cNvSpPr/>
              <p:nvPr/>
            </p:nvSpPr>
            <p:spPr>
              <a:xfrm>
                <a:off x="1271861" y="2002764"/>
                <a:ext cx="2557424" cy="907751"/>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FA991B"/>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dirty="0">
                  <a:solidFill>
                    <a:schemeClr val="bg2"/>
                  </a:solidFill>
                  <a:latin typeface="思源黑体 CN Light" panose="020B0300000000000000" charset="-122"/>
                  <a:ea typeface="思源黑体 CN Light" panose="020B0300000000000000" charset="-122"/>
                  <a:cs typeface="Arial" panose="020B0604020202020204" pitchFamily="34" charset="0"/>
                  <a:sym typeface="Calibri" panose="020F0502020204030204" pitchFamily="34" charset="0"/>
                </a:endParaRPr>
              </a:p>
            </p:txBody>
          </p:sp>
          <p:sp>
            <p:nvSpPr>
              <p:cNvPr id="20" name="文本框 19"/>
              <p:cNvSpPr txBox="1"/>
              <p:nvPr/>
            </p:nvSpPr>
            <p:spPr>
              <a:xfrm>
                <a:off x="1814180" y="2274504"/>
                <a:ext cx="1715874" cy="400110"/>
              </a:xfrm>
              <a:prstGeom prst="rect">
                <a:avLst/>
              </a:prstGeom>
              <a:noFill/>
            </p:spPr>
            <p:txBody>
              <a:bodyPr wrap="square" rtlCol="0" anchor="ctr" anchorCtr="0">
                <a:spAutoFit/>
              </a:bodyPr>
              <a:lstStyle/>
              <a:p>
                <a:pPr algn="ctr"/>
                <a:r>
                  <a:rPr lang="zh-CN" altLang="en-US" sz="2000" b="1"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grpSp>
        <p:grpSp>
          <p:nvGrpSpPr>
            <p:cNvPr id="4" name="组合 3"/>
            <p:cNvGrpSpPr/>
            <p:nvPr/>
          </p:nvGrpSpPr>
          <p:grpSpPr>
            <a:xfrm>
              <a:off x="3686780" y="2002764"/>
              <a:ext cx="2557424" cy="907751"/>
              <a:chOff x="3686780" y="2002764"/>
              <a:chExt cx="2557424" cy="907751"/>
            </a:xfrm>
          </p:grpSpPr>
          <p:sp>
            <p:nvSpPr>
              <p:cNvPr id="9" name="任意多边形 92"/>
              <p:cNvSpPr/>
              <p:nvPr/>
            </p:nvSpPr>
            <p:spPr>
              <a:xfrm>
                <a:off x="3686780" y="2002764"/>
                <a:ext cx="2557424" cy="907751"/>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20170A"/>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dirty="0">
                  <a:solidFill>
                    <a:schemeClr val="bg2"/>
                  </a:solidFill>
                  <a:latin typeface="思源黑体 CN Light" panose="020B0300000000000000" charset="-122"/>
                  <a:ea typeface="思源黑体 CN Light" panose="020B0300000000000000" charset="-122"/>
                  <a:cs typeface="Arial" panose="020B0604020202020204" pitchFamily="34" charset="0"/>
                  <a:sym typeface="Calibri" panose="020F0502020204030204" pitchFamily="34" charset="0"/>
                </a:endParaRPr>
              </a:p>
            </p:txBody>
          </p:sp>
          <p:sp>
            <p:nvSpPr>
              <p:cNvPr id="21" name="文本框 20"/>
              <p:cNvSpPr txBox="1"/>
              <p:nvPr/>
            </p:nvSpPr>
            <p:spPr>
              <a:xfrm>
                <a:off x="4212636" y="2274504"/>
                <a:ext cx="1715874" cy="400110"/>
              </a:xfrm>
              <a:prstGeom prst="rect">
                <a:avLst/>
              </a:prstGeom>
              <a:noFill/>
            </p:spPr>
            <p:txBody>
              <a:bodyPr wrap="square" rtlCol="0" anchor="ctr" anchorCtr="0">
                <a:spAutoFit/>
              </a:bodyPr>
              <a:lstStyle/>
              <a:p>
                <a:pPr algn="ctr"/>
                <a:r>
                  <a:rPr lang="zh-CN" altLang="en-US" sz="2000" b="1"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grpSp>
        <p:grpSp>
          <p:nvGrpSpPr>
            <p:cNvPr id="36" name="组合 35"/>
            <p:cNvGrpSpPr/>
            <p:nvPr/>
          </p:nvGrpSpPr>
          <p:grpSpPr>
            <a:xfrm>
              <a:off x="6079668" y="2002764"/>
              <a:ext cx="2557424" cy="907751"/>
              <a:chOff x="6079668" y="2002764"/>
              <a:chExt cx="2557424" cy="907751"/>
            </a:xfrm>
          </p:grpSpPr>
          <p:sp>
            <p:nvSpPr>
              <p:cNvPr id="18" name="任意多边形 101"/>
              <p:cNvSpPr/>
              <p:nvPr/>
            </p:nvSpPr>
            <p:spPr>
              <a:xfrm>
                <a:off x="6079668" y="2002764"/>
                <a:ext cx="2557424" cy="907751"/>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FA991B"/>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dirty="0">
                  <a:solidFill>
                    <a:schemeClr val="bg2"/>
                  </a:solidFill>
                  <a:latin typeface="思源黑体 CN Light" panose="020B0300000000000000" charset="-122"/>
                  <a:ea typeface="思源黑体 CN Light" panose="020B0300000000000000" charset="-122"/>
                  <a:cs typeface="Arial" panose="020B0604020202020204" pitchFamily="34" charset="0"/>
                  <a:sym typeface="Calibri" panose="020F0502020204030204" pitchFamily="34" charset="0"/>
                </a:endParaRPr>
              </a:p>
            </p:txBody>
          </p:sp>
          <p:sp>
            <p:nvSpPr>
              <p:cNvPr id="22" name="文本框 21"/>
              <p:cNvSpPr txBox="1"/>
              <p:nvPr/>
            </p:nvSpPr>
            <p:spPr>
              <a:xfrm>
                <a:off x="6666019" y="2274504"/>
                <a:ext cx="1715874" cy="400110"/>
              </a:xfrm>
              <a:prstGeom prst="rect">
                <a:avLst/>
              </a:prstGeom>
              <a:noFill/>
            </p:spPr>
            <p:txBody>
              <a:bodyPr wrap="square" rtlCol="0" anchor="ctr" anchorCtr="0">
                <a:spAutoFit/>
              </a:bodyPr>
              <a:lstStyle/>
              <a:p>
                <a:pPr algn="ctr"/>
                <a:r>
                  <a:rPr lang="zh-CN" altLang="en-US" sz="2000" b="1"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grpSp>
        <p:grpSp>
          <p:nvGrpSpPr>
            <p:cNvPr id="37" name="组合 36"/>
            <p:cNvGrpSpPr/>
            <p:nvPr/>
          </p:nvGrpSpPr>
          <p:grpSpPr>
            <a:xfrm>
              <a:off x="8505221" y="2002764"/>
              <a:ext cx="2557424" cy="907751"/>
              <a:chOff x="8505221" y="2002764"/>
              <a:chExt cx="2557424" cy="907751"/>
            </a:xfrm>
          </p:grpSpPr>
          <p:sp>
            <p:nvSpPr>
              <p:cNvPr id="15" name="任意多边形 98"/>
              <p:cNvSpPr/>
              <p:nvPr/>
            </p:nvSpPr>
            <p:spPr>
              <a:xfrm>
                <a:off x="8505221" y="2002764"/>
                <a:ext cx="2557424" cy="907751"/>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20170A"/>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dirty="0">
                  <a:solidFill>
                    <a:schemeClr val="bg2"/>
                  </a:solidFill>
                  <a:latin typeface="思源黑体 CN Light" panose="020B0300000000000000" charset="-122"/>
                  <a:ea typeface="思源黑体 CN Light" panose="020B0300000000000000" charset="-122"/>
                  <a:cs typeface="Arial" panose="020B0604020202020204" pitchFamily="34" charset="0"/>
                  <a:sym typeface="Calibri" panose="020F0502020204030204" pitchFamily="34" charset="0"/>
                </a:endParaRPr>
              </a:p>
            </p:txBody>
          </p:sp>
          <p:sp>
            <p:nvSpPr>
              <p:cNvPr id="23" name="文本框 22"/>
              <p:cNvSpPr txBox="1"/>
              <p:nvPr/>
            </p:nvSpPr>
            <p:spPr>
              <a:xfrm>
                <a:off x="9102575" y="2274504"/>
                <a:ext cx="1715874" cy="400110"/>
              </a:xfrm>
              <a:prstGeom prst="rect">
                <a:avLst/>
              </a:prstGeom>
              <a:noFill/>
            </p:spPr>
            <p:txBody>
              <a:bodyPr wrap="square" rtlCol="0" anchor="ctr" anchorCtr="0">
                <a:spAutoFit/>
              </a:bodyPr>
              <a:lstStyle/>
              <a:p>
                <a:pPr algn="ctr"/>
                <a:r>
                  <a:rPr lang="zh-CN" altLang="en-US" sz="2000" b="1"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grpSp>
      </p:grpSp>
      <p:grpSp>
        <p:nvGrpSpPr>
          <p:cNvPr id="2" name="组合 1"/>
          <p:cNvGrpSpPr/>
          <p:nvPr/>
        </p:nvGrpSpPr>
        <p:grpSpPr>
          <a:xfrm>
            <a:off x="1142313" y="3814136"/>
            <a:ext cx="4620312" cy="1920759"/>
            <a:chOff x="1142313" y="3947486"/>
            <a:chExt cx="4620312" cy="1920759"/>
          </a:xfrm>
        </p:grpSpPr>
        <p:sp>
          <p:nvSpPr>
            <p:cNvPr id="28" name="文本框 27"/>
            <p:cNvSpPr txBox="1"/>
            <p:nvPr/>
          </p:nvSpPr>
          <p:spPr>
            <a:xfrm>
              <a:off x="1142313" y="3947486"/>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9" name="文本框 28"/>
            <p:cNvSpPr txBox="1"/>
            <p:nvPr/>
          </p:nvSpPr>
          <p:spPr>
            <a:xfrm>
              <a:off x="1142313" y="4667916"/>
              <a:ext cx="4620312" cy="1200329"/>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a:t>
              </a:r>
            </a:p>
          </p:txBody>
        </p:sp>
      </p:grpSp>
      <p:grpSp>
        <p:nvGrpSpPr>
          <p:cNvPr id="33" name="组合 32"/>
          <p:cNvGrpSpPr/>
          <p:nvPr/>
        </p:nvGrpSpPr>
        <p:grpSpPr>
          <a:xfrm>
            <a:off x="6442333" y="3814136"/>
            <a:ext cx="4620312" cy="1920759"/>
            <a:chOff x="1142313" y="3947486"/>
            <a:chExt cx="4620312" cy="1920759"/>
          </a:xfrm>
        </p:grpSpPr>
        <p:sp>
          <p:nvSpPr>
            <p:cNvPr id="34" name="文本框 33"/>
            <p:cNvSpPr txBox="1"/>
            <p:nvPr/>
          </p:nvSpPr>
          <p:spPr>
            <a:xfrm>
              <a:off x="1142313" y="3947486"/>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35" name="文本框 34"/>
            <p:cNvSpPr txBox="1"/>
            <p:nvPr/>
          </p:nvSpPr>
          <p:spPr>
            <a:xfrm>
              <a:off x="1142313" y="4667916"/>
              <a:ext cx="4620312" cy="1200329"/>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a:t>
              </a:r>
            </a:p>
          </p:txBody>
        </p:sp>
      </p:grpSp>
      <p:sp>
        <p:nvSpPr>
          <p:cNvPr id="8" name="文本框 7"/>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文本框 4"/>
          <p:cNvSpPr txBox="1"/>
          <p:nvPr/>
        </p:nvSpPr>
        <p:spPr>
          <a:xfrm>
            <a:off x="4422775" y="2522220"/>
            <a:ext cx="4900295" cy="768350"/>
          </a:xfrm>
          <a:prstGeom prst="rect">
            <a:avLst/>
          </a:prstGeom>
          <a:noFill/>
        </p:spPr>
        <p:txBody>
          <a:bodyPr wrap="square" rtlCol="0" anchor="ctr" anchorCtr="0">
            <a:spAutoFit/>
          </a:bodyPr>
          <a:lstStyle/>
          <a:p>
            <a:r>
              <a:rPr lang="zh-CN" altLang="en-US" sz="4400" dirty="0">
                <a:solidFill>
                  <a:schemeClr val="tx1">
                    <a:lumMod val="75000"/>
                    <a:lumOff val="25000"/>
                  </a:schemeClr>
                </a:solidFill>
                <a:latin typeface="思源黑体 CN Heavy" panose="020B0A00000000000000" charset="-122"/>
                <a:ea typeface="思源黑体 CN Heavy" panose="020B0A00000000000000" charset="-122"/>
                <a:cs typeface="阿里巴巴普惠体 R" panose="00020600040101010101" pitchFamily="18" charset="-122"/>
              </a:rPr>
              <a:t>点击添加标题内容</a:t>
            </a:r>
          </a:p>
        </p:txBody>
      </p:sp>
      <p:sp>
        <p:nvSpPr>
          <p:cNvPr id="6" name="文本框 5"/>
          <p:cNvSpPr txBox="1"/>
          <p:nvPr/>
        </p:nvSpPr>
        <p:spPr>
          <a:xfrm>
            <a:off x="4422775" y="3290570"/>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7" name="文本框 6"/>
          <p:cNvSpPr txBox="1"/>
          <p:nvPr/>
        </p:nvSpPr>
        <p:spPr>
          <a:xfrm>
            <a:off x="1574165" y="2277110"/>
            <a:ext cx="3433445" cy="2646045"/>
          </a:xfrm>
          <a:prstGeom prst="rect">
            <a:avLst/>
          </a:prstGeom>
          <a:noFill/>
        </p:spPr>
        <p:txBody>
          <a:bodyPr wrap="square" rtlCol="0" anchor="ctr" anchorCtr="0">
            <a:spAutoFit/>
          </a:bodyPr>
          <a:lstStyle/>
          <a:p>
            <a:r>
              <a:rPr lang="en-US" altLang="zh-CN" sz="16600" dirty="0">
                <a:solidFill>
                  <a:srgbClr val="F7AD16"/>
                </a:solidFill>
                <a:latin typeface="思源黑体 CN Heavy" panose="020B0A00000000000000" charset="-122"/>
                <a:ea typeface="思源黑体 CN Heavy" panose="020B0A00000000000000" charset="-122"/>
                <a:cs typeface="阿里巴巴普惠体 R" panose="00020600040101010101" pitchFamily="18" charset="-122"/>
              </a:rPr>
              <a:t>02</a:t>
            </a:r>
          </a:p>
        </p:txBody>
      </p:sp>
      <p:sp>
        <p:nvSpPr>
          <p:cNvPr id="2" name="文本框 1"/>
          <p:cNvSpPr txBox="1"/>
          <p:nvPr/>
        </p:nvSpPr>
        <p:spPr>
          <a:xfrm>
            <a:off x="4422775" y="3585845"/>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4" name="文本框 3"/>
          <p:cNvSpPr txBox="1"/>
          <p:nvPr/>
        </p:nvSpPr>
        <p:spPr>
          <a:xfrm>
            <a:off x="4422775" y="3881120"/>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
        <p:nvSpPr>
          <p:cNvPr id="12" name="文本框 11"/>
          <p:cNvSpPr txBox="1"/>
          <p:nvPr/>
        </p:nvSpPr>
        <p:spPr>
          <a:xfrm>
            <a:off x="4422775" y="4176395"/>
            <a:ext cx="4290060" cy="368300"/>
          </a:xfrm>
          <a:prstGeom prst="rect">
            <a:avLst/>
          </a:prstGeom>
          <a:noFill/>
        </p:spPr>
        <p:txBody>
          <a:bodyPr wrap="square" rtlCol="0" anchor="ctr" anchorCtr="0">
            <a:spAutoFit/>
          </a:bodyPr>
          <a:lstStyle/>
          <a:p>
            <a:pPr marL="285750" indent="-285750">
              <a:buFont typeface="Arial" panose="020B0604020202020204" pitchFamily="34" charset="0"/>
              <a:buChar char="•"/>
            </a:pPr>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 grpId="0"/>
      <p:bldP spid="4"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val 22"/>
          <p:cNvSpPr>
            <a:spLocks noChangeArrowheads="1"/>
          </p:cNvSpPr>
          <p:nvPr/>
        </p:nvSpPr>
        <p:spPr bwMode="auto">
          <a:xfrm>
            <a:off x="3974362" y="1865345"/>
            <a:ext cx="1366603" cy="1365723"/>
          </a:xfrm>
          <a:prstGeom prst="ellipse">
            <a:avLst/>
          </a:prstGeom>
          <a:solidFill>
            <a:srgbClr val="20170A"/>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21915" tIns="60957" rIns="121915" bIns="60957" rtlCol="0" anchor="ctr"/>
          <a:lstStyle/>
          <a:p>
            <a:pPr algn="ctr"/>
            <a:r>
              <a:rPr lang="zh-CN" altLang="en-US" sz="240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sym typeface="Calibri" panose="020F0502020204030204" pitchFamily="34" charset="0"/>
              </a:rPr>
              <a:t>标题</a:t>
            </a:r>
          </a:p>
        </p:txBody>
      </p:sp>
      <p:sp>
        <p:nvSpPr>
          <p:cNvPr id="6" name="Line 23"/>
          <p:cNvSpPr>
            <a:spLocks noChangeShapeType="1"/>
          </p:cNvSpPr>
          <p:nvPr/>
        </p:nvSpPr>
        <p:spPr bwMode="auto">
          <a:xfrm flipH="1">
            <a:off x="656981" y="2549932"/>
            <a:ext cx="3317381" cy="0"/>
          </a:xfrm>
          <a:prstGeom prst="line">
            <a:avLst/>
          </a:prstGeom>
          <a:noFill/>
          <a:ln w="5" cap="flat">
            <a:solidFill>
              <a:schemeClr val="bg2">
                <a:lumMod val="90000"/>
              </a:schemeClr>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100652" tIns="50325" rIns="100652" bIns="50325" numCol="1" anchor="t" anchorCtr="0" compatLnSpc="1"/>
          <a:lstStyle/>
          <a:p>
            <a:endParaRPr lang="zh-CN" altLang="en-US" sz="2400" dirty="0">
              <a:solidFill>
                <a:schemeClr val="tx1">
                  <a:lumMod val="65000"/>
                  <a:lumOff val="35000"/>
                </a:schemeClr>
              </a:solidFill>
              <a:latin typeface="Calibri" panose="020F0502020204030204" pitchFamily="34" charset="0"/>
              <a:ea typeface="宋体" panose="02010600030101010101" pitchFamily="2" charset="-122"/>
              <a:sym typeface="Calibri" panose="020F0502020204030204" pitchFamily="34" charset="0"/>
            </a:endParaRPr>
          </a:p>
        </p:txBody>
      </p:sp>
      <p:grpSp>
        <p:nvGrpSpPr>
          <p:cNvPr id="21" name="组合 20"/>
          <p:cNvGrpSpPr/>
          <p:nvPr/>
        </p:nvGrpSpPr>
        <p:grpSpPr>
          <a:xfrm>
            <a:off x="3003173" y="2363233"/>
            <a:ext cx="1942378" cy="1846316"/>
            <a:chOff x="2966463" y="2363233"/>
            <a:chExt cx="1942378" cy="1846316"/>
          </a:xfrm>
        </p:grpSpPr>
        <p:sp>
          <p:nvSpPr>
            <p:cNvPr id="7" name="Freeform 27"/>
            <p:cNvSpPr/>
            <p:nvPr/>
          </p:nvSpPr>
          <p:spPr bwMode="auto">
            <a:xfrm>
              <a:off x="3080924" y="2657121"/>
              <a:ext cx="1827917" cy="1552428"/>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rgbClr val="FA991B"/>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21915" tIns="60957" rIns="121915" bIns="60957" rtlCol="0" anchor="ctr"/>
            <a:lstStyle/>
            <a:p>
              <a:pPr algn="ctr"/>
              <a:endParaRPr lang="zh-CN" altLang="en-US" sz="2400" dirty="0">
                <a:solidFill>
                  <a:schemeClr val="tx1">
                    <a:lumMod val="65000"/>
                    <a:lumOff val="35000"/>
                  </a:schemeClr>
                </a:solidFill>
                <a:latin typeface="思源黑体 CN Light" panose="020B0300000000000000" charset="-122"/>
                <a:ea typeface="思源黑体 CN Light" panose="020B0300000000000000" charset="-122"/>
                <a:sym typeface="Calibri" panose="020F0502020204030204" pitchFamily="34" charset="0"/>
              </a:endParaRPr>
            </a:p>
          </p:txBody>
        </p:sp>
        <p:sp>
          <p:nvSpPr>
            <p:cNvPr id="10" name="Freeform 24"/>
            <p:cNvSpPr>
              <a:spLocks noEditPoints="1"/>
            </p:cNvSpPr>
            <p:nvPr/>
          </p:nvSpPr>
          <p:spPr bwMode="auto">
            <a:xfrm>
              <a:off x="2966463" y="2363233"/>
              <a:ext cx="385008" cy="383785"/>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rgbClr val="FA991B"/>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21915" tIns="60957" rIns="121915" bIns="60957" rtlCol="0" anchor="ctr"/>
            <a:lstStyle/>
            <a:p>
              <a:pPr algn="ctr"/>
              <a:endParaRPr lang="zh-CN" altLang="en-US" sz="2400" dirty="0">
                <a:solidFill>
                  <a:schemeClr val="tx1">
                    <a:lumMod val="65000"/>
                    <a:lumOff val="35000"/>
                  </a:schemeClr>
                </a:solidFill>
                <a:latin typeface="思源黑体 CN Light" panose="020B0300000000000000" charset="-122"/>
                <a:ea typeface="思源黑体 CN Light" panose="020B0300000000000000" charset="-122"/>
                <a:sym typeface="Calibri" panose="020F0502020204030204" pitchFamily="34" charset="0"/>
              </a:endParaRPr>
            </a:p>
          </p:txBody>
        </p:sp>
      </p:grpSp>
      <p:grpSp>
        <p:nvGrpSpPr>
          <p:cNvPr id="22" name="组合 21"/>
          <p:cNvGrpSpPr/>
          <p:nvPr/>
        </p:nvGrpSpPr>
        <p:grpSpPr>
          <a:xfrm>
            <a:off x="2106852" y="2363233"/>
            <a:ext cx="2844192" cy="2769471"/>
            <a:chOff x="2070142" y="2363233"/>
            <a:chExt cx="2844192" cy="2769471"/>
          </a:xfrm>
        </p:grpSpPr>
        <p:sp>
          <p:nvSpPr>
            <p:cNvPr id="8" name="Freeform 28"/>
            <p:cNvSpPr/>
            <p:nvPr/>
          </p:nvSpPr>
          <p:spPr bwMode="auto">
            <a:xfrm>
              <a:off x="2160318" y="2657117"/>
              <a:ext cx="2754016" cy="2475587"/>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rgbClr val="FA991B"/>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21915" tIns="60957" rIns="121915" bIns="60957" rtlCol="0" anchor="ctr"/>
            <a:lstStyle/>
            <a:p>
              <a:pPr algn="ctr"/>
              <a:endParaRPr lang="zh-CN" altLang="en-US" sz="2400" dirty="0">
                <a:solidFill>
                  <a:schemeClr val="tx1">
                    <a:lumMod val="65000"/>
                    <a:lumOff val="35000"/>
                  </a:schemeClr>
                </a:solidFill>
                <a:latin typeface="思源黑体 CN Light" panose="020B0300000000000000" charset="-122"/>
                <a:ea typeface="思源黑体 CN Light" panose="020B0300000000000000" charset="-122"/>
                <a:sym typeface="Calibri" panose="020F0502020204030204" pitchFamily="34" charset="0"/>
              </a:endParaRPr>
            </a:p>
          </p:txBody>
        </p:sp>
        <p:sp>
          <p:nvSpPr>
            <p:cNvPr id="11" name="Freeform 25"/>
            <p:cNvSpPr>
              <a:spLocks noEditPoints="1"/>
            </p:cNvSpPr>
            <p:nvPr/>
          </p:nvSpPr>
          <p:spPr bwMode="auto">
            <a:xfrm>
              <a:off x="2070142" y="2363233"/>
              <a:ext cx="388476" cy="383785"/>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rgbClr val="FA991B"/>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21915" tIns="60957" rIns="121915" bIns="60957" rtlCol="0" anchor="ctr"/>
            <a:lstStyle/>
            <a:p>
              <a:pPr algn="ctr"/>
              <a:endParaRPr lang="zh-CN" altLang="en-US" sz="2400" dirty="0">
                <a:solidFill>
                  <a:schemeClr val="tx1">
                    <a:lumMod val="65000"/>
                    <a:lumOff val="35000"/>
                  </a:schemeClr>
                </a:solidFill>
                <a:latin typeface="思源黑体 CN Light" panose="020B0300000000000000" charset="-122"/>
                <a:ea typeface="思源黑体 CN Light" panose="020B0300000000000000" charset="-122"/>
                <a:sym typeface="Calibri" panose="020F0502020204030204" pitchFamily="34" charset="0"/>
              </a:endParaRPr>
            </a:p>
          </p:txBody>
        </p:sp>
      </p:grpSp>
      <p:grpSp>
        <p:nvGrpSpPr>
          <p:cNvPr id="23" name="组合 22"/>
          <p:cNvGrpSpPr/>
          <p:nvPr/>
        </p:nvGrpSpPr>
        <p:grpSpPr>
          <a:xfrm>
            <a:off x="1171786" y="2363233"/>
            <a:ext cx="3737055" cy="3633196"/>
            <a:chOff x="1171786" y="2363233"/>
            <a:chExt cx="3737055" cy="3633196"/>
          </a:xfrm>
        </p:grpSpPr>
        <p:sp>
          <p:nvSpPr>
            <p:cNvPr id="9" name="Freeform 29"/>
            <p:cNvSpPr/>
            <p:nvPr/>
          </p:nvSpPr>
          <p:spPr bwMode="auto">
            <a:xfrm>
              <a:off x="1256474" y="2621886"/>
              <a:ext cx="3652367" cy="3374543"/>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rgbClr val="FA991B"/>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21915" tIns="60957" rIns="121915" bIns="60957" rtlCol="0" anchor="ctr"/>
            <a:lstStyle/>
            <a:p>
              <a:pPr algn="ctr"/>
              <a:endParaRPr lang="zh-CN" altLang="en-US" sz="2400" dirty="0">
                <a:solidFill>
                  <a:schemeClr val="tx1">
                    <a:lumMod val="65000"/>
                    <a:lumOff val="35000"/>
                  </a:schemeClr>
                </a:solidFill>
                <a:latin typeface="思源黑体 CN Light" panose="020B0300000000000000" charset="-122"/>
                <a:ea typeface="思源黑体 CN Light" panose="020B0300000000000000" charset="-122"/>
                <a:sym typeface="Calibri" panose="020F0502020204030204" pitchFamily="34" charset="0"/>
              </a:endParaRPr>
            </a:p>
          </p:txBody>
        </p:sp>
        <p:sp>
          <p:nvSpPr>
            <p:cNvPr id="12" name="Freeform 26"/>
            <p:cNvSpPr>
              <a:spLocks noEditPoints="1"/>
            </p:cNvSpPr>
            <p:nvPr/>
          </p:nvSpPr>
          <p:spPr bwMode="auto">
            <a:xfrm>
              <a:off x="1171786" y="2363233"/>
              <a:ext cx="391944" cy="383785"/>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rgbClr val="FA991B"/>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121915" tIns="60957" rIns="121915" bIns="60957" rtlCol="0" anchor="ctr"/>
            <a:lstStyle/>
            <a:p>
              <a:pPr algn="ctr"/>
              <a:endParaRPr lang="zh-CN" altLang="en-US" sz="2400" dirty="0">
                <a:solidFill>
                  <a:schemeClr val="tx1">
                    <a:lumMod val="65000"/>
                    <a:lumOff val="35000"/>
                  </a:schemeClr>
                </a:solidFill>
                <a:latin typeface="思源黑体 CN Light" panose="020B0300000000000000" charset="-122"/>
                <a:ea typeface="思源黑体 CN Light" panose="020B0300000000000000" charset="-122"/>
                <a:sym typeface="Calibri" panose="020F0502020204030204" pitchFamily="34" charset="0"/>
              </a:endParaRPr>
            </a:p>
          </p:txBody>
        </p:sp>
      </p:grpSp>
      <p:grpSp>
        <p:nvGrpSpPr>
          <p:cNvPr id="15" name="组合 14"/>
          <p:cNvGrpSpPr/>
          <p:nvPr/>
        </p:nvGrpSpPr>
        <p:grpSpPr>
          <a:xfrm>
            <a:off x="6449132" y="1789145"/>
            <a:ext cx="4620312" cy="1920759"/>
            <a:chOff x="1142313" y="3947486"/>
            <a:chExt cx="4620312" cy="1920759"/>
          </a:xfrm>
        </p:grpSpPr>
        <p:sp>
          <p:nvSpPr>
            <p:cNvPr id="16" name="文本框 15"/>
            <p:cNvSpPr txBox="1"/>
            <p:nvPr/>
          </p:nvSpPr>
          <p:spPr>
            <a:xfrm>
              <a:off x="1142313" y="3947486"/>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17" name="文本框 16"/>
            <p:cNvSpPr txBox="1"/>
            <p:nvPr/>
          </p:nvSpPr>
          <p:spPr>
            <a:xfrm>
              <a:off x="1142313" y="4667916"/>
              <a:ext cx="4620312" cy="1200329"/>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a:t>
              </a:r>
            </a:p>
          </p:txBody>
        </p:sp>
      </p:grpSp>
      <p:grpSp>
        <p:nvGrpSpPr>
          <p:cNvPr id="18" name="组合 17"/>
          <p:cNvGrpSpPr/>
          <p:nvPr/>
        </p:nvGrpSpPr>
        <p:grpSpPr>
          <a:xfrm>
            <a:off x="6449132" y="4036755"/>
            <a:ext cx="4620312" cy="1920759"/>
            <a:chOff x="1142313" y="3947486"/>
            <a:chExt cx="4620312" cy="1920759"/>
          </a:xfrm>
        </p:grpSpPr>
        <p:sp>
          <p:nvSpPr>
            <p:cNvPr id="19" name="文本框 18"/>
            <p:cNvSpPr txBox="1"/>
            <p:nvPr/>
          </p:nvSpPr>
          <p:spPr>
            <a:xfrm>
              <a:off x="1142313" y="3947486"/>
              <a:ext cx="1715874" cy="523220"/>
            </a:xfrm>
            <a:prstGeom prst="rect">
              <a:avLst/>
            </a:prstGeom>
            <a:noFill/>
          </p:spPr>
          <p:txBody>
            <a:bodyPr wrap="square" rtlCol="0" anchor="ctr" anchorCtr="0">
              <a:spAutoFit/>
            </a:bodyPr>
            <a:lstStyle/>
            <a:p>
              <a:pPr algn="ctr"/>
              <a:r>
                <a:rPr lang="zh-CN" altLang="en-US" sz="2800" b="1"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标题内容</a:t>
              </a:r>
            </a:p>
          </p:txBody>
        </p:sp>
        <p:sp>
          <p:nvSpPr>
            <p:cNvPr id="20" name="文本框 19"/>
            <p:cNvSpPr txBox="1"/>
            <p:nvPr/>
          </p:nvSpPr>
          <p:spPr>
            <a:xfrm>
              <a:off x="1142313" y="4667916"/>
              <a:ext cx="4620312" cy="1200329"/>
            </a:xfrm>
            <a:prstGeom prst="rect">
              <a:avLst/>
            </a:prstGeom>
            <a:noFill/>
          </p:spPr>
          <p:txBody>
            <a:bodyPr wrap="square" rtlCol="0" anchor="ctr" anchorCtr="0">
              <a:spAutoFit/>
            </a:bodyPr>
            <a:lstStyle/>
            <a:p>
              <a:r>
                <a:rPr lang="zh-CN" altLang="en-US" dirty="0">
                  <a:solidFill>
                    <a:schemeClr val="bg1">
                      <a:lumMod val="75000"/>
                    </a:schemeClr>
                  </a:solidFill>
                  <a:latin typeface="思源黑体 CN Light" panose="020B0300000000000000" charset="-122"/>
                  <a:ea typeface="思源黑体 CN Light" panose="020B0300000000000000"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a:t>
              </a:r>
            </a:p>
          </p:txBody>
        </p:sp>
      </p:grpSp>
      <p:sp>
        <p:nvSpPr>
          <p:cNvPr id="13" name="文本框 12"/>
          <p:cNvSpPr txBox="1"/>
          <p:nvPr/>
        </p:nvSpPr>
        <p:spPr>
          <a:xfrm>
            <a:off x="4335145" y="260350"/>
            <a:ext cx="3522345" cy="645160"/>
          </a:xfrm>
          <a:prstGeom prst="rect">
            <a:avLst/>
          </a:prstGeom>
          <a:noFill/>
        </p:spPr>
        <p:txBody>
          <a:bodyPr wrap="square" rtlCol="0" anchor="ctr" anchorCtr="0">
            <a:spAutoFit/>
          </a:bodyPr>
          <a:lstStyle/>
          <a:p>
            <a:pPr algn="ctr"/>
            <a:r>
              <a:rPr lang="zh-CN" altLang="en-US" sz="3600" b="1" dirty="0">
                <a:solidFill>
                  <a:srgbClr val="F7AD16"/>
                </a:solidFill>
                <a:latin typeface="思源黑体 Bold" panose="020B0800000000000000" charset="-122"/>
                <a:ea typeface="思源黑体 Bold" panose="020B0800000000000000" charset="-122"/>
                <a:cs typeface="阿里巴巴普惠体 R" panose="00020600040101010101" pitchFamily="18" charset="-122"/>
              </a:rPr>
              <a:t>请输入标题内容</a:t>
            </a: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par>
                                <p:cTn id="18" presetID="22" presetClass="entr" presetSubtype="8"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22" presetClass="entr" presetSubtype="8"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left)">
                                      <p:cBhvr>
                                        <p:cTn id="23" dur="5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2"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1+#ppt_w/2"/>
                                          </p:val>
                                        </p:tav>
                                        <p:tav tm="100000">
                                          <p:val>
                                            <p:strVal val="#ppt_x"/>
                                          </p:val>
                                        </p:tav>
                                      </p:tavLst>
                                    </p:anim>
                                    <p:anim calcmode="lin" valueType="num">
                                      <p:cBhvr additive="base">
                                        <p:cTn id="33"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978</Words>
  <Application>Microsoft Office PowerPoint</Application>
  <PresentationFormat>宽屏</PresentationFormat>
  <Paragraphs>148</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19</vt:i4>
      </vt:variant>
    </vt:vector>
  </HeadingPairs>
  <TitlesOfParts>
    <vt:vector size="28" baseType="lpstr">
      <vt:lpstr>阿里巴巴普惠体 R</vt:lpstr>
      <vt:lpstr>思源黑体 Bold</vt:lpstr>
      <vt:lpstr>思源黑体 CN Heavy</vt:lpstr>
      <vt:lpstr>思源黑体 CN Light</vt:lpstr>
      <vt:lpstr>宋体</vt:lpstr>
      <vt:lpstr>Arial</vt:lpstr>
      <vt:lpstr>Calibri</vt:lpstr>
      <vt:lpstr>办公资源网：www.bangongziyuan.com​​</vt:lpstr>
      <vt:lpstr>1_办公资源网：www.bangongziyuan.com​​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办公资源网</dc:subject>
  <dc:creator>办公资源网</dc:creator>
  <cp:keywords>办公资源网：www.bangongziyuan.com</cp:keywords>
  <dc:description>办公资源网：www.bangongziyuan.com</dc:description>
  <cp:lastModifiedBy>天 下</cp:lastModifiedBy>
  <cp:revision>1086</cp:revision>
  <dcterms:created xsi:type="dcterms:W3CDTF">2019-06-12T06:58:00Z</dcterms:created>
  <dcterms:modified xsi:type="dcterms:W3CDTF">2021-01-06T04:03:36Z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