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19"/>
  </p:notesMasterIdLst>
  <p:sldIdLst>
    <p:sldId id="258" r:id="rId3"/>
    <p:sldId id="259" r:id="rId4"/>
    <p:sldId id="279" r:id="rId5"/>
    <p:sldId id="264" r:id="rId6"/>
    <p:sldId id="265" r:id="rId7"/>
    <p:sldId id="261" r:id="rId8"/>
    <p:sldId id="294" r:id="rId9"/>
    <p:sldId id="266" r:id="rId10"/>
    <p:sldId id="267" r:id="rId11"/>
    <p:sldId id="295" r:id="rId12"/>
    <p:sldId id="268" r:id="rId13"/>
    <p:sldId id="269" r:id="rId14"/>
    <p:sldId id="296" r:id="rId15"/>
    <p:sldId id="270" r:id="rId16"/>
    <p:sldId id="271" r:id="rId17"/>
    <p:sldId id="297" r:id="rId1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42E"/>
    <a:srgbClr val="EA07D1"/>
    <a:srgbClr val="FFD0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4660"/>
  </p:normalViewPr>
  <p:slideViewPr>
    <p:cSldViewPr snapToGrid="0">
      <p:cViewPr varScale="1">
        <p:scale>
          <a:sx n="112" d="100"/>
          <a:sy n="112" d="100"/>
        </p:scale>
        <p:origin x="498"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宋体" panose="02010600030101010101" pitchFamily="2" charset="-122"/>
                <a:ea typeface="宋体" panose="02010600030101010101" pitchFamily="2"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宋体" panose="02010600030101010101" pitchFamily="2" charset="-122"/>
                <a:ea typeface="宋体" panose="02010600030101010101" pitchFamily="2" charset="-122"/>
              </a:defRPr>
            </a:lvl1pPr>
          </a:lstStyle>
          <a:p>
            <a:fld id="{50E6E57D-12B7-425D-936C-23BDB8CCD40C}" type="datetimeFigureOut">
              <a:rPr lang="zh-CN" altLang="en-US" smtClean="0"/>
              <a:t>2021/1/6</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宋体" panose="02010600030101010101" pitchFamily="2" charset="-122"/>
                <a:ea typeface="宋体" panose="02010600030101010101" pitchFamily="2"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宋体" panose="02010600030101010101" pitchFamily="2" charset="-122"/>
                <a:ea typeface="宋体" panose="02010600030101010101" pitchFamily="2" charset="-122"/>
              </a:defRPr>
            </a:lvl1pPr>
          </a:lstStyle>
          <a:p>
            <a:fld id="{E45019C3-1E62-46DA-BDE2-9B07A282018C}"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mn-cs"/>
      </a:defRPr>
    </a:lvl1pPr>
    <a:lvl2pPr marL="4572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mn-cs"/>
      </a:defRPr>
    </a:lvl2pPr>
    <a:lvl3pPr marL="9144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mn-cs"/>
      </a:defRPr>
    </a:lvl3pPr>
    <a:lvl4pPr marL="13716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mn-cs"/>
      </a:defRPr>
    </a:lvl4pPr>
    <a:lvl5pPr marL="18288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30A570DB-FC5F-4DE7-A4B3-73580B56EA9F}"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788EFCC-DEB4-4205-B27A-614E929722CE}"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0A570DB-FC5F-4DE7-A4B3-73580B56EA9F}"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788EFCC-DEB4-4205-B27A-614E929722CE}"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0A570DB-FC5F-4DE7-A4B3-73580B56EA9F}"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788EFCC-DEB4-4205-B27A-614E929722CE}"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30A570DB-FC5F-4DE7-A4B3-73580B56EA9F}"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788EFCC-DEB4-4205-B27A-614E929722CE}" type="slidenum">
              <a:rPr lang="zh-CN" altLang="en-US" smtClean="0"/>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0A570DB-FC5F-4DE7-A4B3-73580B56EA9F}"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788EFCC-DEB4-4205-B27A-614E929722CE}" type="slidenum">
              <a:rPr lang="zh-CN" altLang="en-US" smtClean="0"/>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30A570DB-FC5F-4DE7-A4B3-73580B56EA9F}"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788EFCC-DEB4-4205-B27A-614E929722CE}" type="slidenum">
              <a:rPr lang="zh-CN" altLang="en-US" smtClean="0"/>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30A570DB-FC5F-4DE7-A4B3-73580B56EA9F}"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788EFCC-DEB4-4205-B27A-614E929722CE}" type="slidenum">
              <a:rPr lang="zh-CN" altLang="en-US" smtClean="0"/>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30A570DB-FC5F-4DE7-A4B3-73580B56EA9F}"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788EFCC-DEB4-4205-B27A-614E929722CE}" type="slidenum">
              <a:rPr lang="zh-CN" altLang="en-US" smtClean="0"/>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30A570DB-FC5F-4DE7-A4B3-73580B56EA9F}"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788EFCC-DEB4-4205-B27A-614E929722CE}" type="slidenum">
              <a:rPr lang="zh-CN" altLang="en-US" smtClean="0"/>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0A570DB-FC5F-4DE7-A4B3-73580B56EA9F}"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788EFCC-DEB4-4205-B27A-614E929722CE}" type="slidenum">
              <a:rPr lang="zh-CN" altLang="en-US" smtClean="0"/>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0A570DB-FC5F-4DE7-A4B3-73580B56EA9F}"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788EFCC-DEB4-4205-B27A-614E929722CE}"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0A570DB-FC5F-4DE7-A4B3-73580B56EA9F}"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788EFCC-DEB4-4205-B27A-614E929722CE}"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0A570DB-FC5F-4DE7-A4B3-73580B56EA9F}"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788EFCC-DEB4-4205-B27A-614E929722CE}" type="slidenum">
              <a:rPr lang="zh-CN" altLang="en-US" smtClean="0"/>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0A570DB-FC5F-4DE7-A4B3-73580B56EA9F}"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788EFCC-DEB4-4205-B27A-614E929722CE}" type="slidenum">
              <a:rPr lang="zh-CN" altLang="en-US" smtClean="0"/>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0A570DB-FC5F-4DE7-A4B3-73580B56EA9F}"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788EFCC-DEB4-4205-B27A-614E929722CE}"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30A570DB-FC5F-4DE7-A4B3-73580B56EA9F}"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788EFCC-DEB4-4205-B27A-614E929722CE}"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30A570DB-FC5F-4DE7-A4B3-73580B56EA9F}"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788EFCC-DEB4-4205-B27A-614E929722CE}"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30A570DB-FC5F-4DE7-A4B3-73580B56EA9F}"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788EFCC-DEB4-4205-B27A-614E929722CE}"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30A570DB-FC5F-4DE7-A4B3-73580B56EA9F}"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788EFCC-DEB4-4205-B27A-614E929722CE}"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0A570DB-FC5F-4DE7-A4B3-73580B56EA9F}"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788EFCC-DEB4-4205-B27A-614E929722CE}"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0A570DB-FC5F-4DE7-A4B3-73580B56EA9F}"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788EFCC-DEB4-4205-B27A-614E929722CE}"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0A570DB-FC5F-4DE7-A4B3-73580B56EA9F}"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788EFCC-DEB4-4205-B27A-614E929722CE}"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宋体" panose="02010600030101010101" pitchFamily="2" charset="-122"/>
                <a:ea typeface="宋体" panose="02010600030101010101" pitchFamily="2" charset="-122"/>
              </a:defRPr>
            </a:lvl1pPr>
          </a:lstStyle>
          <a:p>
            <a:fld id="{30A570DB-FC5F-4DE7-A4B3-73580B56EA9F}" type="datetimeFigureOut">
              <a:rPr lang="zh-CN" altLang="en-US" smtClean="0"/>
              <a:t>2021/1/6</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宋体" panose="02010600030101010101" pitchFamily="2" charset="-122"/>
                <a:ea typeface="宋体" panose="02010600030101010101" pitchFamily="2"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宋体" panose="02010600030101010101" pitchFamily="2" charset="-122"/>
                <a:ea typeface="宋体" panose="02010600030101010101" pitchFamily="2" charset="-122"/>
              </a:defRPr>
            </a:lvl1pPr>
          </a:lstStyle>
          <a:p>
            <a:fld id="{E788EFCC-DEB4-4205-B27A-614E929722CE}"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宋体" panose="02010600030101010101" pitchFamily="2" charset="-122"/>
          <a:ea typeface="宋体" panose="02010600030101010101" pitchFamily="2"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宋体" panose="02010600030101010101" pitchFamily="2" charset="-122"/>
                <a:ea typeface="宋体" panose="02010600030101010101" pitchFamily="2" charset="-122"/>
              </a:defRPr>
            </a:lvl1pPr>
          </a:lstStyle>
          <a:p>
            <a:fld id="{30A570DB-FC5F-4DE7-A4B3-73580B56EA9F}" type="datetimeFigureOut">
              <a:rPr lang="zh-CN" altLang="en-US" smtClean="0"/>
              <a:t>2021/1/6</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宋体" panose="02010600030101010101" pitchFamily="2" charset="-122"/>
                <a:ea typeface="宋体" panose="02010600030101010101" pitchFamily="2"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宋体" panose="02010600030101010101" pitchFamily="2" charset="-122"/>
                <a:ea typeface="宋体" panose="02010600030101010101" pitchFamily="2" charset="-122"/>
              </a:defRPr>
            </a:lvl1pPr>
          </a:lstStyle>
          <a:p>
            <a:fld id="{E788EFCC-DEB4-4205-B27A-614E929722CE}"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宋体" panose="02010600030101010101" pitchFamily="2" charset="-122"/>
          <a:ea typeface="宋体" panose="02010600030101010101" pitchFamily="2"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5" name="TextBox 65" descr="e7d195523061f1c0c2b73831c94a3edc981f60e396d3e182073EE1468018468A7F192AE5E5CD515B6C3125F8AF6E4EE646174E8CF0B46FD19828DCE8CDA3B3A044A74F0E769C5FA8CB87AB6FC303C8BA3785FAC64AF5424764E128FECAE4CC72932BB65C8C121A0F41C1707D94688ED66335DC6AE12288BF2055523C0C26863D2CD4AC454A29EEC183CEF0375334B579"/>
          <p:cNvSpPr txBox="1"/>
          <p:nvPr/>
        </p:nvSpPr>
        <p:spPr>
          <a:xfrm>
            <a:off x="293370" y="2752725"/>
            <a:ext cx="7847330" cy="977265"/>
          </a:xfrm>
          <a:prstGeom prst="rect">
            <a:avLst/>
          </a:prstGeom>
          <a:noFill/>
        </p:spPr>
        <p:txBody>
          <a:bodyPr wrap="square" rtlCol="0">
            <a:spAutoFit/>
          </a:bodyPr>
          <a:lstStyle/>
          <a:p>
            <a:pPr algn="l">
              <a:lnSpc>
                <a:spcPct val="80000"/>
              </a:lnSpc>
            </a:pPr>
            <a:r>
              <a:rPr lang="zh-CN" altLang="en-US" sz="7200" b="1" dirty="0">
                <a:solidFill>
                  <a:srgbClr val="FF542E"/>
                </a:solidFill>
                <a:latin typeface="思源黑体 CN Bold" panose="020B0800000000000000" charset="-122"/>
                <a:ea typeface="思源黑体 CN Bold" panose="020B0800000000000000" charset="-122"/>
                <a:sym typeface="Century Gothic" panose="020B0502020202020204" pitchFamily="34" charset="0"/>
              </a:rPr>
              <a:t>多彩暖色商务模板</a:t>
            </a:r>
          </a:p>
        </p:txBody>
      </p:sp>
      <p:sp>
        <p:nvSpPr>
          <p:cNvPr id="16" name="TextBox 102" descr="e7d195523061f1c0c2b73831c94a3edc981f60e396d3e182073EE1468018468A7F192AE5E5CD515B6C3125F8AF6E4EE646174E8CF0B46FD19828DCE8CDA3B3A044A74F0E769C5FA8CB87AB6FC303C8BA3785FAC64AF5424764E128FECAE4CC72932BB65C8C121A0F41C1707D94688ED66335DC6AE12288BF2055523C0C26863D2CD4AC454A29EEC183CEF0375334B579"/>
          <p:cNvSpPr txBox="1"/>
          <p:nvPr/>
        </p:nvSpPr>
        <p:spPr>
          <a:xfrm>
            <a:off x="293370" y="4097994"/>
            <a:ext cx="4513859" cy="645160"/>
          </a:xfrm>
          <a:prstGeom prst="rect">
            <a:avLst/>
          </a:prstGeom>
          <a:noFill/>
        </p:spPr>
        <p:txBody>
          <a:bodyPr wrap="square" rtlCol="0">
            <a:spAutoFit/>
          </a:bodyPr>
          <a:lstStyle/>
          <a:p>
            <a:pPr algn="l">
              <a:lnSpc>
                <a:spcPct val="150000"/>
              </a:lnSpc>
            </a:pPr>
            <a:r>
              <a:rPr lang="zh-CN" altLang="en-US" sz="1200" dirty="0">
                <a:solidFill>
                  <a:schemeClr val="tx1">
                    <a:lumMod val="95000"/>
                    <a:lumOff val="5000"/>
                  </a:schemeClr>
                </a:solidFill>
                <a:latin typeface="思源黑体 CN Light" panose="020B0300000000000000" pitchFamily="34" charset="-122"/>
                <a:ea typeface="思源黑体 CN Light" panose="020B0300000000000000" pitchFamily="34" charset="-122"/>
                <a:cs typeface="阿里巴巴普惠体 L" panose="00020600040101010101" pitchFamily="18" charset="-122"/>
                <a:sym typeface="+mn-lt"/>
              </a:rPr>
              <a:t>文本建议使用阿里巴巴普惠体，文本可根据需要更改请在请在此输入文字内容建议使用阿里巴巴普惠体，文本可根据需</a:t>
            </a:r>
          </a:p>
        </p:txBody>
      </p:sp>
      <p:sp>
        <p:nvSpPr>
          <p:cNvPr id="17" name="文本框 16"/>
          <p:cNvSpPr txBox="1"/>
          <p:nvPr/>
        </p:nvSpPr>
        <p:spPr>
          <a:xfrm>
            <a:off x="293370" y="3729739"/>
            <a:ext cx="4953000" cy="368300"/>
          </a:xfrm>
          <a:prstGeom prst="rect">
            <a:avLst/>
          </a:prstGeom>
          <a:noFill/>
        </p:spPr>
        <p:txBody>
          <a:bodyPr wrap="square" rtlCol="0">
            <a:spAutoFit/>
          </a:bodyPr>
          <a:lstStyle/>
          <a:p>
            <a:pPr algn="l"/>
            <a:r>
              <a:rPr lang="zh-CN" altLang="en-US" dirty="0">
                <a:latin typeface="思源黑体 Light" panose="020B0300000000000000" charset="-122"/>
                <a:ea typeface="思源黑体 Light" panose="020B0300000000000000" charset="-122"/>
                <a:cs typeface="思源黑体 Light" panose="020B0300000000000000" charset="-122"/>
                <a:sym typeface="Century Gothic" panose="020B0502020202020204" pitchFamily="34" charset="0"/>
              </a:rPr>
              <a:t>年中总结 </a:t>
            </a:r>
            <a:r>
              <a:rPr lang="en-US" altLang="zh-CN" dirty="0">
                <a:latin typeface="思源黑体 Light" panose="020B0300000000000000" charset="-122"/>
                <a:ea typeface="思源黑体 Light" panose="020B0300000000000000" charset="-122"/>
                <a:cs typeface="思源黑体 Light" panose="020B0300000000000000" charset="-122"/>
                <a:sym typeface="Century Gothic" panose="020B0502020202020204" pitchFamily="34" charset="0"/>
              </a:rPr>
              <a:t>| </a:t>
            </a:r>
            <a:r>
              <a:rPr lang="zh-CN" altLang="en-US" dirty="0">
                <a:latin typeface="思源黑体 Light" panose="020B0300000000000000" charset="-122"/>
                <a:ea typeface="思源黑体 Light" panose="020B0300000000000000" charset="-122"/>
                <a:cs typeface="思源黑体 Light" panose="020B0300000000000000" charset="-122"/>
                <a:sym typeface="Century Gothic" panose="020B0502020202020204" pitchFamily="34" charset="0"/>
              </a:rPr>
              <a:t>企业商务</a:t>
            </a:r>
            <a:r>
              <a:rPr lang="en-US" altLang="zh-CN" dirty="0">
                <a:latin typeface="思源黑体 Light" panose="020B0300000000000000" charset="-122"/>
                <a:ea typeface="思源黑体 Light" panose="020B0300000000000000" charset="-122"/>
                <a:cs typeface="思源黑体 Light" panose="020B0300000000000000" charset="-122"/>
                <a:sym typeface="Century Gothic" panose="020B0502020202020204" pitchFamily="34" charset="0"/>
              </a:rPr>
              <a:t>| </a:t>
            </a:r>
            <a:r>
              <a:rPr lang="zh-CN" altLang="en-US" dirty="0">
                <a:latin typeface="思源黑体 Light" panose="020B0300000000000000" charset="-122"/>
                <a:ea typeface="思源黑体 Light" panose="020B0300000000000000" charset="-122"/>
                <a:cs typeface="思源黑体 Light" panose="020B0300000000000000" charset="-122"/>
                <a:sym typeface="Century Gothic" panose="020B0502020202020204" pitchFamily="34" charset="0"/>
              </a:rPr>
              <a:t>工作总结 </a:t>
            </a:r>
            <a:r>
              <a:rPr lang="en-US" altLang="zh-CN" dirty="0">
                <a:latin typeface="思源黑体 Light" panose="020B0300000000000000" charset="-122"/>
                <a:ea typeface="思源黑体 Light" panose="020B0300000000000000" charset="-122"/>
                <a:cs typeface="思源黑体 Light" panose="020B0300000000000000" charset="-122"/>
                <a:sym typeface="Century Gothic" panose="020B0502020202020204" pitchFamily="34" charset="0"/>
              </a:rPr>
              <a:t>| </a:t>
            </a:r>
            <a:r>
              <a:rPr lang="zh-CN" altLang="en-US" dirty="0">
                <a:latin typeface="思源黑体 Light" panose="020B0300000000000000" charset="-122"/>
                <a:ea typeface="思源黑体 Light" panose="020B0300000000000000" charset="-122"/>
                <a:cs typeface="思源黑体 Light" panose="020B0300000000000000" charset="-122"/>
                <a:sym typeface="Century Gothic" panose="020B0502020202020204" pitchFamily="34" charset="0"/>
              </a:rPr>
              <a:t>暑假总结</a:t>
            </a:r>
          </a:p>
        </p:txBody>
      </p:sp>
      <p:grpSp>
        <p:nvGrpSpPr>
          <p:cNvPr id="20" name="组合 19"/>
          <p:cNvGrpSpPr/>
          <p:nvPr/>
        </p:nvGrpSpPr>
        <p:grpSpPr>
          <a:xfrm>
            <a:off x="311785" y="4841078"/>
            <a:ext cx="4133881" cy="338554"/>
            <a:chOff x="4623691" y="4898867"/>
            <a:chExt cx="3462809" cy="234346"/>
          </a:xfrm>
          <a:solidFill>
            <a:srgbClr val="FFD064"/>
          </a:solidFill>
        </p:grpSpPr>
        <p:sp>
          <p:nvSpPr>
            <p:cNvPr id="18" name="文本框 17"/>
            <p:cNvSpPr txBox="1"/>
            <p:nvPr/>
          </p:nvSpPr>
          <p:spPr>
            <a:xfrm>
              <a:off x="4623691" y="4898867"/>
              <a:ext cx="1448081" cy="233398"/>
            </a:xfrm>
            <a:prstGeom prst="rect">
              <a:avLst/>
            </a:prstGeom>
            <a:grpFill/>
          </p:spPr>
          <p:txBody>
            <a:bodyPr wrap="square" rtlCol="0">
              <a:spAutoFit/>
            </a:bodyPr>
            <a:lstStyle/>
            <a:p>
              <a:pPr algn="l"/>
              <a:r>
                <a:rPr lang="zh-CN" altLang="en-US" sz="1600">
                  <a:latin typeface="思源黑体 Light" panose="020B0300000000000000" charset="-122"/>
                  <a:ea typeface="思源黑体 Light" panose="020B0300000000000000" charset="-122"/>
                  <a:cs typeface="思源黑体 Light" panose="020B0300000000000000" charset="-122"/>
                </a:rPr>
                <a:t>汇报人</a:t>
              </a:r>
              <a:r>
                <a:rPr lang="en-US" altLang="zh-CN" sz="1600">
                  <a:latin typeface="思源黑体 Light" panose="020B0300000000000000" charset="-122"/>
                  <a:ea typeface="思源黑体 Light" panose="020B0300000000000000" charset="-122"/>
                  <a:cs typeface="思源黑体 Light" panose="020B0300000000000000" charset="-122"/>
                </a:rPr>
                <a:t>:xiazaii</a:t>
              </a:r>
              <a:endParaRPr lang="zh-CN" altLang="en-US" sz="1600" dirty="0">
                <a:latin typeface="思源黑体 Light" panose="020B0300000000000000" charset="-122"/>
                <a:ea typeface="思源黑体 Light" panose="020B0300000000000000" charset="-122"/>
                <a:cs typeface="思源黑体 Light" panose="020B0300000000000000" charset="-122"/>
              </a:endParaRPr>
            </a:p>
          </p:txBody>
        </p:sp>
        <p:sp>
          <p:nvSpPr>
            <p:cNvPr id="19" name="文本框 18"/>
            <p:cNvSpPr txBox="1"/>
            <p:nvPr/>
          </p:nvSpPr>
          <p:spPr>
            <a:xfrm>
              <a:off x="5957532" y="4898867"/>
              <a:ext cx="2128968" cy="234346"/>
            </a:xfrm>
            <a:prstGeom prst="rect">
              <a:avLst/>
            </a:prstGeom>
            <a:grpFill/>
          </p:spPr>
          <p:txBody>
            <a:bodyPr wrap="square" rtlCol="0">
              <a:spAutoFit/>
            </a:bodyPr>
            <a:lstStyle/>
            <a:p>
              <a:pPr algn="l"/>
              <a:r>
                <a:rPr lang="zh-CN" altLang="en-US" sz="1600" dirty="0">
                  <a:latin typeface="思源黑体 Light" panose="020B0300000000000000" charset="-122"/>
                  <a:ea typeface="思源黑体 Light" panose="020B0300000000000000" charset="-122"/>
                  <a:cs typeface="思源黑体 Light" panose="020B0300000000000000" charset="-122"/>
                </a:rPr>
                <a:t>汇报时间</a:t>
              </a:r>
              <a:r>
                <a:rPr lang="en-US" altLang="zh-CN" sz="1600" dirty="0">
                  <a:latin typeface="思源黑体 Light" panose="020B0300000000000000" charset="-122"/>
                  <a:ea typeface="思源黑体 Light" panose="020B0300000000000000" charset="-122"/>
                  <a:cs typeface="思源黑体 Light" panose="020B0300000000000000" charset="-122"/>
                </a:rPr>
                <a:t>:20</a:t>
              </a:r>
              <a:r>
                <a:rPr lang="zh-CN" altLang="en-US" sz="1600" dirty="0">
                  <a:latin typeface="思源黑体 Light" panose="020B0300000000000000" charset="-122"/>
                  <a:ea typeface="思源黑体 Light" panose="020B0300000000000000" charset="-122"/>
                  <a:cs typeface="思源黑体 Light" panose="020B0300000000000000" charset="-122"/>
                </a:rPr>
                <a:t>**年*月*日</a:t>
              </a:r>
            </a:p>
          </p:txBody>
        </p:sp>
      </p:grpSp>
      <p:sp>
        <p:nvSpPr>
          <p:cNvPr id="43" name="íṩlíḓè"/>
          <p:cNvSpPr/>
          <p:nvPr/>
        </p:nvSpPr>
        <p:spPr bwMode="auto">
          <a:xfrm rot="21170071">
            <a:off x="12593139" y="3504612"/>
            <a:ext cx="187938" cy="323119"/>
          </a:xfrm>
          <a:custGeom>
            <a:avLst/>
            <a:gdLst>
              <a:gd name="T0" fmla="*/ 88 w 299"/>
              <a:gd name="T1" fmla="*/ 30 h 470"/>
              <a:gd name="T2" fmla="*/ 53 w 299"/>
              <a:gd name="T3" fmla="*/ 121 h 470"/>
              <a:gd name="T4" fmla="*/ 182 w 299"/>
              <a:gd name="T5" fmla="*/ 397 h 470"/>
              <a:gd name="T6" fmla="*/ 277 w 299"/>
              <a:gd name="T7" fmla="*/ 408 h 470"/>
              <a:gd name="T8" fmla="*/ 88 w 299"/>
              <a:gd name="T9" fmla="*/ 30 h 470"/>
            </a:gdLst>
            <a:ahLst/>
            <a:cxnLst>
              <a:cxn ang="0">
                <a:pos x="T0" y="T1"/>
              </a:cxn>
              <a:cxn ang="0">
                <a:pos x="T2" y="T3"/>
              </a:cxn>
              <a:cxn ang="0">
                <a:pos x="T4" y="T5"/>
              </a:cxn>
              <a:cxn ang="0">
                <a:pos x="T6" y="T7"/>
              </a:cxn>
              <a:cxn ang="0">
                <a:pos x="T8" y="T9"/>
              </a:cxn>
            </a:cxnLst>
            <a:rect l="0" t="0" r="r" b="b"/>
            <a:pathLst>
              <a:path w="299" h="470">
                <a:moveTo>
                  <a:pt x="88" y="30"/>
                </a:moveTo>
                <a:cubicBezTo>
                  <a:pt x="34" y="0"/>
                  <a:pt x="0" y="91"/>
                  <a:pt x="53" y="121"/>
                </a:cubicBezTo>
                <a:cubicBezTo>
                  <a:pt x="150" y="175"/>
                  <a:pt x="198" y="287"/>
                  <a:pt x="182" y="397"/>
                </a:cubicBezTo>
                <a:cubicBezTo>
                  <a:pt x="174" y="458"/>
                  <a:pt x="268" y="470"/>
                  <a:pt x="277" y="408"/>
                </a:cubicBezTo>
                <a:cubicBezTo>
                  <a:pt x="299" y="251"/>
                  <a:pt x="222" y="106"/>
                  <a:pt x="88" y="30"/>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81" name="iṣļïďê"/>
          <p:cNvSpPr/>
          <p:nvPr/>
        </p:nvSpPr>
        <p:spPr bwMode="auto">
          <a:xfrm>
            <a:off x="620658" y="7171466"/>
            <a:ext cx="141342" cy="133575"/>
          </a:xfrm>
          <a:custGeom>
            <a:avLst/>
            <a:gdLst>
              <a:gd name="T0" fmla="*/ 191 w 222"/>
              <a:gd name="T1" fmla="*/ 14 h 213"/>
              <a:gd name="T2" fmla="*/ 129 w 222"/>
              <a:gd name="T3" fmla="*/ 31 h 213"/>
              <a:gd name="T4" fmla="*/ 49 w 222"/>
              <a:gd name="T5" fmla="*/ 102 h 213"/>
              <a:gd name="T6" fmla="*/ 95 w 222"/>
              <a:gd name="T7" fmla="*/ 182 h 213"/>
              <a:gd name="T8" fmla="*/ 207 w 222"/>
              <a:gd name="T9" fmla="*/ 78 h 213"/>
              <a:gd name="T10" fmla="*/ 191 w 222"/>
              <a:gd name="T11" fmla="*/ 14 h 213"/>
            </a:gdLst>
            <a:ahLst/>
            <a:cxnLst>
              <a:cxn ang="0">
                <a:pos x="T0" y="T1"/>
              </a:cxn>
              <a:cxn ang="0">
                <a:pos x="T2" y="T3"/>
              </a:cxn>
              <a:cxn ang="0">
                <a:pos x="T4" y="T5"/>
              </a:cxn>
              <a:cxn ang="0">
                <a:pos x="T6" y="T7"/>
              </a:cxn>
              <a:cxn ang="0">
                <a:pos x="T8" y="T9"/>
              </a:cxn>
              <a:cxn ang="0">
                <a:pos x="T10" y="T11"/>
              </a:cxn>
            </a:cxnLst>
            <a:rect l="0" t="0" r="r" b="b"/>
            <a:pathLst>
              <a:path w="222" h="213">
                <a:moveTo>
                  <a:pt x="191" y="14"/>
                </a:moveTo>
                <a:cubicBezTo>
                  <a:pt x="167" y="0"/>
                  <a:pt x="143" y="11"/>
                  <a:pt x="129" y="31"/>
                </a:cubicBezTo>
                <a:cubicBezTo>
                  <a:pt x="107" y="60"/>
                  <a:pt x="79" y="83"/>
                  <a:pt x="49" y="102"/>
                </a:cubicBezTo>
                <a:cubicBezTo>
                  <a:pt x="0" y="133"/>
                  <a:pt x="45" y="213"/>
                  <a:pt x="95" y="182"/>
                </a:cubicBezTo>
                <a:cubicBezTo>
                  <a:pt x="139" y="154"/>
                  <a:pt x="176" y="119"/>
                  <a:pt x="207" y="78"/>
                </a:cubicBezTo>
                <a:cubicBezTo>
                  <a:pt x="222" y="58"/>
                  <a:pt x="210" y="26"/>
                  <a:pt x="191" y="14"/>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85" name="ïş1îḑê"/>
          <p:cNvSpPr/>
          <p:nvPr/>
        </p:nvSpPr>
        <p:spPr bwMode="auto">
          <a:xfrm>
            <a:off x="-2139583" y="5213772"/>
            <a:ext cx="438003" cy="346365"/>
          </a:xfrm>
          <a:custGeom>
            <a:avLst/>
            <a:gdLst>
              <a:gd name="T0" fmla="*/ 664 w 693"/>
              <a:gd name="T1" fmla="*/ 446 h 550"/>
              <a:gd name="T2" fmla="*/ 643 w 693"/>
              <a:gd name="T3" fmla="*/ 288 h 550"/>
              <a:gd name="T4" fmla="*/ 493 w 693"/>
              <a:gd name="T5" fmla="*/ 239 h 550"/>
              <a:gd name="T6" fmla="*/ 262 w 693"/>
              <a:gd name="T7" fmla="*/ 258 h 550"/>
              <a:gd name="T8" fmla="*/ 106 w 693"/>
              <a:gd name="T9" fmla="*/ 61 h 550"/>
              <a:gd name="T10" fmla="*/ 14 w 693"/>
              <a:gd name="T11" fmla="*/ 86 h 550"/>
              <a:gd name="T12" fmla="*/ 268 w 693"/>
              <a:gd name="T13" fmla="*/ 356 h 550"/>
              <a:gd name="T14" fmla="*/ 506 w 693"/>
              <a:gd name="T15" fmla="*/ 335 h 550"/>
              <a:gd name="T16" fmla="*/ 562 w 693"/>
              <a:gd name="T17" fmla="*/ 419 h 550"/>
              <a:gd name="T18" fmla="*/ 582 w 693"/>
              <a:gd name="T19" fmla="*/ 495 h 550"/>
              <a:gd name="T20" fmla="*/ 664 w 693"/>
              <a:gd name="T21" fmla="*/ 446 h 5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3" h="550">
                <a:moveTo>
                  <a:pt x="664" y="446"/>
                </a:moveTo>
                <a:cubicBezTo>
                  <a:pt x="639" y="398"/>
                  <a:pt x="675" y="338"/>
                  <a:pt x="643" y="288"/>
                </a:cubicBezTo>
                <a:cubicBezTo>
                  <a:pt x="612" y="238"/>
                  <a:pt x="545" y="236"/>
                  <a:pt x="493" y="239"/>
                </a:cubicBezTo>
                <a:cubicBezTo>
                  <a:pt x="417" y="242"/>
                  <a:pt x="339" y="270"/>
                  <a:pt x="262" y="258"/>
                </a:cubicBezTo>
                <a:cubicBezTo>
                  <a:pt x="163" y="242"/>
                  <a:pt x="127" y="150"/>
                  <a:pt x="106" y="61"/>
                </a:cubicBezTo>
                <a:cubicBezTo>
                  <a:pt x="92" y="0"/>
                  <a:pt x="0" y="26"/>
                  <a:pt x="14" y="86"/>
                </a:cubicBezTo>
                <a:cubicBezTo>
                  <a:pt x="46" y="222"/>
                  <a:pt x="119" y="344"/>
                  <a:pt x="268" y="356"/>
                </a:cubicBezTo>
                <a:cubicBezTo>
                  <a:pt x="347" y="363"/>
                  <a:pt x="428" y="325"/>
                  <a:pt x="506" y="335"/>
                </a:cubicBezTo>
                <a:cubicBezTo>
                  <a:pt x="571" y="343"/>
                  <a:pt x="561" y="368"/>
                  <a:pt x="562" y="419"/>
                </a:cubicBezTo>
                <a:cubicBezTo>
                  <a:pt x="563" y="447"/>
                  <a:pt x="569" y="470"/>
                  <a:pt x="582" y="495"/>
                </a:cubicBezTo>
                <a:cubicBezTo>
                  <a:pt x="611" y="550"/>
                  <a:pt x="693" y="501"/>
                  <a:pt x="664" y="446"/>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86" name="íşḷiḓe"/>
          <p:cNvSpPr/>
          <p:nvPr/>
        </p:nvSpPr>
        <p:spPr bwMode="auto">
          <a:xfrm>
            <a:off x="-2195498" y="5696817"/>
            <a:ext cx="59022" cy="76107"/>
          </a:xfrm>
          <a:custGeom>
            <a:avLst/>
            <a:gdLst>
              <a:gd name="T0" fmla="*/ 48 w 95"/>
              <a:gd name="T1" fmla="*/ 1 h 121"/>
              <a:gd name="T2" fmla="*/ 0 w 95"/>
              <a:gd name="T3" fmla="*/ 50 h 121"/>
              <a:gd name="T4" fmla="*/ 0 w 95"/>
              <a:gd name="T5" fmla="*/ 71 h 121"/>
              <a:gd name="T6" fmla="*/ 48 w 95"/>
              <a:gd name="T7" fmla="*/ 120 h 121"/>
              <a:gd name="T8" fmla="*/ 95 w 95"/>
              <a:gd name="T9" fmla="*/ 71 h 121"/>
              <a:gd name="T10" fmla="*/ 95 w 95"/>
              <a:gd name="T11" fmla="*/ 50 h 121"/>
              <a:gd name="T12" fmla="*/ 48 w 95"/>
              <a:gd name="T13" fmla="*/ 1 h 121"/>
            </a:gdLst>
            <a:ahLst/>
            <a:cxnLst>
              <a:cxn ang="0">
                <a:pos x="T0" y="T1"/>
              </a:cxn>
              <a:cxn ang="0">
                <a:pos x="T2" y="T3"/>
              </a:cxn>
              <a:cxn ang="0">
                <a:pos x="T4" y="T5"/>
              </a:cxn>
              <a:cxn ang="0">
                <a:pos x="T6" y="T7"/>
              </a:cxn>
              <a:cxn ang="0">
                <a:pos x="T8" y="T9"/>
              </a:cxn>
              <a:cxn ang="0">
                <a:pos x="T10" y="T11"/>
              </a:cxn>
              <a:cxn ang="0">
                <a:pos x="T12" y="T13"/>
              </a:cxn>
            </a:cxnLst>
            <a:rect l="0" t="0" r="r" b="b"/>
            <a:pathLst>
              <a:path w="95" h="121">
                <a:moveTo>
                  <a:pt x="48" y="1"/>
                </a:moveTo>
                <a:cubicBezTo>
                  <a:pt x="22" y="3"/>
                  <a:pt x="0" y="23"/>
                  <a:pt x="0" y="50"/>
                </a:cubicBezTo>
                <a:cubicBezTo>
                  <a:pt x="0" y="71"/>
                  <a:pt x="0" y="71"/>
                  <a:pt x="0" y="71"/>
                </a:cubicBezTo>
                <a:cubicBezTo>
                  <a:pt x="0" y="97"/>
                  <a:pt x="22" y="121"/>
                  <a:pt x="48" y="120"/>
                </a:cubicBezTo>
                <a:cubicBezTo>
                  <a:pt x="73" y="119"/>
                  <a:pt x="95" y="99"/>
                  <a:pt x="95" y="71"/>
                </a:cubicBezTo>
                <a:cubicBezTo>
                  <a:pt x="95" y="50"/>
                  <a:pt x="95" y="50"/>
                  <a:pt x="95" y="50"/>
                </a:cubicBezTo>
                <a:cubicBezTo>
                  <a:pt x="95" y="25"/>
                  <a:pt x="73" y="0"/>
                  <a:pt x="48" y="1"/>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9" name="矩形 259"/>
          <p:cNvSpPr>
            <a:spLocks noChangeArrowheads="1"/>
          </p:cNvSpPr>
          <p:nvPr/>
        </p:nvSpPr>
        <p:spPr bwMode="auto">
          <a:xfrm>
            <a:off x="4741189" y="1430809"/>
            <a:ext cx="3024176" cy="1322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r">
              <a:buNone/>
            </a:pPr>
            <a:r>
              <a:rPr lang="en-US" altLang="zh-CN" sz="8000" cap="all" dirty="0">
                <a:solidFill>
                  <a:srgbClr val="FF542E"/>
                </a:solidFill>
                <a:latin typeface="思源黑体 CN Heavy" panose="020B0A00000000000000" charset="-122"/>
                <a:ea typeface="思源黑体 CN Heavy" panose="020B0A00000000000000" charset="-122"/>
                <a:cs typeface="Arial" panose="020B0604020202020204" pitchFamily="34" charset="0"/>
              </a:rPr>
              <a:t>20XX</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randombar(horizontal)">
                                      <p:cBhvr>
                                        <p:cTn id="7" dur="500"/>
                                        <p:tgtEl>
                                          <p:spTgt spid="15"/>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randombar(horizontal)">
                                      <p:cBhvr>
                                        <p:cTn id="10" dur="500"/>
                                        <p:tgtEl>
                                          <p:spTgt spid="17"/>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randombar(horizontal)">
                                      <p:cBhvr>
                                        <p:cTn id="13" dur="500"/>
                                        <p:tgtEl>
                                          <p:spTgt spid="16"/>
                                        </p:tgtEl>
                                      </p:cBhvr>
                                    </p:animEffect>
                                  </p:childTnLst>
                                </p:cTn>
                              </p:par>
                              <p:par>
                                <p:cTn id="14" presetID="14" presetClass="entr" presetSubtype="10" fill="hold" nodeType="with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randombar(horizontal)">
                                      <p:cBhvr>
                                        <p:cTn id="16" dur="500"/>
                                        <p:tgtEl>
                                          <p:spTgt spid="20"/>
                                        </p:tgtEl>
                                      </p:cBhvr>
                                    </p:animEffect>
                                  </p:childTnLst>
                                </p:cTn>
                              </p:par>
                            </p:childTnLst>
                          </p:cTn>
                        </p:par>
                        <p:par>
                          <p:cTn id="17" fill="hold">
                            <p:stCondLst>
                              <p:cond delay="500"/>
                            </p:stCondLst>
                            <p:childTnLst>
                              <p:par>
                                <p:cTn id="18" presetID="41" presetClass="entr" presetSubtype="0" fill="hold" grpId="0" nodeType="afterEffect">
                                  <p:stCondLst>
                                    <p:cond delay="0"/>
                                  </p:stCondLst>
                                  <p:iterate type="lt">
                                    <p:tmPct val="10000"/>
                                  </p:iterate>
                                  <p:childTnLst>
                                    <p:set>
                                      <p:cBhvr>
                                        <p:cTn id="19" dur="1" fill="hold">
                                          <p:stCondLst>
                                            <p:cond delay="0"/>
                                          </p:stCondLst>
                                        </p:cTn>
                                        <p:tgtEl>
                                          <p:spTgt spid="9"/>
                                        </p:tgtEl>
                                        <p:attrNameLst>
                                          <p:attrName>style.visibility</p:attrName>
                                        </p:attrNameLst>
                                      </p:cBhvr>
                                      <p:to>
                                        <p:strVal val="visible"/>
                                      </p:to>
                                    </p:set>
                                    <p:anim calcmode="lin" valueType="num">
                                      <p:cBhvr>
                                        <p:cTn id="20"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21" dur="500" fill="hold"/>
                                        <p:tgtEl>
                                          <p:spTgt spid="9"/>
                                        </p:tgtEl>
                                        <p:attrNameLst>
                                          <p:attrName>ppt_y</p:attrName>
                                        </p:attrNameLst>
                                      </p:cBhvr>
                                      <p:tavLst>
                                        <p:tav tm="0">
                                          <p:val>
                                            <p:strVal val="#ppt_y"/>
                                          </p:val>
                                        </p:tav>
                                        <p:tav tm="100000">
                                          <p:val>
                                            <p:strVal val="#ppt_y"/>
                                          </p:val>
                                        </p:tav>
                                      </p:tavLst>
                                    </p:anim>
                                    <p:anim calcmode="lin" valueType="num">
                                      <p:cBhvr>
                                        <p:cTn id="22"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23"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24" dur="500" tmFilter="0,0; .5, 1; 1, 1"/>
                                        <p:tgtEl>
                                          <p:spTgt spid="9"/>
                                        </p:tgtEl>
                                      </p:cBhvr>
                                    </p:animEffect>
                                  </p:childTnLst>
                                </p:cTn>
                              </p:par>
                            </p:childTnLst>
                          </p:cTn>
                        </p:par>
                        <p:par>
                          <p:cTn id="25" fill="hold">
                            <p:stCondLst>
                              <p:cond delay="1149"/>
                            </p:stCondLst>
                            <p:childTnLst>
                              <p:par>
                                <p:cTn id="26" presetID="26" presetClass="emph" presetSubtype="0" fill="hold" grpId="1" nodeType="afterEffect">
                                  <p:stCondLst>
                                    <p:cond delay="0"/>
                                  </p:stCondLst>
                                  <p:iterate type="lt">
                                    <p:tmPct val="0"/>
                                  </p:iterate>
                                  <p:childTnLst>
                                    <p:animEffect transition="out" filter="fade">
                                      <p:cBhvr>
                                        <p:cTn id="27" dur="500" tmFilter="0, 0; .2, .5; .8, .5; 1, 0"/>
                                        <p:tgtEl>
                                          <p:spTgt spid="9"/>
                                        </p:tgtEl>
                                      </p:cBhvr>
                                    </p:animEffect>
                                    <p:animScale>
                                      <p:cBhvr>
                                        <p:cTn id="28" dur="250" autoRev="1" fill="hold"/>
                                        <p:tgtEl>
                                          <p:spTgt spid="9"/>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9" grpId="0"/>
      <p:bldP spid="9" grpId="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5" name="TextBox 65" descr="e7d195523061f1c0c2b73831c94a3edc981f60e396d3e182073EE1468018468A7F192AE5E5CD515B6C3125F8AF6E4EE646174E8CF0B46FD19828DCE8CDA3B3A044A74F0E769C5FA8CB87AB6FC303C8BA3785FAC64AF5424764E128FECAE4CC72932BB65C8C121A0F41C1707D94688ED66335DC6AE12288BF2055523C0C26863D2CD4AC454A29EEC183CEF0375334B579"/>
          <p:cNvSpPr txBox="1"/>
          <p:nvPr/>
        </p:nvSpPr>
        <p:spPr>
          <a:xfrm>
            <a:off x="3102763" y="2461953"/>
            <a:ext cx="5872174" cy="1273175"/>
          </a:xfrm>
          <a:prstGeom prst="rect">
            <a:avLst/>
          </a:prstGeom>
          <a:noFill/>
        </p:spPr>
        <p:txBody>
          <a:bodyPr wrap="square" rtlCol="0">
            <a:spAutoFit/>
          </a:bodyPr>
          <a:lstStyle/>
          <a:p>
            <a:pPr algn="ctr">
              <a:lnSpc>
                <a:spcPct val="80000"/>
              </a:lnSpc>
            </a:pPr>
            <a:r>
              <a:rPr lang="en-US" altLang="zh-CN" sz="9600" dirty="0">
                <a:solidFill>
                  <a:srgbClr val="FF542E"/>
                </a:solidFill>
                <a:latin typeface="思源黑体 CN Bold" panose="020B0800000000000000" charset="-122"/>
                <a:ea typeface="思源黑体 CN Bold" panose="020B0800000000000000" charset="-122"/>
                <a:sym typeface="Century Gothic" panose="020B0502020202020204" pitchFamily="34" charset="0"/>
              </a:rPr>
              <a:t>PART03</a:t>
            </a:r>
          </a:p>
        </p:txBody>
      </p:sp>
      <p:sp>
        <p:nvSpPr>
          <p:cNvPr id="16" name="TextBox 102" descr="e7d195523061f1c0c2b73831c94a3edc981f60e396d3e182073EE1468018468A7F192AE5E5CD515B6C3125F8AF6E4EE646174E8CF0B46FD19828DCE8CDA3B3A044A74F0E769C5FA8CB87AB6FC303C8BA3785FAC64AF5424764E128FECAE4CC72932BB65C8C121A0F41C1707D94688ED66335DC6AE12288BF2055523C0C26863D2CD4AC454A29EEC183CEF0375334B579"/>
          <p:cNvSpPr txBox="1"/>
          <p:nvPr/>
        </p:nvSpPr>
        <p:spPr>
          <a:xfrm>
            <a:off x="3781921" y="4033859"/>
            <a:ext cx="4513859" cy="645160"/>
          </a:xfrm>
          <a:prstGeom prst="rect">
            <a:avLst/>
          </a:prstGeom>
          <a:noFill/>
        </p:spPr>
        <p:txBody>
          <a:bodyPr wrap="square" rtlCol="0">
            <a:spAutoFit/>
          </a:bodyPr>
          <a:lstStyle/>
          <a:p>
            <a:pPr algn="ctr">
              <a:lnSpc>
                <a:spcPct val="150000"/>
              </a:lnSpc>
            </a:pPr>
            <a:r>
              <a:rPr lang="zh-CN" altLang="en-US" sz="1200" dirty="0">
                <a:solidFill>
                  <a:schemeClr val="tx1">
                    <a:lumMod val="95000"/>
                    <a:lumOff val="5000"/>
                  </a:schemeClr>
                </a:solidFill>
                <a:latin typeface="思源黑体 Light" panose="020B0300000000000000" charset="-122"/>
                <a:ea typeface="思源黑体 Light" panose="020B0300000000000000" charset="-122"/>
                <a:cs typeface="阿里巴巴普惠体 L" panose="00020600040101010101" pitchFamily="18" charset="-122"/>
                <a:sym typeface="+mn-lt"/>
              </a:rPr>
              <a:t>文本建议使用阿里巴巴普惠体，文本可根据需要更改请在请在此输入文字内容建议使用阿里巴巴普惠体，文本可根据需</a:t>
            </a:r>
          </a:p>
        </p:txBody>
      </p:sp>
      <p:sp>
        <p:nvSpPr>
          <p:cNvPr id="17" name="文本框 16"/>
          <p:cNvSpPr txBox="1"/>
          <p:nvPr/>
        </p:nvSpPr>
        <p:spPr>
          <a:xfrm>
            <a:off x="3562350" y="3579879"/>
            <a:ext cx="4953000" cy="368300"/>
          </a:xfrm>
          <a:prstGeom prst="rect">
            <a:avLst/>
          </a:prstGeom>
          <a:noFill/>
        </p:spPr>
        <p:txBody>
          <a:bodyPr wrap="square" rtlCol="0">
            <a:spAutoFit/>
          </a:bodyPr>
          <a:lstStyle/>
          <a:p>
            <a:pPr algn="ctr"/>
            <a:r>
              <a:rPr lang="zh-CN" altLang="en-US" b="1" dirty="0">
                <a:solidFill>
                  <a:srgbClr val="FF542E"/>
                </a:solidFill>
                <a:latin typeface="思源黑体 Light" panose="020B0300000000000000" charset="-122"/>
                <a:ea typeface="思源黑体 Light" panose="020B0300000000000000" charset="-122"/>
                <a:cs typeface="阿里巴巴普惠体 R" panose="00020600040101010101" pitchFamily="18" charset="-122"/>
              </a:rPr>
              <a:t>点击添加您的标题</a:t>
            </a:r>
            <a:endParaRPr lang="zh-CN" altLang="en-US" b="1" dirty="0">
              <a:solidFill>
                <a:srgbClr val="FF542E"/>
              </a:solidFill>
              <a:latin typeface="思源黑体 Light" panose="020B0300000000000000" charset="-122"/>
              <a:ea typeface="思源黑体 Light" panose="020B0300000000000000" charset="-122"/>
              <a:cs typeface="阿里巴巴普惠体 R" panose="00020600040101010101" pitchFamily="18" charset="-122"/>
              <a:sym typeface="Century Gothic" panose="020B0502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randombar(horizontal)">
                                      <p:cBhvr>
                                        <p:cTn id="7" dur="500"/>
                                        <p:tgtEl>
                                          <p:spTgt spid="15"/>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randombar(horizontal)">
                                      <p:cBhvr>
                                        <p:cTn id="10" dur="500"/>
                                        <p:tgtEl>
                                          <p:spTgt spid="17"/>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randombar(horizontal)">
                                      <p:cBhvr>
                                        <p:cTn id="1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53"/>
          <p:cNvGrpSpPr/>
          <p:nvPr/>
        </p:nvGrpSpPr>
        <p:grpSpPr>
          <a:xfrm>
            <a:off x="6302477" y="3213646"/>
            <a:ext cx="328426" cy="864363"/>
            <a:chOff x="2457450" y="777875"/>
            <a:chExt cx="1811338" cy="4765675"/>
          </a:xfrm>
          <a:solidFill>
            <a:srgbClr val="FF542E"/>
          </a:solidFill>
        </p:grpSpPr>
        <p:sp>
          <p:nvSpPr>
            <p:cNvPr id="4" name="Oval 6"/>
            <p:cNvSpPr>
              <a:spLocks noChangeArrowheads="1"/>
            </p:cNvSpPr>
            <p:nvPr/>
          </p:nvSpPr>
          <p:spPr bwMode="auto">
            <a:xfrm>
              <a:off x="2997200" y="777875"/>
              <a:ext cx="731838" cy="7302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思源黑体 Light" panose="020B0300000000000000" charset="-122"/>
                <a:ea typeface="思源黑体 Light" panose="020B0300000000000000" charset="-122"/>
              </a:endParaRPr>
            </a:p>
          </p:txBody>
        </p:sp>
        <p:sp>
          <p:nvSpPr>
            <p:cNvPr id="5" name="Freeform 7"/>
            <p:cNvSpPr/>
            <p:nvPr/>
          </p:nvSpPr>
          <p:spPr bwMode="auto">
            <a:xfrm>
              <a:off x="2457450" y="1590675"/>
              <a:ext cx="1811338" cy="3952875"/>
            </a:xfrm>
            <a:custGeom>
              <a:avLst/>
              <a:gdLst>
                <a:gd name="T0" fmla="*/ 483 w 483"/>
                <a:gd name="T1" fmla="*/ 47 h 1054"/>
                <a:gd name="T2" fmla="*/ 432 w 483"/>
                <a:gd name="T3" fmla="*/ 0 h 1054"/>
                <a:gd name="T4" fmla="*/ 364 w 483"/>
                <a:gd name="T5" fmla="*/ 0 h 1054"/>
                <a:gd name="T6" fmla="*/ 312 w 483"/>
                <a:gd name="T7" fmla="*/ 0 h 1054"/>
                <a:gd name="T8" fmla="*/ 279 w 483"/>
                <a:gd name="T9" fmla="*/ 156 h 1054"/>
                <a:gd name="T10" fmla="*/ 252 w 483"/>
                <a:gd name="T11" fmla="*/ 69 h 1054"/>
                <a:gd name="T12" fmla="*/ 267 w 483"/>
                <a:gd name="T13" fmla="*/ 49 h 1054"/>
                <a:gd name="T14" fmla="*/ 242 w 483"/>
                <a:gd name="T15" fmla="*/ 21 h 1054"/>
                <a:gd name="T16" fmla="*/ 214 w 483"/>
                <a:gd name="T17" fmla="*/ 47 h 1054"/>
                <a:gd name="T18" fmla="*/ 230 w 483"/>
                <a:gd name="T19" fmla="*/ 69 h 1054"/>
                <a:gd name="T20" fmla="*/ 207 w 483"/>
                <a:gd name="T21" fmla="*/ 156 h 1054"/>
                <a:gd name="T22" fmla="*/ 170 w 483"/>
                <a:gd name="T23" fmla="*/ 0 h 1054"/>
                <a:gd name="T24" fmla="*/ 119 w 483"/>
                <a:gd name="T25" fmla="*/ 0 h 1054"/>
                <a:gd name="T26" fmla="*/ 52 w 483"/>
                <a:gd name="T27" fmla="*/ 0 h 1054"/>
                <a:gd name="T28" fmla="*/ 0 w 483"/>
                <a:gd name="T29" fmla="*/ 47 h 1054"/>
                <a:gd name="T30" fmla="*/ 0 w 483"/>
                <a:gd name="T31" fmla="*/ 47 h 1054"/>
                <a:gd name="T32" fmla="*/ 0 w 483"/>
                <a:gd name="T33" fmla="*/ 495 h 1054"/>
                <a:gd name="T34" fmla="*/ 0 w 483"/>
                <a:gd name="T35" fmla="*/ 495 h 1054"/>
                <a:gd name="T36" fmla="*/ 0 w 483"/>
                <a:gd name="T37" fmla="*/ 495 h 1054"/>
                <a:gd name="T38" fmla="*/ 42 w 483"/>
                <a:gd name="T39" fmla="*/ 536 h 1054"/>
                <a:gd name="T40" fmla="*/ 84 w 483"/>
                <a:gd name="T41" fmla="*/ 495 h 1054"/>
                <a:gd name="T42" fmla="*/ 84 w 483"/>
                <a:gd name="T43" fmla="*/ 495 h 1054"/>
                <a:gd name="T44" fmla="*/ 84 w 483"/>
                <a:gd name="T45" fmla="*/ 165 h 1054"/>
                <a:gd name="T46" fmla="*/ 119 w 483"/>
                <a:gd name="T47" fmla="*/ 165 h 1054"/>
                <a:gd name="T48" fmla="*/ 119 w 483"/>
                <a:gd name="T49" fmla="*/ 512 h 1054"/>
                <a:gd name="T50" fmla="*/ 119 w 483"/>
                <a:gd name="T51" fmla="*/ 1003 h 1054"/>
                <a:gd name="T52" fmla="*/ 170 w 483"/>
                <a:gd name="T53" fmla="*/ 1054 h 1054"/>
                <a:gd name="T54" fmla="*/ 222 w 483"/>
                <a:gd name="T55" fmla="*/ 1003 h 1054"/>
                <a:gd name="T56" fmla="*/ 222 w 483"/>
                <a:gd name="T57" fmla="*/ 512 h 1054"/>
                <a:gd name="T58" fmla="*/ 261 w 483"/>
                <a:gd name="T59" fmla="*/ 512 h 1054"/>
                <a:gd name="T60" fmla="*/ 261 w 483"/>
                <a:gd name="T61" fmla="*/ 1003 h 1054"/>
                <a:gd name="T62" fmla="*/ 313 w 483"/>
                <a:gd name="T63" fmla="*/ 1054 h 1054"/>
                <a:gd name="T64" fmla="*/ 364 w 483"/>
                <a:gd name="T65" fmla="*/ 1003 h 1054"/>
                <a:gd name="T66" fmla="*/ 364 w 483"/>
                <a:gd name="T67" fmla="*/ 512 h 1054"/>
                <a:gd name="T68" fmla="*/ 364 w 483"/>
                <a:gd name="T69" fmla="*/ 165 h 1054"/>
                <a:gd name="T70" fmla="*/ 399 w 483"/>
                <a:gd name="T71" fmla="*/ 165 h 1054"/>
                <a:gd name="T72" fmla="*/ 399 w 483"/>
                <a:gd name="T73" fmla="*/ 495 h 1054"/>
                <a:gd name="T74" fmla="*/ 399 w 483"/>
                <a:gd name="T75" fmla="*/ 495 h 1054"/>
                <a:gd name="T76" fmla="*/ 399 w 483"/>
                <a:gd name="T77" fmla="*/ 495 h 1054"/>
                <a:gd name="T78" fmla="*/ 441 w 483"/>
                <a:gd name="T79" fmla="*/ 536 h 1054"/>
                <a:gd name="T80" fmla="*/ 483 w 483"/>
                <a:gd name="T81" fmla="*/ 495 h 1054"/>
                <a:gd name="T82" fmla="*/ 483 w 483"/>
                <a:gd name="T83" fmla="*/ 495 h 1054"/>
                <a:gd name="T84" fmla="*/ 483 w 483"/>
                <a:gd name="T85" fmla="*/ 47 h 1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83" h="1054">
                  <a:moveTo>
                    <a:pt x="483" y="47"/>
                  </a:moveTo>
                  <a:cubicBezTo>
                    <a:pt x="480" y="20"/>
                    <a:pt x="458" y="0"/>
                    <a:pt x="432" y="0"/>
                  </a:cubicBezTo>
                  <a:cubicBezTo>
                    <a:pt x="364" y="0"/>
                    <a:pt x="364" y="0"/>
                    <a:pt x="364" y="0"/>
                  </a:cubicBezTo>
                  <a:cubicBezTo>
                    <a:pt x="312" y="0"/>
                    <a:pt x="312" y="0"/>
                    <a:pt x="312" y="0"/>
                  </a:cubicBezTo>
                  <a:cubicBezTo>
                    <a:pt x="301" y="123"/>
                    <a:pt x="279" y="156"/>
                    <a:pt x="279" y="156"/>
                  </a:cubicBezTo>
                  <a:cubicBezTo>
                    <a:pt x="252" y="69"/>
                    <a:pt x="252" y="69"/>
                    <a:pt x="252" y="69"/>
                  </a:cubicBezTo>
                  <a:cubicBezTo>
                    <a:pt x="267" y="49"/>
                    <a:pt x="267" y="49"/>
                    <a:pt x="267" y="49"/>
                  </a:cubicBezTo>
                  <a:cubicBezTo>
                    <a:pt x="242" y="21"/>
                    <a:pt x="242" y="21"/>
                    <a:pt x="242" y="21"/>
                  </a:cubicBezTo>
                  <a:cubicBezTo>
                    <a:pt x="214" y="47"/>
                    <a:pt x="214" y="47"/>
                    <a:pt x="214" y="47"/>
                  </a:cubicBezTo>
                  <a:cubicBezTo>
                    <a:pt x="230" y="69"/>
                    <a:pt x="230" y="69"/>
                    <a:pt x="230" y="69"/>
                  </a:cubicBezTo>
                  <a:cubicBezTo>
                    <a:pt x="207" y="156"/>
                    <a:pt x="207" y="156"/>
                    <a:pt x="207" y="156"/>
                  </a:cubicBezTo>
                  <a:cubicBezTo>
                    <a:pt x="185" y="132"/>
                    <a:pt x="174" y="39"/>
                    <a:pt x="170" y="0"/>
                  </a:cubicBezTo>
                  <a:cubicBezTo>
                    <a:pt x="119" y="0"/>
                    <a:pt x="119" y="0"/>
                    <a:pt x="119" y="0"/>
                  </a:cubicBezTo>
                  <a:cubicBezTo>
                    <a:pt x="52" y="0"/>
                    <a:pt x="52" y="0"/>
                    <a:pt x="52" y="0"/>
                  </a:cubicBezTo>
                  <a:cubicBezTo>
                    <a:pt x="25" y="0"/>
                    <a:pt x="3" y="20"/>
                    <a:pt x="0" y="47"/>
                  </a:cubicBezTo>
                  <a:cubicBezTo>
                    <a:pt x="0" y="47"/>
                    <a:pt x="0" y="47"/>
                    <a:pt x="0" y="47"/>
                  </a:cubicBezTo>
                  <a:cubicBezTo>
                    <a:pt x="0" y="495"/>
                    <a:pt x="0" y="495"/>
                    <a:pt x="0" y="495"/>
                  </a:cubicBezTo>
                  <a:cubicBezTo>
                    <a:pt x="0" y="495"/>
                    <a:pt x="0" y="495"/>
                    <a:pt x="0" y="495"/>
                  </a:cubicBezTo>
                  <a:cubicBezTo>
                    <a:pt x="0" y="495"/>
                    <a:pt x="0" y="495"/>
                    <a:pt x="0" y="495"/>
                  </a:cubicBezTo>
                  <a:cubicBezTo>
                    <a:pt x="0" y="518"/>
                    <a:pt x="19" y="536"/>
                    <a:pt x="42" y="536"/>
                  </a:cubicBezTo>
                  <a:cubicBezTo>
                    <a:pt x="65" y="536"/>
                    <a:pt x="84" y="518"/>
                    <a:pt x="84" y="495"/>
                  </a:cubicBezTo>
                  <a:cubicBezTo>
                    <a:pt x="84" y="495"/>
                    <a:pt x="84" y="495"/>
                    <a:pt x="84" y="495"/>
                  </a:cubicBezTo>
                  <a:cubicBezTo>
                    <a:pt x="84" y="165"/>
                    <a:pt x="84" y="165"/>
                    <a:pt x="84" y="165"/>
                  </a:cubicBezTo>
                  <a:cubicBezTo>
                    <a:pt x="119" y="165"/>
                    <a:pt x="119" y="165"/>
                    <a:pt x="119" y="165"/>
                  </a:cubicBezTo>
                  <a:cubicBezTo>
                    <a:pt x="119" y="512"/>
                    <a:pt x="119" y="512"/>
                    <a:pt x="119" y="512"/>
                  </a:cubicBezTo>
                  <a:cubicBezTo>
                    <a:pt x="119" y="1003"/>
                    <a:pt x="119" y="1003"/>
                    <a:pt x="119" y="1003"/>
                  </a:cubicBezTo>
                  <a:cubicBezTo>
                    <a:pt x="119" y="1031"/>
                    <a:pt x="142" y="1054"/>
                    <a:pt x="170" y="1054"/>
                  </a:cubicBezTo>
                  <a:cubicBezTo>
                    <a:pt x="199" y="1054"/>
                    <a:pt x="222" y="1031"/>
                    <a:pt x="222" y="1003"/>
                  </a:cubicBezTo>
                  <a:cubicBezTo>
                    <a:pt x="222" y="512"/>
                    <a:pt x="222" y="512"/>
                    <a:pt x="222" y="512"/>
                  </a:cubicBezTo>
                  <a:cubicBezTo>
                    <a:pt x="261" y="512"/>
                    <a:pt x="261" y="512"/>
                    <a:pt x="261" y="512"/>
                  </a:cubicBezTo>
                  <a:cubicBezTo>
                    <a:pt x="261" y="1003"/>
                    <a:pt x="261" y="1003"/>
                    <a:pt x="261" y="1003"/>
                  </a:cubicBezTo>
                  <a:cubicBezTo>
                    <a:pt x="261" y="1031"/>
                    <a:pt x="284" y="1054"/>
                    <a:pt x="313" y="1054"/>
                  </a:cubicBezTo>
                  <a:cubicBezTo>
                    <a:pt x="341" y="1054"/>
                    <a:pt x="364" y="1031"/>
                    <a:pt x="364" y="1003"/>
                  </a:cubicBezTo>
                  <a:cubicBezTo>
                    <a:pt x="364" y="512"/>
                    <a:pt x="364" y="512"/>
                    <a:pt x="364" y="512"/>
                  </a:cubicBezTo>
                  <a:cubicBezTo>
                    <a:pt x="364" y="165"/>
                    <a:pt x="364" y="165"/>
                    <a:pt x="364" y="165"/>
                  </a:cubicBezTo>
                  <a:cubicBezTo>
                    <a:pt x="399" y="165"/>
                    <a:pt x="399" y="165"/>
                    <a:pt x="399" y="165"/>
                  </a:cubicBezTo>
                  <a:cubicBezTo>
                    <a:pt x="399" y="495"/>
                    <a:pt x="399" y="495"/>
                    <a:pt x="399" y="495"/>
                  </a:cubicBezTo>
                  <a:cubicBezTo>
                    <a:pt x="399" y="495"/>
                    <a:pt x="399" y="495"/>
                    <a:pt x="399" y="495"/>
                  </a:cubicBezTo>
                  <a:cubicBezTo>
                    <a:pt x="399" y="495"/>
                    <a:pt x="399" y="495"/>
                    <a:pt x="399" y="495"/>
                  </a:cubicBezTo>
                  <a:cubicBezTo>
                    <a:pt x="399" y="518"/>
                    <a:pt x="418" y="536"/>
                    <a:pt x="441" y="536"/>
                  </a:cubicBezTo>
                  <a:cubicBezTo>
                    <a:pt x="465" y="536"/>
                    <a:pt x="483" y="518"/>
                    <a:pt x="483" y="495"/>
                  </a:cubicBezTo>
                  <a:cubicBezTo>
                    <a:pt x="483" y="495"/>
                    <a:pt x="483" y="495"/>
                    <a:pt x="483" y="495"/>
                  </a:cubicBezTo>
                  <a:cubicBezTo>
                    <a:pt x="483" y="47"/>
                    <a:pt x="483" y="47"/>
                    <a:pt x="483" y="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思源黑体 Light" panose="020B0300000000000000" charset="-122"/>
                <a:ea typeface="思源黑体 Light" panose="020B0300000000000000" charset="-122"/>
              </a:endParaRPr>
            </a:p>
          </p:txBody>
        </p:sp>
      </p:grpSp>
      <p:grpSp>
        <p:nvGrpSpPr>
          <p:cNvPr id="6" name="组合 57"/>
          <p:cNvGrpSpPr/>
          <p:nvPr/>
        </p:nvGrpSpPr>
        <p:grpSpPr>
          <a:xfrm>
            <a:off x="5329407" y="3148432"/>
            <a:ext cx="328426" cy="864363"/>
            <a:chOff x="2457450" y="777875"/>
            <a:chExt cx="1811338" cy="4765675"/>
          </a:xfrm>
          <a:solidFill>
            <a:srgbClr val="FF542E"/>
          </a:solidFill>
        </p:grpSpPr>
        <p:sp>
          <p:nvSpPr>
            <p:cNvPr id="7" name="Oval 6"/>
            <p:cNvSpPr>
              <a:spLocks noChangeArrowheads="1"/>
            </p:cNvSpPr>
            <p:nvPr/>
          </p:nvSpPr>
          <p:spPr bwMode="auto">
            <a:xfrm>
              <a:off x="2997200" y="777875"/>
              <a:ext cx="731838" cy="7302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思源黑体 Light" panose="020B0300000000000000" charset="-122"/>
                <a:ea typeface="思源黑体 Light" panose="020B0300000000000000" charset="-122"/>
              </a:endParaRPr>
            </a:p>
          </p:txBody>
        </p:sp>
        <p:sp>
          <p:nvSpPr>
            <p:cNvPr id="8" name="Freeform 7"/>
            <p:cNvSpPr/>
            <p:nvPr/>
          </p:nvSpPr>
          <p:spPr bwMode="auto">
            <a:xfrm>
              <a:off x="2457450" y="1590675"/>
              <a:ext cx="1811338" cy="3952875"/>
            </a:xfrm>
            <a:custGeom>
              <a:avLst/>
              <a:gdLst>
                <a:gd name="T0" fmla="*/ 483 w 483"/>
                <a:gd name="T1" fmla="*/ 47 h 1054"/>
                <a:gd name="T2" fmla="*/ 432 w 483"/>
                <a:gd name="T3" fmla="*/ 0 h 1054"/>
                <a:gd name="T4" fmla="*/ 364 w 483"/>
                <a:gd name="T5" fmla="*/ 0 h 1054"/>
                <a:gd name="T6" fmla="*/ 312 w 483"/>
                <a:gd name="T7" fmla="*/ 0 h 1054"/>
                <a:gd name="T8" fmla="*/ 279 w 483"/>
                <a:gd name="T9" fmla="*/ 156 h 1054"/>
                <a:gd name="T10" fmla="*/ 252 w 483"/>
                <a:gd name="T11" fmla="*/ 69 h 1054"/>
                <a:gd name="T12" fmla="*/ 267 w 483"/>
                <a:gd name="T13" fmla="*/ 49 h 1054"/>
                <a:gd name="T14" fmla="*/ 242 w 483"/>
                <a:gd name="T15" fmla="*/ 21 h 1054"/>
                <a:gd name="T16" fmla="*/ 214 w 483"/>
                <a:gd name="T17" fmla="*/ 47 h 1054"/>
                <a:gd name="T18" fmla="*/ 230 w 483"/>
                <a:gd name="T19" fmla="*/ 69 h 1054"/>
                <a:gd name="T20" fmla="*/ 207 w 483"/>
                <a:gd name="T21" fmla="*/ 156 h 1054"/>
                <a:gd name="T22" fmla="*/ 170 w 483"/>
                <a:gd name="T23" fmla="*/ 0 h 1054"/>
                <a:gd name="T24" fmla="*/ 119 w 483"/>
                <a:gd name="T25" fmla="*/ 0 h 1054"/>
                <a:gd name="T26" fmla="*/ 52 w 483"/>
                <a:gd name="T27" fmla="*/ 0 h 1054"/>
                <a:gd name="T28" fmla="*/ 0 w 483"/>
                <a:gd name="T29" fmla="*/ 47 h 1054"/>
                <a:gd name="T30" fmla="*/ 0 w 483"/>
                <a:gd name="T31" fmla="*/ 47 h 1054"/>
                <a:gd name="T32" fmla="*/ 0 w 483"/>
                <a:gd name="T33" fmla="*/ 495 h 1054"/>
                <a:gd name="T34" fmla="*/ 0 w 483"/>
                <a:gd name="T35" fmla="*/ 495 h 1054"/>
                <a:gd name="T36" fmla="*/ 0 w 483"/>
                <a:gd name="T37" fmla="*/ 495 h 1054"/>
                <a:gd name="T38" fmla="*/ 42 w 483"/>
                <a:gd name="T39" fmla="*/ 536 h 1054"/>
                <a:gd name="T40" fmla="*/ 84 w 483"/>
                <a:gd name="T41" fmla="*/ 495 h 1054"/>
                <a:gd name="T42" fmla="*/ 84 w 483"/>
                <a:gd name="T43" fmla="*/ 495 h 1054"/>
                <a:gd name="T44" fmla="*/ 84 w 483"/>
                <a:gd name="T45" fmla="*/ 165 h 1054"/>
                <a:gd name="T46" fmla="*/ 119 w 483"/>
                <a:gd name="T47" fmla="*/ 165 h 1054"/>
                <a:gd name="T48" fmla="*/ 119 w 483"/>
                <a:gd name="T49" fmla="*/ 512 h 1054"/>
                <a:gd name="T50" fmla="*/ 119 w 483"/>
                <a:gd name="T51" fmla="*/ 1003 h 1054"/>
                <a:gd name="T52" fmla="*/ 170 w 483"/>
                <a:gd name="T53" fmla="*/ 1054 h 1054"/>
                <a:gd name="T54" fmla="*/ 222 w 483"/>
                <a:gd name="T55" fmla="*/ 1003 h 1054"/>
                <a:gd name="T56" fmla="*/ 222 w 483"/>
                <a:gd name="T57" fmla="*/ 512 h 1054"/>
                <a:gd name="T58" fmla="*/ 261 w 483"/>
                <a:gd name="T59" fmla="*/ 512 h 1054"/>
                <a:gd name="T60" fmla="*/ 261 w 483"/>
                <a:gd name="T61" fmla="*/ 1003 h 1054"/>
                <a:gd name="T62" fmla="*/ 313 w 483"/>
                <a:gd name="T63" fmla="*/ 1054 h 1054"/>
                <a:gd name="T64" fmla="*/ 364 w 483"/>
                <a:gd name="T65" fmla="*/ 1003 h 1054"/>
                <a:gd name="T66" fmla="*/ 364 w 483"/>
                <a:gd name="T67" fmla="*/ 512 h 1054"/>
                <a:gd name="T68" fmla="*/ 364 w 483"/>
                <a:gd name="T69" fmla="*/ 165 h 1054"/>
                <a:gd name="T70" fmla="*/ 399 w 483"/>
                <a:gd name="T71" fmla="*/ 165 h 1054"/>
                <a:gd name="T72" fmla="*/ 399 w 483"/>
                <a:gd name="T73" fmla="*/ 495 h 1054"/>
                <a:gd name="T74" fmla="*/ 399 w 483"/>
                <a:gd name="T75" fmla="*/ 495 h 1054"/>
                <a:gd name="T76" fmla="*/ 399 w 483"/>
                <a:gd name="T77" fmla="*/ 495 h 1054"/>
                <a:gd name="T78" fmla="*/ 441 w 483"/>
                <a:gd name="T79" fmla="*/ 536 h 1054"/>
                <a:gd name="T80" fmla="*/ 483 w 483"/>
                <a:gd name="T81" fmla="*/ 495 h 1054"/>
                <a:gd name="T82" fmla="*/ 483 w 483"/>
                <a:gd name="T83" fmla="*/ 495 h 1054"/>
                <a:gd name="T84" fmla="*/ 483 w 483"/>
                <a:gd name="T85" fmla="*/ 47 h 1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83" h="1054">
                  <a:moveTo>
                    <a:pt x="483" y="47"/>
                  </a:moveTo>
                  <a:cubicBezTo>
                    <a:pt x="480" y="20"/>
                    <a:pt x="458" y="0"/>
                    <a:pt x="432" y="0"/>
                  </a:cubicBezTo>
                  <a:cubicBezTo>
                    <a:pt x="364" y="0"/>
                    <a:pt x="364" y="0"/>
                    <a:pt x="364" y="0"/>
                  </a:cubicBezTo>
                  <a:cubicBezTo>
                    <a:pt x="312" y="0"/>
                    <a:pt x="312" y="0"/>
                    <a:pt x="312" y="0"/>
                  </a:cubicBezTo>
                  <a:cubicBezTo>
                    <a:pt x="301" y="123"/>
                    <a:pt x="279" y="156"/>
                    <a:pt x="279" y="156"/>
                  </a:cubicBezTo>
                  <a:cubicBezTo>
                    <a:pt x="252" y="69"/>
                    <a:pt x="252" y="69"/>
                    <a:pt x="252" y="69"/>
                  </a:cubicBezTo>
                  <a:cubicBezTo>
                    <a:pt x="267" y="49"/>
                    <a:pt x="267" y="49"/>
                    <a:pt x="267" y="49"/>
                  </a:cubicBezTo>
                  <a:cubicBezTo>
                    <a:pt x="242" y="21"/>
                    <a:pt x="242" y="21"/>
                    <a:pt x="242" y="21"/>
                  </a:cubicBezTo>
                  <a:cubicBezTo>
                    <a:pt x="214" y="47"/>
                    <a:pt x="214" y="47"/>
                    <a:pt x="214" y="47"/>
                  </a:cubicBezTo>
                  <a:cubicBezTo>
                    <a:pt x="230" y="69"/>
                    <a:pt x="230" y="69"/>
                    <a:pt x="230" y="69"/>
                  </a:cubicBezTo>
                  <a:cubicBezTo>
                    <a:pt x="207" y="156"/>
                    <a:pt x="207" y="156"/>
                    <a:pt x="207" y="156"/>
                  </a:cubicBezTo>
                  <a:cubicBezTo>
                    <a:pt x="185" y="132"/>
                    <a:pt x="174" y="39"/>
                    <a:pt x="170" y="0"/>
                  </a:cubicBezTo>
                  <a:cubicBezTo>
                    <a:pt x="119" y="0"/>
                    <a:pt x="119" y="0"/>
                    <a:pt x="119" y="0"/>
                  </a:cubicBezTo>
                  <a:cubicBezTo>
                    <a:pt x="52" y="0"/>
                    <a:pt x="52" y="0"/>
                    <a:pt x="52" y="0"/>
                  </a:cubicBezTo>
                  <a:cubicBezTo>
                    <a:pt x="25" y="0"/>
                    <a:pt x="3" y="20"/>
                    <a:pt x="0" y="47"/>
                  </a:cubicBezTo>
                  <a:cubicBezTo>
                    <a:pt x="0" y="47"/>
                    <a:pt x="0" y="47"/>
                    <a:pt x="0" y="47"/>
                  </a:cubicBezTo>
                  <a:cubicBezTo>
                    <a:pt x="0" y="495"/>
                    <a:pt x="0" y="495"/>
                    <a:pt x="0" y="495"/>
                  </a:cubicBezTo>
                  <a:cubicBezTo>
                    <a:pt x="0" y="495"/>
                    <a:pt x="0" y="495"/>
                    <a:pt x="0" y="495"/>
                  </a:cubicBezTo>
                  <a:cubicBezTo>
                    <a:pt x="0" y="495"/>
                    <a:pt x="0" y="495"/>
                    <a:pt x="0" y="495"/>
                  </a:cubicBezTo>
                  <a:cubicBezTo>
                    <a:pt x="0" y="518"/>
                    <a:pt x="19" y="536"/>
                    <a:pt x="42" y="536"/>
                  </a:cubicBezTo>
                  <a:cubicBezTo>
                    <a:pt x="65" y="536"/>
                    <a:pt x="84" y="518"/>
                    <a:pt x="84" y="495"/>
                  </a:cubicBezTo>
                  <a:cubicBezTo>
                    <a:pt x="84" y="495"/>
                    <a:pt x="84" y="495"/>
                    <a:pt x="84" y="495"/>
                  </a:cubicBezTo>
                  <a:cubicBezTo>
                    <a:pt x="84" y="165"/>
                    <a:pt x="84" y="165"/>
                    <a:pt x="84" y="165"/>
                  </a:cubicBezTo>
                  <a:cubicBezTo>
                    <a:pt x="119" y="165"/>
                    <a:pt x="119" y="165"/>
                    <a:pt x="119" y="165"/>
                  </a:cubicBezTo>
                  <a:cubicBezTo>
                    <a:pt x="119" y="512"/>
                    <a:pt x="119" y="512"/>
                    <a:pt x="119" y="512"/>
                  </a:cubicBezTo>
                  <a:cubicBezTo>
                    <a:pt x="119" y="1003"/>
                    <a:pt x="119" y="1003"/>
                    <a:pt x="119" y="1003"/>
                  </a:cubicBezTo>
                  <a:cubicBezTo>
                    <a:pt x="119" y="1031"/>
                    <a:pt x="142" y="1054"/>
                    <a:pt x="170" y="1054"/>
                  </a:cubicBezTo>
                  <a:cubicBezTo>
                    <a:pt x="199" y="1054"/>
                    <a:pt x="222" y="1031"/>
                    <a:pt x="222" y="1003"/>
                  </a:cubicBezTo>
                  <a:cubicBezTo>
                    <a:pt x="222" y="512"/>
                    <a:pt x="222" y="512"/>
                    <a:pt x="222" y="512"/>
                  </a:cubicBezTo>
                  <a:cubicBezTo>
                    <a:pt x="261" y="512"/>
                    <a:pt x="261" y="512"/>
                    <a:pt x="261" y="512"/>
                  </a:cubicBezTo>
                  <a:cubicBezTo>
                    <a:pt x="261" y="1003"/>
                    <a:pt x="261" y="1003"/>
                    <a:pt x="261" y="1003"/>
                  </a:cubicBezTo>
                  <a:cubicBezTo>
                    <a:pt x="261" y="1031"/>
                    <a:pt x="284" y="1054"/>
                    <a:pt x="313" y="1054"/>
                  </a:cubicBezTo>
                  <a:cubicBezTo>
                    <a:pt x="341" y="1054"/>
                    <a:pt x="364" y="1031"/>
                    <a:pt x="364" y="1003"/>
                  </a:cubicBezTo>
                  <a:cubicBezTo>
                    <a:pt x="364" y="512"/>
                    <a:pt x="364" y="512"/>
                    <a:pt x="364" y="512"/>
                  </a:cubicBezTo>
                  <a:cubicBezTo>
                    <a:pt x="364" y="165"/>
                    <a:pt x="364" y="165"/>
                    <a:pt x="364" y="165"/>
                  </a:cubicBezTo>
                  <a:cubicBezTo>
                    <a:pt x="399" y="165"/>
                    <a:pt x="399" y="165"/>
                    <a:pt x="399" y="165"/>
                  </a:cubicBezTo>
                  <a:cubicBezTo>
                    <a:pt x="399" y="495"/>
                    <a:pt x="399" y="495"/>
                    <a:pt x="399" y="495"/>
                  </a:cubicBezTo>
                  <a:cubicBezTo>
                    <a:pt x="399" y="495"/>
                    <a:pt x="399" y="495"/>
                    <a:pt x="399" y="495"/>
                  </a:cubicBezTo>
                  <a:cubicBezTo>
                    <a:pt x="399" y="495"/>
                    <a:pt x="399" y="495"/>
                    <a:pt x="399" y="495"/>
                  </a:cubicBezTo>
                  <a:cubicBezTo>
                    <a:pt x="399" y="518"/>
                    <a:pt x="418" y="536"/>
                    <a:pt x="441" y="536"/>
                  </a:cubicBezTo>
                  <a:cubicBezTo>
                    <a:pt x="465" y="536"/>
                    <a:pt x="483" y="518"/>
                    <a:pt x="483" y="495"/>
                  </a:cubicBezTo>
                  <a:cubicBezTo>
                    <a:pt x="483" y="495"/>
                    <a:pt x="483" y="495"/>
                    <a:pt x="483" y="495"/>
                  </a:cubicBezTo>
                  <a:cubicBezTo>
                    <a:pt x="483" y="47"/>
                    <a:pt x="483" y="47"/>
                    <a:pt x="483" y="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思源黑体 Light" panose="020B0300000000000000" charset="-122"/>
                <a:ea typeface="思源黑体 Light" panose="020B0300000000000000" charset="-122"/>
              </a:endParaRPr>
            </a:p>
          </p:txBody>
        </p:sp>
      </p:grpSp>
      <p:sp>
        <p:nvSpPr>
          <p:cNvPr id="9" name="Freeform 8"/>
          <p:cNvSpPr/>
          <p:nvPr/>
        </p:nvSpPr>
        <p:spPr bwMode="auto">
          <a:xfrm>
            <a:off x="4572305" y="2647047"/>
            <a:ext cx="2815700" cy="2481458"/>
          </a:xfrm>
          <a:custGeom>
            <a:avLst/>
            <a:gdLst>
              <a:gd name="T0" fmla="*/ 243 w 1370"/>
              <a:gd name="T1" fmla="*/ 0 h 1207"/>
              <a:gd name="T2" fmla="*/ 0 w 1370"/>
              <a:gd name="T3" fmla="*/ 523 h 1207"/>
              <a:gd name="T4" fmla="*/ 685 w 1370"/>
              <a:gd name="T5" fmla="*/ 1207 h 1207"/>
              <a:gd name="T6" fmla="*/ 1370 w 1370"/>
              <a:gd name="T7" fmla="*/ 523 h 1207"/>
              <a:gd name="T8" fmla="*/ 1127 w 1370"/>
              <a:gd name="T9" fmla="*/ 0 h 1207"/>
            </a:gdLst>
            <a:ahLst/>
            <a:cxnLst>
              <a:cxn ang="0">
                <a:pos x="T0" y="T1"/>
              </a:cxn>
              <a:cxn ang="0">
                <a:pos x="T2" y="T3"/>
              </a:cxn>
              <a:cxn ang="0">
                <a:pos x="T4" y="T5"/>
              </a:cxn>
              <a:cxn ang="0">
                <a:pos x="T6" y="T7"/>
              </a:cxn>
              <a:cxn ang="0">
                <a:pos x="T8" y="T9"/>
              </a:cxn>
            </a:cxnLst>
            <a:rect l="0" t="0" r="r" b="b"/>
            <a:pathLst>
              <a:path w="1370" h="1207">
                <a:moveTo>
                  <a:pt x="243" y="0"/>
                </a:moveTo>
                <a:cubicBezTo>
                  <a:pt x="94" y="125"/>
                  <a:pt x="0" y="313"/>
                  <a:pt x="0" y="523"/>
                </a:cubicBezTo>
                <a:cubicBezTo>
                  <a:pt x="0" y="901"/>
                  <a:pt x="307" y="1207"/>
                  <a:pt x="685" y="1207"/>
                </a:cubicBezTo>
                <a:cubicBezTo>
                  <a:pt x="1063" y="1207"/>
                  <a:pt x="1370" y="901"/>
                  <a:pt x="1370" y="523"/>
                </a:cubicBezTo>
                <a:cubicBezTo>
                  <a:pt x="1370" y="313"/>
                  <a:pt x="1276" y="125"/>
                  <a:pt x="1127" y="0"/>
                </a:cubicBezTo>
              </a:path>
            </a:pathLst>
          </a:custGeom>
          <a:noFill/>
          <a:ln w="6350" cap="flat">
            <a:solidFill>
              <a:schemeClr val="bg1">
                <a:lumMod val="50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黑体 Light" panose="020B0300000000000000" charset="-122"/>
              <a:ea typeface="思源黑体 Light" panose="020B0300000000000000" charset="-122"/>
            </a:endParaRPr>
          </a:p>
        </p:txBody>
      </p:sp>
      <p:sp>
        <p:nvSpPr>
          <p:cNvPr id="10" name="Oval 56"/>
          <p:cNvSpPr>
            <a:spLocks noChangeArrowheads="1"/>
          </p:cNvSpPr>
          <p:nvPr/>
        </p:nvSpPr>
        <p:spPr bwMode="auto">
          <a:xfrm>
            <a:off x="4758400" y="2541796"/>
            <a:ext cx="433704" cy="433838"/>
          </a:xfrm>
          <a:prstGeom prst="ellipse">
            <a:avLst/>
          </a:prstGeom>
          <a:solidFill>
            <a:srgbClr val="FFD064"/>
          </a:solidFill>
          <a:ln>
            <a:noFill/>
          </a:ln>
        </p:spPr>
        <p:txBody>
          <a:bodyPr vert="horz" wrap="square" lIns="0" tIns="0" rIns="0" bIns="0" numCol="1" anchor="t" anchorCtr="0" compatLnSpc="1"/>
          <a:lstStyle/>
          <a:p>
            <a:pPr algn="ctr"/>
            <a:r>
              <a:rPr lang="en-US" altLang="zh-CN" dirty="0">
                <a:solidFill>
                  <a:schemeClr val="bg1"/>
                </a:solidFill>
                <a:latin typeface="思源黑体 Light" panose="020B0300000000000000" charset="-122"/>
                <a:ea typeface="思源黑体 Light" panose="020B0300000000000000" charset="-122"/>
              </a:rPr>
              <a:t>01</a:t>
            </a:r>
          </a:p>
        </p:txBody>
      </p:sp>
      <p:sp>
        <p:nvSpPr>
          <p:cNvPr id="11" name="Oval 57"/>
          <p:cNvSpPr>
            <a:spLocks noChangeArrowheads="1"/>
          </p:cNvSpPr>
          <p:nvPr/>
        </p:nvSpPr>
        <p:spPr bwMode="auto">
          <a:xfrm>
            <a:off x="4355454" y="3411805"/>
            <a:ext cx="433704" cy="435846"/>
          </a:xfrm>
          <a:prstGeom prst="ellipse">
            <a:avLst/>
          </a:prstGeom>
          <a:solidFill>
            <a:srgbClr val="FF542E"/>
          </a:solidFill>
          <a:ln>
            <a:noFill/>
          </a:ln>
        </p:spPr>
        <p:txBody>
          <a:bodyPr vert="horz" wrap="square" lIns="0" tIns="0" rIns="0" bIns="0" numCol="1" anchor="t" anchorCtr="0" compatLnSpc="1"/>
          <a:lstStyle/>
          <a:p>
            <a:pPr algn="ctr"/>
            <a:r>
              <a:rPr lang="en-US" altLang="zh-CN" dirty="0">
                <a:solidFill>
                  <a:schemeClr val="bg1"/>
                </a:solidFill>
                <a:latin typeface="思源黑体 Light" panose="020B0300000000000000" charset="-122"/>
                <a:ea typeface="思源黑体 Light" panose="020B0300000000000000" charset="-122"/>
              </a:rPr>
              <a:t>02</a:t>
            </a:r>
          </a:p>
        </p:txBody>
      </p:sp>
      <p:sp>
        <p:nvSpPr>
          <p:cNvPr id="12" name="Oval 58"/>
          <p:cNvSpPr>
            <a:spLocks noChangeArrowheads="1"/>
          </p:cNvSpPr>
          <p:nvPr/>
        </p:nvSpPr>
        <p:spPr bwMode="auto">
          <a:xfrm>
            <a:off x="4649672" y="4299701"/>
            <a:ext cx="433704" cy="433838"/>
          </a:xfrm>
          <a:prstGeom prst="ellipse">
            <a:avLst/>
          </a:prstGeom>
          <a:solidFill>
            <a:srgbClr val="FFD064"/>
          </a:solidFill>
          <a:ln>
            <a:noFill/>
          </a:ln>
        </p:spPr>
        <p:txBody>
          <a:bodyPr vert="horz" wrap="square" lIns="0" tIns="0" rIns="0" bIns="0" numCol="1" anchor="t" anchorCtr="0" compatLnSpc="1"/>
          <a:lstStyle/>
          <a:p>
            <a:pPr algn="ctr"/>
            <a:r>
              <a:rPr lang="en-US" altLang="zh-CN" dirty="0">
                <a:solidFill>
                  <a:schemeClr val="bg1"/>
                </a:solidFill>
                <a:latin typeface="思源黑体 Light" panose="020B0300000000000000" charset="-122"/>
                <a:ea typeface="思源黑体 Light" panose="020B0300000000000000" charset="-122"/>
              </a:rPr>
              <a:t>03</a:t>
            </a:r>
          </a:p>
        </p:txBody>
      </p:sp>
      <p:sp>
        <p:nvSpPr>
          <p:cNvPr id="13" name="Oval 59"/>
          <p:cNvSpPr>
            <a:spLocks noChangeArrowheads="1"/>
          </p:cNvSpPr>
          <p:nvPr/>
        </p:nvSpPr>
        <p:spPr bwMode="auto">
          <a:xfrm>
            <a:off x="6741994" y="2541796"/>
            <a:ext cx="435712" cy="433838"/>
          </a:xfrm>
          <a:prstGeom prst="ellipse">
            <a:avLst/>
          </a:prstGeom>
          <a:solidFill>
            <a:srgbClr val="FFD064"/>
          </a:solidFill>
          <a:ln>
            <a:noFill/>
          </a:ln>
        </p:spPr>
        <p:txBody>
          <a:bodyPr vert="horz" wrap="square" lIns="0" tIns="0" rIns="0" bIns="0" numCol="1" anchor="t" anchorCtr="0" compatLnSpc="1"/>
          <a:lstStyle/>
          <a:p>
            <a:pPr algn="ctr"/>
            <a:r>
              <a:rPr lang="en-US" altLang="zh-CN" dirty="0">
                <a:solidFill>
                  <a:schemeClr val="bg1"/>
                </a:solidFill>
                <a:latin typeface="思源黑体 Light" panose="020B0300000000000000" charset="-122"/>
                <a:ea typeface="思源黑体 Light" panose="020B0300000000000000" charset="-122"/>
              </a:rPr>
              <a:t>04</a:t>
            </a:r>
          </a:p>
        </p:txBody>
      </p:sp>
      <p:sp>
        <p:nvSpPr>
          <p:cNvPr id="14" name="Oval 60"/>
          <p:cNvSpPr>
            <a:spLocks noChangeArrowheads="1"/>
          </p:cNvSpPr>
          <p:nvPr/>
        </p:nvSpPr>
        <p:spPr bwMode="auto">
          <a:xfrm>
            <a:off x="7170149" y="3411805"/>
            <a:ext cx="435712" cy="435846"/>
          </a:xfrm>
          <a:prstGeom prst="ellipse">
            <a:avLst/>
          </a:prstGeom>
          <a:solidFill>
            <a:srgbClr val="FF542E"/>
          </a:solidFill>
          <a:ln>
            <a:noFill/>
          </a:ln>
        </p:spPr>
        <p:txBody>
          <a:bodyPr vert="horz" wrap="square" lIns="0" tIns="0" rIns="0" bIns="0" numCol="1" anchor="t" anchorCtr="0" compatLnSpc="1"/>
          <a:lstStyle/>
          <a:p>
            <a:pPr algn="ctr"/>
            <a:r>
              <a:rPr lang="en-US" altLang="zh-CN" dirty="0">
                <a:solidFill>
                  <a:schemeClr val="bg1"/>
                </a:solidFill>
                <a:latin typeface="思源黑体 Light" panose="020B0300000000000000" charset="-122"/>
                <a:ea typeface="思源黑体 Light" panose="020B0300000000000000" charset="-122"/>
              </a:rPr>
              <a:t>05</a:t>
            </a:r>
          </a:p>
        </p:txBody>
      </p:sp>
      <p:sp>
        <p:nvSpPr>
          <p:cNvPr id="15" name="Oval 61"/>
          <p:cNvSpPr>
            <a:spLocks noChangeArrowheads="1"/>
          </p:cNvSpPr>
          <p:nvPr/>
        </p:nvSpPr>
        <p:spPr bwMode="auto">
          <a:xfrm>
            <a:off x="6878522" y="4299701"/>
            <a:ext cx="433704" cy="433838"/>
          </a:xfrm>
          <a:prstGeom prst="ellipse">
            <a:avLst/>
          </a:prstGeom>
          <a:solidFill>
            <a:srgbClr val="FFD064"/>
          </a:solidFill>
          <a:ln>
            <a:noFill/>
          </a:ln>
        </p:spPr>
        <p:txBody>
          <a:bodyPr vert="horz" wrap="square" lIns="0" tIns="0" rIns="0" bIns="0" numCol="1" anchor="t" anchorCtr="0" compatLnSpc="1"/>
          <a:lstStyle/>
          <a:p>
            <a:pPr algn="ctr"/>
            <a:r>
              <a:rPr lang="en-US" altLang="zh-CN" dirty="0">
                <a:solidFill>
                  <a:schemeClr val="bg1"/>
                </a:solidFill>
                <a:latin typeface="思源黑体 Light" panose="020B0300000000000000" charset="-122"/>
                <a:ea typeface="思源黑体 Light" panose="020B0300000000000000" charset="-122"/>
              </a:rPr>
              <a:t>06</a:t>
            </a:r>
          </a:p>
        </p:txBody>
      </p:sp>
      <p:sp>
        <p:nvSpPr>
          <p:cNvPr id="16" name="Rectangle 5"/>
          <p:cNvSpPr>
            <a:spLocks noChangeArrowheads="1"/>
          </p:cNvSpPr>
          <p:nvPr/>
        </p:nvSpPr>
        <p:spPr bwMode="auto">
          <a:xfrm>
            <a:off x="5755647" y="3844574"/>
            <a:ext cx="449016" cy="458046"/>
          </a:xfrm>
          <a:prstGeom prst="rect">
            <a:avLst/>
          </a:prstGeom>
          <a:solidFill>
            <a:srgbClr val="FFD064"/>
          </a:solidFill>
          <a:ln>
            <a:noFill/>
          </a:ln>
        </p:spPr>
        <p:txBody>
          <a:bodyPr vert="horz" wrap="square" lIns="0" tIns="0" rIns="0" bIns="0" numCol="1" anchor="ctr" anchorCtr="0" compatLnSpc="1"/>
          <a:lstStyle/>
          <a:p>
            <a:pPr algn="ctr"/>
            <a:r>
              <a:rPr lang="en-US" altLang="zh-CN" sz="1400" b="1" dirty="0">
                <a:solidFill>
                  <a:schemeClr val="bg1"/>
                </a:solidFill>
                <a:latin typeface="思源黑体 Light" panose="020B0300000000000000" charset="-122"/>
                <a:ea typeface="思源黑体 Light" panose="020B0300000000000000" charset="-122"/>
              </a:rPr>
              <a:t>1</a:t>
            </a:r>
          </a:p>
        </p:txBody>
      </p:sp>
      <p:sp>
        <p:nvSpPr>
          <p:cNvPr id="17" name="Rectangle 6"/>
          <p:cNvSpPr>
            <a:spLocks noChangeArrowheads="1"/>
          </p:cNvSpPr>
          <p:nvPr/>
        </p:nvSpPr>
        <p:spPr bwMode="auto">
          <a:xfrm>
            <a:off x="5269113" y="4029867"/>
            <a:ext cx="449014" cy="272752"/>
          </a:xfrm>
          <a:prstGeom prst="rect">
            <a:avLst/>
          </a:prstGeom>
          <a:solidFill>
            <a:srgbClr val="FF542E"/>
          </a:solidFill>
          <a:ln>
            <a:noFill/>
          </a:ln>
        </p:spPr>
        <p:txBody>
          <a:bodyPr vert="horz" wrap="square" lIns="0" tIns="0" rIns="0" bIns="0" numCol="1" anchor="ctr" anchorCtr="0" compatLnSpc="1"/>
          <a:lstStyle/>
          <a:p>
            <a:pPr algn="ctr"/>
            <a:r>
              <a:rPr lang="en-US" altLang="zh-CN" sz="1100" b="1" dirty="0">
                <a:solidFill>
                  <a:schemeClr val="bg1"/>
                </a:solidFill>
                <a:latin typeface="思源黑体 Light" panose="020B0300000000000000" charset="-122"/>
                <a:ea typeface="思源黑体 Light" panose="020B0300000000000000" charset="-122"/>
              </a:rPr>
              <a:t>2</a:t>
            </a:r>
          </a:p>
        </p:txBody>
      </p:sp>
      <p:sp>
        <p:nvSpPr>
          <p:cNvPr id="18" name="Rectangle 9"/>
          <p:cNvSpPr>
            <a:spLocks noChangeArrowheads="1"/>
          </p:cNvSpPr>
          <p:nvPr/>
        </p:nvSpPr>
        <p:spPr bwMode="auto">
          <a:xfrm>
            <a:off x="6242180" y="4094883"/>
            <a:ext cx="449018" cy="207530"/>
          </a:xfrm>
          <a:prstGeom prst="rect">
            <a:avLst/>
          </a:prstGeom>
          <a:solidFill>
            <a:srgbClr val="FF542E"/>
          </a:solidFill>
          <a:ln>
            <a:noFill/>
          </a:ln>
        </p:spPr>
        <p:txBody>
          <a:bodyPr vert="horz" wrap="square" lIns="0" tIns="0" rIns="0" bIns="0" numCol="1" anchor="ctr" anchorCtr="0" compatLnSpc="1"/>
          <a:lstStyle/>
          <a:p>
            <a:pPr algn="ctr"/>
            <a:r>
              <a:rPr lang="en-US" altLang="zh-CN" sz="1100" b="1" dirty="0">
                <a:solidFill>
                  <a:schemeClr val="bg1"/>
                </a:solidFill>
                <a:latin typeface="思源黑体 Light" panose="020B0300000000000000" charset="-122"/>
                <a:ea typeface="思源黑体 Light" panose="020B0300000000000000" charset="-122"/>
              </a:rPr>
              <a:t>3</a:t>
            </a:r>
          </a:p>
        </p:txBody>
      </p:sp>
      <p:grpSp>
        <p:nvGrpSpPr>
          <p:cNvPr id="19" name="组合 76"/>
          <p:cNvGrpSpPr/>
          <p:nvPr/>
        </p:nvGrpSpPr>
        <p:grpSpPr>
          <a:xfrm>
            <a:off x="5659323" y="2942259"/>
            <a:ext cx="641662" cy="843459"/>
            <a:chOff x="4225925" y="1973263"/>
            <a:chExt cx="687388" cy="903287"/>
          </a:xfrm>
          <a:solidFill>
            <a:srgbClr val="EA07D1"/>
          </a:solidFill>
        </p:grpSpPr>
        <p:sp>
          <p:nvSpPr>
            <p:cNvPr id="20" name="Oval 12"/>
            <p:cNvSpPr>
              <a:spLocks noChangeArrowheads="1"/>
            </p:cNvSpPr>
            <p:nvPr/>
          </p:nvSpPr>
          <p:spPr bwMode="auto">
            <a:xfrm>
              <a:off x="4500563" y="1989138"/>
              <a:ext cx="138113" cy="13493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思源黑体 Light" panose="020B0300000000000000" charset="-122"/>
                <a:ea typeface="思源黑体 Light" panose="020B0300000000000000" charset="-122"/>
              </a:endParaRPr>
            </a:p>
          </p:txBody>
        </p:sp>
        <p:sp>
          <p:nvSpPr>
            <p:cNvPr id="21" name="Freeform 13"/>
            <p:cNvSpPr/>
            <p:nvPr/>
          </p:nvSpPr>
          <p:spPr bwMode="auto">
            <a:xfrm>
              <a:off x="4225925" y="1973263"/>
              <a:ext cx="687388" cy="903287"/>
            </a:xfrm>
            <a:custGeom>
              <a:avLst/>
              <a:gdLst>
                <a:gd name="T0" fmla="*/ 963 w 975"/>
                <a:gd name="T1" fmla="*/ 14 h 1279"/>
                <a:gd name="T2" fmla="*/ 918 w 975"/>
                <a:gd name="T3" fmla="*/ 13 h 1279"/>
                <a:gd name="T4" fmla="*/ 678 w 975"/>
                <a:gd name="T5" fmla="*/ 235 h 1279"/>
                <a:gd name="T6" fmla="*/ 678 w 975"/>
                <a:gd name="T7" fmla="*/ 235 h 1279"/>
                <a:gd name="T8" fmla="*/ 609 w 975"/>
                <a:gd name="T9" fmla="*/ 235 h 1279"/>
                <a:gd name="T10" fmla="*/ 558 w 975"/>
                <a:gd name="T11" fmla="*/ 235 h 1279"/>
                <a:gd name="T12" fmla="*/ 524 w 975"/>
                <a:gd name="T13" fmla="*/ 389 h 1279"/>
                <a:gd name="T14" fmla="*/ 498 w 975"/>
                <a:gd name="T15" fmla="*/ 303 h 1279"/>
                <a:gd name="T16" fmla="*/ 513 w 975"/>
                <a:gd name="T17" fmla="*/ 283 h 1279"/>
                <a:gd name="T18" fmla="*/ 488 w 975"/>
                <a:gd name="T19" fmla="*/ 255 h 1279"/>
                <a:gd name="T20" fmla="*/ 460 w 975"/>
                <a:gd name="T21" fmla="*/ 281 h 1279"/>
                <a:gd name="T22" fmla="*/ 477 w 975"/>
                <a:gd name="T23" fmla="*/ 303 h 1279"/>
                <a:gd name="T24" fmla="*/ 453 w 975"/>
                <a:gd name="T25" fmla="*/ 389 h 1279"/>
                <a:gd name="T26" fmla="*/ 417 w 975"/>
                <a:gd name="T27" fmla="*/ 235 h 1279"/>
                <a:gd name="T28" fmla="*/ 366 w 975"/>
                <a:gd name="T29" fmla="*/ 235 h 1279"/>
                <a:gd name="T30" fmla="*/ 298 w 975"/>
                <a:gd name="T31" fmla="*/ 235 h 1279"/>
                <a:gd name="T32" fmla="*/ 298 w 975"/>
                <a:gd name="T33" fmla="*/ 235 h 1279"/>
                <a:gd name="T34" fmla="*/ 56 w 975"/>
                <a:gd name="T35" fmla="*/ 13 h 1279"/>
                <a:gd name="T36" fmla="*/ 12 w 975"/>
                <a:gd name="T37" fmla="*/ 14 h 1279"/>
                <a:gd name="T38" fmla="*/ 13 w 975"/>
                <a:gd name="T39" fmla="*/ 59 h 1279"/>
                <a:gd name="T40" fmla="*/ 366 w 975"/>
                <a:gd name="T41" fmla="*/ 398 h 1279"/>
                <a:gd name="T42" fmla="*/ 366 w 975"/>
                <a:gd name="T43" fmla="*/ 742 h 1279"/>
                <a:gd name="T44" fmla="*/ 366 w 975"/>
                <a:gd name="T45" fmla="*/ 1228 h 1279"/>
                <a:gd name="T46" fmla="*/ 417 w 975"/>
                <a:gd name="T47" fmla="*/ 1279 h 1279"/>
                <a:gd name="T48" fmla="*/ 468 w 975"/>
                <a:gd name="T49" fmla="*/ 1228 h 1279"/>
                <a:gd name="T50" fmla="*/ 468 w 975"/>
                <a:gd name="T51" fmla="*/ 742 h 1279"/>
                <a:gd name="T52" fmla="*/ 507 w 975"/>
                <a:gd name="T53" fmla="*/ 742 h 1279"/>
                <a:gd name="T54" fmla="*/ 507 w 975"/>
                <a:gd name="T55" fmla="*/ 1228 h 1279"/>
                <a:gd name="T56" fmla="*/ 558 w 975"/>
                <a:gd name="T57" fmla="*/ 1279 h 1279"/>
                <a:gd name="T58" fmla="*/ 609 w 975"/>
                <a:gd name="T59" fmla="*/ 1228 h 1279"/>
                <a:gd name="T60" fmla="*/ 609 w 975"/>
                <a:gd name="T61" fmla="*/ 742 h 1279"/>
                <a:gd name="T62" fmla="*/ 609 w 975"/>
                <a:gd name="T63" fmla="*/ 398 h 1279"/>
                <a:gd name="T64" fmla="*/ 961 w 975"/>
                <a:gd name="T65" fmla="*/ 59 h 1279"/>
                <a:gd name="T66" fmla="*/ 963 w 975"/>
                <a:gd name="T67" fmla="*/ 14 h 1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75" h="1279">
                  <a:moveTo>
                    <a:pt x="963" y="14"/>
                  </a:moveTo>
                  <a:cubicBezTo>
                    <a:pt x="951" y="2"/>
                    <a:pt x="930" y="0"/>
                    <a:pt x="918" y="13"/>
                  </a:cubicBezTo>
                  <a:cubicBezTo>
                    <a:pt x="678" y="235"/>
                    <a:pt x="678" y="235"/>
                    <a:pt x="678" y="235"/>
                  </a:cubicBezTo>
                  <a:cubicBezTo>
                    <a:pt x="678" y="235"/>
                    <a:pt x="678" y="235"/>
                    <a:pt x="678" y="235"/>
                  </a:cubicBezTo>
                  <a:cubicBezTo>
                    <a:pt x="609" y="235"/>
                    <a:pt x="609" y="235"/>
                    <a:pt x="609" y="235"/>
                  </a:cubicBezTo>
                  <a:cubicBezTo>
                    <a:pt x="558" y="235"/>
                    <a:pt x="558" y="235"/>
                    <a:pt x="558" y="235"/>
                  </a:cubicBezTo>
                  <a:cubicBezTo>
                    <a:pt x="546" y="357"/>
                    <a:pt x="524" y="389"/>
                    <a:pt x="524" y="389"/>
                  </a:cubicBezTo>
                  <a:cubicBezTo>
                    <a:pt x="498" y="303"/>
                    <a:pt x="498" y="303"/>
                    <a:pt x="498" y="303"/>
                  </a:cubicBezTo>
                  <a:cubicBezTo>
                    <a:pt x="513" y="283"/>
                    <a:pt x="513" y="283"/>
                    <a:pt x="513" y="283"/>
                  </a:cubicBezTo>
                  <a:cubicBezTo>
                    <a:pt x="488" y="255"/>
                    <a:pt x="488" y="255"/>
                    <a:pt x="488" y="255"/>
                  </a:cubicBezTo>
                  <a:cubicBezTo>
                    <a:pt x="460" y="281"/>
                    <a:pt x="460" y="281"/>
                    <a:pt x="460" y="281"/>
                  </a:cubicBezTo>
                  <a:cubicBezTo>
                    <a:pt x="477" y="303"/>
                    <a:pt x="477" y="303"/>
                    <a:pt x="477" y="303"/>
                  </a:cubicBezTo>
                  <a:cubicBezTo>
                    <a:pt x="453" y="389"/>
                    <a:pt x="453" y="389"/>
                    <a:pt x="453" y="389"/>
                  </a:cubicBezTo>
                  <a:cubicBezTo>
                    <a:pt x="432" y="365"/>
                    <a:pt x="421" y="274"/>
                    <a:pt x="417" y="235"/>
                  </a:cubicBezTo>
                  <a:cubicBezTo>
                    <a:pt x="366" y="235"/>
                    <a:pt x="366" y="235"/>
                    <a:pt x="366" y="235"/>
                  </a:cubicBezTo>
                  <a:cubicBezTo>
                    <a:pt x="298" y="235"/>
                    <a:pt x="298" y="235"/>
                    <a:pt x="298" y="235"/>
                  </a:cubicBezTo>
                  <a:cubicBezTo>
                    <a:pt x="298" y="235"/>
                    <a:pt x="298" y="235"/>
                    <a:pt x="298" y="235"/>
                  </a:cubicBezTo>
                  <a:cubicBezTo>
                    <a:pt x="56" y="13"/>
                    <a:pt x="56" y="13"/>
                    <a:pt x="56" y="13"/>
                  </a:cubicBezTo>
                  <a:cubicBezTo>
                    <a:pt x="44" y="0"/>
                    <a:pt x="24" y="2"/>
                    <a:pt x="12" y="14"/>
                  </a:cubicBezTo>
                  <a:cubicBezTo>
                    <a:pt x="0" y="27"/>
                    <a:pt x="0" y="48"/>
                    <a:pt x="13" y="59"/>
                  </a:cubicBezTo>
                  <a:cubicBezTo>
                    <a:pt x="366" y="398"/>
                    <a:pt x="366" y="398"/>
                    <a:pt x="366" y="398"/>
                  </a:cubicBezTo>
                  <a:cubicBezTo>
                    <a:pt x="366" y="742"/>
                    <a:pt x="366" y="742"/>
                    <a:pt x="366" y="742"/>
                  </a:cubicBezTo>
                  <a:cubicBezTo>
                    <a:pt x="366" y="1228"/>
                    <a:pt x="366" y="1228"/>
                    <a:pt x="366" y="1228"/>
                  </a:cubicBezTo>
                  <a:cubicBezTo>
                    <a:pt x="366" y="1256"/>
                    <a:pt x="389" y="1279"/>
                    <a:pt x="417" y="1279"/>
                  </a:cubicBezTo>
                  <a:cubicBezTo>
                    <a:pt x="444" y="1279"/>
                    <a:pt x="468" y="1256"/>
                    <a:pt x="468" y="1228"/>
                  </a:cubicBezTo>
                  <a:cubicBezTo>
                    <a:pt x="468" y="742"/>
                    <a:pt x="468" y="742"/>
                    <a:pt x="468" y="742"/>
                  </a:cubicBezTo>
                  <a:cubicBezTo>
                    <a:pt x="507" y="742"/>
                    <a:pt x="507" y="742"/>
                    <a:pt x="507" y="742"/>
                  </a:cubicBezTo>
                  <a:cubicBezTo>
                    <a:pt x="507" y="1228"/>
                    <a:pt x="507" y="1228"/>
                    <a:pt x="507" y="1228"/>
                  </a:cubicBezTo>
                  <a:cubicBezTo>
                    <a:pt x="507" y="1256"/>
                    <a:pt x="530" y="1279"/>
                    <a:pt x="558" y="1279"/>
                  </a:cubicBezTo>
                  <a:cubicBezTo>
                    <a:pt x="585" y="1279"/>
                    <a:pt x="609" y="1256"/>
                    <a:pt x="609" y="1228"/>
                  </a:cubicBezTo>
                  <a:cubicBezTo>
                    <a:pt x="609" y="742"/>
                    <a:pt x="609" y="742"/>
                    <a:pt x="609" y="742"/>
                  </a:cubicBezTo>
                  <a:cubicBezTo>
                    <a:pt x="609" y="398"/>
                    <a:pt x="609" y="398"/>
                    <a:pt x="609" y="398"/>
                  </a:cubicBezTo>
                  <a:cubicBezTo>
                    <a:pt x="961" y="59"/>
                    <a:pt x="961" y="59"/>
                    <a:pt x="961" y="59"/>
                  </a:cubicBezTo>
                  <a:cubicBezTo>
                    <a:pt x="974" y="48"/>
                    <a:pt x="975" y="27"/>
                    <a:pt x="963" y="14"/>
                  </a:cubicBezTo>
                  <a:close/>
                </a:path>
              </a:pathLst>
            </a:custGeom>
            <a:grpFill/>
            <a:ln>
              <a:noFill/>
            </a:ln>
          </p:spPr>
          <p:txBody>
            <a:bodyPr vert="horz" wrap="square" lIns="91440" tIns="45720" rIns="91440" bIns="45720" numCol="1" anchor="t" anchorCtr="0" compatLnSpc="1"/>
            <a:lstStyle/>
            <a:p>
              <a:endParaRPr lang="zh-CN" altLang="en-US" dirty="0">
                <a:latin typeface="思源黑体 Light" panose="020B0300000000000000" charset="-122"/>
                <a:ea typeface="思源黑体 Light" panose="020B0300000000000000" charset="-122"/>
              </a:endParaRPr>
            </a:p>
          </p:txBody>
        </p:sp>
      </p:grpSp>
      <p:sp>
        <p:nvSpPr>
          <p:cNvPr id="22" name="文本框 21"/>
          <p:cNvSpPr txBox="1"/>
          <p:nvPr/>
        </p:nvSpPr>
        <p:spPr>
          <a:xfrm>
            <a:off x="2391609" y="1476141"/>
            <a:ext cx="2152281" cy="1046440"/>
          </a:xfrm>
          <a:prstGeom prst="rect">
            <a:avLst/>
          </a:prstGeom>
          <a:noFill/>
        </p:spPr>
        <p:txBody>
          <a:bodyPr wrap="square" rtlCol="0">
            <a:spAutoFit/>
          </a:bodyPr>
          <a:lstStyle/>
          <a:p>
            <a:r>
              <a:rPr lang="zh-CN" altLang="en-US" sz="1400" dirty="0">
                <a:solidFill>
                  <a:schemeClr val="tx1">
                    <a:lumMod val="85000"/>
                    <a:lumOff val="15000"/>
                  </a:schemeClr>
                </a:solidFill>
                <a:latin typeface="思源黑体 Light" panose="020B0300000000000000" charset="-122"/>
                <a:ea typeface="思源黑体 Light" panose="020B0300000000000000" charset="-122"/>
                <a:cs typeface="阿里巴巴普惠体 B" panose="00020600040101010101" pitchFamily="18" charset="-122"/>
              </a:rPr>
              <a:t>输入标题</a:t>
            </a:r>
            <a:endParaRPr lang="en-US" altLang="zh-CN" sz="1400" dirty="0">
              <a:solidFill>
                <a:schemeClr val="tx1">
                  <a:lumMod val="85000"/>
                  <a:lumOff val="15000"/>
                </a:schemeClr>
              </a:solidFill>
              <a:latin typeface="思源黑体 Light" panose="020B0300000000000000" charset="-122"/>
              <a:ea typeface="思源黑体 Light" panose="020B0300000000000000" charset="-122"/>
              <a:cs typeface="阿里巴巴普惠体 B" panose="00020600040101010101" pitchFamily="18" charset="-122"/>
            </a:endParaRPr>
          </a:p>
          <a:p>
            <a:r>
              <a:rPr lang="zh-CN" altLang="en-US" sz="1200"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在此输入文字内容文字在此输入文字内容文字在此输入在此输入文字内容文字在此输入文字</a:t>
            </a:r>
            <a:endParaRPr lang="en-US" altLang="zh-CN" sz="1200"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endParaRPr>
          </a:p>
        </p:txBody>
      </p:sp>
      <p:sp>
        <p:nvSpPr>
          <p:cNvPr id="23" name="文本框 22"/>
          <p:cNvSpPr txBox="1"/>
          <p:nvPr/>
        </p:nvSpPr>
        <p:spPr>
          <a:xfrm>
            <a:off x="1565056" y="3174678"/>
            <a:ext cx="2152281" cy="1046440"/>
          </a:xfrm>
          <a:prstGeom prst="rect">
            <a:avLst/>
          </a:prstGeom>
          <a:noFill/>
        </p:spPr>
        <p:txBody>
          <a:bodyPr wrap="square" rtlCol="0">
            <a:spAutoFit/>
          </a:bodyPr>
          <a:lstStyle/>
          <a:p>
            <a:r>
              <a:rPr lang="zh-CN" altLang="en-US" sz="1400" dirty="0">
                <a:solidFill>
                  <a:schemeClr val="tx1">
                    <a:lumMod val="85000"/>
                    <a:lumOff val="15000"/>
                  </a:schemeClr>
                </a:solidFill>
                <a:latin typeface="思源黑体 Light" panose="020B0300000000000000" charset="-122"/>
                <a:ea typeface="思源黑体 Light" panose="020B0300000000000000" charset="-122"/>
                <a:cs typeface="阿里巴巴普惠体 B" panose="00020600040101010101" pitchFamily="18" charset="-122"/>
              </a:rPr>
              <a:t>输入标题</a:t>
            </a:r>
            <a:endParaRPr lang="en-US" altLang="zh-CN" sz="1400" dirty="0">
              <a:solidFill>
                <a:schemeClr val="tx1">
                  <a:lumMod val="85000"/>
                  <a:lumOff val="15000"/>
                </a:schemeClr>
              </a:solidFill>
              <a:latin typeface="思源黑体 Light" panose="020B0300000000000000" charset="-122"/>
              <a:ea typeface="思源黑体 Light" panose="020B0300000000000000" charset="-122"/>
              <a:cs typeface="阿里巴巴普惠体 B" panose="00020600040101010101" pitchFamily="18" charset="-122"/>
            </a:endParaRPr>
          </a:p>
          <a:p>
            <a:r>
              <a:rPr lang="zh-CN" altLang="en-US" sz="1200"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在此输入文字内容文字在此输入文字内容文字在此输入在此输入文字内容文字在此输入文字</a:t>
            </a:r>
            <a:endParaRPr lang="en-US" altLang="zh-CN" sz="1200"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endParaRPr>
          </a:p>
        </p:txBody>
      </p:sp>
      <p:sp>
        <p:nvSpPr>
          <p:cNvPr id="24" name="文本框 23"/>
          <p:cNvSpPr txBox="1"/>
          <p:nvPr/>
        </p:nvSpPr>
        <p:spPr>
          <a:xfrm>
            <a:off x="2532681" y="4654159"/>
            <a:ext cx="2152281" cy="1046440"/>
          </a:xfrm>
          <a:prstGeom prst="rect">
            <a:avLst/>
          </a:prstGeom>
          <a:noFill/>
        </p:spPr>
        <p:txBody>
          <a:bodyPr wrap="square" rtlCol="0">
            <a:spAutoFit/>
          </a:bodyPr>
          <a:lstStyle/>
          <a:p>
            <a:r>
              <a:rPr lang="zh-CN" altLang="en-US" sz="1400" dirty="0">
                <a:solidFill>
                  <a:schemeClr val="tx1">
                    <a:lumMod val="85000"/>
                    <a:lumOff val="15000"/>
                  </a:schemeClr>
                </a:solidFill>
                <a:latin typeface="思源黑体 Light" panose="020B0300000000000000" charset="-122"/>
                <a:ea typeface="思源黑体 Light" panose="020B0300000000000000" charset="-122"/>
                <a:cs typeface="阿里巴巴普惠体 B" panose="00020600040101010101" pitchFamily="18" charset="-122"/>
              </a:rPr>
              <a:t>输入标题</a:t>
            </a:r>
            <a:endParaRPr lang="en-US" altLang="zh-CN" sz="1400" dirty="0">
              <a:solidFill>
                <a:schemeClr val="tx1">
                  <a:lumMod val="85000"/>
                  <a:lumOff val="15000"/>
                </a:schemeClr>
              </a:solidFill>
              <a:latin typeface="思源黑体 Light" panose="020B0300000000000000" charset="-122"/>
              <a:ea typeface="思源黑体 Light" panose="020B0300000000000000" charset="-122"/>
              <a:cs typeface="阿里巴巴普惠体 B" panose="00020600040101010101" pitchFamily="18" charset="-122"/>
            </a:endParaRPr>
          </a:p>
          <a:p>
            <a:r>
              <a:rPr lang="zh-CN" altLang="en-US" sz="1200"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在此输入文字内容文字在此输入文字内容文字在此输入在此输入文字内容文字在此输入文字</a:t>
            </a:r>
            <a:endParaRPr lang="en-US" altLang="zh-CN" sz="1200"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endParaRPr>
          </a:p>
        </p:txBody>
      </p:sp>
      <p:sp>
        <p:nvSpPr>
          <p:cNvPr id="25" name="文本框 24"/>
          <p:cNvSpPr txBox="1"/>
          <p:nvPr/>
        </p:nvSpPr>
        <p:spPr>
          <a:xfrm>
            <a:off x="7493101" y="1476141"/>
            <a:ext cx="2291384" cy="861774"/>
          </a:xfrm>
          <a:prstGeom prst="rect">
            <a:avLst/>
          </a:prstGeom>
          <a:noFill/>
        </p:spPr>
        <p:txBody>
          <a:bodyPr wrap="square" rtlCol="0">
            <a:spAutoFit/>
          </a:bodyPr>
          <a:lstStyle/>
          <a:p>
            <a:r>
              <a:rPr lang="zh-CN" altLang="en-US" sz="1400" dirty="0">
                <a:solidFill>
                  <a:schemeClr val="tx1">
                    <a:lumMod val="85000"/>
                    <a:lumOff val="15000"/>
                  </a:schemeClr>
                </a:solidFill>
                <a:latin typeface="思源黑体 Light" panose="020B0300000000000000" charset="-122"/>
                <a:ea typeface="思源黑体 Light" panose="020B0300000000000000" charset="-122"/>
                <a:cs typeface="阿里巴巴普惠体 B" panose="00020600040101010101" pitchFamily="18" charset="-122"/>
              </a:rPr>
              <a:t>输入标题</a:t>
            </a:r>
            <a:endParaRPr lang="en-US" altLang="zh-CN" sz="1400" dirty="0">
              <a:solidFill>
                <a:schemeClr val="tx1">
                  <a:lumMod val="85000"/>
                  <a:lumOff val="15000"/>
                </a:schemeClr>
              </a:solidFill>
              <a:latin typeface="思源黑体 Light" panose="020B0300000000000000" charset="-122"/>
              <a:ea typeface="思源黑体 Light" panose="020B0300000000000000" charset="-122"/>
              <a:cs typeface="阿里巴巴普惠体 B" panose="00020600040101010101" pitchFamily="18" charset="-122"/>
            </a:endParaRPr>
          </a:p>
          <a:p>
            <a:r>
              <a:rPr lang="zh-CN" altLang="en-US" sz="1200"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在此输入文字内容文字在此输入文字内容文字在此输入在此输入文字内容文字在此输入文字</a:t>
            </a:r>
            <a:endParaRPr lang="en-US" altLang="zh-CN" sz="1200"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endParaRPr>
          </a:p>
        </p:txBody>
      </p:sp>
      <p:sp>
        <p:nvSpPr>
          <p:cNvPr id="26" name="文本框 25"/>
          <p:cNvSpPr txBox="1"/>
          <p:nvPr/>
        </p:nvSpPr>
        <p:spPr>
          <a:xfrm>
            <a:off x="8475023" y="3174678"/>
            <a:ext cx="2291384" cy="861774"/>
          </a:xfrm>
          <a:prstGeom prst="rect">
            <a:avLst/>
          </a:prstGeom>
          <a:noFill/>
        </p:spPr>
        <p:txBody>
          <a:bodyPr wrap="square" rtlCol="0">
            <a:spAutoFit/>
          </a:bodyPr>
          <a:lstStyle/>
          <a:p>
            <a:r>
              <a:rPr lang="zh-CN" altLang="en-US" sz="1400" dirty="0">
                <a:solidFill>
                  <a:schemeClr val="tx1">
                    <a:lumMod val="85000"/>
                    <a:lumOff val="15000"/>
                  </a:schemeClr>
                </a:solidFill>
                <a:latin typeface="思源黑体 Light" panose="020B0300000000000000" charset="-122"/>
                <a:ea typeface="思源黑体 Light" panose="020B0300000000000000" charset="-122"/>
                <a:cs typeface="阿里巴巴普惠体 B" panose="00020600040101010101" pitchFamily="18" charset="-122"/>
              </a:rPr>
              <a:t>输入标题</a:t>
            </a:r>
            <a:endParaRPr lang="en-US" altLang="zh-CN" sz="1400" dirty="0">
              <a:solidFill>
                <a:schemeClr val="tx1">
                  <a:lumMod val="85000"/>
                  <a:lumOff val="15000"/>
                </a:schemeClr>
              </a:solidFill>
              <a:latin typeface="思源黑体 Light" panose="020B0300000000000000" charset="-122"/>
              <a:ea typeface="思源黑体 Light" panose="020B0300000000000000" charset="-122"/>
              <a:cs typeface="阿里巴巴普惠体 B" panose="00020600040101010101" pitchFamily="18" charset="-122"/>
            </a:endParaRPr>
          </a:p>
          <a:p>
            <a:r>
              <a:rPr lang="zh-CN" altLang="en-US" sz="1200"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在此输入文字内容文字在此输入文字内容文字在此输入在此输入文字内容文字在此输入文字</a:t>
            </a:r>
            <a:endParaRPr lang="en-US" altLang="zh-CN" sz="1200"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endParaRPr>
          </a:p>
        </p:txBody>
      </p:sp>
      <p:sp>
        <p:nvSpPr>
          <p:cNvPr id="27" name="文本框 26"/>
          <p:cNvSpPr txBox="1"/>
          <p:nvPr/>
        </p:nvSpPr>
        <p:spPr>
          <a:xfrm>
            <a:off x="7718232" y="4654159"/>
            <a:ext cx="2291384" cy="861774"/>
          </a:xfrm>
          <a:prstGeom prst="rect">
            <a:avLst/>
          </a:prstGeom>
          <a:noFill/>
        </p:spPr>
        <p:txBody>
          <a:bodyPr wrap="square" rtlCol="0">
            <a:spAutoFit/>
          </a:bodyPr>
          <a:lstStyle/>
          <a:p>
            <a:r>
              <a:rPr lang="zh-CN" altLang="en-US" sz="1400" dirty="0">
                <a:solidFill>
                  <a:schemeClr val="tx1">
                    <a:lumMod val="85000"/>
                    <a:lumOff val="15000"/>
                  </a:schemeClr>
                </a:solidFill>
                <a:latin typeface="思源黑体 Light" panose="020B0300000000000000" charset="-122"/>
                <a:ea typeface="思源黑体 Light" panose="020B0300000000000000" charset="-122"/>
                <a:cs typeface="阿里巴巴普惠体 B" panose="00020600040101010101" pitchFamily="18" charset="-122"/>
              </a:rPr>
              <a:t>输入标题</a:t>
            </a:r>
            <a:endParaRPr lang="en-US" altLang="zh-CN" sz="1400" dirty="0">
              <a:solidFill>
                <a:schemeClr val="tx1">
                  <a:lumMod val="85000"/>
                  <a:lumOff val="15000"/>
                </a:schemeClr>
              </a:solidFill>
              <a:latin typeface="思源黑体 Light" panose="020B0300000000000000" charset="-122"/>
              <a:ea typeface="思源黑体 Light" panose="020B0300000000000000" charset="-122"/>
              <a:cs typeface="阿里巴巴普惠体 B" panose="00020600040101010101" pitchFamily="18" charset="-122"/>
            </a:endParaRPr>
          </a:p>
          <a:p>
            <a:r>
              <a:rPr lang="zh-CN" altLang="en-US" sz="1200"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在此输入文字内容文字在此输入文字内容文字在此输入在此输入文字内容文字在此输入文字</a:t>
            </a:r>
            <a:endParaRPr lang="en-US" altLang="zh-CN" sz="1200"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endParaRPr>
          </a:p>
        </p:txBody>
      </p:sp>
      <p:grpSp>
        <p:nvGrpSpPr>
          <p:cNvPr id="28" name="组合 27"/>
          <p:cNvGrpSpPr/>
          <p:nvPr/>
        </p:nvGrpSpPr>
        <p:grpSpPr>
          <a:xfrm>
            <a:off x="372745" y="266700"/>
            <a:ext cx="3272790" cy="762635"/>
            <a:chOff x="587" y="420"/>
            <a:chExt cx="5154" cy="1201"/>
          </a:xfrm>
        </p:grpSpPr>
        <p:sp>
          <p:nvSpPr>
            <p:cNvPr id="54" name="文本框 53"/>
            <p:cNvSpPr txBox="1"/>
            <p:nvPr/>
          </p:nvSpPr>
          <p:spPr>
            <a:xfrm>
              <a:off x="587" y="420"/>
              <a:ext cx="5154" cy="735"/>
            </a:xfrm>
            <a:prstGeom prst="rect">
              <a:avLst/>
            </a:prstGeom>
            <a:noFill/>
          </p:spPr>
          <p:txBody>
            <a:bodyPr wrap="none" lIns="96434" tIns="48217" rIns="96434" bIns="48217" rtlCol="0">
              <a:spAutoFit/>
            </a:bodyPr>
            <a:lstStyle/>
            <a:p>
              <a:pPr defTabSz="964565"/>
              <a:r>
                <a:rPr lang="zh-CN" altLang="en-US" sz="2400" dirty="0">
                  <a:solidFill>
                    <a:srgbClr val="FF542E"/>
                  </a:solidFill>
                  <a:latin typeface="宋体" panose="02010600030101010101" pitchFamily="2" charset="-122"/>
                  <a:ea typeface="宋体" panose="02010600030101010101" pitchFamily="2" charset="-122"/>
                  <a:cs typeface="+mn-ea"/>
                  <a:sym typeface="+mn-lt"/>
                </a:rPr>
                <a:t>点击添加相关标题文字</a:t>
              </a:r>
            </a:p>
          </p:txBody>
        </p:sp>
        <p:sp>
          <p:nvSpPr>
            <p:cNvPr id="55" name="文本框 54"/>
            <p:cNvSpPr txBox="1"/>
            <p:nvPr/>
          </p:nvSpPr>
          <p:spPr>
            <a:xfrm>
              <a:off x="587" y="1031"/>
              <a:ext cx="4425" cy="590"/>
            </a:xfrm>
            <a:prstGeom prst="rect">
              <a:avLst/>
            </a:prstGeom>
            <a:noFill/>
          </p:spPr>
          <p:txBody>
            <a:bodyPr wrap="none" lIns="96434" tIns="48217" rIns="96434" bIns="48217" rtlCol="0">
              <a:spAutoFit/>
            </a:bodyPr>
            <a:lstStyle/>
            <a:p>
              <a:pPr defTabSz="964565"/>
              <a:r>
                <a:rPr lang="en-US" altLang="zh-CN" dirty="0">
                  <a:solidFill>
                    <a:srgbClr val="FF542E"/>
                  </a:solidFill>
                  <a:cs typeface="+mn-ea"/>
                  <a:sym typeface="+mn-lt"/>
                </a:rPr>
                <a:t>ADD RELATED TITLE WORDS</a:t>
              </a:r>
            </a:p>
          </p:txBody>
        </p:sp>
      </p:gr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70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anim calcmode="lin" valueType="num">
                                      <p:cBhvr>
                                        <p:cTn id="8" dur="500" fill="hold"/>
                                        <p:tgtEl>
                                          <p:spTgt spid="16"/>
                                        </p:tgtEl>
                                        <p:attrNameLst>
                                          <p:attrName>ppt_x</p:attrName>
                                        </p:attrNameLst>
                                      </p:cBhvr>
                                      <p:tavLst>
                                        <p:tav tm="0">
                                          <p:val>
                                            <p:strVal val="#ppt_x"/>
                                          </p:val>
                                        </p:tav>
                                        <p:tav tm="100000">
                                          <p:val>
                                            <p:strVal val="#ppt_x"/>
                                          </p:val>
                                        </p:tav>
                                      </p:tavLst>
                                    </p:anim>
                                    <p:anim calcmode="lin" valueType="num">
                                      <p:cBhvr>
                                        <p:cTn id="9" dur="500" fill="hold"/>
                                        <p:tgtEl>
                                          <p:spTgt spid="16"/>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70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anim calcmode="lin" valueType="num">
                                      <p:cBhvr>
                                        <p:cTn id="13" dur="500" fill="hold"/>
                                        <p:tgtEl>
                                          <p:spTgt spid="19"/>
                                        </p:tgtEl>
                                        <p:attrNameLst>
                                          <p:attrName>ppt_x</p:attrName>
                                        </p:attrNameLst>
                                      </p:cBhvr>
                                      <p:tavLst>
                                        <p:tav tm="0">
                                          <p:val>
                                            <p:strVal val="#ppt_x"/>
                                          </p:val>
                                        </p:tav>
                                        <p:tav tm="100000">
                                          <p:val>
                                            <p:strVal val="#ppt_x"/>
                                          </p:val>
                                        </p:tav>
                                      </p:tavLst>
                                    </p:anim>
                                    <p:anim calcmode="lin" valueType="num">
                                      <p:cBhvr>
                                        <p:cTn id="14" dur="500" fill="hold"/>
                                        <p:tgtEl>
                                          <p:spTgt spid="19"/>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80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anim calcmode="lin" valueType="num">
                                      <p:cBhvr>
                                        <p:cTn id="18" dur="500" fill="hold"/>
                                        <p:tgtEl>
                                          <p:spTgt spid="17"/>
                                        </p:tgtEl>
                                        <p:attrNameLst>
                                          <p:attrName>ppt_x</p:attrName>
                                        </p:attrNameLst>
                                      </p:cBhvr>
                                      <p:tavLst>
                                        <p:tav tm="0">
                                          <p:val>
                                            <p:strVal val="#ppt_x"/>
                                          </p:val>
                                        </p:tav>
                                        <p:tav tm="100000">
                                          <p:val>
                                            <p:strVal val="#ppt_x"/>
                                          </p:val>
                                        </p:tav>
                                      </p:tavLst>
                                    </p:anim>
                                    <p:anim calcmode="lin" valueType="num">
                                      <p:cBhvr>
                                        <p:cTn id="19" dur="500" fill="hold"/>
                                        <p:tgtEl>
                                          <p:spTgt spid="17"/>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80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anim calcmode="lin" valueType="num">
                                      <p:cBhvr>
                                        <p:cTn id="23" dur="500" fill="hold"/>
                                        <p:tgtEl>
                                          <p:spTgt spid="6"/>
                                        </p:tgtEl>
                                        <p:attrNameLst>
                                          <p:attrName>ppt_x</p:attrName>
                                        </p:attrNameLst>
                                      </p:cBhvr>
                                      <p:tavLst>
                                        <p:tav tm="0">
                                          <p:val>
                                            <p:strVal val="#ppt_x"/>
                                          </p:val>
                                        </p:tav>
                                        <p:tav tm="100000">
                                          <p:val>
                                            <p:strVal val="#ppt_x"/>
                                          </p:val>
                                        </p:tav>
                                      </p:tavLst>
                                    </p:anim>
                                    <p:anim calcmode="lin" valueType="num">
                                      <p:cBhvr>
                                        <p:cTn id="24" dur="500" fill="hold"/>
                                        <p:tgtEl>
                                          <p:spTgt spid="6"/>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90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anim calcmode="lin" valueType="num">
                                      <p:cBhvr>
                                        <p:cTn id="28" dur="500" fill="hold"/>
                                        <p:tgtEl>
                                          <p:spTgt spid="18"/>
                                        </p:tgtEl>
                                        <p:attrNameLst>
                                          <p:attrName>ppt_x</p:attrName>
                                        </p:attrNameLst>
                                      </p:cBhvr>
                                      <p:tavLst>
                                        <p:tav tm="0">
                                          <p:val>
                                            <p:strVal val="#ppt_x"/>
                                          </p:val>
                                        </p:tav>
                                        <p:tav tm="100000">
                                          <p:val>
                                            <p:strVal val="#ppt_x"/>
                                          </p:val>
                                        </p:tav>
                                      </p:tavLst>
                                    </p:anim>
                                    <p:anim calcmode="lin" valueType="num">
                                      <p:cBhvr>
                                        <p:cTn id="29" dur="500" fill="hold"/>
                                        <p:tgtEl>
                                          <p:spTgt spid="18"/>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900"/>
                                  </p:stCondLst>
                                  <p:childTnLst>
                                    <p:set>
                                      <p:cBhvr>
                                        <p:cTn id="31" dur="1" fill="hold">
                                          <p:stCondLst>
                                            <p:cond delay="0"/>
                                          </p:stCondLst>
                                        </p:cTn>
                                        <p:tgtEl>
                                          <p:spTgt spid="3"/>
                                        </p:tgtEl>
                                        <p:attrNameLst>
                                          <p:attrName>style.visibility</p:attrName>
                                        </p:attrNameLst>
                                      </p:cBhvr>
                                      <p:to>
                                        <p:strVal val="visible"/>
                                      </p:to>
                                    </p:set>
                                    <p:animEffect transition="in" filter="fade">
                                      <p:cBhvr>
                                        <p:cTn id="32" dur="500"/>
                                        <p:tgtEl>
                                          <p:spTgt spid="3"/>
                                        </p:tgtEl>
                                      </p:cBhvr>
                                    </p:animEffect>
                                    <p:anim calcmode="lin" valueType="num">
                                      <p:cBhvr>
                                        <p:cTn id="33" dur="500" fill="hold"/>
                                        <p:tgtEl>
                                          <p:spTgt spid="3"/>
                                        </p:tgtEl>
                                        <p:attrNameLst>
                                          <p:attrName>ppt_x</p:attrName>
                                        </p:attrNameLst>
                                      </p:cBhvr>
                                      <p:tavLst>
                                        <p:tav tm="0">
                                          <p:val>
                                            <p:strVal val="#ppt_x"/>
                                          </p:val>
                                        </p:tav>
                                        <p:tav tm="100000">
                                          <p:val>
                                            <p:strVal val="#ppt_x"/>
                                          </p:val>
                                        </p:tav>
                                      </p:tavLst>
                                    </p:anim>
                                    <p:anim calcmode="lin" valueType="num">
                                      <p:cBhvr>
                                        <p:cTn id="34" dur="500" fill="hold"/>
                                        <p:tgtEl>
                                          <p:spTgt spid="3"/>
                                        </p:tgtEl>
                                        <p:attrNameLst>
                                          <p:attrName>ppt_y</p:attrName>
                                        </p:attrNameLst>
                                      </p:cBhvr>
                                      <p:tavLst>
                                        <p:tav tm="0">
                                          <p:val>
                                            <p:strVal val="#ppt_y-.1"/>
                                          </p:val>
                                        </p:tav>
                                        <p:tav tm="100000">
                                          <p:val>
                                            <p:strVal val="#ppt_y"/>
                                          </p:val>
                                        </p:tav>
                                      </p:tavLst>
                                    </p:anim>
                                  </p:childTnLst>
                                </p:cTn>
                              </p:par>
                              <p:par>
                                <p:cTn id="35" presetID="21" presetClass="entr" presetSubtype="1" fill="hold" grpId="0" nodeType="withEffect">
                                  <p:stCondLst>
                                    <p:cond delay="1500"/>
                                  </p:stCondLst>
                                  <p:childTnLst>
                                    <p:set>
                                      <p:cBhvr>
                                        <p:cTn id="36" dur="1" fill="hold">
                                          <p:stCondLst>
                                            <p:cond delay="0"/>
                                          </p:stCondLst>
                                        </p:cTn>
                                        <p:tgtEl>
                                          <p:spTgt spid="9"/>
                                        </p:tgtEl>
                                        <p:attrNameLst>
                                          <p:attrName>style.visibility</p:attrName>
                                        </p:attrNameLst>
                                      </p:cBhvr>
                                      <p:to>
                                        <p:strVal val="visible"/>
                                      </p:to>
                                    </p:set>
                                    <p:animEffect transition="in" filter="wheel(1)">
                                      <p:cBhvr>
                                        <p:cTn id="37" dur="500"/>
                                        <p:tgtEl>
                                          <p:spTgt spid="9"/>
                                        </p:tgtEl>
                                      </p:cBhvr>
                                    </p:animEffect>
                                  </p:childTnLst>
                                </p:cTn>
                              </p:par>
                              <p:par>
                                <p:cTn id="38" presetID="53" presetClass="entr" presetSubtype="16" fill="hold" grpId="0" nodeType="withEffect">
                                  <p:stCondLst>
                                    <p:cond delay="1900"/>
                                  </p:stCondLst>
                                  <p:childTnLst>
                                    <p:set>
                                      <p:cBhvr>
                                        <p:cTn id="39" dur="1" fill="hold">
                                          <p:stCondLst>
                                            <p:cond delay="0"/>
                                          </p:stCondLst>
                                        </p:cTn>
                                        <p:tgtEl>
                                          <p:spTgt spid="10"/>
                                        </p:tgtEl>
                                        <p:attrNameLst>
                                          <p:attrName>style.visibility</p:attrName>
                                        </p:attrNameLst>
                                      </p:cBhvr>
                                      <p:to>
                                        <p:strVal val="visible"/>
                                      </p:to>
                                    </p:set>
                                    <p:anim calcmode="lin" valueType="num">
                                      <p:cBhvr>
                                        <p:cTn id="40" dur="500" fill="hold"/>
                                        <p:tgtEl>
                                          <p:spTgt spid="10"/>
                                        </p:tgtEl>
                                        <p:attrNameLst>
                                          <p:attrName>ppt_w</p:attrName>
                                        </p:attrNameLst>
                                      </p:cBhvr>
                                      <p:tavLst>
                                        <p:tav tm="0">
                                          <p:val>
                                            <p:fltVal val="0"/>
                                          </p:val>
                                        </p:tav>
                                        <p:tav tm="100000">
                                          <p:val>
                                            <p:strVal val="#ppt_w"/>
                                          </p:val>
                                        </p:tav>
                                      </p:tavLst>
                                    </p:anim>
                                    <p:anim calcmode="lin" valueType="num">
                                      <p:cBhvr>
                                        <p:cTn id="41" dur="500" fill="hold"/>
                                        <p:tgtEl>
                                          <p:spTgt spid="10"/>
                                        </p:tgtEl>
                                        <p:attrNameLst>
                                          <p:attrName>ppt_h</p:attrName>
                                        </p:attrNameLst>
                                      </p:cBhvr>
                                      <p:tavLst>
                                        <p:tav tm="0">
                                          <p:val>
                                            <p:fltVal val="0"/>
                                          </p:val>
                                        </p:tav>
                                        <p:tav tm="100000">
                                          <p:val>
                                            <p:strVal val="#ppt_h"/>
                                          </p:val>
                                        </p:tav>
                                      </p:tavLst>
                                    </p:anim>
                                    <p:animEffect transition="in" filter="fade">
                                      <p:cBhvr>
                                        <p:cTn id="42" dur="500"/>
                                        <p:tgtEl>
                                          <p:spTgt spid="10"/>
                                        </p:tgtEl>
                                      </p:cBhvr>
                                    </p:animEffect>
                                  </p:childTnLst>
                                </p:cTn>
                              </p:par>
                              <p:par>
                                <p:cTn id="43" presetID="53" presetClass="entr" presetSubtype="16" fill="hold" grpId="0" nodeType="withEffect">
                                  <p:stCondLst>
                                    <p:cond delay="240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ppt_w</p:attrName>
                                        </p:attrNameLst>
                                      </p:cBhvr>
                                      <p:tavLst>
                                        <p:tav tm="0">
                                          <p:val>
                                            <p:fltVal val="0"/>
                                          </p:val>
                                        </p:tav>
                                        <p:tav tm="100000">
                                          <p:val>
                                            <p:strVal val="#ppt_w"/>
                                          </p:val>
                                        </p:tav>
                                      </p:tavLst>
                                    </p:anim>
                                    <p:anim calcmode="lin" valueType="num">
                                      <p:cBhvr>
                                        <p:cTn id="46" dur="500" fill="hold"/>
                                        <p:tgtEl>
                                          <p:spTgt spid="11"/>
                                        </p:tgtEl>
                                        <p:attrNameLst>
                                          <p:attrName>ppt_h</p:attrName>
                                        </p:attrNameLst>
                                      </p:cBhvr>
                                      <p:tavLst>
                                        <p:tav tm="0">
                                          <p:val>
                                            <p:fltVal val="0"/>
                                          </p:val>
                                        </p:tav>
                                        <p:tav tm="100000">
                                          <p:val>
                                            <p:strVal val="#ppt_h"/>
                                          </p:val>
                                        </p:tav>
                                      </p:tavLst>
                                    </p:anim>
                                    <p:animEffect transition="in" filter="fade">
                                      <p:cBhvr>
                                        <p:cTn id="47" dur="500"/>
                                        <p:tgtEl>
                                          <p:spTgt spid="11"/>
                                        </p:tgtEl>
                                      </p:cBhvr>
                                    </p:animEffect>
                                  </p:childTnLst>
                                </p:cTn>
                              </p:par>
                              <p:par>
                                <p:cTn id="48" presetID="53" presetClass="entr" presetSubtype="16" fill="hold" grpId="0" nodeType="withEffect">
                                  <p:stCondLst>
                                    <p:cond delay="2900"/>
                                  </p:stCondLst>
                                  <p:childTnLst>
                                    <p:set>
                                      <p:cBhvr>
                                        <p:cTn id="49" dur="1" fill="hold">
                                          <p:stCondLst>
                                            <p:cond delay="0"/>
                                          </p:stCondLst>
                                        </p:cTn>
                                        <p:tgtEl>
                                          <p:spTgt spid="12"/>
                                        </p:tgtEl>
                                        <p:attrNameLst>
                                          <p:attrName>style.visibility</p:attrName>
                                        </p:attrNameLst>
                                      </p:cBhvr>
                                      <p:to>
                                        <p:strVal val="visible"/>
                                      </p:to>
                                    </p:set>
                                    <p:anim calcmode="lin" valueType="num">
                                      <p:cBhvr>
                                        <p:cTn id="50" dur="500" fill="hold"/>
                                        <p:tgtEl>
                                          <p:spTgt spid="12"/>
                                        </p:tgtEl>
                                        <p:attrNameLst>
                                          <p:attrName>ppt_w</p:attrName>
                                        </p:attrNameLst>
                                      </p:cBhvr>
                                      <p:tavLst>
                                        <p:tav tm="0">
                                          <p:val>
                                            <p:fltVal val="0"/>
                                          </p:val>
                                        </p:tav>
                                        <p:tav tm="100000">
                                          <p:val>
                                            <p:strVal val="#ppt_w"/>
                                          </p:val>
                                        </p:tav>
                                      </p:tavLst>
                                    </p:anim>
                                    <p:anim calcmode="lin" valueType="num">
                                      <p:cBhvr>
                                        <p:cTn id="51" dur="500" fill="hold"/>
                                        <p:tgtEl>
                                          <p:spTgt spid="12"/>
                                        </p:tgtEl>
                                        <p:attrNameLst>
                                          <p:attrName>ppt_h</p:attrName>
                                        </p:attrNameLst>
                                      </p:cBhvr>
                                      <p:tavLst>
                                        <p:tav tm="0">
                                          <p:val>
                                            <p:fltVal val="0"/>
                                          </p:val>
                                        </p:tav>
                                        <p:tav tm="100000">
                                          <p:val>
                                            <p:strVal val="#ppt_h"/>
                                          </p:val>
                                        </p:tav>
                                      </p:tavLst>
                                    </p:anim>
                                    <p:animEffect transition="in" filter="fade">
                                      <p:cBhvr>
                                        <p:cTn id="52" dur="500"/>
                                        <p:tgtEl>
                                          <p:spTgt spid="12"/>
                                        </p:tgtEl>
                                      </p:cBhvr>
                                    </p:animEffect>
                                  </p:childTnLst>
                                </p:cTn>
                              </p:par>
                              <p:par>
                                <p:cTn id="53" presetID="53" presetClass="entr" presetSubtype="16" fill="hold" grpId="0" nodeType="withEffect">
                                  <p:stCondLst>
                                    <p:cond delay="3400"/>
                                  </p:stCondLst>
                                  <p:childTnLst>
                                    <p:set>
                                      <p:cBhvr>
                                        <p:cTn id="54" dur="1" fill="hold">
                                          <p:stCondLst>
                                            <p:cond delay="0"/>
                                          </p:stCondLst>
                                        </p:cTn>
                                        <p:tgtEl>
                                          <p:spTgt spid="13"/>
                                        </p:tgtEl>
                                        <p:attrNameLst>
                                          <p:attrName>style.visibility</p:attrName>
                                        </p:attrNameLst>
                                      </p:cBhvr>
                                      <p:to>
                                        <p:strVal val="visible"/>
                                      </p:to>
                                    </p:set>
                                    <p:anim calcmode="lin" valueType="num">
                                      <p:cBhvr>
                                        <p:cTn id="55" dur="500" fill="hold"/>
                                        <p:tgtEl>
                                          <p:spTgt spid="13"/>
                                        </p:tgtEl>
                                        <p:attrNameLst>
                                          <p:attrName>ppt_w</p:attrName>
                                        </p:attrNameLst>
                                      </p:cBhvr>
                                      <p:tavLst>
                                        <p:tav tm="0">
                                          <p:val>
                                            <p:fltVal val="0"/>
                                          </p:val>
                                        </p:tav>
                                        <p:tav tm="100000">
                                          <p:val>
                                            <p:strVal val="#ppt_w"/>
                                          </p:val>
                                        </p:tav>
                                      </p:tavLst>
                                    </p:anim>
                                    <p:anim calcmode="lin" valueType="num">
                                      <p:cBhvr>
                                        <p:cTn id="56" dur="500" fill="hold"/>
                                        <p:tgtEl>
                                          <p:spTgt spid="13"/>
                                        </p:tgtEl>
                                        <p:attrNameLst>
                                          <p:attrName>ppt_h</p:attrName>
                                        </p:attrNameLst>
                                      </p:cBhvr>
                                      <p:tavLst>
                                        <p:tav tm="0">
                                          <p:val>
                                            <p:fltVal val="0"/>
                                          </p:val>
                                        </p:tav>
                                        <p:tav tm="100000">
                                          <p:val>
                                            <p:strVal val="#ppt_h"/>
                                          </p:val>
                                        </p:tav>
                                      </p:tavLst>
                                    </p:anim>
                                    <p:animEffect transition="in" filter="fade">
                                      <p:cBhvr>
                                        <p:cTn id="57" dur="500"/>
                                        <p:tgtEl>
                                          <p:spTgt spid="13"/>
                                        </p:tgtEl>
                                      </p:cBhvr>
                                    </p:animEffect>
                                  </p:childTnLst>
                                </p:cTn>
                              </p:par>
                              <p:par>
                                <p:cTn id="58" presetID="53" presetClass="entr" presetSubtype="16" fill="hold" grpId="0" nodeType="withEffect">
                                  <p:stCondLst>
                                    <p:cond delay="3900"/>
                                  </p:stCondLst>
                                  <p:childTnLst>
                                    <p:set>
                                      <p:cBhvr>
                                        <p:cTn id="59" dur="1" fill="hold">
                                          <p:stCondLst>
                                            <p:cond delay="0"/>
                                          </p:stCondLst>
                                        </p:cTn>
                                        <p:tgtEl>
                                          <p:spTgt spid="14"/>
                                        </p:tgtEl>
                                        <p:attrNameLst>
                                          <p:attrName>style.visibility</p:attrName>
                                        </p:attrNameLst>
                                      </p:cBhvr>
                                      <p:to>
                                        <p:strVal val="visible"/>
                                      </p:to>
                                    </p:set>
                                    <p:anim calcmode="lin" valueType="num">
                                      <p:cBhvr>
                                        <p:cTn id="60" dur="500" fill="hold"/>
                                        <p:tgtEl>
                                          <p:spTgt spid="14"/>
                                        </p:tgtEl>
                                        <p:attrNameLst>
                                          <p:attrName>ppt_w</p:attrName>
                                        </p:attrNameLst>
                                      </p:cBhvr>
                                      <p:tavLst>
                                        <p:tav tm="0">
                                          <p:val>
                                            <p:fltVal val="0"/>
                                          </p:val>
                                        </p:tav>
                                        <p:tav tm="100000">
                                          <p:val>
                                            <p:strVal val="#ppt_w"/>
                                          </p:val>
                                        </p:tav>
                                      </p:tavLst>
                                    </p:anim>
                                    <p:anim calcmode="lin" valueType="num">
                                      <p:cBhvr>
                                        <p:cTn id="61" dur="500" fill="hold"/>
                                        <p:tgtEl>
                                          <p:spTgt spid="14"/>
                                        </p:tgtEl>
                                        <p:attrNameLst>
                                          <p:attrName>ppt_h</p:attrName>
                                        </p:attrNameLst>
                                      </p:cBhvr>
                                      <p:tavLst>
                                        <p:tav tm="0">
                                          <p:val>
                                            <p:fltVal val="0"/>
                                          </p:val>
                                        </p:tav>
                                        <p:tav tm="100000">
                                          <p:val>
                                            <p:strVal val="#ppt_h"/>
                                          </p:val>
                                        </p:tav>
                                      </p:tavLst>
                                    </p:anim>
                                    <p:animEffect transition="in" filter="fade">
                                      <p:cBhvr>
                                        <p:cTn id="62" dur="500"/>
                                        <p:tgtEl>
                                          <p:spTgt spid="14"/>
                                        </p:tgtEl>
                                      </p:cBhvr>
                                    </p:animEffect>
                                  </p:childTnLst>
                                </p:cTn>
                              </p:par>
                              <p:par>
                                <p:cTn id="63" presetID="53" presetClass="entr" presetSubtype="16" fill="hold" grpId="0" nodeType="withEffect">
                                  <p:stCondLst>
                                    <p:cond delay="4400"/>
                                  </p:stCondLst>
                                  <p:childTnLst>
                                    <p:set>
                                      <p:cBhvr>
                                        <p:cTn id="64" dur="1" fill="hold">
                                          <p:stCondLst>
                                            <p:cond delay="0"/>
                                          </p:stCondLst>
                                        </p:cTn>
                                        <p:tgtEl>
                                          <p:spTgt spid="15"/>
                                        </p:tgtEl>
                                        <p:attrNameLst>
                                          <p:attrName>style.visibility</p:attrName>
                                        </p:attrNameLst>
                                      </p:cBhvr>
                                      <p:to>
                                        <p:strVal val="visible"/>
                                      </p:to>
                                    </p:set>
                                    <p:anim calcmode="lin" valueType="num">
                                      <p:cBhvr>
                                        <p:cTn id="65" dur="500" fill="hold"/>
                                        <p:tgtEl>
                                          <p:spTgt spid="15"/>
                                        </p:tgtEl>
                                        <p:attrNameLst>
                                          <p:attrName>ppt_w</p:attrName>
                                        </p:attrNameLst>
                                      </p:cBhvr>
                                      <p:tavLst>
                                        <p:tav tm="0">
                                          <p:val>
                                            <p:fltVal val="0"/>
                                          </p:val>
                                        </p:tav>
                                        <p:tav tm="100000">
                                          <p:val>
                                            <p:strVal val="#ppt_w"/>
                                          </p:val>
                                        </p:tav>
                                      </p:tavLst>
                                    </p:anim>
                                    <p:anim calcmode="lin" valueType="num">
                                      <p:cBhvr>
                                        <p:cTn id="66" dur="500" fill="hold"/>
                                        <p:tgtEl>
                                          <p:spTgt spid="15"/>
                                        </p:tgtEl>
                                        <p:attrNameLst>
                                          <p:attrName>ppt_h</p:attrName>
                                        </p:attrNameLst>
                                      </p:cBhvr>
                                      <p:tavLst>
                                        <p:tav tm="0">
                                          <p:val>
                                            <p:fltVal val="0"/>
                                          </p:val>
                                        </p:tav>
                                        <p:tav tm="100000">
                                          <p:val>
                                            <p:strVal val="#ppt_h"/>
                                          </p:val>
                                        </p:tav>
                                      </p:tavLst>
                                    </p:anim>
                                    <p:animEffect transition="in" filter="fade">
                                      <p:cBhvr>
                                        <p:cTn id="67" dur="500"/>
                                        <p:tgtEl>
                                          <p:spTgt spid="15"/>
                                        </p:tgtEl>
                                      </p:cBhvr>
                                    </p:animEffect>
                                  </p:childTnLst>
                                </p:cTn>
                              </p:par>
                            </p:childTnLst>
                          </p:cTn>
                        </p:par>
                        <p:par>
                          <p:cTn id="68" fill="hold">
                            <p:stCondLst>
                              <p:cond delay="1200"/>
                            </p:stCondLst>
                            <p:childTnLst>
                              <p:par>
                                <p:cTn id="69" presetID="22" presetClass="entr" presetSubtype="4" fill="hold" grpId="0" nodeType="afterEffect">
                                  <p:stCondLst>
                                    <p:cond delay="0"/>
                                  </p:stCondLst>
                                  <p:childTnLst>
                                    <p:set>
                                      <p:cBhvr>
                                        <p:cTn id="70" dur="1" fill="hold">
                                          <p:stCondLst>
                                            <p:cond delay="0"/>
                                          </p:stCondLst>
                                        </p:cTn>
                                        <p:tgtEl>
                                          <p:spTgt spid="22"/>
                                        </p:tgtEl>
                                        <p:attrNameLst>
                                          <p:attrName>style.visibility</p:attrName>
                                        </p:attrNameLst>
                                      </p:cBhvr>
                                      <p:to>
                                        <p:strVal val="visible"/>
                                      </p:to>
                                    </p:set>
                                    <p:animEffect transition="in" filter="wipe(down)">
                                      <p:cBhvr>
                                        <p:cTn id="71" dur="500"/>
                                        <p:tgtEl>
                                          <p:spTgt spid="22"/>
                                        </p:tgtEl>
                                      </p:cBhvr>
                                    </p:animEffect>
                                  </p:childTnLst>
                                </p:cTn>
                              </p:par>
                            </p:childTnLst>
                          </p:cTn>
                        </p:par>
                        <p:par>
                          <p:cTn id="72" fill="hold">
                            <p:stCondLst>
                              <p:cond delay="1700"/>
                            </p:stCondLst>
                            <p:childTnLst>
                              <p:par>
                                <p:cTn id="73" presetID="22" presetClass="entr" presetSubtype="4" fill="hold" grpId="0" nodeType="afterEffect">
                                  <p:stCondLst>
                                    <p:cond delay="0"/>
                                  </p:stCondLst>
                                  <p:childTnLst>
                                    <p:set>
                                      <p:cBhvr>
                                        <p:cTn id="74" dur="1" fill="hold">
                                          <p:stCondLst>
                                            <p:cond delay="0"/>
                                          </p:stCondLst>
                                        </p:cTn>
                                        <p:tgtEl>
                                          <p:spTgt spid="23"/>
                                        </p:tgtEl>
                                        <p:attrNameLst>
                                          <p:attrName>style.visibility</p:attrName>
                                        </p:attrNameLst>
                                      </p:cBhvr>
                                      <p:to>
                                        <p:strVal val="visible"/>
                                      </p:to>
                                    </p:set>
                                    <p:animEffect transition="in" filter="wipe(down)">
                                      <p:cBhvr>
                                        <p:cTn id="75" dur="500"/>
                                        <p:tgtEl>
                                          <p:spTgt spid="23"/>
                                        </p:tgtEl>
                                      </p:cBhvr>
                                    </p:animEffect>
                                  </p:childTnLst>
                                </p:cTn>
                              </p:par>
                            </p:childTnLst>
                          </p:cTn>
                        </p:par>
                        <p:par>
                          <p:cTn id="76" fill="hold">
                            <p:stCondLst>
                              <p:cond delay="2200"/>
                            </p:stCondLst>
                            <p:childTnLst>
                              <p:par>
                                <p:cTn id="77" presetID="22" presetClass="entr" presetSubtype="4" fill="hold" grpId="0" nodeType="afterEffect">
                                  <p:stCondLst>
                                    <p:cond delay="0"/>
                                  </p:stCondLst>
                                  <p:childTnLst>
                                    <p:set>
                                      <p:cBhvr>
                                        <p:cTn id="78" dur="1" fill="hold">
                                          <p:stCondLst>
                                            <p:cond delay="0"/>
                                          </p:stCondLst>
                                        </p:cTn>
                                        <p:tgtEl>
                                          <p:spTgt spid="24"/>
                                        </p:tgtEl>
                                        <p:attrNameLst>
                                          <p:attrName>style.visibility</p:attrName>
                                        </p:attrNameLst>
                                      </p:cBhvr>
                                      <p:to>
                                        <p:strVal val="visible"/>
                                      </p:to>
                                    </p:set>
                                    <p:animEffect transition="in" filter="wipe(down)">
                                      <p:cBhvr>
                                        <p:cTn id="79" dur="500"/>
                                        <p:tgtEl>
                                          <p:spTgt spid="24"/>
                                        </p:tgtEl>
                                      </p:cBhvr>
                                    </p:animEffect>
                                  </p:childTnLst>
                                </p:cTn>
                              </p:par>
                            </p:childTnLst>
                          </p:cTn>
                        </p:par>
                        <p:par>
                          <p:cTn id="80" fill="hold">
                            <p:stCondLst>
                              <p:cond delay="2700"/>
                            </p:stCondLst>
                            <p:childTnLst>
                              <p:par>
                                <p:cTn id="81" presetID="22" presetClass="entr" presetSubtype="4" fill="hold" grpId="0" nodeType="afterEffect">
                                  <p:stCondLst>
                                    <p:cond delay="0"/>
                                  </p:stCondLst>
                                  <p:childTnLst>
                                    <p:set>
                                      <p:cBhvr>
                                        <p:cTn id="82" dur="1" fill="hold">
                                          <p:stCondLst>
                                            <p:cond delay="0"/>
                                          </p:stCondLst>
                                        </p:cTn>
                                        <p:tgtEl>
                                          <p:spTgt spid="25"/>
                                        </p:tgtEl>
                                        <p:attrNameLst>
                                          <p:attrName>style.visibility</p:attrName>
                                        </p:attrNameLst>
                                      </p:cBhvr>
                                      <p:to>
                                        <p:strVal val="visible"/>
                                      </p:to>
                                    </p:set>
                                    <p:animEffect transition="in" filter="wipe(down)">
                                      <p:cBhvr>
                                        <p:cTn id="83" dur="500"/>
                                        <p:tgtEl>
                                          <p:spTgt spid="25"/>
                                        </p:tgtEl>
                                      </p:cBhvr>
                                    </p:animEffect>
                                  </p:childTnLst>
                                </p:cTn>
                              </p:par>
                            </p:childTnLst>
                          </p:cTn>
                        </p:par>
                        <p:par>
                          <p:cTn id="84" fill="hold">
                            <p:stCondLst>
                              <p:cond delay="3200"/>
                            </p:stCondLst>
                            <p:childTnLst>
                              <p:par>
                                <p:cTn id="85" presetID="22" presetClass="entr" presetSubtype="4" fill="hold" grpId="0" nodeType="afterEffect">
                                  <p:stCondLst>
                                    <p:cond delay="0"/>
                                  </p:stCondLst>
                                  <p:childTnLst>
                                    <p:set>
                                      <p:cBhvr>
                                        <p:cTn id="86" dur="1" fill="hold">
                                          <p:stCondLst>
                                            <p:cond delay="0"/>
                                          </p:stCondLst>
                                        </p:cTn>
                                        <p:tgtEl>
                                          <p:spTgt spid="26"/>
                                        </p:tgtEl>
                                        <p:attrNameLst>
                                          <p:attrName>style.visibility</p:attrName>
                                        </p:attrNameLst>
                                      </p:cBhvr>
                                      <p:to>
                                        <p:strVal val="visible"/>
                                      </p:to>
                                    </p:set>
                                    <p:animEffect transition="in" filter="wipe(down)">
                                      <p:cBhvr>
                                        <p:cTn id="87" dur="500"/>
                                        <p:tgtEl>
                                          <p:spTgt spid="26"/>
                                        </p:tgtEl>
                                      </p:cBhvr>
                                    </p:animEffect>
                                  </p:childTnLst>
                                </p:cTn>
                              </p:par>
                            </p:childTnLst>
                          </p:cTn>
                        </p:par>
                        <p:par>
                          <p:cTn id="88" fill="hold">
                            <p:stCondLst>
                              <p:cond delay="3700"/>
                            </p:stCondLst>
                            <p:childTnLst>
                              <p:par>
                                <p:cTn id="89" presetID="22" presetClass="entr" presetSubtype="4" fill="hold" grpId="0" nodeType="afterEffect">
                                  <p:stCondLst>
                                    <p:cond delay="0"/>
                                  </p:stCondLst>
                                  <p:childTnLst>
                                    <p:set>
                                      <p:cBhvr>
                                        <p:cTn id="90" dur="1" fill="hold">
                                          <p:stCondLst>
                                            <p:cond delay="0"/>
                                          </p:stCondLst>
                                        </p:cTn>
                                        <p:tgtEl>
                                          <p:spTgt spid="27"/>
                                        </p:tgtEl>
                                        <p:attrNameLst>
                                          <p:attrName>style.visibility</p:attrName>
                                        </p:attrNameLst>
                                      </p:cBhvr>
                                      <p:to>
                                        <p:strVal val="visible"/>
                                      </p:to>
                                    </p:set>
                                    <p:animEffect transition="in" filter="wipe(down)">
                                      <p:cBhvr>
                                        <p:cTn id="91"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10" grpId="0" bldLvl="0" animBg="1"/>
      <p:bldP spid="11" grpId="0" bldLvl="0" animBg="1"/>
      <p:bldP spid="12" grpId="0" bldLvl="0" animBg="1"/>
      <p:bldP spid="13" grpId="0" bldLvl="0" animBg="1"/>
      <p:bldP spid="14" grpId="0" bldLvl="0" animBg="1"/>
      <p:bldP spid="15" grpId="0" bldLvl="0" animBg="1"/>
      <p:bldP spid="16" grpId="0" bldLvl="0" animBg="1"/>
      <p:bldP spid="17" grpId="0" bldLvl="0" animBg="1"/>
      <p:bldP spid="18" grpId="0" bldLvl="0" animBg="1"/>
      <p:bldP spid="22" grpId="0"/>
      <p:bldP spid="23" grpId="0"/>
      <p:bldP spid="24" grpId="0"/>
      <p:bldP spid="25" grpId="0"/>
      <p:bldP spid="26" grpId="0"/>
      <p:bldP spid="2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肘形连接符 8"/>
          <p:cNvCxnSpPr>
            <a:stCxn id="10" idx="6"/>
            <a:endCxn id="35" idx="2"/>
          </p:cNvCxnSpPr>
          <p:nvPr/>
        </p:nvCxnSpPr>
        <p:spPr>
          <a:xfrm>
            <a:off x="4599817" y="2152030"/>
            <a:ext cx="5359962" cy="1096970"/>
          </a:xfrm>
          <a:prstGeom prst="bentConnector3">
            <a:avLst>
              <a:gd name="adj1" fmla="val 50000"/>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nvGrpSpPr>
          <p:cNvPr id="9" name="组合 8"/>
          <p:cNvGrpSpPr/>
          <p:nvPr/>
        </p:nvGrpSpPr>
        <p:grpSpPr>
          <a:xfrm>
            <a:off x="3843817" y="1774030"/>
            <a:ext cx="756000" cy="756000"/>
            <a:chOff x="4534974" y="2492893"/>
            <a:chExt cx="756000" cy="756000"/>
          </a:xfrm>
        </p:grpSpPr>
        <p:sp>
          <p:nvSpPr>
            <p:cNvPr id="10" name="椭圆 9"/>
            <p:cNvSpPr/>
            <p:nvPr/>
          </p:nvSpPr>
          <p:spPr>
            <a:xfrm>
              <a:off x="4534974" y="2492893"/>
              <a:ext cx="756000" cy="756000"/>
            </a:xfrm>
            <a:prstGeom prst="ellipse">
              <a:avLst/>
            </a:prstGeom>
            <a:solidFill>
              <a:srgbClr val="FF54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zh-CN" altLang="en-US">
                <a:latin typeface="思源黑体 Light" panose="020B0300000000000000" charset="-122"/>
                <a:ea typeface="思源黑体 Light" panose="020B0300000000000000" charset="-122"/>
                <a:cs typeface="阿里巴巴普惠体 L" panose="00020600040101010101" pitchFamily="18" charset="-122"/>
                <a:sym typeface="+mn-lt"/>
              </a:endParaRPr>
            </a:p>
          </p:txBody>
        </p:sp>
        <p:grpSp>
          <p:nvGrpSpPr>
            <p:cNvPr id="11" name="组合 10"/>
            <p:cNvGrpSpPr/>
            <p:nvPr/>
          </p:nvGrpSpPr>
          <p:grpSpPr>
            <a:xfrm>
              <a:off x="4687974" y="2629656"/>
              <a:ext cx="450000" cy="434596"/>
              <a:chOff x="5512720" y="2152017"/>
              <a:chExt cx="583915" cy="496874"/>
            </a:xfrm>
          </p:grpSpPr>
          <p:sp>
            <p:nvSpPr>
              <p:cNvPr id="12" name="Freeform 159"/>
              <p:cNvSpPr/>
              <p:nvPr/>
            </p:nvSpPr>
            <p:spPr bwMode="auto">
              <a:xfrm>
                <a:off x="5574376" y="2246314"/>
                <a:ext cx="460603" cy="402577"/>
              </a:xfrm>
              <a:custGeom>
                <a:avLst/>
                <a:gdLst>
                  <a:gd name="T0" fmla="*/ 29 w 54"/>
                  <a:gd name="T1" fmla="*/ 1 h 47"/>
                  <a:gd name="T2" fmla="*/ 24 w 54"/>
                  <a:gd name="T3" fmla="*/ 1 h 47"/>
                  <a:gd name="T4" fmla="*/ 2 w 54"/>
                  <a:gd name="T5" fmla="*/ 15 h 47"/>
                  <a:gd name="T6" fmla="*/ 0 w 54"/>
                  <a:gd name="T7" fmla="*/ 20 h 47"/>
                  <a:gd name="T8" fmla="*/ 0 w 54"/>
                  <a:gd name="T9" fmla="*/ 44 h 47"/>
                  <a:gd name="T10" fmla="*/ 3 w 54"/>
                  <a:gd name="T11" fmla="*/ 47 h 47"/>
                  <a:gd name="T12" fmla="*/ 13 w 54"/>
                  <a:gd name="T13" fmla="*/ 47 h 47"/>
                  <a:gd name="T14" fmla="*/ 16 w 54"/>
                  <a:gd name="T15" fmla="*/ 44 h 47"/>
                  <a:gd name="T16" fmla="*/ 16 w 54"/>
                  <a:gd name="T17" fmla="*/ 27 h 47"/>
                  <a:gd name="T18" fmla="*/ 19 w 54"/>
                  <a:gd name="T19" fmla="*/ 24 h 47"/>
                  <a:gd name="T20" fmla="*/ 35 w 54"/>
                  <a:gd name="T21" fmla="*/ 24 h 47"/>
                  <a:gd name="T22" fmla="*/ 38 w 54"/>
                  <a:gd name="T23" fmla="*/ 27 h 47"/>
                  <a:gd name="T24" fmla="*/ 38 w 54"/>
                  <a:gd name="T25" fmla="*/ 44 h 47"/>
                  <a:gd name="T26" fmla="*/ 41 w 54"/>
                  <a:gd name="T27" fmla="*/ 47 h 47"/>
                  <a:gd name="T28" fmla="*/ 51 w 54"/>
                  <a:gd name="T29" fmla="*/ 47 h 47"/>
                  <a:gd name="T30" fmla="*/ 54 w 54"/>
                  <a:gd name="T31" fmla="*/ 44 h 47"/>
                  <a:gd name="T32" fmla="*/ 54 w 54"/>
                  <a:gd name="T33" fmla="*/ 20 h 47"/>
                  <a:gd name="T34" fmla="*/ 52 w 54"/>
                  <a:gd name="T35" fmla="*/ 16 h 47"/>
                  <a:gd name="T36" fmla="*/ 29 w 54"/>
                  <a:gd name="T37"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4" h="47">
                    <a:moveTo>
                      <a:pt x="29" y="1"/>
                    </a:moveTo>
                    <a:cubicBezTo>
                      <a:pt x="28" y="0"/>
                      <a:pt x="25" y="0"/>
                      <a:pt x="24" y="1"/>
                    </a:cubicBezTo>
                    <a:cubicBezTo>
                      <a:pt x="2" y="15"/>
                      <a:pt x="2" y="15"/>
                      <a:pt x="2" y="15"/>
                    </a:cubicBezTo>
                    <a:cubicBezTo>
                      <a:pt x="1" y="16"/>
                      <a:pt x="0" y="18"/>
                      <a:pt x="0" y="20"/>
                    </a:cubicBezTo>
                    <a:cubicBezTo>
                      <a:pt x="0" y="44"/>
                      <a:pt x="0" y="44"/>
                      <a:pt x="0" y="44"/>
                    </a:cubicBezTo>
                    <a:cubicBezTo>
                      <a:pt x="0" y="46"/>
                      <a:pt x="1" y="47"/>
                      <a:pt x="3" y="47"/>
                    </a:cubicBezTo>
                    <a:cubicBezTo>
                      <a:pt x="13" y="47"/>
                      <a:pt x="13" y="47"/>
                      <a:pt x="13" y="47"/>
                    </a:cubicBezTo>
                    <a:cubicBezTo>
                      <a:pt x="14" y="47"/>
                      <a:pt x="16" y="46"/>
                      <a:pt x="16" y="44"/>
                    </a:cubicBezTo>
                    <a:cubicBezTo>
                      <a:pt x="16" y="27"/>
                      <a:pt x="16" y="27"/>
                      <a:pt x="16" y="27"/>
                    </a:cubicBezTo>
                    <a:cubicBezTo>
                      <a:pt x="16" y="26"/>
                      <a:pt x="17" y="24"/>
                      <a:pt x="19" y="24"/>
                    </a:cubicBezTo>
                    <a:cubicBezTo>
                      <a:pt x="35" y="24"/>
                      <a:pt x="35" y="24"/>
                      <a:pt x="35" y="24"/>
                    </a:cubicBezTo>
                    <a:cubicBezTo>
                      <a:pt x="37" y="24"/>
                      <a:pt x="38" y="26"/>
                      <a:pt x="38" y="27"/>
                    </a:cubicBezTo>
                    <a:cubicBezTo>
                      <a:pt x="38" y="44"/>
                      <a:pt x="38" y="44"/>
                      <a:pt x="38" y="44"/>
                    </a:cubicBezTo>
                    <a:cubicBezTo>
                      <a:pt x="38" y="46"/>
                      <a:pt x="39" y="47"/>
                      <a:pt x="41" y="47"/>
                    </a:cubicBezTo>
                    <a:cubicBezTo>
                      <a:pt x="51" y="47"/>
                      <a:pt x="51" y="47"/>
                      <a:pt x="51" y="47"/>
                    </a:cubicBezTo>
                    <a:cubicBezTo>
                      <a:pt x="53" y="47"/>
                      <a:pt x="54" y="46"/>
                      <a:pt x="54" y="44"/>
                    </a:cubicBezTo>
                    <a:cubicBezTo>
                      <a:pt x="54" y="20"/>
                      <a:pt x="54" y="20"/>
                      <a:pt x="54" y="20"/>
                    </a:cubicBezTo>
                    <a:cubicBezTo>
                      <a:pt x="54" y="19"/>
                      <a:pt x="53" y="17"/>
                      <a:pt x="52" y="16"/>
                    </a:cubicBezTo>
                    <a:lnTo>
                      <a:pt x="29" y="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algn="r"/>
                <a:endParaRPr lang="zh-CN" altLang="en-US" sz="2490">
                  <a:latin typeface="思源黑体 Light" panose="020B0300000000000000" charset="-122"/>
                  <a:ea typeface="思源黑体 Light" panose="020B0300000000000000" charset="-122"/>
                  <a:cs typeface="阿里巴巴普惠体 L" panose="00020600040101010101" pitchFamily="18" charset="-122"/>
                  <a:sym typeface="+mn-lt"/>
                </a:endParaRPr>
              </a:p>
            </p:txBody>
          </p:sp>
          <p:sp>
            <p:nvSpPr>
              <p:cNvPr id="13" name="Freeform 160"/>
              <p:cNvSpPr/>
              <p:nvPr/>
            </p:nvSpPr>
            <p:spPr bwMode="auto">
              <a:xfrm>
                <a:off x="5512720" y="2152017"/>
                <a:ext cx="583915" cy="224863"/>
              </a:xfrm>
              <a:custGeom>
                <a:avLst/>
                <a:gdLst>
                  <a:gd name="T0" fmla="*/ 64 w 68"/>
                  <a:gd name="T1" fmla="*/ 20 h 26"/>
                  <a:gd name="T2" fmla="*/ 61 w 68"/>
                  <a:gd name="T3" fmla="*/ 15 h 26"/>
                  <a:gd name="T4" fmla="*/ 61 w 68"/>
                  <a:gd name="T5" fmla="*/ 10 h 26"/>
                  <a:gd name="T6" fmla="*/ 58 w 68"/>
                  <a:gd name="T7" fmla="*/ 7 h 26"/>
                  <a:gd name="T8" fmla="*/ 57 w 68"/>
                  <a:gd name="T9" fmla="*/ 7 h 26"/>
                  <a:gd name="T10" fmla="*/ 54 w 68"/>
                  <a:gd name="T11" fmla="*/ 10 h 26"/>
                  <a:gd name="T12" fmla="*/ 54 w 68"/>
                  <a:gd name="T13" fmla="*/ 10 h 26"/>
                  <a:gd name="T14" fmla="*/ 52 w 68"/>
                  <a:gd name="T15" fmla="*/ 12 h 26"/>
                  <a:gd name="T16" fmla="*/ 36 w 68"/>
                  <a:gd name="T17" fmla="*/ 1 h 26"/>
                  <a:gd name="T18" fmla="*/ 33 w 68"/>
                  <a:gd name="T19" fmla="*/ 0 h 26"/>
                  <a:gd name="T20" fmla="*/ 30 w 68"/>
                  <a:gd name="T21" fmla="*/ 1 h 26"/>
                  <a:gd name="T22" fmla="*/ 2 w 68"/>
                  <a:gd name="T23" fmla="*/ 20 h 26"/>
                  <a:gd name="T24" fmla="*/ 1 w 68"/>
                  <a:gd name="T25" fmla="*/ 24 h 26"/>
                  <a:gd name="T26" fmla="*/ 5 w 68"/>
                  <a:gd name="T27" fmla="*/ 24 h 26"/>
                  <a:gd name="T28" fmla="*/ 31 w 68"/>
                  <a:gd name="T29" fmla="*/ 7 h 26"/>
                  <a:gd name="T30" fmla="*/ 36 w 68"/>
                  <a:gd name="T31" fmla="*/ 7 h 26"/>
                  <a:gd name="T32" fmla="*/ 63 w 68"/>
                  <a:gd name="T33" fmla="*/ 25 h 26"/>
                  <a:gd name="T34" fmla="*/ 67 w 68"/>
                  <a:gd name="T35" fmla="*/ 25 h 26"/>
                  <a:gd name="T36" fmla="*/ 66 w 68"/>
                  <a:gd name="T37" fmla="*/ 21 h 26"/>
                  <a:gd name="T38" fmla="*/ 64 w 68"/>
                  <a:gd name="T39" fmla="*/ 2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8" h="26">
                    <a:moveTo>
                      <a:pt x="64" y="20"/>
                    </a:moveTo>
                    <a:cubicBezTo>
                      <a:pt x="62" y="19"/>
                      <a:pt x="61" y="17"/>
                      <a:pt x="61" y="15"/>
                    </a:cubicBezTo>
                    <a:cubicBezTo>
                      <a:pt x="61" y="10"/>
                      <a:pt x="61" y="10"/>
                      <a:pt x="61" y="10"/>
                    </a:cubicBezTo>
                    <a:cubicBezTo>
                      <a:pt x="61" y="8"/>
                      <a:pt x="60" y="7"/>
                      <a:pt x="58" y="7"/>
                    </a:cubicBezTo>
                    <a:cubicBezTo>
                      <a:pt x="57" y="7"/>
                      <a:pt x="57" y="7"/>
                      <a:pt x="57" y="7"/>
                    </a:cubicBezTo>
                    <a:cubicBezTo>
                      <a:pt x="56" y="7"/>
                      <a:pt x="54" y="8"/>
                      <a:pt x="54" y="10"/>
                    </a:cubicBezTo>
                    <a:cubicBezTo>
                      <a:pt x="54" y="10"/>
                      <a:pt x="54" y="10"/>
                      <a:pt x="54" y="10"/>
                    </a:cubicBezTo>
                    <a:cubicBezTo>
                      <a:pt x="54" y="12"/>
                      <a:pt x="53" y="13"/>
                      <a:pt x="52" y="12"/>
                    </a:cubicBezTo>
                    <a:cubicBezTo>
                      <a:pt x="36" y="1"/>
                      <a:pt x="36" y="1"/>
                      <a:pt x="36" y="1"/>
                    </a:cubicBezTo>
                    <a:cubicBezTo>
                      <a:pt x="35" y="1"/>
                      <a:pt x="33" y="0"/>
                      <a:pt x="33" y="0"/>
                    </a:cubicBezTo>
                    <a:cubicBezTo>
                      <a:pt x="33" y="0"/>
                      <a:pt x="32" y="1"/>
                      <a:pt x="30" y="1"/>
                    </a:cubicBezTo>
                    <a:cubicBezTo>
                      <a:pt x="2" y="20"/>
                      <a:pt x="2" y="20"/>
                      <a:pt x="2" y="20"/>
                    </a:cubicBezTo>
                    <a:cubicBezTo>
                      <a:pt x="1" y="21"/>
                      <a:pt x="0" y="23"/>
                      <a:pt x="1" y="24"/>
                    </a:cubicBezTo>
                    <a:cubicBezTo>
                      <a:pt x="2" y="25"/>
                      <a:pt x="3" y="25"/>
                      <a:pt x="5" y="24"/>
                    </a:cubicBezTo>
                    <a:cubicBezTo>
                      <a:pt x="31" y="7"/>
                      <a:pt x="31" y="7"/>
                      <a:pt x="31" y="7"/>
                    </a:cubicBezTo>
                    <a:cubicBezTo>
                      <a:pt x="32" y="6"/>
                      <a:pt x="34" y="6"/>
                      <a:pt x="36" y="7"/>
                    </a:cubicBezTo>
                    <a:cubicBezTo>
                      <a:pt x="63" y="25"/>
                      <a:pt x="63" y="25"/>
                      <a:pt x="63" y="25"/>
                    </a:cubicBezTo>
                    <a:cubicBezTo>
                      <a:pt x="64" y="26"/>
                      <a:pt x="66" y="26"/>
                      <a:pt x="67" y="25"/>
                    </a:cubicBezTo>
                    <a:cubicBezTo>
                      <a:pt x="68" y="24"/>
                      <a:pt x="67" y="22"/>
                      <a:pt x="66" y="21"/>
                    </a:cubicBezTo>
                    <a:lnTo>
                      <a:pt x="64" y="2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algn="r"/>
                <a:endParaRPr lang="zh-CN" altLang="en-US" sz="2490" dirty="0">
                  <a:latin typeface="思源黑体 Light" panose="020B0300000000000000" charset="-122"/>
                  <a:ea typeface="思源黑体 Light" panose="020B0300000000000000" charset="-122"/>
                  <a:cs typeface="阿里巴巴普惠体 L" panose="00020600040101010101" pitchFamily="18" charset="-122"/>
                  <a:sym typeface="+mn-lt"/>
                </a:endParaRPr>
              </a:p>
            </p:txBody>
          </p:sp>
        </p:grpSp>
      </p:grpSp>
      <p:cxnSp>
        <p:nvCxnSpPr>
          <p:cNvPr id="14" name="肘形连接符 14"/>
          <p:cNvCxnSpPr>
            <a:stCxn id="16" idx="6"/>
            <a:endCxn id="37" idx="2"/>
          </p:cNvCxnSpPr>
          <p:nvPr/>
        </p:nvCxnSpPr>
        <p:spPr>
          <a:xfrm>
            <a:off x="4599817" y="4338662"/>
            <a:ext cx="2891928" cy="531731"/>
          </a:xfrm>
          <a:prstGeom prst="bentConnector3">
            <a:avLst>
              <a:gd name="adj1" fmla="val 50000"/>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nvGrpSpPr>
          <p:cNvPr id="15" name="组合 14"/>
          <p:cNvGrpSpPr/>
          <p:nvPr/>
        </p:nvGrpSpPr>
        <p:grpSpPr>
          <a:xfrm>
            <a:off x="3843817" y="3960662"/>
            <a:ext cx="756000" cy="756000"/>
            <a:chOff x="4534974" y="4368345"/>
            <a:chExt cx="756000" cy="756000"/>
          </a:xfrm>
        </p:grpSpPr>
        <p:sp>
          <p:nvSpPr>
            <p:cNvPr id="16" name="椭圆 15"/>
            <p:cNvSpPr/>
            <p:nvPr/>
          </p:nvSpPr>
          <p:spPr>
            <a:xfrm>
              <a:off x="4534974" y="4368345"/>
              <a:ext cx="756000" cy="756000"/>
            </a:xfrm>
            <a:prstGeom prst="ellipse">
              <a:avLst/>
            </a:prstGeom>
            <a:solidFill>
              <a:srgbClr val="FF54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zh-CN" altLang="en-US" dirty="0">
                <a:latin typeface="思源黑体 Light" panose="020B0300000000000000" charset="-122"/>
                <a:ea typeface="思源黑体 Light" panose="020B0300000000000000" charset="-122"/>
                <a:cs typeface="阿里巴巴普惠体 L" panose="00020600040101010101" pitchFamily="18" charset="-122"/>
                <a:sym typeface="+mn-lt"/>
              </a:endParaRPr>
            </a:p>
          </p:txBody>
        </p:sp>
        <p:sp>
          <p:nvSpPr>
            <p:cNvPr id="17" name="Freeform 277"/>
            <p:cNvSpPr>
              <a:spLocks noEditPoints="1"/>
            </p:cNvSpPr>
            <p:nvPr/>
          </p:nvSpPr>
          <p:spPr bwMode="auto">
            <a:xfrm>
              <a:off x="4725418" y="4490152"/>
              <a:ext cx="383972" cy="455826"/>
            </a:xfrm>
            <a:custGeom>
              <a:avLst/>
              <a:gdLst>
                <a:gd name="T0" fmla="*/ 62 w 72"/>
                <a:gd name="T1" fmla="*/ 33 h 86"/>
                <a:gd name="T2" fmla="*/ 57 w 72"/>
                <a:gd name="T3" fmla="*/ 33 h 86"/>
                <a:gd name="T4" fmla="*/ 57 w 72"/>
                <a:gd name="T5" fmla="*/ 19 h 86"/>
                <a:gd name="T6" fmla="*/ 38 w 72"/>
                <a:gd name="T7" fmla="*/ 0 h 86"/>
                <a:gd name="T8" fmla="*/ 34 w 72"/>
                <a:gd name="T9" fmla="*/ 0 h 86"/>
                <a:gd name="T10" fmla="*/ 15 w 72"/>
                <a:gd name="T11" fmla="*/ 19 h 86"/>
                <a:gd name="T12" fmla="*/ 15 w 72"/>
                <a:gd name="T13" fmla="*/ 33 h 86"/>
                <a:gd name="T14" fmla="*/ 10 w 72"/>
                <a:gd name="T15" fmla="*/ 33 h 86"/>
                <a:gd name="T16" fmla="*/ 0 w 72"/>
                <a:gd name="T17" fmla="*/ 43 h 86"/>
                <a:gd name="T18" fmla="*/ 0 w 72"/>
                <a:gd name="T19" fmla="*/ 76 h 86"/>
                <a:gd name="T20" fmla="*/ 10 w 72"/>
                <a:gd name="T21" fmla="*/ 86 h 86"/>
                <a:gd name="T22" fmla="*/ 62 w 72"/>
                <a:gd name="T23" fmla="*/ 86 h 86"/>
                <a:gd name="T24" fmla="*/ 72 w 72"/>
                <a:gd name="T25" fmla="*/ 76 h 86"/>
                <a:gd name="T26" fmla="*/ 72 w 72"/>
                <a:gd name="T27" fmla="*/ 43 h 86"/>
                <a:gd name="T28" fmla="*/ 62 w 72"/>
                <a:gd name="T29" fmla="*/ 33 h 86"/>
                <a:gd name="T30" fmla="*/ 42 w 72"/>
                <a:gd name="T31" fmla="*/ 78 h 86"/>
                <a:gd name="T32" fmla="*/ 31 w 72"/>
                <a:gd name="T33" fmla="*/ 78 h 86"/>
                <a:gd name="T34" fmla="*/ 32 w 72"/>
                <a:gd name="T35" fmla="*/ 64 h 86"/>
                <a:gd name="T36" fmla="*/ 29 w 72"/>
                <a:gd name="T37" fmla="*/ 58 h 86"/>
                <a:gd name="T38" fmla="*/ 36 w 72"/>
                <a:gd name="T39" fmla="*/ 51 h 86"/>
                <a:gd name="T40" fmla="*/ 43 w 72"/>
                <a:gd name="T41" fmla="*/ 58 h 86"/>
                <a:gd name="T42" fmla="*/ 40 w 72"/>
                <a:gd name="T43" fmla="*/ 64 h 86"/>
                <a:gd name="T44" fmla="*/ 42 w 72"/>
                <a:gd name="T45" fmla="*/ 78 h 86"/>
                <a:gd name="T46" fmla="*/ 50 w 72"/>
                <a:gd name="T47" fmla="*/ 33 h 86"/>
                <a:gd name="T48" fmla="*/ 22 w 72"/>
                <a:gd name="T49" fmla="*/ 33 h 86"/>
                <a:gd name="T50" fmla="*/ 22 w 72"/>
                <a:gd name="T51" fmla="*/ 19 h 86"/>
                <a:gd name="T52" fmla="*/ 34 w 72"/>
                <a:gd name="T53" fmla="*/ 7 h 86"/>
                <a:gd name="T54" fmla="*/ 38 w 72"/>
                <a:gd name="T55" fmla="*/ 7 h 86"/>
                <a:gd name="T56" fmla="*/ 50 w 72"/>
                <a:gd name="T57" fmla="*/ 19 h 86"/>
                <a:gd name="T58" fmla="*/ 50 w 72"/>
                <a:gd name="T59" fmla="*/ 33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2" h="86">
                  <a:moveTo>
                    <a:pt x="62" y="33"/>
                  </a:moveTo>
                  <a:cubicBezTo>
                    <a:pt x="57" y="33"/>
                    <a:pt x="57" y="33"/>
                    <a:pt x="57" y="33"/>
                  </a:cubicBezTo>
                  <a:cubicBezTo>
                    <a:pt x="57" y="19"/>
                    <a:pt x="57" y="19"/>
                    <a:pt x="57" y="19"/>
                  </a:cubicBezTo>
                  <a:cubicBezTo>
                    <a:pt x="57" y="9"/>
                    <a:pt x="49" y="0"/>
                    <a:pt x="38" y="0"/>
                  </a:cubicBezTo>
                  <a:cubicBezTo>
                    <a:pt x="34" y="0"/>
                    <a:pt x="34" y="0"/>
                    <a:pt x="34" y="0"/>
                  </a:cubicBezTo>
                  <a:cubicBezTo>
                    <a:pt x="24" y="0"/>
                    <a:pt x="15" y="9"/>
                    <a:pt x="15" y="19"/>
                  </a:cubicBezTo>
                  <a:cubicBezTo>
                    <a:pt x="15" y="33"/>
                    <a:pt x="15" y="33"/>
                    <a:pt x="15" y="33"/>
                  </a:cubicBezTo>
                  <a:cubicBezTo>
                    <a:pt x="10" y="33"/>
                    <a:pt x="10" y="33"/>
                    <a:pt x="10" y="33"/>
                  </a:cubicBezTo>
                  <a:cubicBezTo>
                    <a:pt x="5" y="33"/>
                    <a:pt x="0" y="37"/>
                    <a:pt x="0" y="43"/>
                  </a:cubicBezTo>
                  <a:cubicBezTo>
                    <a:pt x="0" y="76"/>
                    <a:pt x="0" y="76"/>
                    <a:pt x="0" y="76"/>
                  </a:cubicBezTo>
                  <a:cubicBezTo>
                    <a:pt x="0" y="81"/>
                    <a:pt x="5" y="86"/>
                    <a:pt x="10" y="86"/>
                  </a:cubicBezTo>
                  <a:cubicBezTo>
                    <a:pt x="62" y="86"/>
                    <a:pt x="62" y="86"/>
                    <a:pt x="62" y="86"/>
                  </a:cubicBezTo>
                  <a:cubicBezTo>
                    <a:pt x="68" y="86"/>
                    <a:pt x="72" y="81"/>
                    <a:pt x="72" y="76"/>
                  </a:cubicBezTo>
                  <a:cubicBezTo>
                    <a:pt x="72" y="43"/>
                    <a:pt x="72" y="43"/>
                    <a:pt x="72" y="43"/>
                  </a:cubicBezTo>
                  <a:cubicBezTo>
                    <a:pt x="72" y="37"/>
                    <a:pt x="68" y="33"/>
                    <a:pt x="62" y="33"/>
                  </a:cubicBezTo>
                  <a:close/>
                  <a:moveTo>
                    <a:pt x="42" y="78"/>
                  </a:moveTo>
                  <a:cubicBezTo>
                    <a:pt x="31" y="78"/>
                    <a:pt x="31" y="78"/>
                    <a:pt x="31" y="78"/>
                  </a:cubicBezTo>
                  <a:cubicBezTo>
                    <a:pt x="32" y="64"/>
                    <a:pt x="32" y="64"/>
                    <a:pt x="32" y="64"/>
                  </a:cubicBezTo>
                  <a:cubicBezTo>
                    <a:pt x="30" y="63"/>
                    <a:pt x="29" y="60"/>
                    <a:pt x="29" y="58"/>
                  </a:cubicBezTo>
                  <a:cubicBezTo>
                    <a:pt x="29" y="54"/>
                    <a:pt x="32" y="51"/>
                    <a:pt x="36" y="51"/>
                  </a:cubicBezTo>
                  <a:cubicBezTo>
                    <a:pt x="40" y="51"/>
                    <a:pt x="43" y="54"/>
                    <a:pt x="43" y="58"/>
                  </a:cubicBezTo>
                  <a:cubicBezTo>
                    <a:pt x="43" y="60"/>
                    <a:pt x="42" y="63"/>
                    <a:pt x="40" y="64"/>
                  </a:cubicBezTo>
                  <a:lnTo>
                    <a:pt x="42" y="78"/>
                  </a:lnTo>
                  <a:close/>
                  <a:moveTo>
                    <a:pt x="50" y="33"/>
                  </a:moveTo>
                  <a:cubicBezTo>
                    <a:pt x="22" y="33"/>
                    <a:pt x="22" y="33"/>
                    <a:pt x="22" y="33"/>
                  </a:cubicBezTo>
                  <a:cubicBezTo>
                    <a:pt x="22" y="19"/>
                    <a:pt x="22" y="19"/>
                    <a:pt x="22" y="19"/>
                  </a:cubicBezTo>
                  <a:cubicBezTo>
                    <a:pt x="22" y="13"/>
                    <a:pt x="28" y="7"/>
                    <a:pt x="34" y="7"/>
                  </a:cubicBezTo>
                  <a:cubicBezTo>
                    <a:pt x="38" y="7"/>
                    <a:pt x="38" y="7"/>
                    <a:pt x="38" y="7"/>
                  </a:cubicBezTo>
                  <a:cubicBezTo>
                    <a:pt x="45" y="7"/>
                    <a:pt x="50" y="13"/>
                    <a:pt x="50" y="19"/>
                  </a:cubicBezTo>
                  <a:lnTo>
                    <a:pt x="50" y="33"/>
                  </a:lnTo>
                  <a:close/>
                </a:path>
              </a:pathLst>
            </a:custGeom>
            <a:solidFill>
              <a:schemeClr val="bg1"/>
            </a:solidFill>
            <a:ln>
              <a:noFill/>
            </a:ln>
          </p:spPr>
          <p:txBody>
            <a:bodyPr vert="horz" wrap="square" lIns="121920" tIns="60960" rIns="121920" bIns="60960" numCol="1" anchor="t" anchorCtr="0" compatLnSpc="1"/>
            <a:lstStyle/>
            <a:p>
              <a:pPr algn="r"/>
              <a:endParaRPr lang="zh-CN" altLang="en-US" sz="2490">
                <a:latin typeface="思源黑体 Light" panose="020B0300000000000000" charset="-122"/>
                <a:ea typeface="思源黑体 Light" panose="020B0300000000000000" charset="-122"/>
                <a:cs typeface="阿里巴巴普惠体 L" panose="00020600040101010101" pitchFamily="18" charset="-122"/>
                <a:sym typeface="+mn-lt"/>
              </a:endParaRPr>
            </a:p>
          </p:txBody>
        </p:sp>
      </p:grpSp>
      <p:cxnSp>
        <p:nvCxnSpPr>
          <p:cNvPr id="18" name="肘形连接符 20"/>
          <p:cNvCxnSpPr>
            <a:stCxn id="20" idx="6"/>
            <a:endCxn id="36" idx="2"/>
          </p:cNvCxnSpPr>
          <p:nvPr/>
        </p:nvCxnSpPr>
        <p:spPr>
          <a:xfrm>
            <a:off x="4599817" y="3245346"/>
            <a:ext cx="4125946" cy="985073"/>
          </a:xfrm>
          <a:prstGeom prst="bentConnector3">
            <a:avLst>
              <a:gd name="adj1" fmla="val 50000"/>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nvGrpSpPr>
          <p:cNvPr id="19" name="组合 18"/>
          <p:cNvGrpSpPr/>
          <p:nvPr/>
        </p:nvGrpSpPr>
        <p:grpSpPr>
          <a:xfrm>
            <a:off x="3843817" y="2867346"/>
            <a:ext cx="756000" cy="756000"/>
            <a:chOff x="4534974" y="3430619"/>
            <a:chExt cx="756000" cy="756000"/>
          </a:xfrm>
        </p:grpSpPr>
        <p:sp>
          <p:nvSpPr>
            <p:cNvPr id="20" name="椭圆 19"/>
            <p:cNvSpPr/>
            <p:nvPr/>
          </p:nvSpPr>
          <p:spPr>
            <a:xfrm>
              <a:off x="4534974" y="3430619"/>
              <a:ext cx="756000" cy="756000"/>
            </a:xfrm>
            <a:prstGeom prst="ellipse">
              <a:avLst/>
            </a:prstGeom>
            <a:solidFill>
              <a:srgbClr val="FF54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zh-CN" altLang="en-US" dirty="0">
                <a:latin typeface="思源黑体 Light" panose="020B0300000000000000" charset="-122"/>
                <a:ea typeface="思源黑体 Light" panose="020B0300000000000000" charset="-122"/>
                <a:cs typeface="阿里巴巴普惠体 L" panose="00020600040101010101" pitchFamily="18" charset="-122"/>
                <a:sym typeface="+mn-lt"/>
              </a:endParaRPr>
            </a:p>
          </p:txBody>
        </p:sp>
        <p:grpSp>
          <p:nvGrpSpPr>
            <p:cNvPr id="21" name="Group 92"/>
            <p:cNvGrpSpPr/>
            <p:nvPr/>
          </p:nvGrpSpPr>
          <p:grpSpPr>
            <a:xfrm>
              <a:off x="4688410" y="3660828"/>
              <a:ext cx="474528" cy="295582"/>
              <a:chOff x="5172076" y="1938338"/>
              <a:chExt cx="471488" cy="293688"/>
            </a:xfrm>
            <a:solidFill>
              <a:schemeClr val="bg1"/>
            </a:solidFill>
          </p:grpSpPr>
          <p:sp>
            <p:nvSpPr>
              <p:cNvPr id="22" name="Freeform 8"/>
              <p:cNvSpPr>
                <a:spLocks noEditPoints="1"/>
              </p:cNvSpPr>
              <p:nvPr/>
            </p:nvSpPr>
            <p:spPr bwMode="auto">
              <a:xfrm>
                <a:off x="5172076" y="1938338"/>
                <a:ext cx="471488" cy="293688"/>
              </a:xfrm>
              <a:custGeom>
                <a:avLst/>
                <a:gdLst>
                  <a:gd name="T0" fmla="*/ 113 w 125"/>
                  <a:gd name="T1" fmla="*/ 18 h 78"/>
                  <a:gd name="T2" fmla="*/ 113 w 125"/>
                  <a:gd name="T3" fmla="*/ 0 h 78"/>
                  <a:gd name="T4" fmla="*/ 0 w 125"/>
                  <a:gd name="T5" fmla="*/ 0 h 78"/>
                  <a:gd name="T6" fmla="*/ 0 w 125"/>
                  <a:gd name="T7" fmla="*/ 78 h 78"/>
                  <a:gd name="T8" fmla="*/ 113 w 125"/>
                  <a:gd name="T9" fmla="*/ 78 h 78"/>
                  <a:gd name="T10" fmla="*/ 113 w 125"/>
                  <a:gd name="T11" fmla="*/ 60 h 78"/>
                  <a:gd name="T12" fmla="*/ 125 w 125"/>
                  <a:gd name="T13" fmla="*/ 54 h 78"/>
                  <a:gd name="T14" fmla="*/ 125 w 125"/>
                  <a:gd name="T15" fmla="*/ 26 h 78"/>
                  <a:gd name="T16" fmla="*/ 113 w 125"/>
                  <a:gd name="T17" fmla="*/ 18 h 78"/>
                  <a:gd name="T18" fmla="*/ 104 w 125"/>
                  <a:gd name="T19" fmla="*/ 69 h 78"/>
                  <a:gd name="T20" fmla="*/ 10 w 125"/>
                  <a:gd name="T21" fmla="*/ 69 h 78"/>
                  <a:gd name="T22" fmla="*/ 10 w 125"/>
                  <a:gd name="T23" fmla="*/ 10 h 78"/>
                  <a:gd name="T24" fmla="*/ 104 w 125"/>
                  <a:gd name="T25" fmla="*/ 10 h 78"/>
                  <a:gd name="T26" fmla="*/ 104 w 125"/>
                  <a:gd name="T27" fmla="*/ 6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5" h="78">
                    <a:moveTo>
                      <a:pt x="113" y="18"/>
                    </a:moveTo>
                    <a:cubicBezTo>
                      <a:pt x="113" y="0"/>
                      <a:pt x="113" y="0"/>
                      <a:pt x="113" y="0"/>
                    </a:cubicBezTo>
                    <a:cubicBezTo>
                      <a:pt x="0" y="0"/>
                      <a:pt x="0" y="0"/>
                      <a:pt x="0" y="0"/>
                    </a:cubicBezTo>
                    <a:cubicBezTo>
                      <a:pt x="0" y="78"/>
                      <a:pt x="0" y="78"/>
                      <a:pt x="0" y="78"/>
                    </a:cubicBezTo>
                    <a:cubicBezTo>
                      <a:pt x="113" y="78"/>
                      <a:pt x="113" y="78"/>
                      <a:pt x="113" y="78"/>
                    </a:cubicBezTo>
                    <a:cubicBezTo>
                      <a:pt x="113" y="60"/>
                      <a:pt x="113" y="60"/>
                      <a:pt x="113" y="60"/>
                    </a:cubicBezTo>
                    <a:cubicBezTo>
                      <a:pt x="117" y="60"/>
                      <a:pt x="125" y="61"/>
                      <a:pt x="125" y="54"/>
                    </a:cubicBezTo>
                    <a:cubicBezTo>
                      <a:pt x="125" y="26"/>
                      <a:pt x="125" y="26"/>
                      <a:pt x="125" y="26"/>
                    </a:cubicBezTo>
                    <a:cubicBezTo>
                      <a:pt x="125" y="17"/>
                      <a:pt x="116" y="18"/>
                      <a:pt x="113" y="18"/>
                    </a:cubicBezTo>
                    <a:close/>
                    <a:moveTo>
                      <a:pt x="104" y="69"/>
                    </a:moveTo>
                    <a:cubicBezTo>
                      <a:pt x="10" y="69"/>
                      <a:pt x="10" y="69"/>
                      <a:pt x="10" y="69"/>
                    </a:cubicBezTo>
                    <a:cubicBezTo>
                      <a:pt x="10" y="10"/>
                      <a:pt x="10" y="10"/>
                      <a:pt x="10" y="10"/>
                    </a:cubicBezTo>
                    <a:cubicBezTo>
                      <a:pt x="104" y="10"/>
                      <a:pt x="104" y="10"/>
                      <a:pt x="104" y="10"/>
                    </a:cubicBezTo>
                    <a:lnTo>
                      <a:pt x="104" y="6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algn="r"/>
                <a:endParaRPr lang="en-US" sz="2535">
                  <a:latin typeface="思源黑体 Light" panose="020B0300000000000000" charset="-122"/>
                  <a:ea typeface="思源黑体 Light" panose="020B0300000000000000" charset="-122"/>
                  <a:cs typeface="阿里巴巴普惠体 L" panose="00020600040101010101" pitchFamily="18" charset="-122"/>
                  <a:sym typeface="+mn-lt"/>
                </a:endParaRPr>
              </a:p>
            </p:txBody>
          </p:sp>
          <p:sp>
            <p:nvSpPr>
              <p:cNvPr id="23" name="Rectangle 9"/>
              <p:cNvSpPr>
                <a:spLocks noChangeArrowheads="1"/>
              </p:cNvSpPr>
              <p:nvPr/>
            </p:nvSpPr>
            <p:spPr bwMode="auto">
              <a:xfrm>
                <a:off x="5235576" y="2001838"/>
                <a:ext cx="90488" cy="1666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algn="r"/>
                <a:endParaRPr lang="en-US" sz="2535">
                  <a:latin typeface="思源黑体 Light" panose="020B0300000000000000" charset="-122"/>
                  <a:ea typeface="思源黑体 Light" panose="020B0300000000000000" charset="-122"/>
                  <a:cs typeface="阿里巴巴普惠体 L" panose="00020600040101010101" pitchFamily="18" charset="-122"/>
                  <a:sym typeface="+mn-lt"/>
                </a:endParaRPr>
              </a:p>
            </p:txBody>
          </p:sp>
          <p:sp>
            <p:nvSpPr>
              <p:cNvPr id="24" name="Rectangle 10"/>
              <p:cNvSpPr>
                <a:spLocks noChangeArrowheads="1"/>
              </p:cNvSpPr>
              <p:nvPr/>
            </p:nvSpPr>
            <p:spPr bwMode="auto">
              <a:xfrm>
                <a:off x="5341938" y="2001838"/>
                <a:ext cx="85725" cy="1666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algn="r"/>
                <a:endParaRPr lang="en-US" sz="2535">
                  <a:latin typeface="思源黑体 Light" panose="020B0300000000000000" charset="-122"/>
                  <a:ea typeface="思源黑体 Light" panose="020B0300000000000000" charset="-122"/>
                  <a:cs typeface="阿里巴巴普惠体 L" panose="00020600040101010101" pitchFamily="18" charset="-122"/>
                  <a:sym typeface="+mn-lt"/>
                </a:endParaRPr>
              </a:p>
            </p:txBody>
          </p:sp>
        </p:grpSp>
      </p:grpSp>
      <p:cxnSp>
        <p:nvCxnSpPr>
          <p:cNvPr id="25" name="直接连接符 24"/>
          <p:cNvCxnSpPr>
            <a:endCxn id="27" idx="6"/>
          </p:cNvCxnSpPr>
          <p:nvPr/>
        </p:nvCxnSpPr>
        <p:spPr>
          <a:xfrm flipH="1" flipV="1">
            <a:off x="4599817" y="5431977"/>
            <a:ext cx="1280086" cy="1"/>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nvGrpSpPr>
          <p:cNvPr id="26" name="组合 25"/>
          <p:cNvGrpSpPr/>
          <p:nvPr/>
        </p:nvGrpSpPr>
        <p:grpSpPr>
          <a:xfrm>
            <a:off x="3843817" y="5053342"/>
            <a:ext cx="756000" cy="756000"/>
            <a:chOff x="4534974" y="5306072"/>
            <a:chExt cx="756000" cy="756000"/>
          </a:xfrm>
        </p:grpSpPr>
        <p:sp>
          <p:nvSpPr>
            <p:cNvPr id="27" name="椭圆 26"/>
            <p:cNvSpPr/>
            <p:nvPr/>
          </p:nvSpPr>
          <p:spPr>
            <a:xfrm>
              <a:off x="4534974" y="5306072"/>
              <a:ext cx="756000" cy="756000"/>
            </a:xfrm>
            <a:prstGeom prst="ellipse">
              <a:avLst/>
            </a:prstGeom>
            <a:solidFill>
              <a:srgbClr val="FF54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zh-CN" altLang="en-US" dirty="0">
                <a:latin typeface="思源黑体 Light" panose="020B0300000000000000" charset="-122"/>
                <a:ea typeface="思源黑体 Light" panose="020B0300000000000000" charset="-122"/>
                <a:cs typeface="阿里巴巴普惠体 L" panose="00020600040101010101" pitchFamily="18" charset="-122"/>
                <a:sym typeface="+mn-lt"/>
              </a:endParaRPr>
            </a:p>
          </p:txBody>
        </p:sp>
        <p:grpSp>
          <p:nvGrpSpPr>
            <p:cNvPr id="28" name="Group 9"/>
            <p:cNvGrpSpPr/>
            <p:nvPr/>
          </p:nvGrpSpPr>
          <p:grpSpPr>
            <a:xfrm>
              <a:off x="4659950" y="5504420"/>
              <a:ext cx="516045" cy="382660"/>
              <a:chOff x="4572000" y="3414713"/>
              <a:chExt cx="374651" cy="277813"/>
            </a:xfrm>
            <a:solidFill>
              <a:schemeClr val="bg1"/>
            </a:solidFill>
          </p:grpSpPr>
          <p:sp>
            <p:nvSpPr>
              <p:cNvPr id="29" name="Freeform 17"/>
              <p:cNvSpPr/>
              <p:nvPr/>
            </p:nvSpPr>
            <p:spPr bwMode="auto">
              <a:xfrm>
                <a:off x="4713288" y="3481388"/>
                <a:ext cx="233363" cy="211138"/>
              </a:xfrm>
              <a:custGeom>
                <a:avLst/>
                <a:gdLst>
                  <a:gd name="T0" fmla="*/ 89 w 89"/>
                  <a:gd name="T1" fmla="*/ 33 h 81"/>
                  <a:gd name="T2" fmla="*/ 43 w 89"/>
                  <a:gd name="T3" fmla="*/ 0 h 81"/>
                  <a:gd name="T4" fmla="*/ 40 w 89"/>
                  <a:gd name="T5" fmla="*/ 1 h 81"/>
                  <a:gd name="T6" fmla="*/ 43 w 89"/>
                  <a:gd name="T7" fmla="*/ 11 h 81"/>
                  <a:gd name="T8" fmla="*/ 0 w 89"/>
                  <a:gd name="T9" fmla="*/ 44 h 81"/>
                  <a:gd name="T10" fmla="*/ 0 w 89"/>
                  <a:gd name="T11" fmla="*/ 44 h 81"/>
                  <a:gd name="T12" fmla="*/ 40 w 89"/>
                  <a:gd name="T13" fmla="*/ 65 h 81"/>
                  <a:gd name="T14" fmla="*/ 74 w 89"/>
                  <a:gd name="T15" fmla="*/ 81 h 81"/>
                  <a:gd name="T16" fmla="*/ 64 w 89"/>
                  <a:gd name="T17" fmla="*/ 62 h 81"/>
                  <a:gd name="T18" fmla="*/ 89 w 89"/>
                  <a:gd name="T19" fmla="*/ 33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81">
                    <a:moveTo>
                      <a:pt x="89" y="33"/>
                    </a:moveTo>
                    <a:cubicBezTo>
                      <a:pt x="89" y="15"/>
                      <a:pt x="68" y="0"/>
                      <a:pt x="43" y="0"/>
                    </a:cubicBezTo>
                    <a:cubicBezTo>
                      <a:pt x="42" y="0"/>
                      <a:pt x="41" y="1"/>
                      <a:pt x="40" y="1"/>
                    </a:cubicBezTo>
                    <a:cubicBezTo>
                      <a:pt x="42" y="4"/>
                      <a:pt x="43" y="8"/>
                      <a:pt x="43" y="11"/>
                    </a:cubicBezTo>
                    <a:cubicBezTo>
                      <a:pt x="43" y="29"/>
                      <a:pt x="24" y="43"/>
                      <a:pt x="0" y="44"/>
                    </a:cubicBezTo>
                    <a:cubicBezTo>
                      <a:pt x="0" y="44"/>
                      <a:pt x="0" y="44"/>
                      <a:pt x="0" y="44"/>
                    </a:cubicBezTo>
                    <a:cubicBezTo>
                      <a:pt x="6" y="56"/>
                      <a:pt x="21" y="64"/>
                      <a:pt x="40" y="65"/>
                    </a:cubicBezTo>
                    <a:cubicBezTo>
                      <a:pt x="53" y="75"/>
                      <a:pt x="74" y="81"/>
                      <a:pt x="74" y="81"/>
                    </a:cubicBezTo>
                    <a:cubicBezTo>
                      <a:pt x="64" y="72"/>
                      <a:pt x="63" y="65"/>
                      <a:pt x="64" y="62"/>
                    </a:cubicBezTo>
                    <a:cubicBezTo>
                      <a:pt x="79" y="56"/>
                      <a:pt x="89" y="46"/>
                      <a:pt x="89" y="3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lgn="r" fontAlgn="auto">
                  <a:spcBef>
                    <a:spcPts val="0"/>
                  </a:spcBef>
                  <a:spcAft>
                    <a:spcPts val="0"/>
                  </a:spcAft>
                  <a:defRPr/>
                </a:pPr>
                <a:endParaRPr lang="en-US">
                  <a:latin typeface="思源黑体 Light" panose="020B0300000000000000" charset="-122"/>
                  <a:ea typeface="思源黑体 Light" panose="020B0300000000000000" charset="-122"/>
                  <a:cs typeface="阿里巴巴普惠体 L" panose="00020600040101010101" pitchFamily="18" charset="-122"/>
                  <a:sym typeface="+mn-lt"/>
                </a:endParaRPr>
              </a:p>
            </p:txBody>
          </p:sp>
          <p:sp>
            <p:nvSpPr>
              <p:cNvPr id="30" name="Freeform 18"/>
              <p:cNvSpPr/>
              <p:nvPr/>
            </p:nvSpPr>
            <p:spPr bwMode="auto">
              <a:xfrm>
                <a:off x="4572000" y="3414713"/>
                <a:ext cx="241300" cy="209550"/>
              </a:xfrm>
              <a:custGeom>
                <a:avLst/>
                <a:gdLst>
                  <a:gd name="T0" fmla="*/ 89 w 92"/>
                  <a:gd name="T1" fmla="*/ 21 h 80"/>
                  <a:gd name="T2" fmla="*/ 46 w 92"/>
                  <a:gd name="T3" fmla="*/ 0 h 80"/>
                  <a:gd name="T4" fmla="*/ 0 w 92"/>
                  <a:gd name="T5" fmla="*/ 32 h 80"/>
                  <a:gd name="T6" fmla="*/ 25 w 92"/>
                  <a:gd name="T7" fmla="*/ 61 h 80"/>
                  <a:gd name="T8" fmla="*/ 14 w 92"/>
                  <a:gd name="T9" fmla="*/ 80 h 80"/>
                  <a:gd name="T10" fmla="*/ 48 w 92"/>
                  <a:gd name="T11" fmla="*/ 65 h 80"/>
                  <a:gd name="T12" fmla="*/ 49 w 92"/>
                  <a:gd name="T13" fmla="*/ 64 h 80"/>
                  <a:gd name="T14" fmla="*/ 92 w 92"/>
                  <a:gd name="T15" fmla="*/ 32 h 80"/>
                  <a:gd name="T16" fmla="*/ 89 w 92"/>
                  <a:gd name="T17" fmla="*/ 21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 h="80">
                    <a:moveTo>
                      <a:pt x="89" y="21"/>
                    </a:moveTo>
                    <a:cubicBezTo>
                      <a:pt x="83" y="9"/>
                      <a:pt x="66" y="0"/>
                      <a:pt x="46" y="0"/>
                    </a:cubicBezTo>
                    <a:cubicBezTo>
                      <a:pt x="20" y="0"/>
                      <a:pt x="0" y="14"/>
                      <a:pt x="0" y="32"/>
                    </a:cubicBezTo>
                    <a:cubicBezTo>
                      <a:pt x="0" y="45"/>
                      <a:pt x="10" y="56"/>
                      <a:pt x="25" y="61"/>
                    </a:cubicBezTo>
                    <a:cubicBezTo>
                      <a:pt x="26" y="65"/>
                      <a:pt x="25" y="71"/>
                      <a:pt x="14" y="80"/>
                    </a:cubicBezTo>
                    <a:cubicBezTo>
                      <a:pt x="14" y="80"/>
                      <a:pt x="36" y="75"/>
                      <a:pt x="48" y="65"/>
                    </a:cubicBezTo>
                    <a:cubicBezTo>
                      <a:pt x="49" y="64"/>
                      <a:pt x="49" y="64"/>
                      <a:pt x="49" y="64"/>
                    </a:cubicBezTo>
                    <a:cubicBezTo>
                      <a:pt x="73" y="63"/>
                      <a:pt x="92" y="49"/>
                      <a:pt x="92" y="32"/>
                    </a:cubicBezTo>
                    <a:cubicBezTo>
                      <a:pt x="92" y="28"/>
                      <a:pt x="91" y="25"/>
                      <a:pt x="89" y="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lgn="r" fontAlgn="auto">
                  <a:spcBef>
                    <a:spcPts val="0"/>
                  </a:spcBef>
                  <a:spcAft>
                    <a:spcPts val="0"/>
                  </a:spcAft>
                  <a:defRPr/>
                </a:pPr>
                <a:endParaRPr lang="en-US">
                  <a:latin typeface="思源黑体 Light" panose="020B0300000000000000" charset="-122"/>
                  <a:ea typeface="思源黑体 Light" panose="020B0300000000000000" charset="-122"/>
                  <a:cs typeface="阿里巴巴普惠体 L" panose="00020600040101010101" pitchFamily="18" charset="-122"/>
                  <a:sym typeface="+mn-lt"/>
                </a:endParaRPr>
              </a:p>
            </p:txBody>
          </p:sp>
        </p:grpSp>
      </p:grpSp>
      <p:sp>
        <p:nvSpPr>
          <p:cNvPr id="31" name="任意多边形 33"/>
          <p:cNvSpPr/>
          <p:nvPr/>
        </p:nvSpPr>
        <p:spPr>
          <a:xfrm>
            <a:off x="9513228" y="2068158"/>
            <a:ext cx="1181100" cy="3698875"/>
          </a:xfrm>
          <a:custGeom>
            <a:avLst/>
            <a:gdLst>
              <a:gd name="connsiteX0" fmla="*/ 1176576 w 1181100"/>
              <a:gd name="connsiteY0" fmla="*/ 0 h 3698875"/>
              <a:gd name="connsiteX1" fmla="*/ 1181100 w 1181100"/>
              <a:gd name="connsiteY1" fmla="*/ 0 h 3698875"/>
              <a:gd name="connsiteX2" fmla="*/ 1181100 w 1181100"/>
              <a:gd name="connsiteY2" fmla="*/ 3698875 h 3698875"/>
              <a:gd name="connsiteX3" fmla="*/ 0 w 1181100"/>
              <a:gd name="connsiteY3" fmla="*/ 3698875 h 3698875"/>
              <a:gd name="connsiteX4" fmla="*/ 0 w 1181100"/>
              <a:gd name="connsiteY4" fmla="*/ 1735795 h 3698875"/>
              <a:gd name="connsiteX5" fmla="*/ 48924 w 1181100"/>
              <a:gd name="connsiteY5" fmla="*/ 1697678 h 3698875"/>
              <a:gd name="connsiteX6" fmla="*/ 278759 w 1181100"/>
              <a:gd name="connsiteY6" fmla="*/ 1500788 h 3698875"/>
              <a:gd name="connsiteX7" fmla="*/ 453153 w 1181100"/>
              <a:gd name="connsiteY7" fmla="*/ 1330349 h 3698875"/>
              <a:gd name="connsiteX8" fmla="*/ 510936 w 1181100"/>
              <a:gd name="connsiteY8" fmla="*/ 1369307 h 3698875"/>
              <a:gd name="connsiteX9" fmla="*/ 590551 w 1181100"/>
              <a:gd name="connsiteY9" fmla="*/ 1385380 h 3698875"/>
              <a:gd name="connsiteX10" fmla="*/ 795088 w 1181100"/>
              <a:gd name="connsiteY10" fmla="*/ 1180843 h 3698875"/>
              <a:gd name="connsiteX11" fmla="*/ 735181 w 1181100"/>
              <a:gd name="connsiteY11" fmla="*/ 1036213 h 3698875"/>
              <a:gd name="connsiteX12" fmla="*/ 717723 w 1181100"/>
              <a:gd name="connsiteY12" fmla="*/ 1024442 h 3698875"/>
              <a:gd name="connsiteX13" fmla="*/ 820291 w 1181100"/>
              <a:gd name="connsiteY13" fmla="*/ 886780 h 3698875"/>
              <a:gd name="connsiteX14" fmla="*/ 1174186 w 1181100"/>
              <a:gd name="connsiteY14" fmla="*/ 21448 h 3698875"/>
              <a:gd name="connsiteX15" fmla="*/ 1176576 w 1181100"/>
              <a:gd name="connsiteY15" fmla="*/ 0 h 3698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81100" h="3698875">
                <a:moveTo>
                  <a:pt x="1176576" y="0"/>
                </a:moveTo>
                <a:lnTo>
                  <a:pt x="1181100" y="0"/>
                </a:lnTo>
                <a:lnTo>
                  <a:pt x="1181100" y="3698875"/>
                </a:lnTo>
                <a:lnTo>
                  <a:pt x="0" y="3698875"/>
                </a:lnTo>
                <a:lnTo>
                  <a:pt x="0" y="1735795"/>
                </a:lnTo>
                <a:lnTo>
                  <a:pt x="48924" y="1697678"/>
                </a:lnTo>
                <a:cubicBezTo>
                  <a:pt x="129510" y="1632743"/>
                  <a:pt x="206155" y="1567101"/>
                  <a:pt x="278759" y="1500788"/>
                </a:cubicBezTo>
                <a:lnTo>
                  <a:pt x="453153" y="1330349"/>
                </a:lnTo>
                <a:lnTo>
                  <a:pt x="510936" y="1369307"/>
                </a:lnTo>
                <a:cubicBezTo>
                  <a:pt x="535406" y="1379657"/>
                  <a:pt x="562310" y="1385380"/>
                  <a:pt x="590551" y="1385380"/>
                </a:cubicBezTo>
                <a:cubicBezTo>
                  <a:pt x="703514" y="1385380"/>
                  <a:pt x="795088" y="1293806"/>
                  <a:pt x="795088" y="1180843"/>
                </a:cubicBezTo>
                <a:cubicBezTo>
                  <a:pt x="795088" y="1124362"/>
                  <a:pt x="772195" y="1073227"/>
                  <a:pt x="735181" y="1036213"/>
                </a:cubicBezTo>
                <a:lnTo>
                  <a:pt x="717723" y="1024442"/>
                </a:lnTo>
                <a:lnTo>
                  <a:pt x="820291" y="886780"/>
                </a:lnTo>
                <a:cubicBezTo>
                  <a:pt x="1010014" y="606666"/>
                  <a:pt x="1130158" y="317479"/>
                  <a:pt x="1174186" y="21448"/>
                </a:cubicBezTo>
                <a:lnTo>
                  <a:pt x="1176576" y="0"/>
                </a:lnTo>
                <a:close/>
              </a:path>
            </a:pathLst>
          </a:custGeom>
          <a:solidFill>
            <a:srgbClr val="FF54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Light" panose="020B0300000000000000" charset="-122"/>
              <a:ea typeface="思源黑体 Light" panose="020B0300000000000000" charset="-122"/>
              <a:cs typeface="阿里巴巴普惠体 L" panose="00020600040101010101" pitchFamily="18" charset="-122"/>
              <a:sym typeface="+mn-lt"/>
            </a:endParaRPr>
          </a:p>
        </p:txBody>
      </p:sp>
      <p:sp>
        <p:nvSpPr>
          <p:cNvPr id="32" name="任意多边形 34"/>
          <p:cNvSpPr/>
          <p:nvPr/>
        </p:nvSpPr>
        <p:spPr>
          <a:xfrm>
            <a:off x="8279212" y="3845177"/>
            <a:ext cx="1181100" cy="1921854"/>
          </a:xfrm>
          <a:custGeom>
            <a:avLst/>
            <a:gdLst>
              <a:gd name="connsiteX0" fmla="*/ 1181100 w 1181100"/>
              <a:gd name="connsiteY0" fmla="*/ 0 h 1921854"/>
              <a:gd name="connsiteX1" fmla="*/ 1181100 w 1181100"/>
              <a:gd name="connsiteY1" fmla="*/ 1921854 h 1921854"/>
              <a:gd name="connsiteX2" fmla="*/ 0 w 1181100"/>
              <a:gd name="connsiteY2" fmla="*/ 1921854 h 1921854"/>
              <a:gd name="connsiteX3" fmla="*/ 0 w 1181100"/>
              <a:gd name="connsiteY3" fmla="*/ 731966 h 1921854"/>
              <a:gd name="connsiteX4" fmla="*/ 319230 w 1181100"/>
              <a:gd name="connsiteY4" fmla="*/ 562253 h 1921854"/>
              <a:gd name="connsiteX5" fmla="*/ 425975 w 1181100"/>
              <a:gd name="connsiteY5" fmla="*/ 500289 h 1921854"/>
              <a:gd name="connsiteX6" fmla="*/ 445921 w 1181100"/>
              <a:gd name="connsiteY6" fmla="*/ 529872 h 1921854"/>
              <a:gd name="connsiteX7" fmla="*/ 590551 w 1181100"/>
              <a:gd name="connsiteY7" fmla="*/ 589779 h 1921854"/>
              <a:gd name="connsiteX8" fmla="*/ 795088 w 1181100"/>
              <a:gd name="connsiteY8" fmla="*/ 385242 h 1921854"/>
              <a:gd name="connsiteX9" fmla="*/ 779015 w 1181100"/>
              <a:gd name="connsiteY9" fmla="*/ 305627 h 1921854"/>
              <a:gd name="connsiteX10" fmla="*/ 768996 w 1181100"/>
              <a:gd name="connsiteY10" fmla="*/ 290767 h 1921854"/>
              <a:gd name="connsiteX11" fmla="*/ 952789 w 1181100"/>
              <a:gd name="connsiteY11" fmla="*/ 167545 h 1921854"/>
              <a:gd name="connsiteX12" fmla="*/ 1140954 w 1181100"/>
              <a:gd name="connsiteY12" fmla="*/ 31276 h 1921854"/>
              <a:gd name="connsiteX13" fmla="*/ 1181100 w 1181100"/>
              <a:gd name="connsiteY13" fmla="*/ 0 h 1921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81100" h="1921854">
                <a:moveTo>
                  <a:pt x="1181100" y="0"/>
                </a:moveTo>
                <a:lnTo>
                  <a:pt x="1181100" y="1921854"/>
                </a:lnTo>
                <a:lnTo>
                  <a:pt x="0" y="1921854"/>
                </a:lnTo>
                <a:lnTo>
                  <a:pt x="0" y="731966"/>
                </a:lnTo>
                <a:lnTo>
                  <a:pt x="319230" y="562253"/>
                </a:lnTo>
                <a:lnTo>
                  <a:pt x="425975" y="500289"/>
                </a:lnTo>
                <a:lnTo>
                  <a:pt x="445921" y="529872"/>
                </a:lnTo>
                <a:cubicBezTo>
                  <a:pt x="482935" y="566886"/>
                  <a:pt x="534069" y="589779"/>
                  <a:pt x="590551" y="589779"/>
                </a:cubicBezTo>
                <a:cubicBezTo>
                  <a:pt x="703514" y="589779"/>
                  <a:pt x="795088" y="498205"/>
                  <a:pt x="795088" y="385242"/>
                </a:cubicBezTo>
                <a:cubicBezTo>
                  <a:pt x="795088" y="357001"/>
                  <a:pt x="789365" y="330097"/>
                  <a:pt x="779015" y="305627"/>
                </a:cubicBezTo>
                <a:lnTo>
                  <a:pt x="768996" y="290767"/>
                </a:lnTo>
                <a:lnTo>
                  <a:pt x="952789" y="167545"/>
                </a:lnTo>
                <a:cubicBezTo>
                  <a:pt x="1017466" y="122501"/>
                  <a:pt x="1080201" y="77074"/>
                  <a:pt x="1140954" y="31276"/>
                </a:cubicBezTo>
                <a:lnTo>
                  <a:pt x="1181100" y="0"/>
                </a:lnTo>
                <a:close/>
              </a:path>
            </a:pathLst>
          </a:cu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Light" panose="020B0300000000000000" charset="-122"/>
              <a:ea typeface="思源黑体 Light" panose="020B0300000000000000" charset="-122"/>
              <a:cs typeface="阿里巴巴普惠体 L" panose="00020600040101010101" pitchFamily="18" charset="-122"/>
              <a:sym typeface="+mn-lt"/>
            </a:endParaRPr>
          </a:p>
        </p:txBody>
      </p:sp>
      <p:sp>
        <p:nvSpPr>
          <p:cNvPr id="33" name="任意多边形 35"/>
          <p:cNvSpPr/>
          <p:nvPr/>
        </p:nvSpPr>
        <p:spPr>
          <a:xfrm>
            <a:off x="7045194" y="4605278"/>
            <a:ext cx="1181100" cy="1161755"/>
          </a:xfrm>
          <a:custGeom>
            <a:avLst/>
            <a:gdLst>
              <a:gd name="connsiteX0" fmla="*/ 1181100 w 1181100"/>
              <a:gd name="connsiteY0" fmla="*/ 0 h 1161755"/>
              <a:gd name="connsiteX1" fmla="*/ 1181100 w 1181100"/>
              <a:gd name="connsiteY1" fmla="*/ 1161755 h 1161755"/>
              <a:gd name="connsiteX2" fmla="*/ 0 w 1181100"/>
              <a:gd name="connsiteY2" fmla="*/ 1161755 h 1161755"/>
              <a:gd name="connsiteX3" fmla="*/ 0 w 1181100"/>
              <a:gd name="connsiteY3" fmla="*/ 517854 h 1161755"/>
              <a:gd name="connsiteX4" fmla="*/ 336342 w 1181100"/>
              <a:gd name="connsiteY4" fmla="*/ 385518 h 1161755"/>
              <a:gd name="connsiteX5" fmla="*/ 408490 w 1181100"/>
              <a:gd name="connsiteY5" fmla="*/ 354228 h 1161755"/>
              <a:gd name="connsiteX6" fmla="*/ 445921 w 1181100"/>
              <a:gd name="connsiteY6" fmla="*/ 409746 h 1161755"/>
              <a:gd name="connsiteX7" fmla="*/ 590551 w 1181100"/>
              <a:gd name="connsiteY7" fmla="*/ 469653 h 1161755"/>
              <a:gd name="connsiteX8" fmla="*/ 795088 w 1181100"/>
              <a:gd name="connsiteY8" fmla="*/ 265116 h 1161755"/>
              <a:gd name="connsiteX9" fmla="*/ 790933 w 1181100"/>
              <a:gd name="connsiteY9" fmla="*/ 223895 h 1161755"/>
              <a:gd name="connsiteX10" fmla="*/ 781056 w 1181100"/>
              <a:gd name="connsiteY10" fmla="*/ 192076 h 1161755"/>
              <a:gd name="connsiteX11" fmla="*/ 1174526 w 1181100"/>
              <a:gd name="connsiteY11" fmla="*/ 3495 h 1161755"/>
              <a:gd name="connsiteX12" fmla="*/ 1181100 w 1181100"/>
              <a:gd name="connsiteY12" fmla="*/ 0 h 1161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81100" h="1161755">
                <a:moveTo>
                  <a:pt x="1181100" y="0"/>
                </a:moveTo>
                <a:lnTo>
                  <a:pt x="1181100" y="1161755"/>
                </a:lnTo>
                <a:lnTo>
                  <a:pt x="0" y="1161755"/>
                </a:lnTo>
                <a:lnTo>
                  <a:pt x="0" y="517854"/>
                </a:lnTo>
                <a:lnTo>
                  <a:pt x="336342" y="385518"/>
                </a:lnTo>
                <a:lnTo>
                  <a:pt x="408490" y="354228"/>
                </a:lnTo>
                <a:lnTo>
                  <a:pt x="445921" y="409746"/>
                </a:lnTo>
                <a:cubicBezTo>
                  <a:pt x="482935" y="446760"/>
                  <a:pt x="534070" y="469653"/>
                  <a:pt x="590551" y="469653"/>
                </a:cubicBezTo>
                <a:cubicBezTo>
                  <a:pt x="703514" y="469653"/>
                  <a:pt x="795088" y="378079"/>
                  <a:pt x="795088" y="265116"/>
                </a:cubicBezTo>
                <a:cubicBezTo>
                  <a:pt x="795088" y="250996"/>
                  <a:pt x="793657" y="237210"/>
                  <a:pt x="790933" y="223895"/>
                </a:cubicBezTo>
                <a:lnTo>
                  <a:pt x="781056" y="192076"/>
                </a:lnTo>
                <a:lnTo>
                  <a:pt x="1174526" y="3495"/>
                </a:lnTo>
                <a:lnTo>
                  <a:pt x="1181100" y="0"/>
                </a:lnTo>
                <a:close/>
              </a:path>
            </a:pathLst>
          </a:custGeom>
          <a:solidFill>
            <a:srgbClr val="FF54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Light" panose="020B0300000000000000" charset="-122"/>
              <a:ea typeface="思源黑体 Light" panose="020B0300000000000000" charset="-122"/>
              <a:cs typeface="阿里巴巴普惠体 L" panose="00020600040101010101" pitchFamily="18" charset="-122"/>
              <a:sym typeface="+mn-lt"/>
            </a:endParaRPr>
          </a:p>
        </p:txBody>
      </p:sp>
      <p:sp>
        <p:nvSpPr>
          <p:cNvPr id="34" name="任意多边形 36"/>
          <p:cNvSpPr/>
          <p:nvPr/>
        </p:nvSpPr>
        <p:spPr>
          <a:xfrm>
            <a:off x="5055528" y="5143951"/>
            <a:ext cx="1936748" cy="623080"/>
          </a:xfrm>
          <a:custGeom>
            <a:avLst/>
            <a:gdLst>
              <a:gd name="connsiteX0" fmla="*/ 1936748 w 1936748"/>
              <a:gd name="connsiteY0" fmla="*/ 0 h 623080"/>
              <a:gd name="connsiteX1" fmla="*/ 1936748 w 1936748"/>
              <a:gd name="connsiteY1" fmla="*/ 623080 h 623080"/>
              <a:gd name="connsiteX2" fmla="*/ 0 w 1936748"/>
              <a:gd name="connsiteY2" fmla="*/ 623080 h 623080"/>
              <a:gd name="connsiteX3" fmla="*/ 0 w 1936748"/>
              <a:gd name="connsiteY3" fmla="*/ 613884 h 623080"/>
              <a:gd name="connsiteX4" fmla="*/ 352298 w 1936748"/>
              <a:gd name="connsiteY4" fmla="*/ 519526 h 623080"/>
              <a:gd name="connsiteX5" fmla="*/ 750617 w 1936748"/>
              <a:gd name="connsiteY5" fmla="*/ 403342 h 623080"/>
              <a:gd name="connsiteX6" fmla="*/ 791646 w 1936748"/>
              <a:gd name="connsiteY6" fmla="*/ 390480 h 623080"/>
              <a:gd name="connsiteX7" fmla="*/ 823745 w 1936748"/>
              <a:gd name="connsiteY7" fmla="*/ 438090 h 623080"/>
              <a:gd name="connsiteX8" fmla="*/ 968375 w 1936748"/>
              <a:gd name="connsiteY8" fmla="*/ 497997 h 623080"/>
              <a:gd name="connsiteX9" fmla="*/ 1172912 w 1936748"/>
              <a:gd name="connsiteY9" fmla="*/ 293460 h 623080"/>
              <a:gd name="connsiteX10" fmla="*/ 1170635 w 1936748"/>
              <a:gd name="connsiteY10" fmla="*/ 270869 h 623080"/>
              <a:gd name="connsiteX11" fmla="*/ 1509041 w 1936748"/>
              <a:gd name="connsiteY11" fmla="*/ 156899 h 623080"/>
              <a:gd name="connsiteX12" fmla="*/ 1868376 w 1936748"/>
              <a:gd name="connsiteY12" fmla="*/ 26902 h 623080"/>
              <a:gd name="connsiteX13" fmla="*/ 1936748 w 1936748"/>
              <a:gd name="connsiteY13" fmla="*/ 0 h 623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36748" h="623080">
                <a:moveTo>
                  <a:pt x="1936748" y="0"/>
                </a:moveTo>
                <a:lnTo>
                  <a:pt x="1936748" y="623080"/>
                </a:lnTo>
                <a:lnTo>
                  <a:pt x="0" y="623080"/>
                </a:lnTo>
                <a:lnTo>
                  <a:pt x="0" y="613884"/>
                </a:lnTo>
                <a:lnTo>
                  <a:pt x="352298" y="519526"/>
                </a:lnTo>
                <a:cubicBezTo>
                  <a:pt x="487129" y="481602"/>
                  <a:pt x="619924" y="442867"/>
                  <a:pt x="750617" y="403342"/>
                </a:cubicBezTo>
                <a:lnTo>
                  <a:pt x="791646" y="390480"/>
                </a:lnTo>
                <a:lnTo>
                  <a:pt x="823745" y="438090"/>
                </a:lnTo>
                <a:cubicBezTo>
                  <a:pt x="860759" y="475104"/>
                  <a:pt x="911894" y="497997"/>
                  <a:pt x="968375" y="497997"/>
                </a:cubicBezTo>
                <a:cubicBezTo>
                  <a:pt x="1081338" y="497997"/>
                  <a:pt x="1172912" y="406423"/>
                  <a:pt x="1172912" y="293460"/>
                </a:cubicBezTo>
                <a:lnTo>
                  <a:pt x="1170635" y="270869"/>
                </a:lnTo>
                <a:lnTo>
                  <a:pt x="1509041" y="156899"/>
                </a:lnTo>
                <a:cubicBezTo>
                  <a:pt x="1631071" y="114305"/>
                  <a:pt x="1750871" y="70965"/>
                  <a:pt x="1868376" y="26902"/>
                </a:cubicBezTo>
                <a:lnTo>
                  <a:pt x="1936748" y="0"/>
                </a:lnTo>
                <a:close/>
              </a:path>
            </a:pathLst>
          </a:cu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Light" panose="020B0300000000000000" charset="-122"/>
              <a:ea typeface="思源黑体 Light" panose="020B0300000000000000" charset="-122"/>
              <a:cs typeface="阿里巴巴普惠体 L" panose="00020600040101010101" pitchFamily="18" charset="-122"/>
              <a:sym typeface="+mn-lt"/>
            </a:endParaRPr>
          </a:p>
        </p:txBody>
      </p:sp>
      <p:sp>
        <p:nvSpPr>
          <p:cNvPr id="35" name="椭圆 34"/>
          <p:cNvSpPr/>
          <p:nvPr/>
        </p:nvSpPr>
        <p:spPr>
          <a:xfrm>
            <a:off x="9959779" y="3105000"/>
            <a:ext cx="288000" cy="288000"/>
          </a:xfrm>
          <a:prstGeom prst="ellipse">
            <a:avLst/>
          </a:prstGeom>
          <a:solidFill>
            <a:srgbClr val="FF54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Light" panose="020B0300000000000000" charset="-122"/>
              <a:ea typeface="思源黑体 Light" panose="020B0300000000000000" charset="-122"/>
              <a:cs typeface="阿里巴巴普惠体 L" panose="00020600040101010101" pitchFamily="18" charset="-122"/>
              <a:sym typeface="+mn-lt"/>
            </a:endParaRPr>
          </a:p>
        </p:txBody>
      </p:sp>
      <p:sp>
        <p:nvSpPr>
          <p:cNvPr id="36" name="椭圆 35"/>
          <p:cNvSpPr/>
          <p:nvPr/>
        </p:nvSpPr>
        <p:spPr>
          <a:xfrm>
            <a:off x="8725763" y="4086419"/>
            <a:ext cx="288000" cy="288000"/>
          </a:xfrm>
          <a:prstGeom prst="ellipse">
            <a:avLst/>
          </a:pr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Light" panose="020B0300000000000000" charset="-122"/>
              <a:ea typeface="思源黑体 Light" panose="020B0300000000000000" charset="-122"/>
              <a:cs typeface="阿里巴巴普惠体 L" panose="00020600040101010101" pitchFamily="18" charset="-122"/>
              <a:sym typeface="+mn-lt"/>
            </a:endParaRPr>
          </a:p>
        </p:txBody>
      </p:sp>
      <p:sp>
        <p:nvSpPr>
          <p:cNvPr id="37" name="椭圆 36"/>
          <p:cNvSpPr/>
          <p:nvPr/>
        </p:nvSpPr>
        <p:spPr>
          <a:xfrm>
            <a:off x="7491745" y="4726393"/>
            <a:ext cx="288000" cy="288000"/>
          </a:xfrm>
          <a:prstGeom prst="ellipse">
            <a:avLst/>
          </a:prstGeom>
          <a:solidFill>
            <a:srgbClr val="FF54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Light" panose="020B0300000000000000" charset="-122"/>
              <a:ea typeface="思源黑体 Light" panose="020B0300000000000000" charset="-122"/>
              <a:cs typeface="阿里巴巴普惠体 L" panose="00020600040101010101" pitchFamily="18" charset="-122"/>
              <a:sym typeface="+mn-lt"/>
            </a:endParaRPr>
          </a:p>
        </p:txBody>
      </p:sp>
      <p:sp>
        <p:nvSpPr>
          <p:cNvPr id="38" name="椭圆 37"/>
          <p:cNvSpPr/>
          <p:nvPr/>
        </p:nvSpPr>
        <p:spPr>
          <a:xfrm>
            <a:off x="5879903" y="5293411"/>
            <a:ext cx="288000" cy="288000"/>
          </a:xfrm>
          <a:prstGeom prst="ellipse">
            <a:avLst/>
          </a:pr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Light" panose="020B0300000000000000" charset="-122"/>
              <a:ea typeface="思源黑体 Light" panose="020B0300000000000000" charset="-122"/>
              <a:cs typeface="阿里巴巴普惠体 L" panose="00020600040101010101" pitchFamily="18" charset="-122"/>
              <a:sym typeface="+mn-lt"/>
            </a:endParaRPr>
          </a:p>
        </p:txBody>
      </p:sp>
      <p:sp>
        <p:nvSpPr>
          <p:cNvPr id="39" name="矩形 38"/>
          <p:cNvSpPr/>
          <p:nvPr/>
        </p:nvSpPr>
        <p:spPr>
          <a:xfrm>
            <a:off x="2679110" y="1750438"/>
            <a:ext cx="1120802" cy="369324"/>
          </a:xfrm>
          <a:prstGeom prst="rect">
            <a:avLst/>
          </a:prstGeom>
        </p:spPr>
        <p:txBody>
          <a:bodyPr wrap="none" lIns="91431" tIns="45716" rIns="91431" bIns="45716">
            <a:spAutoFit/>
          </a:bodyPr>
          <a:lstStyle/>
          <a:p>
            <a:pPr algn="r"/>
            <a:r>
              <a:rPr lang="zh-CN" altLang="en-US" b="1" dirty="0">
                <a:latin typeface="思源黑体 Light" panose="020B0300000000000000" charset="-122"/>
                <a:ea typeface="思源黑体 Light" panose="020B0300000000000000" charset="-122"/>
                <a:cs typeface="阿里巴巴普惠体 L" panose="00020600040101010101" pitchFamily="18" charset="-122"/>
                <a:sym typeface="+mn-lt"/>
              </a:rPr>
              <a:t>标题文本</a:t>
            </a:r>
          </a:p>
        </p:txBody>
      </p:sp>
      <p:sp>
        <p:nvSpPr>
          <p:cNvPr id="40" name="矩形 39"/>
          <p:cNvSpPr/>
          <p:nvPr/>
        </p:nvSpPr>
        <p:spPr>
          <a:xfrm>
            <a:off x="1236886" y="2020245"/>
            <a:ext cx="2563026" cy="633058"/>
          </a:xfrm>
          <a:prstGeom prst="rect">
            <a:avLst/>
          </a:prstGeom>
        </p:spPr>
        <p:txBody>
          <a:bodyPr wrap="square">
            <a:spAutoFit/>
          </a:bodyPr>
          <a:lstStyle/>
          <a:p>
            <a:pPr algn="r">
              <a:lnSpc>
                <a:spcPct val="130000"/>
              </a:lnSpc>
            </a:pPr>
            <a:r>
              <a:rPr lang="zh-CN" altLang="en-US" sz="1400" dirty="0">
                <a:latin typeface="思源黑体 Light" panose="020B0300000000000000" charset="-122"/>
                <a:ea typeface="思源黑体 Light" panose="020B0300000000000000" charset="-122"/>
                <a:cs typeface="阿里巴巴普惠体 L" panose="00020600040101010101" pitchFamily="18" charset="-122"/>
                <a:sym typeface="+mn-lt"/>
              </a:rPr>
              <a:t>您的内容打在这里，或者通过复制您的文本后</a:t>
            </a:r>
          </a:p>
        </p:txBody>
      </p:sp>
      <p:sp>
        <p:nvSpPr>
          <p:cNvPr id="41" name="矩形 40"/>
          <p:cNvSpPr/>
          <p:nvPr/>
        </p:nvSpPr>
        <p:spPr>
          <a:xfrm>
            <a:off x="2679110" y="2852259"/>
            <a:ext cx="1120802" cy="369324"/>
          </a:xfrm>
          <a:prstGeom prst="rect">
            <a:avLst/>
          </a:prstGeom>
        </p:spPr>
        <p:txBody>
          <a:bodyPr wrap="none" lIns="91431" tIns="45716" rIns="91431" bIns="45716">
            <a:spAutoFit/>
          </a:bodyPr>
          <a:lstStyle/>
          <a:p>
            <a:pPr algn="r"/>
            <a:r>
              <a:rPr lang="zh-CN" altLang="en-US" b="1" dirty="0">
                <a:latin typeface="思源黑体 Light" panose="020B0300000000000000" charset="-122"/>
                <a:ea typeface="思源黑体 Light" panose="020B0300000000000000" charset="-122"/>
                <a:cs typeface="阿里巴巴普惠体 L" panose="00020600040101010101" pitchFamily="18" charset="-122"/>
                <a:sym typeface="+mn-lt"/>
              </a:rPr>
              <a:t>标题文本</a:t>
            </a:r>
          </a:p>
        </p:txBody>
      </p:sp>
      <p:sp>
        <p:nvSpPr>
          <p:cNvPr id="42" name="矩形 41"/>
          <p:cNvSpPr/>
          <p:nvPr/>
        </p:nvSpPr>
        <p:spPr>
          <a:xfrm>
            <a:off x="1236886" y="3122066"/>
            <a:ext cx="2563026" cy="633058"/>
          </a:xfrm>
          <a:prstGeom prst="rect">
            <a:avLst/>
          </a:prstGeom>
        </p:spPr>
        <p:txBody>
          <a:bodyPr wrap="square">
            <a:spAutoFit/>
          </a:bodyPr>
          <a:lstStyle/>
          <a:p>
            <a:pPr algn="r">
              <a:lnSpc>
                <a:spcPct val="130000"/>
              </a:lnSpc>
            </a:pPr>
            <a:r>
              <a:rPr lang="zh-CN" altLang="en-US" sz="1400" dirty="0">
                <a:latin typeface="思源黑体 Light" panose="020B0300000000000000" charset="-122"/>
                <a:ea typeface="思源黑体 Light" panose="020B0300000000000000" charset="-122"/>
                <a:cs typeface="阿里巴巴普惠体 L" panose="00020600040101010101" pitchFamily="18" charset="-122"/>
                <a:sym typeface="+mn-lt"/>
              </a:rPr>
              <a:t>您的内容打在这里，或者通过复制您的文本后</a:t>
            </a:r>
          </a:p>
        </p:txBody>
      </p:sp>
      <p:sp>
        <p:nvSpPr>
          <p:cNvPr id="43" name="矩形 42"/>
          <p:cNvSpPr/>
          <p:nvPr/>
        </p:nvSpPr>
        <p:spPr>
          <a:xfrm>
            <a:off x="2679110" y="3954080"/>
            <a:ext cx="1120802" cy="369324"/>
          </a:xfrm>
          <a:prstGeom prst="rect">
            <a:avLst/>
          </a:prstGeom>
        </p:spPr>
        <p:txBody>
          <a:bodyPr wrap="none" lIns="91431" tIns="45716" rIns="91431" bIns="45716">
            <a:spAutoFit/>
          </a:bodyPr>
          <a:lstStyle/>
          <a:p>
            <a:pPr algn="r"/>
            <a:r>
              <a:rPr lang="zh-CN" altLang="en-US" b="1" dirty="0">
                <a:latin typeface="思源黑体 Light" panose="020B0300000000000000" charset="-122"/>
                <a:ea typeface="思源黑体 Light" panose="020B0300000000000000" charset="-122"/>
                <a:cs typeface="阿里巴巴普惠体 L" panose="00020600040101010101" pitchFamily="18" charset="-122"/>
                <a:sym typeface="+mn-lt"/>
              </a:rPr>
              <a:t>标题文本</a:t>
            </a:r>
          </a:p>
        </p:txBody>
      </p:sp>
      <p:sp>
        <p:nvSpPr>
          <p:cNvPr id="44" name="矩形 43"/>
          <p:cNvSpPr/>
          <p:nvPr/>
        </p:nvSpPr>
        <p:spPr>
          <a:xfrm>
            <a:off x="1236886" y="4223887"/>
            <a:ext cx="2563026" cy="633058"/>
          </a:xfrm>
          <a:prstGeom prst="rect">
            <a:avLst/>
          </a:prstGeom>
        </p:spPr>
        <p:txBody>
          <a:bodyPr wrap="square">
            <a:spAutoFit/>
          </a:bodyPr>
          <a:lstStyle/>
          <a:p>
            <a:pPr algn="r">
              <a:lnSpc>
                <a:spcPct val="130000"/>
              </a:lnSpc>
            </a:pPr>
            <a:r>
              <a:rPr lang="zh-CN" altLang="en-US" sz="1400" dirty="0">
                <a:latin typeface="思源黑体 Light" panose="020B0300000000000000" charset="-122"/>
                <a:ea typeface="思源黑体 Light" panose="020B0300000000000000" charset="-122"/>
                <a:cs typeface="阿里巴巴普惠体 L" panose="00020600040101010101" pitchFamily="18" charset="-122"/>
                <a:sym typeface="+mn-lt"/>
              </a:rPr>
              <a:t>您的内容打在这里，或者通过复制您的文本后</a:t>
            </a:r>
          </a:p>
        </p:txBody>
      </p:sp>
      <p:sp>
        <p:nvSpPr>
          <p:cNvPr id="45" name="矩形 44"/>
          <p:cNvSpPr/>
          <p:nvPr/>
        </p:nvSpPr>
        <p:spPr>
          <a:xfrm>
            <a:off x="2679110" y="5055901"/>
            <a:ext cx="1120802" cy="369324"/>
          </a:xfrm>
          <a:prstGeom prst="rect">
            <a:avLst/>
          </a:prstGeom>
        </p:spPr>
        <p:txBody>
          <a:bodyPr wrap="none" lIns="91431" tIns="45716" rIns="91431" bIns="45716">
            <a:spAutoFit/>
          </a:bodyPr>
          <a:lstStyle/>
          <a:p>
            <a:pPr algn="r"/>
            <a:r>
              <a:rPr lang="zh-CN" altLang="en-US" b="1" dirty="0">
                <a:latin typeface="思源黑体 Light" panose="020B0300000000000000" charset="-122"/>
                <a:ea typeface="思源黑体 Light" panose="020B0300000000000000" charset="-122"/>
                <a:cs typeface="阿里巴巴普惠体 L" panose="00020600040101010101" pitchFamily="18" charset="-122"/>
                <a:sym typeface="+mn-lt"/>
              </a:rPr>
              <a:t>标题文件</a:t>
            </a:r>
          </a:p>
        </p:txBody>
      </p:sp>
      <p:sp>
        <p:nvSpPr>
          <p:cNvPr id="46" name="矩形 45"/>
          <p:cNvSpPr/>
          <p:nvPr/>
        </p:nvSpPr>
        <p:spPr>
          <a:xfrm>
            <a:off x="1236886" y="5325708"/>
            <a:ext cx="2563026" cy="633058"/>
          </a:xfrm>
          <a:prstGeom prst="rect">
            <a:avLst/>
          </a:prstGeom>
        </p:spPr>
        <p:txBody>
          <a:bodyPr wrap="square">
            <a:spAutoFit/>
          </a:bodyPr>
          <a:lstStyle/>
          <a:p>
            <a:pPr algn="r">
              <a:lnSpc>
                <a:spcPct val="130000"/>
              </a:lnSpc>
            </a:pPr>
            <a:r>
              <a:rPr lang="zh-CN" altLang="en-US" sz="1400" dirty="0">
                <a:latin typeface="思源黑体 Light" panose="020B0300000000000000" charset="-122"/>
                <a:ea typeface="思源黑体 Light" panose="020B0300000000000000" charset="-122"/>
                <a:cs typeface="阿里巴巴普惠体 L" panose="00020600040101010101" pitchFamily="18" charset="-122"/>
                <a:sym typeface="+mn-lt"/>
              </a:rPr>
              <a:t>您的内容打在这里，或者通过复制您的文本后</a:t>
            </a:r>
          </a:p>
        </p:txBody>
      </p:sp>
      <p:grpSp>
        <p:nvGrpSpPr>
          <p:cNvPr id="3" name="组合 2"/>
          <p:cNvGrpSpPr/>
          <p:nvPr/>
        </p:nvGrpSpPr>
        <p:grpSpPr>
          <a:xfrm>
            <a:off x="372745" y="266700"/>
            <a:ext cx="3272790" cy="762635"/>
            <a:chOff x="587" y="420"/>
            <a:chExt cx="5154" cy="1201"/>
          </a:xfrm>
        </p:grpSpPr>
        <p:sp>
          <p:nvSpPr>
            <p:cNvPr id="4" name="文本框 3"/>
            <p:cNvSpPr txBox="1"/>
            <p:nvPr/>
          </p:nvSpPr>
          <p:spPr>
            <a:xfrm>
              <a:off x="587" y="420"/>
              <a:ext cx="5154" cy="735"/>
            </a:xfrm>
            <a:prstGeom prst="rect">
              <a:avLst/>
            </a:prstGeom>
            <a:noFill/>
          </p:spPr>
          <p:txBody>
            <a:bodyPr wrap="none" lIns="96434" tIns="48217" rIns="96434" bIns="48217" rtlCol="0">
              <a:spAutoFit/>
            </a:bodyPr>
            <a:lstStyle/>
            <a:p>
              <a:pPr defTabSz="964565"/>
              <a:r>
                <a:rPr lang="zh-CN" altLang="en-US" sz="2400" dirty="0">
                  <a:solidFill>
                    <a:srgbClr val="FF542E"/>
                  </a:solidFill>
                  <a:latin typeface="宋体" panose="02010600030101010101" pitchFamily="2" charset="-122"/>
                  <a:ea typeface="宋体" panose="02010600030101010101" pitchFamily="2" charset="-122"/>
                  <a:cs typeface="+mn-ea"/>
                  <a:sym typeface="+mn-lt"/>
                </a:rPr>
                <a:t>点击添加相关标题文字</a:t>
              </a:r>
            </a:p>
          </p:txBody>
        </p:sp>
        <p:sp>
          <p:nvSpPr>
            <p:cNvPr id="55" name="文本框 54"/>
            <p:cNvSpPr txBox="1"/>
            <p:nvPr/>
          </p:nvSpPr>
          <p:spPr>
            <a:xfrm>
              <a:off x="587" y="1031"/>
              <a:ext cx="4425" cy="590"/>
            </a:xfrm>
            <a:prstGeom prst="rect">
              <a:avLst/>
            </a:prstGeom>
            <a:noFill/>
          </p:spPr>
          <p:txBody>
            <a:bodyPr wrap="none" lIns="96434" tIns="48217" rIns="96434" bIns="48217" rtlCol="0">
              <a:spAutoFit/>
            </a:bodyPr>
            <a:lstStyle/>
            <a:p>
              <a:pPr defTabSz="964565"/>
              <a:r>
                <a:rPr lang="en-US" altLang="zh-CN" dirty="0">
                  <a:solidFill>
                    <a:srgbClr val="FF542E"/>
                  </a:solidFill>
                  <a:cs typeface="+mn-ea"/>
                  <a:sym typeface="+mn-lt"/>
                </a:rPr>
                <a:t>ADD RELATED TITLE WORDS</a:t>
              </a:r>
            </a:p>
          </p:txBody>
        </p:sp>
      </p:gr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down)">
                                      <p:cBhvr>
                                        <p:cTn id="7" dur="200"/>
                                        <p:tgtEl>
                                          <p:spTgt spid="3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wipe(down)">
                                      <p:cBhvr>
                                        <p:cTn id="10" dur="400"/>
                                        <p:tgtEl>
                                          <p:spTgt spid="33"/>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wipe(down)">
                                      <p:cBhvr>
                                        <p:cTn id="13" dur="600"/>
                                        <p:tgtEl>
                                          <p:spTgt spid="32"/>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wipe(down)">
                                      <p:cBhvr>
                                        <p:cTn id="16" dur="900"/>
                                        <p:tgtEl>
                                          <p:spTgt spid="31"/>
                                        </p:tgtEl>
                                      </p:cBhvr>
                                    </p:animEffect>
                                  </p:childTnLst>
                                </p:cTn>
                              </p:par>
                              <p:par>
                                <p:cTn id="17" presetID="10" presetClass="entr" presetSubtype="0" fill="hold" grpId="0" nodeType="withEffect">
                                  <p:stCondLst>
                                    <p:cond delay="500"/>
                                  </p:stCondLst>
                                  <p:childTnLst>
                                    <p:set>
                                      <p:cBhvr>
                                        <p:cTn id="18" dur="1" fill="hold">
                                          <p:stCondLst>
                                            <p:cond delay="0"/>
                                          </p:stCondLst>
                                        </p:cTn>
                                        <p:tgtEl>
                                          <p:spTgt spid="38"/>
                                        </p:tgtEl>
                                        <p:attrNameLst>
                                          <p:attrName>style.visibility</p:attrName>
                                        </p:attrNameLst>
                                      </p:cBhvr>
                                      <p:to>
                                        <p:strVal val="visible"/>
                                      </p:to>
                                    </p:set>
                                    <p:animEffect transition="in" filter="fade">
                                      <p:cBhvr>
                                        <p:cTn id="19" dur="250"/>
                                        <p:tgtEl>
                                          <p:spTgt spid="38"/>
                                        </p:tgtEl>
                                      </p:cBhvr>
                                    </p:animEffect>
                                  </p:childTnLst>
                                </p:cTn>
                              </p:par>
                              <p:par>
                                <p:cTn id="20" presetID="10" presetClass="entr" presetSubtype="0" fill="hold" grpId="0" nodeType="withEffect">
                                  <p:stCondLst>
                                    <p:cond delay="750"/>
                                  </p:stCondLst>
                                  <p:childTnLst>
                                    <p:set>
                                      <p:cBhvr>
                                        <p:cTn id="21" dur="1" fill="hold">
                                          <p:stCondLst>
                                            <p:cond delay="0"/>
                                          </p:stCondLst>
                                        </p:cTn>
                                        <p:tgtEl>
                                          <p:spTgt spid="37"/>
                                        </p:tgtEl>
                                        <p:attrNameLst>
                                          <p:attrName>style.visibility</p:attrName>
                                        </p:attrNameLst>
                                      </p:cBhvr>
                                      <p:to>
                                        <p:strVal val="visible"/>
                                      </p:to>
                                    </p:set>
                                    <p:animEffect transition="in" filter="fade">
                                      <p:cBhvr>
                                        <p:cTn id="22" dur="250"/>
                                        <p:tgtEl>
                                          <p:spTgt spid="37"/>
                                        </p:tgtEl>
                                      </p:cBhvr>
                                    </p:animEffect>
                                  </p:childTnLst>
                                </p:cTn>
                              </p:par>
                              <p:par>
                                <p:cTn id="23" presetID="10" presetClass="entr" presetSubtype="0" fill="hold" grpId="0" nodeType="withEffect">
                                  <p:stCondLst>
                                    <p:cond delay="1000"/>
                                  </p:stCondLst>
                                  <p:childTnLst>
                                    <p:set>
                                      <p:cBhvr>
                                        <p:cTn id="24" dur="1" fill="hold">
                                          <p:stCondLst>
                                            <p:cond delay="0"/>
                                          </p:stCondLst>
                                        </p:cTn>
                                        <p:tgtEl>
                                          <p:spTgt spid="36"/>
                                        </p:tgtEl>
                                        <p:attrNameLst>
                                          <p:attrName>style.visibility</p:attrName>
                                        </p:attrNameLst>
                                      </p:cBhvr>
                                      <p:to>
                                        <p:strVal val="visible"/>
                                      </p:to>
                                    </p:set>
                                    <p:animEffect transition="in" filter="fade">
                                      <p:cBhvr>
                                        <p:cTn id="25" dur="250"/>
                                        <p:tgtEl>
                                          <p:spTgt spid="36"/>
                                        </p:tgtEl>
                                      </p:cBhvr>
                                    </p:animEffect>
                                  </p:childTnLst>
                                </p:cTn>
                              </p:par>
                              <p:par>
                                <p:cTn id="26" presetID="10" presetClass="entr" presetSubtype="0" fill="hold" grpId="0" nodeType="withEffect">
                                  <p:stCondLst>
                                    <p:cond delay="1250"/>
                                  </p:stCondLst>
                                  <p:childTnLst>
                                    <p:set>
                                      <p:cBhvr>
                                        <p:cTn id="27" dur="1" fill="hold">
                                          <p:stCondLst>
                                            <p:cond delay="0"/>
                                          </p:stCondLst>
                                        </p:cTn>
                                        <p:tgtEl>
                                          <p:spTgt spid="35"/>
                                        </p:tgtEl>
                                        <p:attrNameLst>
                                          <p:attrName>style.visibility</p:attrName>
                                        </p:attrNameLst>
                                      </p:cBhvr>
                                      <p:to>
                                        <p:strVal val="visible"/>
                                      </p:to>
                                    </p:set>
                                    <p:animEffect transition="in" filter="fade">
                                      <p:cBhvr>
                                        <p:cTn id="28" dur="250"/>
                                        <p:tgtEl>
                                          <p:spTgt spid="35"/>
                                        </p:tgtEl>
                                      </p:cBhvr>
                                    </p:animEffect>
                                  </p:childTnLst>
                                </p:cTn>
                              </p:par>
                            </p:childTnLst>
                          </p:cTn>
                        </p:par>
                        <p:par>
                          <p:cTn id="29" fill="hold">
                            <p:stCondLst>
                              <p:cond delay="500"/>
                            </p:stCondLst>
                            <p:childTnLst>
                              <p:par>
                                <p:cTn id="30" presetID="26" presetClass="emph" presetSubtype="0" fill="hold" grpId="1" nodeType="afterEffect">
                                  <p:stCondLst>
                                    <p:cond delay="0"/>
                                  </p:stCondLst>
                                  <p:childTnLst>
                                    <p:animEffect transition="out" filter="fade">
                                      <p:cBhvr>
                                        <p:cTn id="31" dur="500" tmFilter="0, 0; .2, .5; .8, .5; 1, 0"/>
                                        <p:tgtEl>
                                          <p:spTgt spid="38"/>
                                        </p:tgtEl>
                                      </p:cBhvr>
                                    </p:animEffect>
                                    <p:animScale>
                                      <p:cBhvr>
                                        <p:cTn id="32" dur="250" autoRev="1" fill="hold"/>
                                        <p:tgtEl>
                                          <p:spTgt spid="38"/>
                                        </p:tgtEl>
                                      </p:cBhvr>
                                      <p:by x="105000" y="105000"/>
                                    </p:animScale>
                                  </p:childTnLst>
                                </p:cTn>
                              </p:par>
                            </p:childTnLst>
                          </p:cTn>
                        </p:par>
                        <p:par>
                          <p:cTn id="33" fill="hold">
                            <p:stCondLst>
                              <p:cond delay="1000"/>
                            </p:stCondLst>
                            <p:childTnLst>
                              <p:par>
                                <p:cTn id="34" presetID="22" presetClass="entr" presetSubtype="2" fill="hold" nodeType="after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wipe(right)">
                                      <p:cBhvr>
                                        <p:cTn id="36" dur="250"/>
                                        <p:tgtEl>
                                          <p:spTgt spid="25"/>
                                        </p:tgtEl>
                                      </p:cBhvr>
                                    </p:animEffect>
                                  </p:childTnLst>
                                </p:cTn>
                              </p:par>
                            </p:childTnLst>
                          </p:cTn>
                        </p:par>
                        <p:par>
                          <p:cTn id="37" fill="hold">
                            <p:stCondLst>
                              <p:cond delay="1500"/>
                            </p:stCondLst>
                            <p:childTnLst>
                              <p:par>
                                <p:cTn id="38" presetID="10" presetClass="entr" presetSubtype="0" fill="hold" nodeType="afterEffect">
                                  <p:stCondLst>
                                    <p:cond delay="0"/>
                                  </p:stCondLst>
                                  <p:childTnLst>
                                    <p:set>
                                      <p:cBhvr>
                                        <p:cTn id="39" dur="1" fill="hold">
                                          <p:stCondLst>
                                            <p:cond delay="0"/>
                                          </p:stCondLst>
                                        </p:cTn>
                                        <p:tgtEl>
                                          <p:spTgt spid="26"/>
                                        </p:tgtEl>
                                        <p:attrNameLst>
                                          <p:attrName>style.visibility</p:attrName>
                                        </p:attrNameLst>
                                      </p:cBhvr>
                                      <p:to>
                                        <p:strVal val="visible"/>
                                      </p:to>
                                    </p:set>
                                    <p:animEffect transition="in" filter="fade">
                                      <p:cBhvr>
                                        <p:cTn id="40" dur="500"/>
                                        <p:tgtEl>
                                          <p:spTgt spid="26"/>
                                        </p:tgtEl>
                                      </p:cBhvr>
                                    </p:animEffect>
                                  </p:childTnLst>
                                </p:cTn>
                              </p:par>
                            </p:childTnLst>
                          </p:cTn>
                        </p:par>
                        <p:par>
                          <p:cTn id="41" fill="hold">
                            <p:stCondLst>
                              <p:cond delay="2000"/>
                            </p:stCondLst>
                            <p:childTnLst>
                              <p:par>
                                <p:cTn id="42" presetID="14" presetClass="entr" presetSubtype="10" fill="hold" grpId="0" nodeType="afterEffect">
                                  <p:stCondLst>
                                    <p:cond delay="0"/>
                                  </p:stCondLst>
                                  <p:childTnLst>
                                    <p:set>
                                      <p:cBhvr>
                                        <p:cTn id="43" dur="1" fill="hold">
                                          <p:stCondLst>
                                            <p:cond delay="0"/>
                                          </p:stCondLst>
                                        </p:cTn>
                                        <p:tgtEl>
                                          <p:spTgt spid="45"/>
                                        </p:tgtEl>
                                        <p:attrNameLst>
                                          <p:attrName>style.visibility</p:attrName>
                                        </p:attrNameLst>
                                      </p:cBhvr>
                                      <p:to>
                                        <p:strVal val="visible"/>
                                      </p:to>
                                    </p:set>
                                    <p:animEffect transition="in" filter="randombar(horizontal)">
                                      <p:cBhvr>
                                        <p:cTn id="44" dur="500"/>
                                        <p:tgtEl>
                                          <p:spTgt spid="45"/>
                                        </p:tgtEl>
                                      </p:cBhvr>
                                    </p:animEffect>
                                  </p:childTnLst>
                                </p:cTn>
                              </p:par>
                              <p:par>
                                <p:cTn id="45" presetID="14" presetClass="entr" presetSubtype="10" fill="hold" grpId="0" nodeType="withEffect">
                                  <p:stCondLst>
                                    <p:cond delay="0"/>
                                  </p:stCondLst>
                                  <p:childTnLst>
                                    <p:set>
                                      <p:cBhvr>
                                        <p:cTn id="46" dur="1" fill="hold">
                                          <p:stCondLst>
                                            <p:cond delay="0"/>
                                          </p:stCondLst>
                                        </p:cTn>
                                        <p:tgtEl>
                                          <p:spTgt spid="46"/>
                                        </p:tgtEl>
                                        <p:attrNameLst>
                                          <p:attrName>style.visibility</p:attrName>
                                        </p:attrNameLst>
                                      </p:cBhvr>
                                      <p:to>
                                        <p:strVal val="visible"/>
                                      </p:to>
                                    </p:set>
                                    <p:animEffect transition="in" filter="randombar(horizontal)">
                                      <p:cBhvr>
                                        <p:cTn id="47" dur="500"/>
                                        <p:tgtEl>
                                          <p:spTgt spid="46"/>
                                        </p:tgtEl>
                                      </p:cBhvr>
                                    </p:animEffect>
                                  </p:childTnLst>
                                </p:cTn>
                              </p:par>
                            </p:childTnLst>
                          </p:cTn>
                        </p:par>
                        <p:par>
                          <p:cTn id="48" fill="hold">
                            <p:stCondLst>
                              <p:cond delay="2500"/>
                            </p:stCondLst>
                            <p:childTnLst>
                              <p:par>
                                <p:cTn id="49" presetID="26" presetClass="emph" presetSubtype="0" fill="hold" grpId="1" nodeType="afterEffect">
                                  <p:stCondLst>
                                    <p:cond delay="0"/>
                                  </p:stCondLst>
                                  <p:childTnLst>
                                    <p:animEffect transition="out" filter="fade">
                                      <p:cBhvr>
                                        <p:cTn id="50" dur="500" tmFilter="0, 0; .2, .5; .8, .5; 1, 0"/>
                                        <p:tgtEl>
                                          <p:spTgt spid="37"/>
                                        </p:tgtEl>
                                      </p:cBhvr>
                                    </p:animEffect>
                                    <p:animScale>
                                      <p:cBhvr>
                                        <p:cTn id="51" dur="250" autoRev="1" fill="hold"/>
                                        <p:tgtEl>
                                          <p:spTgt spid="37"/>
                                        </p:tgtEl>
                                      </p:cBhvr>
                                      <p:by x="105000" y="105000"/>
                                    </p:animScale>
                                  </p:childTnLst>
                                </p:cTn>
                              </p:par>
                            </p:childTnLst>
                          </p:cTn>
                        </p:par>
                        <p:par>
                          <p:cTn id="52" fill="hold">
                            <p:stCondLst>
                              <p:cond delay="3000"/>
                            </p:stCondLst>
                            <p:childTnLst>
                              <p:par>
                                <p:cTn id="53" presetID="22" presetClass="entr" presetSubtype="2" fill="hold" nodeType="after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wipe(right)">
                                      <p:cBhvr>
                                        <p:cTn id="55" dur="500"/>
                                        <p:tgtEl>
                                          <p:spTgt spid="14"/>
                                        </p:tgtEl>
                                      </p:cBhvr>
                                    </p:animEffect>
                                  </p:childTnLst>
                                </p:cTn>
                              </p:par>
                            </p:childTnLst>
                          </p:cTn>
                        </p:par>
                        <p:par>
                          <p:cTn id="56" fill="hold">
                            <p:stCondLst>
                              <p:cond delay="3500"/>
                            </p:stCondLst>
                            <p:childTnLst>
                              <p:par>
                                <p:cTn id="57" presetID="10" presetClass="entr" presetSubtype="0" fill="hold" nodeType="after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fade">
                                      <p:cBhvr>
                                        <p:cTn id="59" dur="500"/>
                                        <p:tgtEl>
                                          <p:spTgt spid="15"/>
                                        </p:tgtEl>
                                      </p:cBhvr>
                                    </p:animEffect>
                                  </p:childTnLst>
                                </p:cTn>
                              </p:par>
                            </p:childTnLst>
                          </p:cTn>
                        </p:par>
                        <p:par>
                          <p:cTn id="60" fill="hold">
                            <p:stCondLst>
                              <p:cond delay="4000"/>
                            </p:stCondLst>
                            <p:childTnLst>
                              <p:par>
                                <p:cTn id="61" presetID="14" presetClass="entr" presetSubtype="10" fill="hold" grpId="0" nodeType="afterEffect">
                                  <p:stCondLst>
                                    <p:cond delay="0"/>
                                  </p:stCondLst>
                                  <p:childTnLst>
                                    <p:set>
                                      <p:cBhvr>
                                        <p:cTn id="62" dur="1" fill="hold">
                                          <p:stCondLst>
                                            <p:cond delay="0"/>
                                          </p:stCondLst>
                                        </p:cTn>
                                        <p:tgtEl>
                                          <p:spTgt spid="44"/>
                                        </p:tgtEl>
                                        <p:attrNameLst>
                                          <p:attrName>style.visibility</p:attrName>
                                        </p:attrNameLst>
                                      </p:cBhvr>
                                      <p:to>
                                        <p:strVal val="visible"/>
                                      </p:to>
                                    </p:set>
                                    <p:animEffect transition="in" filter="randombar(horizontal)">
                                      <p:cBhvr>
                                        <p:cTn id="63" dur="500"/>
                                        <p:tgtEl>
                                          <p:spTgt spid="44"/>
                                        </p:tgtEl>
                                      </p:cBhvr>
                                    </p:animEffect>
                                  </p:childTnLst>
                                </p:cTn>
                              </p:par>
                              <p:par>
                                <p:cTn id="64" presetID="14" presetClass="entr" presetSubtype="10" fill="hold" grpId="0" nodeType="withEffect">
                                  <p:stCondLst>
                                    <p:cond delay="0"/>
                                  </p:stCondLst>
                                  <p:childTnLst>
                                    <p:set>
                                      <p:cBhvr>
                                        <p:cTn id="65" dur="1" fill="hold">
                                          <p:stCondLst>
                                            <p:cond delay="0"/>
                                          </p:stCondLst>
                                        </p:cTn>
                                        <p:tgtEl>
                                          <p:spTgt spid="43"/>
                                        </p:tgtEl>
                                        <p:attrNameLst>
                                          <p:attrName>style.visibility</p:attrName>
                                        </p:attrNameLst>
                                      </p:cBhvr>
                                      <p:to>
                                        <p:strVal val="visible"/>
                                      </p:to>
                                    </p:set>
                                    <p:animEffect transition="in" filter="randombar(horizontal)">
                                      <p:cBhvr>
                                        <p:cTn id="66" dur="500"/>
                                        <p:tgtEl>
                                          <p:spTgt spid="43"/>
                                        </p:tgtEl>
                                      </p:cBhvr>
                                    </p:animEffect>
                                  </p:childTnLst>
                                </p:cTn>
                              </p:par>
                            </p:childTnLst>
                          </p:cTn>
                        </p:par>
                        <p:par>
                          <p:cTn id="67" fill="hold">
                            <p:stCondLst>
                              <p:cond delay="4500"/>
                            </p:stCondLst>
                            <p:childTnLst>
                              <p:par>
                                <p:cTn id="68" presetID="26" presetClass="emph" presetSubtype="0" fill="hold" grpId="1" nodeType="afterEffect">
                                  <p:stCondLst>
                                    <p:cond delay="0"/>
                                  </p:stCondLst>
                                  <p:childTnLst>
                                    <p:animEffect transition="out" filter="fade">
                                      <p:cBhvr>
                                        <p:cTn id="69" dur="500" tmFilter="0, 0; .2, .5; .8, .5; 1, 0"/>
                                        <p:tgtEl>
                                          <p:spTgt spid="36"/>
                                        </p:tgtEl>
                                      </p:cBhvr>
                                    </p:animEffect>
                                    <p:animScale>
                                      <p:cBhvr>
                                        <p:cTn id="70" dur="250" autoRev="1" fill="hold"/>
                                        <p:tgtEl>
                                          <p:spTgt spid="36"/>
                                        </p:tgtEl>
                                      </p:cBhvr>
                                      <p:by x="105000" y="105000"/>
                                    </p:animScale>
                                  </p:childTnLst>
                                </p:cTn>
                              </p:par>
                            </p:childTnLst>
                          </p:cTn>
                        </p:par>
                        <p:par>
                          <p:cTn id="71" fill="hold">
                            <p:stCondLst>
                              <p:cond delay="5000"/>
                            </p:stCondLst>
                            <p:childTnLst>
                              <p:par>
                                <p:cTn id="72" presetID="22" presetClass="entr" presetSubtype="2" fill="hold" nodeType="afterEffect">
                                  <p:stCondLst>
                                    <p:cond delay="0"/>
                                  </p:stCondLst>
                                  <p:childTnLst>
                                    <p:set>
                                      <p:cBhvr>
                                        <p:cTn id="73" dur="1" fill="hold">
                                          <p:stCondLst>
                                            <p:cond delay="0"/>
                                          </p:stCondLst>
                                        </p:cTn>
                                        <p:tgtEl>
                                          <p:spTgt spid="18"/>
                                        </p:tgtEl>
                                        <p:attrNameLst>
                                          <p:attrName>style.visibility</p:attrName>
                                        </p:attrNameLst>
                                      </p:cBhvr>
                                      <p:to>
                                        <p:strVal val="visible"/>
                                      </p:to>
                                    </p:set>
                                    <p:animEffect transition="in" filter="wipe(right)">
                                      <p:cBhvr>
                                        <p:cTn id="74" dur="600"/>
                                        <p:tgtEl>
                                          <p:spTgt spid="18"/>
                                        </p:tgtEl>
                                      </p:cBhvr>
                                    </p:animEffect>
                                  </p:childTnLst>
                                </p:cTn>
                              </p:par>
                            </p:childTnLst>
                          </p:cTn>
                        </p:par>
                        <p:par>
                          <p:cTn id="75" fill="hold">
                            <p:stCondLst>
                              <p:cond delay="6000"/>
                            </p:stCondLst>
                            <p:childTnLst>
                              <p:par>
                                <p:cTn id="76" presetID="10" presetClass="entr" presetSubtype="0" fill="hold" nodeType="afterEffect">
                                  <p:stCondLst>
                                    <p:cond delay="0"/>
                                  </p:stCondLst>
                                  <p:childTnLst>
                                    <p:set>
                                      <p:cBhvr>
                                        <p:cTn id="77" dur="1" fill="hold">
                                          <p:stCondLst>
                                            <p:cond delay="0"/>
                                          </p:stCondLst>
                                        </p:cTn>
                                        <p:tgtEl>
                                          <p:spTgt spid="19"/>
                                        </p:tgtEl>
                                        <p:attrNameLst>
                                          <p:attrName>style.visibility</p:attrName>
                                        </p:attrNameLst>
                                      </p:cBhvr>
                                      <p:to>
                                        <p:strVal val="visible"/>
                                      </p:to>
                                    </p:set>
                                    <p:animEffect transition="in" filter="fade">
                                      <p:cBhvr>
                                        <p:cTn id="78" dur="500"/>
                                        <p:tgtEl>
                                          <p:spTgt spid="19"/>
                                        </p:tgtEl>
                                      </p:cBhvr>
                                    </p:animEffect>
                                  </p:childTnLst>
                                </p:cTn>
                              </p:par>
                            </p:childTnLst>
                          </p:cTn>
                        </p:par>
                        <p:par>
                          <p:cTn id="79" fill="hold">
                            <p:stCondLst>
                              <p:cond delay="6500"/>
                            </p:stCondLst>
                            <p:childTnLst>
                              <p:par>
                                <p:cTn id="80" presetID="14" presetClass="entr" presetSubtype="10" fill="hold" grpId="0" nodeType="afterEffect">
                                  <p:stCondLst>
                                    <p:cond delay="0"/>
                                  </p:stCondLst>
                                  <p:childTnLst>
                                    <p:set>
                                      <p:cBhvr>
                                        <p:cTn id="81" dur="1" fill="hold">
                                          <p:stCondLst>
                                            <p:cond delay="0"/>
                                          </p:stCondLst>
                                        </p:cTn>
                                        <p:tgtEl>
                                          <p:spTgt spid="41"/>
                                        </p:tgtEl>
                                        <p:attrNameLst>
                                          <p:attrName>style.visibility</p:attrName>
                                        </p:attrNameLst>
                                      </p:cBhvr>
                                      <p:to>
                                        <p:strVal val="visible"/>
                                      </p:to>
                                    </p:set>
                                    <p:animEffect transition="in" filter="randombar(horizontal)">
                                      <p:cBhvr>
                                        <p:cTn id="82" dur="500"/>
                                        <p:tgtEl>
                                          <p:spTgt spid="41"/>
                                        </p:tgtEl>
                                      </p:cBhvr>
                                    </p:animEffect>
                                  </p:childTnLst>
                                </p:cTn>
                              </p:par>
                              <p:par>
                                <p:cTn id="83" presetID="14" presetClass="entr" presetSubtype="10" fill="hold" grpId="0" nodeType="withEffect">
                                  <p:stCondLst>
                                    <p:cond delay="0"/>
                                  </p:stCondLst>
                                  <p:childTnLst>
                                    <p:set>
                                      <p:cBhvr>
                                        <p:cTn id="84" dur="1" fill="hold">
                                          <p:stCondLst>
                                            <p:cond delay="0"/>
                                          </p:stCondLst>
                                        </p:cTn>
                                        <p:tgtEl>
                                          <p:spTgt spid="42"/>
                                        </p:tgtEl>
                                        <p:attrNameLst>
                                          <p:attrName>style.visibility</p:attrName>
                                        </p:attrNameLst>
                                      </p:cBhvr>
                                      <p:to>
                                        <p:strVal val="visible"/>
                                      </p:to>
                                    </p:set>
                                    <p:animEffect transition="in" filter="randombar(horizontal)">
                                      <p:cBhvr>
                                        <p:cTn id="85" dur="500"/>
                                        <p:tgtEl>
                                          <p:spTgt spid="42"/>
                                        </p:tgtEl>
                                      </p:cBhvr>
                                    </p:animEffect>
                                  </p:childTnLst>
                                </p:cTn>
                              </p:par>
                            </p:childTnLst>
                          </p:cTn>
                        </p:par>
                        <p:par>
                          <p:cTn id="86" fill="hold">
                            <p:stCondLst>
                              <p:cond delay="7000"/>
                            </p:stCondLst>
                            <p:childTnLst>
                              <p:par>
                                <p:cTn id="87" presetID="26" presetClass="emph" presetSubtype="0" fill="hold" grpId="1" nodeType="afterEffect">
                                  <p:stCondLst>
                                    <p:cond delay="0"/>
                                  </p:stCondLst>
                                  <p:childTnLst>
                                    <p:animEffect transition="out" filter="fade">
                                      <p:cBhvr>
                                        <p:cTn id="88" dur="500" tmFilter="0, 0; .2, .5; .8, .5; 1, 0"/>
                                        <p:tgtEl>
                                          <p:spTgt spid="35"/>
                                        </p:tgtEl>
                                      </p:cBhvr>
                                    </p:animEffect>
                                    <p:animScale>
                                      <p:cBhvr>
                                        <p:cTn id="89" dur="250" autoRev="1" fill="hold"/>
                                        <p:tgtEl>
                                          <p:spTgt spid="35"/>
                                        </p:tgtEl>
                                      </p:cBhvr>
                                      <p:by x="105000" y="105000"/>
                                    </p:animScale>
                                  </p:childTnLst>
                                </p:cTn>
                              </p:par>
                            </p:childTnLst>
                          </p:cTn>
                        </p:par>
                        <p:par>
                          <p:cTn id="90" fill="hold">
                            <p:stCondLst>
                              <p:cond delay="7500"/>
                            </p:stCondLst>
                            <p:childTnLst>
                              <p:par>
                                <p:cTn id="91" presetID="22" presetClass="entr" presetSubtype="2" fill="hold" nodeType="afterEffect">
                                  <p:stCondLst>
                                    <p:cond delay="0"/>
                                  </p:stCondLst>
                                  <p:childTnLst>
                                    <p:set>
                                      <p:cBhvr>
                                        <p:cTn id="92" dur="1" fill="hold">
                                          <p:stCondLst>
                                            <p:cond delay="0"/>
                                          </p:stCondLst>
                                        </p:cTn>
                                        <p:tgtEl>
                                          <p:spTgt spid="8"/>
                                        </p:tgtEl>
                                        <p:attrNameLst>
                                          <p:attrName>style.visibility</p:attrName>
                                        </p:attrNameLst>
                                      </p:cBhvr>
                                      <p:to>
                                        <p:strVal val="visible"/>
                                      </p:to>
                                    </p:set>
                                    <p:animEffect transition="in" filter="wipe(right)">
                                      <p:cBhvr>
                                        <p:cTn id="93" dur="750"/>
                                        <p:tgtEl>
                                          <p:spTgt spid="8"/>
                                        </p:tgtEl>
                                      </p:cBhvr>
                                    </p:animEffect>
                                  </p:childTnLst>
                                </p:cTn>
                              </p:par>
                            </p:childTnLst>
                          </p:cTn>
                        </p:par>
                        <p:par>
                          <p:cTn id="94" fill="hold">
                            <p:stCondLst>
                              <p:cond delay="8500"/>
                            </p:stCondLst>
                            <p:childTnLst>
                              <p:par>
                                <p:cTn id="95" presetID="10" presetClass="entr" presetSubtype="0" fill="hold" nodeType="afterEffect">
                                  <p:stCondLst>
                                    <p:cond delay="0"/>
                                  </p:stCondLst>
                                  <p:childTnLst>
                                    <p:set>
                                      <p:cBhvr>
                                        <p:cTn id="96" dur="1" fill="hold">
                                          <p:stCondLst>
                                            <p:cond delay="0"/>
                                          </p:stCondLst>
                                        </p:cTn>
                                        <p:tgtEl>
                                          <p:spTgt spid="9"/>
                                        </p:tgtEl>
                                        <p:attrNameLst>
                                          <p:attrName>style.visibility</p:attrName>
                                        </p:attrNameLst>
                                      </p:cBhvr>
                                      <p:to>
                                        <p:strVal val="visible"/>
                                      </p:to>
                                    </p:set>
                                    <p:animEffect transition="in" filter="fade">
                                      <p:cBhvr>
                                        <p:cTn id="97" dur="500"/>
                                        <p:tgtEl>
                                          <p:spTgt spid="9"/>
                                        </p:tgtEl>
                                      </p:cBhvr>
                                    </p:animEffect>
                                  </p:childTnLst>
                                </p:cTn>
                              </p:par>
                            </p:childTnLst>
                          </p:cTn>
                        </p:par>
                        <p:par>
                          <p:cTn id="98" fill="hold">
                            <p:stCondLst>
                              <p:cond delay="9000"/>
                            </p:stCondLst>
                            <p:childTnLst>
                              <p:par>
                                <p:cTn id="99" presetID="14" presetClass="entr" presetSubtype="10" fill="hold" grpId="0" nodeType="afterEffect">
                                  <p:stCondLst>
                                    <p:cond delay="0"/>
                                  </p:stCondLst>
                                  <p:childTnLst>
                                    <p:set>
                                      <p:cBhvr>
                                        <p:cTn id="100" dur="1" fill="hold">
                                          <p:stCondLst>
                                            <p:cond delay="0"/>
                                          </p:stCondLst>
                                        </p:cTn>
                                        <p:tgtEl>
                                          <p:spTgt spid="39"/>
                                        </p:tgtEl>
                                        <p:attrNameLst>
                                          <p:attrName>style.visibility</p:attrName>
                                        </p:attrNameLst>
                                      </p:cBhvr>
                                      <p:to>
                                        <p:strVal val="visible"/>
                                      </p:to>
                                    </p:set>
                                    <p:animEffect transition="in" filter="randombar(horizontal)">
                                      <p:cBhvr>
                                        <p:cTn id="101" dur="500"/>
                                        <p:tgtEl>
                                          <p:spTgt spid="39"/>
                                        </p:tgtEl>
                                      </p:cBhvr>
                                    </p:animEffect>
                                  </p:childTnLst>
                                </p:cTn>
                              </p:par>
                              <p:par>
                                <p:cTn id="102" presetID="14" presetClass="entr" presetSubtype="10" fill="hold" grpId="0" nodeType="withEffect">
                                  <p:stCondLst>
                                    <p:cond delay="0"/>
                                  </p:stCondLst>
                                  <p:childTnLst>
                                    <p:set>
                                      <p:cBhvr>
                                        <p:cTn id="103" dur="1" fill="hold">
                                          <p:stCondLst>
                                            <p:cond delay="0"/>
                                          </p:stCondLst>
                                        </p:cTn>
                                        <p:tgtEl>
                                          <p:spTgt spid="40"/>
                                        </p:tgtEl>
                                        <p:attrNameLst>
                                          <p:attrName>style.visibility</p:attrName>
                                        </p:attrNameLst>
                                      </p:cBhvr>
                                      <p:to>
                                        <p:strVal val="visible"/>
                                      </p:to>
                                    </p:set>
                                    <p:animEffect transition="in" filter="randombar(horizontal)">
                                      <p:cBhvr>
                                        <p:cTn id="104"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bldLvl="0" animBg="1"/>
      <p:bldP spid="32" grpId="0" animBg="1"/>
      <p:bldP spid="33" grpId="0" bldLvl="0" animBg="1"/>
      <p:bldP spid="34" grpId="0" animBg="1"/>
      <p:bldP spid="35" grpId="0" bldLvl="0" animBg="1"/>
      <p:bldP spid="35" grpId="1" bldLvl="0" animBg="1"/>
      <p:bldP spid="36" grpId="0" animBg="1"/>
      <p:bldP spid="36" grpId="1" animBg="1"/>
      <p:bldP spid="37" grpId="0" bldLvl="0" animBg="1"/>
      <p:bldP spid="37" grpId="1" bldLvl="0" animBg="1"/>
      <p:bldP spid="38" grpId="0" animBg="1"/>
      <p:bldP spid="38" grpId="1" animBg="1"/>
      <p:bldP spid="39" grpId="0"/>
      <p:bldP spid="40" grpId="0"/>
      <p:bldP spid="41" grpId="0"/>
      <p:bldP spid="42" grpId="0"/>
      <p:bldP spid="43" grpId="0"/>
      <p:bldP spid="44" grpId="0"/>
      <p:bldP spid="45" grpId="0"/>
      <p:bldP spid="46"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5" name="TextBox 65" descr="e7d195523061f1c0c2b73831c94a3edc981f60e396d3e182073EE1468018468A7F192AE5E5CD515B6C3125F8AF6E4EE646174E8CF0B46FD19828DCE8CDA3B3A044A74F0E769C5FA8CB87AB6FC303C8BA3785FAC64AF5424764E128FECAE4CC72932BB65C8C121A0F41C1707D94688ED66335DC6AE12288BF2055523C0C26863D2CD4AC454A29EEC183CEF0375334B579"/>
          <p:cNvSpPr txBox="1"/>
          <p:nvPr/>
        </p:nvSpPr>
        <p:spPr>
          <a:xfrm>
            <a:off x="3102763" y="2461953"/>
            <a:ext cx="5872174" cy="1273175"/>
          </a:xfrm>
          <a:prstGeom prst="rect">
            <a:avLst/>
          </a:prstGeom>
          <a:noFill/>
        </p:spPr>
        <p:txBody>
          <a:bodyPr wrap="square" rtlCol="0">
            <a:spAutoFit/>
          </a:bodyPr>
          <a:lstStyle/>
          <a:p>
            <a:pPr algn="ctr">
              <a:lnSpc>
                <a:spcPct val="80000"/>
              </a:lnSpc>
            </a:pPr>
            <a:r>
              <a:rPr lang="en-US" altLang="zh-CN" sz="9600" dirty="0">
                <a:solidFill>
                  <a:srgbClr val="FF542E"/>
                </a:solidFill>
                <a:latin typeface="思源黑体 CN Bold" panose="020B0800000000000000" charset="-122"/>
                <a:ea typeface="思源黑体 CN Bold" panose="020B0800000000000000" charset="-122"/>
                <a:sym typeface="Century Gothic" panose="020B0502020202020204" pitchFamily="34" charset="0"/>
              </a:rPr>
              <a:t>PART04</a:t>
            </a:r>
          </a:p>
        </p:txBody>
      </p:sp>
      <p:sp>
        <p:nvSpPr>
          <p:cNvPr id="16" name="TextBox 102" descr="e7d195523061f1c0c2b73831c94a3edc981f60e396d3e182073EE1468018468A7F192AE5E5CD515B6C3125F8AF6E4EE646174E8CF0B46FD19828DCE8CDA3B3A044A74F0E769C5FA8CB87AB6FC303C8BA3785FAC64AF5424764E128FECAE4CC72932BB65C8C121A0F41C1707D94688ED66335DC6AE12288BF2055523C0C26863D2CD4AC454A29EEC183CEF0375334B579"/>
          <p:cNvSpPr txBox="1"/>
          <p:nvPr/>
        </p:nvSpPr>
        <p:spPr>
          <a:xfrm>
            <a:off x="3781921" y="4033859"/>
            <a:ext cx="4513859" cy="645160"/>
          </a:xfrm>
          <a:prstGeom prst="rect">
            <a:avLst/>
          </a:prstGeom>
          <a:noFill/>
        </p:spPr>
        <p:txBody>
          <a:bodyPr wrap="square" rtlCol="0">
            <a:spAutoFit/>
          </a:bodyPr>
          <a:lstStyle/>
          <a:p>
            <a:pPr algn="ctr">
              <a:lnSpc>
                <a:spcPct val="150000"/>
              </a:lnSpc>
            </a:pPr>
            <a:r>
              <a:rPr lang="zh-CN" altLang="en-US" sz="1200" dirty="0">
                <a:solidFill>
                  <a:schemeClr val="tx1">
                    <a:lumMod val="95000"/>
                    <a:lumOff val="5000"/>
                  </a:schemeClr>
                </a:solidFill>
                <a:latin typeface="思源黑体 Light" panose="020B0300000000000000" charset="-122"/>
                <a:ea typeface="思源黑体 Light" panose="020B0300000000000000" charset="-122"/>
                <a:cs typeface="阿里巴巴普惠体 L" panose="00020600040101010101" pitchFamily="18" charset="-122"/>
                <a:sym typeface="+mn-lt"/>
              </a:rPr>
              <a:t>文本建议使用阿里巴巴普惠体，文本可根据需要更改请在请在此输入文字内容建议使用阿里巴巴普惠体，文本可根据需</a:t>
            </a:r>
          </a:p>
        </p:txBody>
      </p:sp>
      <p:sp>
        <p:nvSpPr>
          <p:cNvPr id="17" name="文本框 16"/>
          <p:cNvSpPr txBox="1"/>
          <p:nvPr/>
        </p:nvSpPr>
        <p:spPr>
          <a:xfrm>
            <a:off x="3562350" y="3579879"/>
            <a:ext cx="4953000" cy="368300"/>
          </a:xfrm>
          <a:prstGeom prst="rect">
            <a:avLst/>
          </a:prstGeom>
          <a:noFill/>
        </p:spPr>
        <p:txBody>
          <a:bodyPr wrap="square" rtlCol="0">
            <a:spAutoFit/>
          </a:bodyPr>
          <a:lstStyle/>
          <a:p>
            <a:pPr algn="ctr"/>
            <a:r>
              <a:rPr lang="zh-CN" altLang="en-US" b="1" dirty="0">
                <a:solidFill>
                  <a:srgbClr val="FF542E"/>
                </a:solidFill>
                <a:latin typeface="思源黑体 Light" panose="020B0300000000000000" charset="-122"/>
                <a:ea typeface="思源黑体 Light" panose="020B0300000000000000" charset="-122"/>
                <a:cs typeface="阿里巴巴普惠体 R" panose="00020600040101010101" pitchFamily="18" charset="-122"/>
              </a:rPr>
              <a:t>点击添加您的标题</a:t>
            </a:r>
            <a:endParaRPr lang="zh-CN" altLang="en-US" b="1" dirty="0">
              <a:solidFill>
                <a:srgbClr val="FF542E"/>
              </a:solidFill>
              <a:latin typeface="思源黑体 Light" panose="020B0300000000000000" charset="-122"/>
              <a:ea typeface="思源黑体 Light" panose="020B0300000000000000" charset="-122"/>
              <a:cs typeface="阿里巴巴普惠体 R" panose="00020600040101010101" pitchFamily="18" charset="-122"/>
              <a:sym typeface="Century Gothic" panose="020B0502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randombar(horizontal)">
                                      <p:cBhvr>
                                        <p:cTn id="7" dur="500"/>
                                        <p:tgtEl>
                                          <p:spTgt spid="15"/>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randombar(horizontal)">
                                      <p:cBhvr>
                                        <p:cTn id="10" dur="500"/>
                                        <p:tgtEl>
                                          <p:spTgt spid="17"/>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randombar(horizontal)">
                                      <p:cBhvr>
                                        <p:cTn id="1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接连接符 2"/>
          <p:cNvCxnSpPr/>
          <p:nvPr/>
        </p:nvCxnSpPr>
        <p:spPr>
          <a:xfrm>
            <a:off x="8472042" y="3484741"/>
            <a:ext cx="2448272"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a:off x="1307246" y="3484741"/>
            <a:ext cx="2448272"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 name="ís1ïďê"/>
          <p:cNvSpPr/>
          <p:nvPr/>
        </p:nvSpPr>
        <p:spPr bwMode="auto">
          <a:xfrm>
            <a:off x="3943919" y="1382041"/>
            <a:ext cx="4303713" cy="4296774"/>
          </a:xfrm>
          <a:custGeom>
            <a:avLst/>
            <a:gdLst>
              <a:gd name="connsiteX0" fmla="*/ 135672 w 609076"/>
              <a:gd name="connsiteY0" fmla="*/ 378765 h 608094"/>
              <a:gd name="connsiteX1" fmla="*/ 268220 w 609076"/>
              <a:gd name="connsiteY1" fmla="*/ 423490 h 608094"/>
              <a:gd name="connsiteX2" fmla="*/ 270801 w 609076"/>
              <a:gd name="connsiteY2" fmla="*/ 426343 h 608094"/>
              <a:gd name="connsiteX3" fmla="*/ 269787 w 609076"/>
              <a:gd name="connsiteY3" fmla="*/ 430116 h 608094"/>
              <a:gd name="connsiteX4" fmla="*/ 255408 w 609076"/>
              <a:gd name="connsiteY4" fmla="*/ 444380 h 608094"/>
              <a:gd name="connsiteX5" fmla="*/ 304538 w 609076"/>
              <a:gd name="connsiteY5" fmla="*/ 493430 h 608094"/>
              <a:gd name="connsiteX6" fmla="*/ 356341 w 609076"/>
              <a:gd name="connsiteY6" fmla="*/ 441619 h 608094"/>
              <a:gd name="connsiteX7" fmla="*/ 346478 w 609076"/>
              <a:gd name="connsiteY7" fmla="*/ 470699 h 608094"/>
              <a:gd name="connsiteX8" fmla="*/ 355511 w 609076"/>
              <a:gd name="connsiteY8" fmla="*/ 509534 h 608094"/>
              <a:gd name="connsiteX9" fmla="*/ 382426 w 609076"/>
              <a:gd name="connsiteY9" fmla="*/ 520669 h 608094"/>
              <a:gd name="connsiteX10" fmla="*/ 394778 w 609076"/>
              <a:gd name="connsiteY10" fmla="*/ 518645 h 608094"/>
              <a:gd name="connsiteX11" fmla="*/ 423629 w 609076"/>
              <a:gd name="connsiteY11" fmla="*/ 508890 h 608094"/>
              <a:gd name="connsiteX12" fmla="*/ 338182 w 609076"/>
              <a:gd name="connsiteY12" fmla="*/ 594198 h 608094"/>
              <a:gd name="connsiteX13" fmla="*/ 304538 w 609076"/>
              <a:gd name="connsiteY13" fmla="*/ 608094 h 608094"/>
              <a:gd name="connsiteX14" fmla="*/ 270894 w 609076"/>
              <a:gd name="connsiteY14" fmla="*/ 594198 h 608094"/>
              <a:gd name="connsiteX15" fmla="*/ 188120 w 609076"/>
              <a:gd name="connsiteY15" fmla="*/ 511559 h 608094"/>
              <a:gd name="connsiteX16" fmla="*/ 173832 w 609076"/>
              <a:gd name="connsiteY16" fmla="*/ 525915 h 608094"/>
              <a:gd name="connsiteX17" fmla="*/ 170053 w 609076"/>
              <a:gd name="connsiteY17" fmla="*/ 526927 h 608094"/>
              <a:gd name="connsiteX18" fmla="*/ 167288 w 609076"/>
              <a:gd name="connsiteY18" fmla="*/ 524350 h 608094"/>
              <a:gd name="connsiteX19" fmla="*/ 122398 w 609076"/>
              <a:gd name="connsiteY19" fmla="*/ 392017 h 608094"/>
              <a:gd name="connsiteX20" fmla="*/ 135672 w 609076"/>
              <a:gd name="connsiteY20" fmla="*/ 378765 h 608094"/>
              <a:gd name="connsiteX21" fmla="*/ 513252 w 609076"/>
              <a:gd name="connsiteY21" fmla="*/ 188723 h 608094"/>
              <a:gd name="connsiteX22" fmla="*/ 595111 w 609076"/>
              <a:gd name="connsiteY22" fmla="*/ 270462 h 608094"/>
              <a:gd name="connsiteX23" fmla="*/ 595111 w 609076"/>
              <a:gd name="connsiteY23" fmla="*/ 337658 h 608094"/>
              <a:gd name="connsiteX24" fmla="*/ 516017 w 609076"/>
              <a:gd name="connsiteY24" fmla="*/ 416635 h 608094"/>
              <a:gd name="connsiteX25" fmla="*/ 530398 w 609076"/>
              <a:gd name="connsiteY25" fmla="*/ 430995 h 608094"/>
              <a:gd name="connsiteX26" fmla="*/ 531412 w 609076"/>
              <a:gd name="connsiteY26" fmla="*/ 434677 h 608094"/>
              <a:gd name="connsiteX27" fmla="*/ 528831 w 609076"/>
              <a:gd name="connsiteY27" fmla="*/ 437530 h 608094"/>
              <a:gd name="connsiteX28" fmla="*/ 396271 w 609076"/>
              <a:gd name="connsiteY28" fmla="*/ 482266 h 608094"/>
              <a:gd name="connsiteX29" fmla="*/ 382997 w 609076"/>
              <a:gd name="connsiteY29" fmla="*/ 469011 h 608094"/>
              <a:gd name="connsiteX30" fmla="*/ 427798 w 609076"/>
              <a:gd name="connsiteY30" fmla="*/ 336645 h 608094"/>
              <a:gd name="connsiteX31" fmla="*/ 430655 w 609076"/>
              <a:gd name="connsiteY31" fmla="*/ 334068 h 608094"/>
              <a:gd name="connsiteX32" fmla="*/ 434343 w 609076"/>
              <a:gd name="connsiteY32" fmla="*/ 335172 h 608094"/>
              <a:gd name="connsiteX33" fmla="*/ 448631 w 609076"/>
              <a:gd name="connsiteY33" fmla="*/ 349440 h 608094"/>
              <a:gd name="connsiteX34" fmla="*/ 494170 w 609076"/>
              <a:gd name="connsiteY34" fmla="*/ 304060 h 608094"/>
              <a:gd name="connsiteX35" fmla="*/ 445958 w 609076"/>
              <a:gd name="connsiteY35" fmla="*/ 255919 h 608094"/>
              <a:gd name="connsiteX36" fmla="*/ 474996 w 609076"/>
              <a:gd name="connsiteY36" fmla="*/ 265768 h 608094"/>
              <a:gd name="connsiteX37" fmla="*/ 487164 w 609076"/>
              <a:gd name="connsiteY37" fmla="*/ 267701 h 608094"/>
              <a:gd name="connsiteX38" fmla="*/ 514082 w 609076"/>
              <a:gd name="connsiteY38" fmla="*/ 256563 h 608094"/>
              <a:gd name="connsiteX39" fmla="*/ 523116 w 609076"/>
              <a:gd name="connsiteY39" fmla="*/ 217719 h 608094"/>
              <a:gd name="connsiteX40" fmla="*/ 212828 w 609076"/>
              <a:gd name="connsiteY40" fmla="*/ 125789 h 608094"/>
              <a:gd name="connsiteX41" fmla="*/ 226102 w 609076"/>
              <a:gd name="connsiteY41" fmla="*/ 139043 h 608094"/>
              <a:gd name="connsiteX42" fmla="*/ 181209 w 609076"/>
              <a:gd name="connsiteY42" fmla="*/ 271491 h 608094"/>
              <a:gd name="connsiteX43" fmla="*/ 178351 w 609076"/>
              <a:gd name="connsiteY43" fmla="*/ 273976 h 608094"/>
              <a:gd name="connsiteX44" fmla="*/ 174664 w 609076"/>
              <a:gd name="connsiteY44" fmla="*/ 272964 h 608094"/>
              <a:gd name="connsiteX45" fmla="*/ 160376 w 609076"/>
              <a:gd name="connsiteY45" fmla="*/ 258697 h 608094"/>
              <a:gd name="connsiteX46" fmla="*/ 114929 w 609076"/>
              <a:gd name="connsiteY46" fmla="*/ 304074 h 608094"/>
              <a:gd name="connsiteX47" fmla="*/ 163141 w 609076"/>
              <a:gd name="connsiteY47" fmla="*/ 352212 h 608094"/>
              <a:gd name="connsiteX48" fmla="*/ 134011 w 609076"/>
              <a:gd name="connsiteY48" fmla="*/ 342363 h 608094"/>
              <a:gd name="connsiteX49" fmla="*/ 121843 w 609076"/>
              <a:gd name="connsiteY49" fmla="*/ 340338 h 608094"/>
              <a:gd name="connsiteX50" fmla="*/ 95202 w 609076"/>
              <a:gd name="connsiteY50" fmla="*/ 351383 h 608094"/>
              <a:gd name="connsiteX51" fmla="*/ 85891 w 609076"/>
              <a:gd name="connsiteY51" fmla="*/ 390317 h 608094"/>
              <a:gd name="connsiteX52" fmla="*/ 95755 w 609076"/>
              <a:gd name="connsiteY52" fmla="*/ 419402 h 608094"/>
              <a:gd name="connsiteX53" fmla="*/ 13896 w 609076"/>
              <a:gd name="connsiteY53" fmla="*/ 337669 h 608094"/>
              <a:gd name="connsiteX54" fmla="*/ 13896 w 609076"/>
              <a:gd name="connsiteY54" fmla="*/ 270478 h 608094"/>
              <a:gd name="connsiteX55" fmla="*/ 93082 w 609076"/>
              <a:gd name="connsiteY55" fmla="*/ 191414 h 608094"/>
              <a:gd name="connsiteX56" fmla="*/ 78701 w 609076"/>
              <a:gd name="connsiteY56" fmla="*/ 177148 h 608094"/>
              <a:gd name="connsiteX57" fmla="*/ 77687 w 609076"/>
              <a:gd name="connsiteY57" fmla="*/ 173466 h 608094"/>
              <a:gd name="connsiteX58" fmla="*/ 80268 w 609076"/>
              <a:gd name="connsiteY58" fmla="*/ 170613 h 608094"/>
              <a:gd name="connsiteX59" fmla="*/ 212828 w 609076"/>
              <a:gd name="connsiteY59" fmla="*/ 125789 h 608094"/>
              <a:gd name="connsiteX60" fmla="*/ 304478 w 609076"/>
              <a:gd name="connsiteY60" fmla="*/ 0 h 608094"/>
              <a:gd name="connsiteX61" fmla="*/ 338157 w 609076"/>
              <a:gd name="connsiteY61" fmla="*/ 13876 h 608094"/>
              <a:gd name="connsiteX62" fmla="*/ 420931 w 609076"/>
              <a:gd name="connsiteY62" fmla="*/ 96535 h 608094"/>
              <a:gd name="connsiteX63" fmla="*/ 435218 w 609076"/>
              <a:gd name="connsiteY63" fmla="*/ 82267 h 608094"/>
              <a:gd name="connsiteX64" fmla="*/ 438905 w 609076"/>
              <a:gd name="connsiteY64" fmla="*/ 81163 h 608094"/>
              <a:gd name="connsiteX65" fmla="*/ 441762 w 609076"/>
              <a:gd name="connsiteY65" fmla="*/ 83740 h 608094"/>
              <a:gd name="connsiteX66" fmla="*/ 486560 w 609076"/>
              <a:gd name="connsiteY66" fmla="*/ 216105 h 608094"/>
              <a:gd name="connsiteX67" fmla="*/ 473286 w 609076"/>
              <a:gd name="connsiteY67" fmla="*/ 229360 h 608094"/>
              <a:gd name="connsiteX68" fmla="*/ 340830 w 609076"/>
              <a:gd name="connsiteY68" fmla="*/ 184625 h 608094"/>
              <a:gd name="connsiteX69" fmla="*/ 338157 w 609076"/>
              <a:gd name="connsiteY69" fmla="*/ 181771 h 608094"/>
              <a:gd name="connsiteX70" fmla="*/ 339263 w 609076"/>
              <a:gd name="connsiteY70" fmla="*/ 178089 h 608094"/>
              <a:gd name="connsiteX71" fmla="*/ 353550 w 609076"/>
              <a:gd name="connsiteY71" fmla="*/ 163730 h 608094"/>
              <a:gd name="connsiteX72" fmla="*/ 304512 w 609076"/>
              <a:gd name="connsiteY72" fmla="*/ 114760 h 608094"/>
              <a:gd name="connsiteX73" fmla="*/ 252617 w 609076"/>
              <a:gd name="connsiteY73" fmla="*/ 166491 h 608094"/>
              <a:gd name="connsiteX74" fmla="*/ 262480 w 609076"/>
              <a:gd name="connsiteY74" fmla="*/ 137496 h 608094"/>
              <a:gd name="connsiteX75" fmla="*/ 253447 w 609076"/>
              <a:gd name="connsiteY75" fmla="*/ 98652 h 608094"/>
              <a:gd name="connsiteX76" fmla="*/ 226624 w 609076"/>
              <a:gd name="connsiteY76" fmla="*/ 87422 h 608094"/>
              <a:gd name="connsiteX77" fmla="*/ 214272 w 609076"/>
              <a:gd name="connsiteY77" fmla="*/ 89539 h 608094"/>
              <a:gd name="connsiteX78" fmla="*/ 185329 w 609076"/>
              <a:gd name="connsiteY78" fmla="*/ 99296 h 608094"/>
              <a:gd name="connsiteX79" fmla="*/ 270868 w 609076"/>
              <a:gd name="connsiteY79" fmla="*/ 13876 h 608094"/>
              <a:gd name="connsiteX80" fmla="*/ 304478 w 609076"/>
              <a:gd name="connsiteY80" fmla="*/ 0 h 608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609076" h="608094">
                <a:moveTo>
                  <a:pt x="135672" y="378765"/>
                </a:moveTo>
                <a:cubicBezTo>
                  <a:pt x="177243" y="392753"/>
                  <a:pt x="257159" y="419809"/>
                  <a:pt x="268220" y="423490"/>
                </a:cubicBezTo>
                <a:cubicBezTo>
                  <a:pt x="269511" y="423950"/>
                  <a:pt x="270525" y="425054"/>
                  <a:pt x="270801" y="426343"/>
                </a:cubicBezTo>
                <a:cubicBezTo>
                  <a:pt x="271078" y="427723"/>
                  <a:pt x="270709" y="429103"/>
                  <a:pt x="269787" y="430116"/>
                </a:cubicBezTo>
                <a:lnTo>
                  <a:pt x="255408" y="444380"/>
                </a:lnTo>
                <a:lnTo>
                  <a:pt x="304538" y="493430"/>
                </a:lnTo>
                <a:lnTo>
                  <a:pt x="356341" y="441619"/>
                </a:lnTo>
                <a:lnTo>
                  <a:pt x="346478" y="470699"/>
                </a:lnTo>
                <a:cubicBezTo>
                  <a:pt x="341869" y="484319"/>
                  <a:pt x="345280" y="499227"/>
                  <a:pt x="355511" y="509534"/>
                </a:cubicBezTo>
                <a:cubicBezTo>
                  <a:pt x="362793" y="516712"/>
                  <a:pt x="372287" y="520669"/>
                  <a:pt x="382426" y="520669"/>
                </a:cubicBezTo>
                <a:cubicBezTo>
                  <a:pt x="386574" y="520669"/>
                  <a:pt x="390722" y="520025"/>
                  <a:pt x="394778" y="518645"/>
                </a:cubicBezTo>
                <a:lnTo>
                  <a:pt x="423629" y="508890"/>
                </a:lnTo>
                <a:lnTo>
                  <a:pt x="338182" y="594198"/>
                </a:lnTo>
                <a:cubicBezTo>
                  <a:pt x="328872" y="603493"/>
                  <a:pt x="316705" y="608094"/>
                  <a:pt x="304538" y="608094"/>
                </a:cubicBezTo>
                <a:cubicBezTo>
                  <a:pt x="292371" y="608094"/>
                  <a:pt x="280111" y="603493"/>
                  <a:pt x="270894" y="594198"/>
                </a:cubicBezTo>
                <a:lnTo>
                  <a:pt x="188120" y="511559"/>
                </a:lnTo>
                <a:lnTo>
                  <a:pt x="173832" y="525915"/>
                </a:lnTo>
                <a:cubicBezTo>
                  <a:pt x="172818" y="526835"/>
                  <a:pt x="171436" y="527295"/>
                  <a:pt x="170053" y="526927"/>
                </a:cubicBezTo>
                <a:cubicBezTo>
                  <a:pt x="168763" y="526651"/>
                  <a:pt x="167657" y="525639"/>
                  <a:pt x="167288" y="524350"/>
                </a:cubicBezTo>
                <a:cubicBezTo>
                  <a:pt x="163232" y="512571"/>
                  <a:pt x="135856" y="431864"/>
                  <a:pt x="122398" y="392017"/>
                </a:cubicBezTo>
                <a:cubicBezTo>
                  <a:pt x="119633" y="383826"/>
                  <a:pt x="127468" y="376004"/>
                  <a:pt x="135672" y="378765"/>
                </a:cubicBezTo>
                <a:close/>
                <a:moveTo>
                  <a:pt x="513252" y="188723"/>
                </a:moveTo>
                <a:lnTo>
                  <a:pt x="595111" y="270462"/>
                </a:lnTo>
                <a:cubicBezTo>
                  <a:pt x="613732" y="288964"/>
                  <a:pt x="613732" y="319064"/>
                  <a:pt x="595111" y="337658"/>
                </a:cubicBezTo>
                <a:lnTo>
                  <a:pt x="516017" y="416635"/>
                </a:lnTo>
                <a:lnTo>
                  <a:pt x="530398" y="430995"/>
                </a:lnTo>
                <a:cubicBezTo>
                  <a:pt x="531320" y="431915"/>
                  <a:pt x="531689" y="433296"/>
                  <a:pt x="531412" y="434677"/>
                </a:cubicBezTo>
                <a:cubicBezTo>
                  <a:pt x="531043" y="435965"/>
                  <a:pt x="530122" y="437070"/>
                  <a:pt x="528831" y="437530"/>
                </a:cubicBezTo>
                <a:cubicBezTo>
                  <a:pt x="513160" y="442869"/>
                  <a:pt x="524130" y="439095"/>
                  <a:pt x="396271" y="482266"/>
                </a:cubicBezTo>
                <a:cubicBezTo>
                  <a:pt x="388067" y="485027"/>
                  <a:pt x="380231" y="477203"/>
                  <a:pt x="382997" y="469011"/>
                </a:cubicBezTo>
                <a:cubicBezTo>
                  <a:pt x="399313" y="420593"/>
                  <a:pt x="423004" y="350913"/>
                  <a:pt x="427798" y="336645"/>
                </a:cubicBezTo>
                <a:cubicBezTo>
                  <a:pt x="428259" y="335356"/>
                  <a:pt x="429365" y="334436"/>
                  <a:pt x="430655" y="334068"/>
                </a:cubicBezTo>
                <a:cubicBezTo>
                  <a:pt x="431946" y="333792"/>
                  <a:pt x="433421" y="334160"/>
                  <a:pt x="434343" y="335172"/>
                </a:cubicBezTo>
                <a:lnTo>
                  <a:pt x="448631" y="349440"/>
                </a:lnTo>
                <a:lnTo>
                  <a:pt x="494170" y="304060"/>
                </a:lnTo>
                <a:lnTo>
                  <a:pt x="445958" y="255919"/>
                </a:lnTo>
                <a:lnTo>
                  <a:pt x="474996" y="265768"/>
                </a:lnTo>
                <a:cubicBezTo>
                  <a:pt x="478775" y="267056"/>
                  <a:pt x="482924" y="267701"/>
                  <a:pt x="487164" y="267701"/>
                </a:cubicBezTo>
                <a:cubicBezTo>
                  <a:pt x="497212" y="267701"/>
                  <a:pt x="506983" y="263651"/>
                  <a:pt x="514082" y="256563"/>
                </a:cubicBezTo>
                <a:cubicBezTo>
                  <a:pt x="524037" y="246714"/>
                  <a:pt x="527725" y="231434"/>
                  <a:pt x="523116" y="217719"/>
                </a:cubicBezTo>
                <a:close/>
                <a:moveTo>
                  <a:pt x="212828" y="125789"/>
                </a:moveTo>
                <a:cubicBezTo>
                  <a:pt x="221032" y="123027"/>
                  <a:pt x="228868" y="130851"/>
                  <a:pt x="226102" y="139043"/>
                </a:cubicBezTo>
                <a:cubicBezTo>
                  <a:pt x="211445" y="182302"/>
                  <a:pt x="186095" y="257316"/>
                  <a:pt x="181209" y="271491"/>
                </a:cubicBezTo>
                <a:cubicBezTo>
                  <a:pt x="180840" y="272779"/>
                  <a:pt x="179734" y="273700"/>
                  <a:pt x="178351" y="273976"/>
                </a:cubicBezTo>
                <a:cubicBezTo>
                  <a:pt x="177061" y="274344"/>
                  <a:pt x="175678" y="273976"/>
                  <a:pt x="174664" y="272964"/>
                </a:cubicBezTo>
                <a:lnTo>
                  <a:pt x="160376" y="258697"/>
                </a:lnTo>
                <a:lnTo>
                  <a:pt x="114929" y="304074"/>
                </a:lnTo>
                <a:lnTo>
                  <a:pt x="163141" y="352212"/>
                </a:lnTo>
                <a:lnTo>
                  <a:pt x="134011" y="342363"/>
                </a:lnTo>
                <a:cubicBezTo>
                  <a:pt x="130232" y="341075"/>
                  <a:pt x="126083" y="340338"/>
                  <a:pt x="121843" y="340338"/>
                </a:cubicBezTo>
                <a:cubicBezTo>
                  <a:pt x="111795" y="340338"/>
                  <a:pt x="102300" y="344204"/>
                  <a:pt x="95202" y="351383"/>
                </a:cubicBezTo>
                <a:cubicBezTo>
                  <a:pt x="84785" y="361784"/>
                  <a:pt x="81282" y="376695"/>
                  <a:pt x="85891" y="390317"/>
                </a:cubicBezTo>
                <a:lnTo>
                  <a:pt x="95755" y="419402"/>
                </a:lnTo>
                <a:lnTo>
                  <a:pt x="13896" y="337669"/>
                </a:lnTo>
                <a:cubicBezTo>
                  <a:pt x="-4633" y="319077"/>
                  <a:pt x="-4633" y="288979"/>
                  <a:pt x="13896" y="270478"/>
                </a:cubicBezTo>
                <a:lnTo>
                  <a:pt x="93082" y="191414"/>
                </a:lnTo>
                <a:lnTo>
                  <a:pt x="78701" y="177148"/>
                </a:lnTo>
                <a:cubicBezTo>
                  <a:pt x="77779" y="176135"/>
                  <a:pt x="77318" y="174755"/>
                  <a:pt x="77687" y="173466"/>
                </a:cubicBezTo>
                <a:cubicBezTo>
                  <a:pt x="77963" y="172086"/>
                  <a:pt x="78978" y="170981"/>
                  <a:pt x="80268" y="170613"/>
                </a:cubicBezTo>
                <a:cubicBezTo>
                  <a:pt x="81098" y="170337"/>
                  <a:pt x="166183" y="141528"/>
                  <a:pt x="212828" y="125789"/>
                </a:cubicBezTo>
                <a:close/>
                <a:moveTo>
                  <a:pt x="304478" y="0"/>
                </a:moveTo>
                <a:cubicBezTo>
                  <a:pt x="316657" y="0"/>
                  <a:pt x="328847" y="4625"/>
                  <a:pt x="338157" y="13876"/>
                </a:cubicBezTo>
                <a:lnTo>
                  <a:pt x="420931" y="96535"/>
                </a:lnTo>
                <a:lnTo>
                  <a:pt x="435218" y="82267"/>
                </a:lnTo>
                <a:cubicBezTo>
                  <a:pt x="436140" y="81255"/>
                  <a:pt x="437522" y="80887"/>
                  <a:pt x="438905" y="81163"/>
                </a:cubicBezTo>
                <a:cubicBezTo>
                  <a:pt x="440287" y="81531"/>
                  <a:pt x="441301" y="82451"/>
                  <a:pt x="441762" y="83740"/>
                </a:cubicBezTo>
                <a:cubicBezTo>
                  <a:pt x="445634" y="95246"/>
                  <a:pt x="472272" y="173855"/>
                  <a:pt x="486560" y="216105"/>
                </a:cubicBezTo>
                <a:cubicBezTo>
                  <a:pt x="489325" y="224297"/>
                  <a:pt x="481490" y="232121"/>
                  <a:pt x="473286" y="229360"/>
                </a:cubicBezTo>
                <a:cubicBezTo>
                  <a:pt x="417059" y="210398"/>
                  <a:pt x="353734" y="188951"/>
                  <a:pt x="340830" y="184625"/>
                </a:cubicBezTo>
                <a:cubicBezTo>
                  <a:pt x="339447" y="184164"/>
                  <a:pt x="338525" y="183152"/>
                  <a:pt x="338157" y="181771"/>
                </a:cubicBezTo>
                <a:cubicBezTo>
                  <a:pt x="337880" y="180482"/>
                  <a:pt x="338249" y="179010"/>
                  <a:pt x="339263" y="178089"/>
                </a:cubicBezTo>
                <a:lnTo>
                  <a:pt x="353550" y="163730"/>
                </a:lnTo>
                <a:lnTo>
                  <a:pt x="304512" y="114760"/>
                </a:lnTo>
                <a:lnTo>
                  <a:pt x="252617" y="166491"/>
                </a:lnTo>
                <a:lnTo>
                  <a:pt x="262480" y="137496"/>
                </a:lnTo>
                <a:cubicBezTo>
                  <a:pt x="267181" y="123781"/>
                  <a:pt x="263678" y="108961"/>
                  <a:pt x="253447" y="98652"/>
                </a:cubicBezTo>
                <a:cubicBezTo>
                  <a:pt x="246165" y="91380"/>
                  <a:pt x="236671" y="87422"/>
                  <a:pt x="226624" y="87422"/>
                </a:cubicBezTo>
                <a:cubicBezTo>
                  <a:pt x="222384" y="87422"/>
                  <a:pt x="218236" y="88158"/>
                  <a:pt x="214272" y="89539"/>
                </a:cubicBezTo>
                <a:lnTo>
                  <a:pt x="185329" y="99296"/>
                </a:lnTo>
                <a:lnTo>
                  <a:pt x="270868" y="13876"/>
                </a:lnTo>
                <a:cubicBezTo>
                  <a:pt x="280132" y="4625"/>
                  <a:pt x="292299" y="0"/>
                  <a:pt x="304478" y="0"/>
                </a:cubicBezTo>
                <a:close/>
              </a:path>
            </a:pathLst>
          </a:custGeom>
          <a:solidFill>
            <a:srgbClr val="FFD064"/>
          </a:solidFill>
          <a:ln>
            <a:noFill/>
          </a:ln>
        </p:spPr>
        <p:txBody>
          <a:bodyPr anchor="ct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endParaRPr dirty="0">
              <a:latin typeface="思源黑体 CN Light" panose="020B0300000000000000" pitchFamily="34" charset="-122"/>
              <a:ea typeface="思源黑体 CN Light" panose="020B0300000000000000" pitchFamily="34" charset="-122"/>
            </a:endParaRPr>
          </a:p>
        </p:txBody>
      </p:sp>
      <p:sp>
        <p:nvSpPr>
          <p:cNvPr id="6" name="îṡ1íḍé"/>
          <p:cNvSpPr txBox="1"/>
          <p:nvPr/>
        </p:nvSpPr>
        <p:spPr>
          <a:xfrm>
            <a:off x="5447704" y="3269568"/>
            <a:ext cx="1431853" cy="521720"/>
          </a:xfrm>
          <a:prstGeom prst="rect">
            <a:avLst/>
          </a:prstGeom>
          <a:noFill/>
        </p:spPr>
        <p:txBody>
          <a:bodyPr wrap="none" lIns="90000" tIns="46800" rIns="90000" bIns="46800" anchor="ctr" anchorCtr="0">
            <a:normAutofit/>
          </a:bodyPr>
          <a:lstStyle/>
          <a:p>
            <a:pPr algn="ctr"/>
            <a:r>
              <a:rPr lang="zh-CN" altLang="en-US" sz="2000" dirty="0">
                <a:latin typeface="思源黑体 CN Light" panose="020B0300000000000000" pitchFamily="34" charset="-122"/>
                <a:ea typeface="思源黑体 CN Light" panose="020B0300000000000000" pitchFamily="34" charset="-122"/>
                <a:cs typeface="阿里巴巴普惠体 B" panose="00020600040101010101" pitchFamily="18" charset="-122"/>
              </a:rPr>
              <a:t>添加文本</a:t>
            </a:r>
            <a:endParaRPr lang="zh-CN" altLang="en-US" sz="2000" b="1" dirty="0">
              <a:latin typeface="思源黑体 CN Light" panose="020B0300000000000000" pitchFamily="34" charset="-122"/>
              <a:ea typeface="思源黑体 CN Light" panose="020B0300000000000000" pitchFamily="34" charset="-122"/>
              <a:cs typeface="阿里巴巴普惠体 B" panose="00020600040101010101" pitchFamily="18" charset="-122"/>
            </a:endParaRPr>
          </a:p>
        </p:txBody>
      </p:sp>
      <p:sp>
        <p:nvSpPr>
          <p:cNvPr id="7" name="文本框 6"/>
          <p:cNvSpPr txBox="1"/>
          <p:nvPr/>
        </p:nvSpPr>
        <p:spPr>
          <a:xfrm>
            <a:off x="1126560" y="2130795"/>
            <a:ext cx="2809644" cy="1138773"/>
          </a:xfrm>
          <a:prstGeom prst="rect">
            <a:avLst/>
          </a:prstGeom>
          <a:noFill/>
        </p:spPr>
        <p:txBody>
          <a:bodyPr wrap="square" rtlCol="0">
            <a:spAutoFit/>
          </a:bodyPr>
          <a:lstStyle/>
          <a:p>
            <a:pPr algn="r"/>
            <a:r>
              <a:rPr lang="zh-CN" altLang="en-US" sz="2000" dirty="0">
                <a:latin typeface="思源黑体 CN Light" panose="020B0300000000000000" pitchFamily="34" charset="-122"/>
                <a:ea typeface="思源黑体 CN Light" panose="020B0300000000000000" pitchFamily="34" charset="-122"/>
                <a:cs typeface="阿里巴巴普惠体 B" panose="00020600040101010101" pitchFamily="18" charset="-122"/>
              </a:rPr>
              <a:t>点击添加标题</a:t>
            </a:r>
          </a:p>
          <a:p>
            <a:pPr algn="r"/>
            <a:r>
              <a:rPr lang="zh-CN" altLang="en-US" sz="1600" dirty="0">
                <a:latin typeface="思源黑体 CN Light" panose="020B0300000000000000" pitchFamily="34" charset="-122"/>
                <a:ea typeface="思源黑体 CN Light" panose="020B0300000000000000" pitchFamily="34" charset="-122"/>
                <a:cs typeface="+mn-ea"/>
                <a:sym typeface="+mn-lt"/>
              </a:rPr>
              <a:t>点击添加相关标题文字，点击添加相关标题文字，点击添加相关标题文字，</a:t>
            </a:r>
            <a:endParaRPr lang="zh-CN" altLang="en-US" sz="1600" dirty="0">
              <a:solidFill>
                <a:prstClr val="black"/>
              </a:solidFill>
              <a:latin typeface="思源黑体 CN Light" panose="020B0300000000000000" pitchFamily="34" charset="-122"/>
              <a:ea typeface="思源黑体 CN Light" panose="020B0300000000000000" pitchFamily="34" charset="-122"/>
            </a:endParaRPr>
          </a:p>
        </p:txBody>
      </p:sp>
      <p:sp>
        <p:nvSpPr>
          <p:cNvPr id="8" name="文本框 7"/>
          <p:cNvSpPr txBox="1"/>
          <p:nvPr/>
        </p:nvSpPr>
        <p:spPr>
          <a:xfrm>
            <a:off x="1126560" y="3904804"/>
            <a:ext cx="2809644" cy="1138773"/>
          </a:xfrm>
          <a:prstGeom prst="rect">
            <a:avLst/>
          </a:prstGeom>
          <a:noFill/>
        </p:spPr>
        <p:txBody>
          <a:bodyPr wrap="square" rtlCol="0">
            <a:spAutoFit/>
          </a:bodyPr>
          <a:lstStyle/>
          <a:p>
            <a:pPr algn="r"/>
            <a:r>
              <a:rPr lang="zh-CN" altLang="en-US" sz="2000" dirty="0">
                <a:latin typeface="思源黑体 CN Light" panose="020B0300000000000000" pitchFamily="34" charset="-122"/>
                <a:ea typeface="思源黑体 CN Light" panose="020B0300000000000000" pitchFamily="34" charset="-122"/>
                <a:cs typeface="阿里巴巴普惠体 B" panose="00020600040101010101" pitchFamily="18" charset="-122"/>
              </a:rPr>
              <a:t>点击添加标题</a:t>
            </a:r>
          </a:p>
          <a:p>
            <a:pPr algn="r"/>
            <a:r>
              <a:rPr lang="zh-CN" altLang="en-US" sz="1600" dirty="0">
                <a:latin typeface="思源黑体 CN Light" panose="020B0300000000000000" pitchFamily="34" charset="-122"/>
                <a:ea typeface="思源黑体 CN Light" panose="020B0300000000000000" pitchFamily="34" charset="-122"/>
                <a:cs typeface="+mn-ea"/>
                <a:sym typeface="+mn-lt"/>
              </a:rPr>
              <a:t>点击添加相关标题文字，点击添加相关标题文字，点击添加相关标题文字，</a:t>
            </a:r>
            <a:endParaRPr lang="zh-CN" altLang="en-US" sz="1600" dirty="0">
              <a:solidFill>
                <a:prstClr val="black"/>
              </a:solidFill>
              <a:latin typeface="思源黑体 CN Light" panose="020B0300000000000000" pitchFamily="34" charset="-122"/>
              <a:ea typeface="思源黑体 CN Light" panose="020B0300000000000000" pitchFamily="34" charset="-122"/>
            </a:endParaRPr>
          </a:p>
        </p:txBody>
      </p:sp>
      <p:sp>
        <p:nvSpPr>
          <p:cNvPr id="9" name="文本框 8"/>
          <p:cNvSpPr txBox="1"/>
          <p:nvPr/>
        </p:nvSpPr>
        <p:spPr>
          <a:xfrm>
            <a:off x="8110670" y="2130794"/>
            <a:ext cx="2809644" cy="1138773"/>
          </a:xfrm>
          <a:prstGeom prst="rect">
            <a:avLst/>
          </a:prstGeom>
          <a:noFill/>
        </p:spPr>
        <p:txBody>
          <a:bodyPr wrap="square" rtlCol="0">
            <a:spAutoFit/>
          </a:bodyPr>
          <a:lstStyle/>
          <a:p>
            <a:pPr algn="r"/>
            <a:r>
              <a:rPr lang="zh-CN" altLang="en-US" sz="2000" dirty="0">
                <a:latin typeface="思源黑体 CN Light" panose="020B0300000000000000" pitchFamily="34" charset="-122"/>
                <a:ea typeface="思源黑体 CN Light" panose="020B0300000000000000" pitchFamily="34" charset="-122"/>
                <a:cs typeface="阿里巴巴普惠体 B" panose="00020600040101010101" pitchFamily="18" charset="-122"/>
              </a:rPr>
              <a:t>点击添加标题</a:t>
            </a:r>
          </a:p>
          <a:p>
            <a:pPr algn="r"/>
            <a:r>
              <a:rPr lang="zh-CN" altLang="en-US" sz="1600" dirty="0">
                <a:latin typeface="思源黑体 CN Light" panose="020B0300000000000000" pitchFamily="34" charset="-122"/>
                <a:ea typeface="思源黑体 CN Light" panose="020B0300000000000000" pitchFamily="34" charset="-122"/>
                <a:cs typeface="+mn-ea"/>
                <a:sym typeface="+mn-lt"/>
              </a:rPr>
              <a:t>点击添加相关标题文字，点击添加相关标题文字，点击添加相关标题文字，</a:t>
            </a:r>
            <a:endParaRPr lang="zh-CN" altLang="en-US" sz="1600" dirty="0">
              <a:solidFill>
                <a:prstClr val="black"/>
              </a:solidFill>
              <a:latin typeface="思源黑体 CN Light" panose="020B0300000000000000" pitchFamily="34" charset="-122"/>
              <a:ea typeface="思源黑体 CN Light" panose="020B0300000000000000" pitchFamily="34" charset="-122"/>
            </a:endParaRPr>
          </a:p>
        </p:txBody>
      </p:sp>
      <p:sp>
        <p:nvSpPr>
          <p:cNvPr id="10" name="文本框 9"/>
          <p:cNvSpPr txBox="1"/>
          <p:nvPr/>
        </p:nvSpPr>
        <p:spPr>
          <a:xfrm>
            <a:off x="8144332" y="3904804"/>
            <a:ext cx="2809644" cy="1138773"/>
          </a:xfrm>
          <a:prstGeom prst="rect">
            <a:avLst/>
          </a:prstGeom>
          <a:noFill/>
        </p:spPr>
        <p:txBody>
          <a:bodyPr wrap="square" rtlCol="0">
            <a:spAutoFit/>
          </a:bodyPr>
          <a:lstStyle/>
          <a:p>
            <a:pPr algn="r"/>
            <a:r>
              <a:rPr lang="zh-CN" altLang="en-US" sz="2000" dirty="0">
                <a:latin typeface="思源黑体 CN Light" panose="020B0300000000000000" pitchFamily="34" charset="-122"/>
                <a:ea typeface="思源黑体 CN Light" panose="020B0300000000000000" pitchFamily="34" charset="-122"/>
                <a:cs typeface="阿里巴巴普惠体 B" panose="00020600040101010101" pitchFamily="18" charset="-122"/>
              </a:rPr>
              <a:t>点击添加标题</a:t>
            </a:r>
          </a:p>
          <a:p>
            <a:pPr algn="r"/>
            <a:r>
              <a:rPr lang="zh-CN" altLang="en-US" sz="1600" dirty="0">
                <a:latin typeface="思源黑体 CN Light" panose="020B0300000000000000" pitchFamily="34" charset="-122"/>
                <a:ea typeface="思源黑体 CN Light" panose="020B0300000000000000" pitchFamily="34" charset="-122"/>
                <a:cs typeface="+mn-ea"/>
                <a:sym typeface="+mn-lt"/>
              </a:rPr>
              <a:t>点击添加相关标题文字，点击添加相关标题文字，点击添加相关标题文字，</a:t>
            </a:r>
            <a:endParaRPr lang="zh-CN" altLang="en-US" sz="1600" dirty="0">
              <a:solidFill>
                <a:prstClr val="black"/>
              </a:solidFill>
              <a:latin typeface="思源黑体 CN Light" panose="020B0300000000000000" pitchFamily="34" charset="-122"/>
              <a:ea typeface="思源黑体 CN Light" panose="020B0300000000000000" pitchFamily="34" charset="-122"/>
            </a:endParaRPr>
          </a:p>
        </p:txBody>
      </p:sp>
      <p:grpSp>
        <p:nvGrpSpPr>
          <p:cNvPr id="11" name="组合 10"/>
          <p:cNvGrpSpPr/>
          <p:nvPr/>
        </p:nvGrpSpPr>
        <p:grpSpPr>
          <a:xfrm>
            <a:off x="372745" y="266700"/>
            <a:ext cx="3272790" cy="762635"/>
            <a:chOff x="587" y="420"/>
            <a:chExt cx="5154" cy="1201"/>
          </a:xfrm>
        </p:grpSpPr>
        <p:sp>
          <p:nvSpPr>
            <p:cNvPr id="54" name="文本框 53"/>
            <p:cNvSpPr txBox="1"/>
            <p:nvPr/>
          </p:nvSpPr>
          <p:spPr>
            <a:xfrm>
              <a:off x="587" y="420"/>
              <a:ext cx="5154" cy="735"/>
            </a:xfrm>
            <a:prstGeom prst="rect">
              <a:avLst/>
            </a:prstGeom>
            <a:noFill/>
          </p:spPr>
          <p:txBody>
            <a:bodyPr wrap="none" lIns="96434" tIns="48217" rIns="96434" bIns="48217" rtlCol="0">
              <a:spAutoFit/>
            </a:bodyPr>
            <a:lstStyle/>
            <a:p>
              <a:pPr defTabSz="964565"/>
              <a:r>
                <a:rPr lang="zh-CN" altLang="en-US" sz="2400" dirty="0">
                  <a:solidFill>
                    <a:srgbClr val="FF542E"/>
                  </a:solidFill>
                  <a:latin typeface="宋体" panose="02010600030101010101" pitchFamily="2" charset="-122"/>
                  <a:ea typeface="宋体" panose="02010600030101010101" pitchFamily="2" charset="-122"/>
                  <a:cs typeface="+mn-ea"/>
                  <a:sym typeface="+mn-lt"/>
                </a:rPr>
                <a:t>点击添加相关标题文字</a:t>
              </a:r>
            </a:p>
          </p:txBody>
        </p:sp>
        <p:sp>
          <p:nvSpPr>
            <p:cNvPr id="55" name="文本框 54"/>
            <p:cNvSpPr txBox="1"/>
            <p:nvPr/>
          </p:nvSpPr>
          <p:spPr>
            <a:xfrm>
              <a:off x="587" y="1031"/>
              <a:ext cx="4425" cy="590"/>
            </a:xfrm>
            <a:prstGeom prst="rect">
              <a:avLst/>
            </a:prstGeom>
            <a:noFill/>
          </p:spPr>
          <p:txBody>
            <a:bodyPr wrap="none" lIns="96434" tIns="48217" rIns="96434" bIns="48217" rtlCol="0">
              <a:spAutoFit/>
            </a:bodyPr>
            <a:lstStyle/>
            <a:p>
              <a:pPr defTabSz="964565"/>
              <a:r>
                <a:rPr lang="en-US" altLang="zh-CN" dirty="0">
                  <a:solidFill>
                    <a:srgbClr val="FF542E"/>
                  </a:solidFill>
                  <a:cs typeface="+mn-ea"/>
                  <a:sym typeface="+mn-lt"/>
                </a:rPr>
                <a:t>ADD RELATED TITLE WORDS</a:t>
              </a:r>
            </a:p>
          </p:txBody>
        </p:sp>
      </p:gr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1000" fill="hold"/>
                                        <p:tgtEl>
                                          <p:spTgt spid="6"/>
                                        </p:tgtEl>
                                        <p:attrNameLst>
                                          <p:attrName>ppt_w</p:attrName>
                                        </p:attrNameLst>
                                      </p:cBhvr>
                                      <p:tavLst>
                                        <p:tav tm="0">
                                          <p:val>
                                            <p:fltVal val="0"/>
                                          </p:val>
                                        </p:tav>
                                        <p:tav tm="100000">
                                          <p:val>
                                            <p:strVal val="#ppt_w"/>
                                          </p:val>
                                        </p:tav>
                                      </p:tavLst>
                                    </p:anim>
                                    <p:anim calcmode="lin" valueType="num">
                                      <p:cBhvr>
                                        <p:cTn id="14" dur="1000" fill="hold"/>
                                        <p:tgtEl>
                                          <p:spTgt spid="6"/>
                                        </p:tgtEl>
                                        <p:attrNameLst>
                                          <p:attrName>ppt_h</p:attrName>
                                        </p:attrNameLst>
                                      </p:cBhvr>
                                      <p:tavLst>
                                        <p:tav tm="0">
                                          <p:val>
                                            <p:fltVal val="0"/>
                                          </p:val>
                                        </p:tav>
                                        <p:tav tm="100000">
                                          <p:val>
                                            <p:strVal val="#ppt_h"/>
                                          </p:val>
                                        </p:tav>
                                      </p:tavLst>
                                    </p:anim>
                                    <p:anim calcmode="lin" valueType="num">
                                      <p:cBhvr>
                                        <p:cTn id="15" dur="1000" fill="hold"/>
                                        <p:tgtEl>
                                          <p:spTgt spid="6"/>
                                        </p:tgtEl>
                                        <p:attrNameLst>
                                          <p:attrName>style.rotation</p:attrName>
                                        </p:attrNameLst>
                                      </p:cBhvr>
                                      <p:tavLst>
                                        <p:tav tm="0">
                                          <p:val>
                                            <p:fltVal val="90"/>
                                          </p:val>
                                        </p:tav>
                                        <p:tav tm="100000">
                                          <p:val>
                                            <p:fltVal val="0"/>
                                          </p:val>
                                        </p:tav>
                                      </p:tavLst>
                                    </p:anim>
                                    <p:animEffect transition="in" filter="fade">
                                      <p:cBhvr>
                                        <p:cTn id="16" dur="1000"/>
                                        <p:tgtEl>
                                          <p:spTgt spid="6"/>
                                        </p:tgtEl>
                                      </p:cBhvr>
                                    </p:animEffect>
                                  </p:childTnLst>
                                </p:cTn>
                              </p:par>
                            </p:childTnLst>
                          </p:cTn>
                        </p:par>
                        <p:par>
                          <p:cTn id="17" fill="hold">
                            <p:stCondLst>
                              <p:cond delay="1000"/>
                            </p:stCondLst>
                            <p:childTnLst>
                              <p:par>
                                <p:cTn id="18" presetID="2" presetClass="entr" presetSubtype="4"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fill="hold"/>
                                        <p:tgtEl>
                                          <p:spTgt spid="7"/>
                                        </p:tgtEl>
                                        <p:attrNameLst>
                                          <p:attrName>ppt_x</p:attrName>
                                        </p:attrNameLst>
                                      </p:cBhvr>
                                      <p:tavLst>
                                        <p:tav tm="0">
                                          <p:val>
                                            <p:strVal val="#ppt_x"/>
                                          </p:val>
                                        </p:tav>
                                        <p:tav tm="100000">
                                          <p:val>
                                            <p:strVal val="#ppt_x"/>
                                          </p:val>
                                        </p:tav>
                                      </p:tavLst>
                                    </p:anim>
                                    <p:anim calcmode="lin" valueType="num">
                                      <p:cBhvr additive="base">
                                        <p:cTn id="21" dur="500" fill="hold"/>
                                        <p:tgtEl>
                                          <p:spTgt spid="7"/>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additive="base">
                                        <p:cTn id="24" dur="500" fill="hold"/>
                                        <p:tgtEl>
                                          <p:spTgt spid="4"/>
                                        </p:tgtEl>
                                        <p:attrNameLst>
                                          <p:attrName>ppt_x</p:attrName>
                                        </p:attrNameLst>
                                      </p:cBhvr>
                                      <p:tavLst>
                                        <p:tav tm="0">
                                          <p:val>
                                            <p:strVal val="#ppt_x"/>
                                          </p:val>
                                        </p:tav>
                                        <p:tav tm="100000">
                                          <p:val>
                                            <p:strVal val="#ppt_x"/>
                                          </p:val>
                                        </p:tav>
                                      </p:tavLst>
                                    </p:anim>
                                    <p:anim calcmode="lin" valueType="num">
                                      <p:cBhvr additive="base">
                                        <p:cTn id="25" dur="500" fill="hold"/>
                                        <p:tgtEl>
                                          <p:spTgt spid="4"/>
                                        </p:tgtEl>
                                        <p:attrNameLst>
                                          <p:attrName>ppt_y</p:attrName>
                                        </p:attrNameLst>
                                      </p:cBhvr>
                                      <p:tavLst>
                                        <p:tav tm="0">
                                          <p:val>
                                            <p:strVal val="1+#ppt_h/2"/>
                                          </p:val>
                                        </p:tav>
                                        <p:tav tm="100000">
                                          <p:val>
                                            <p:strVal val="#ppt_y"/>
                                          </p:val>
                                        </p:tav>
                                      </p:tavLst>
                                    </p:anim>
                                  </p:childTnLst>
                                </p:cTn>
                              </p:par>
                            </p:childTnLst>
                          </p:cTn>
                        </p:par>
                        <p:par>
                          <p:cTn id="26" fill="hold">
                            <p:stCondLst>
                              <p:cond delay="1500"/>
                            </p:stCondLst>
                            <p:childTnLst>
                              <p:par>
                                <p:cTn id="27" presetID="2" presetClass="entr" presetSubtype="4" fill="hold" nodeType="afterEffect">
                                  <p:stCondLst>
                                    <p:cond delay="0"/>
                                  </p:stCondLst>
                                  <p:childTnLst>
                                    <p:set>
                                      <p:cBhvr>
                                        <p:cTn id="28" dur="1" fill="hold">
                                          <p:stCondLst>
                                            <p:cond delay="0"/>
                                          </p:stCondLst>
                                        </p:cTn>
                                        <p:tgtEl>
                                          <p:spTgt spid="8">
                                            <p:txEl>
                                              <p:pRg st="0" end="0"/>
                                            </p:txEl>
                                          </p:spTgt>
                                        </p:tgtEl>
                                        <p:attrNameLst>
                                          <p:attrName>style.visibility</p:attrName>
                                        </p:attrNameLst>
                                      </p:cBhvr>
                                      <p:to>
                                        <p:strVal val="visible"/>
                                      </p:to>
                                    </p:set>
                                    <p:anim calcmode="lin" valueType="num">
                                      <p:cBhvr additive="base">
                                        <p:cTn id="29"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8">
                                            <p:txEl>
                                              <p:pRg st="0" end="0"/>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8">
                                            <p:txEl>
                                              <p:pRg st="1" end="1"/>
                                            </p:txEl>
                                          </p:spTgt>
                                        </p:tgtEl>
                                        <p:attrNameLst>
                                          <p:attrName>style.visibility</p:attrName>
                                        </p:attrNameLst>
                                      </p:cBhvr>
                                      <p:to>
                                        <p:strVal val="visible"/>
                                      </p:to>
                                    </p:set>
                                    <p:anim calcmode="lin" valueType="num">
                                      <p:cBhvr additive="base">
                                        <p:cTn id="3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par>
                          <p:cTn id="35" fill="hold">
                            <p:stCondLst>
                              <p:cond delay="2000"/>
                            </p:stCondLst>
                            <p:childTnLst>
                              <p:par>
                                <p:cTn id="36" presetID="2" presetClass="entr" presetSubtype="4" fill="hold" grpId="0" nodeType="afterEffect">
                                  <p:stCondLst>
                                    <p:cond delay="0"/>
                                  </p:stCondLst>
                                  <p:childTnLst>
                                    <p:set>
                                      <p:cBhvr>
                                        <p:cTn id="37" dur="1" fill="hold">
                                          <p:stCondLst>
                                            <p:cond delay="0"/>
                                          </p:stCondLst>
                                        </p:cTn>
                                        <p:tgtEl>
                                          <p:spTgt spid="9"/>
                                        </p:tgtEl>
                                        <p:attrNameLst>
                                          <p:attrName>style.visibility</p:attrName>
                                        </p:attrNameLst>
                                      </p:cBhvr>
                                      <p:to>
                                        <p:strVal val="visible"/>
                                      </p:to>
                                    </p:set>
                                    <p:anim calcmode="lin" valueType="num">
                                      <p:cBhvr additive="base">
                                        <p:cTn id="38" dur="500" fill="hold"/>
                                        <p:tgtEl>
                                          <p:spTgt spid="9"/>
                                        </p:tgtEl>
                                        <p:attrNameLst>
                                          <p:attrName>ppt_x</p:attrName>
                                        </p:attrNameLst>
                                      </p:cBhvr>
                                      <p:tavLst>
                                        <p:tav tm="0">
                                          <p:val>
                                            <p:strVal val="#ppt_x"/>
                                          </p:val>
                                        </p:tav>
                                        <p:tav tm="100000">
                                          <p:val>
                                            <p:strVal val="#ppt_x"/>
                                          </p:val>
                                        </p:tav>
                                      </p:tavLst>
                                    </p:anim>
                                    <p:anim calcmode="lin" valueType="num">
                                      <p:cBhvr additive="base">
                                        <p:cTn id="39" dur="500" fill="hold"/>
                                        <p:tgtEl>
                                          <p:spTgt spid="9"/>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3"/>
                                        </p:tgtEl>
                                        <p:attrNameLst>
                                          <p:attrName>style.visibility</p:attrName>
                                        </p:attrNameLst>
                                      </p:cBhvr>
                                      <p:to>
                                        <p:strVal val="visible"/>
                                      </p:to>
                                    </p:set>
                                    <p:anim calcmode="lin" valueType="num">
                                      <p:cBhvr additive="base">
                                        <p:cTn id="42" dur="500" fill="hold"/>
                                        <p:tgtEl>
                                          <p:spTgt spid="3"/>
                                        </p:tgtEl>
                                        <p:attrNameLst>
                                          <p:attrName>ppt_x</p:attrName>
                                        </p:attrNameLst>
                                      </p:cBhvr>
                                      <p:tavLst>
                                        <p:tav tm="0">
                                          <p:val>
                                            <p:strVal val="#ppt_x"/>
                                          </p:val>
                                        </p:tav>
                                        <p:tav tm="100000">
                                          <p:val>
                                            <p:strVal val="#ppt_x"/>
                                          </p:val>
                                        </p:tav>
                                      </p:tavLst>
                                    </p:anim>
                                    <p:anim calcmode="lin" valueType="num">
                                      <p:cBhvr additive="base">
                                        <p:cTn id="43" dur="500" fill="hold"/>
                                        <p:tgtEl>
                                          <p:spTgt spid="3"/>
                                        </p:tgtEl>
                                        <p:attrNameLst>
                                          <p:attrName>ppt_y</p:attrName>
                                        </p:attrNameLst>
                                      </p:cBhvr>
                                      <p:tavLst>
                                        <p:tav tm="0">
                                          <p:val>
                                            <p:strVal val="1+#ppt_h/2"/>
                                          </p:val>
                                        </p:tav>
                                        <p:tav tm="100000">
                                          <p:val>
                                            <p:strVal val="#ppt_y"/>
                                          </p:val>
                                        </p:tav>
                                      </p:tavLst>
                                    </p:anim>
                                  </p:childTnLst>
                                </p:cTn>
                              </p:par>
                            </p:childTnLst>
                          </p:cTn>
                        </p:par>
                        <p:par>
                          <p:cTn id="44" fill="hold">
                            <p:stCondLst>
                              <p:cond delay="2500"/>
                            </p:stCondLst>
                            <p:childTnLst>
                              <p:par>
                                <p:cTn id="45" presetID="2" presetClass="entr" presetSubtype="4" fill="hold" grpId="0" nodeType="after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additive="base">
                                        <p:cTn id="47" dur="500" fill="hold"/>
                                        <p:tgtEl>
                                          <p:spTgt spid="10"/>
                                        </p:tgtEl>
                                        <p:attrNameLst>
                                          <p:attrName>ppt_x</p:attrName>
                                        </p:attrNameLst>
                                      </p:cBhvr>
                                      <p:tavLst>
                                        <p:tav tm="0">
                                          <p:val>
                                            <p:strVal val="#ppt_x"/>
                                          </p:val>
                                        </p:tav>
                                        <p:tav tm="100000">
                                          <p:val>
                                            <p:strVal val="#ppt_x"/>
                                          </p:val>
                                        </p:tav>
                                      </p:tavLst>
                                    </p:anim>
                                    <p:anim calcmode="lin" valueType="num">
                                      <p:cBhvr additive="base">
                                        <p:cTn id="4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p:bldP spid="7" grpId="0"/>
      <p:bldP spid="9"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534438" y="1854229"/>
            <a:ext cx="4229884" cy="3579949"/>
            <a:chOff x="2586462" y="1716880"/>
            <a:chExt cx="3226895" cy="3212841"/>
          </a:xfrm>
        </p:grpSpPr>
        <p:sp>
          <p:nvSpPr>
            <p:cNvPr id="4" name="圆角矩形 1"/>
            <p:cNvSpPr/>
            <p:nvPr/>
          </p:nvSpPr>
          <p:spPr>
            <a:xfrm>
              <a:off x="2589145" y="1716880"/>
              <a:ext cx="1582737" cy="1577185"/>
            </a:xfrm>
            <a:prstGeom prst="roundRect">
              <a:avLst>
                <a:gd name="adj" fmla="val 4161"/>
              </a:avLst>
            </a:prstGeom>
            <a:solidFill>
              <a:srgbClr val="FF542E"/>
            </a:solidFill>
            <a:ln>
              <a:noFill/>
            </a:ln>
          </p:spPr>
          <p:style>
            <a:lnRef idx="2">
              <a:schemeClr val="accent1">
                <a:shade val="50000"/>
              </a:schemeClr>
            </a:lnRef>
            <a:fillRef idx="1">
              <a:schemeClr val="accent1"/>
            </a:fillRef>
            <a:effectRef idx="0">
              <a:schemeClr val="accent1"/>
            </a:effectRef>
            <a:fontRef idx="minor">
              <a:schemeClr val="lt1"/>
            </a:fontRef>
          </p:style>
          <p:txBody>
            <a:bodyPr lIns="107817" tIns="0" rIns="215632" bIns="0" anchor="ctr"/>
            <a:lstStyle/>
            <a:p>
              <a:pPr algn="ctr">
                <a:spcBef>
                  <a:spcPts val="600"/>
                </a:spcBef>
                <a:defRPr/>
              </a:pPr>
              <a:r>
                <a:rPr lang="zh-CN" altLang="en-US" sz="1400" dirty="0">
                  <a:latin typeface="思源黑体 Light" panose="020B0300000000000000" charset="-122"/>
                  <a:ea typeface="思源黑体 Light" panose="020B0300000000000000" charset="-122"/>
                  <a:cs typeface="阿里巴巴普惠体 R" panose="00020600040101010101" pitchFamily="18" charset="-122"/>
                </a:rPr>
                <a:t>在此输入文字</a:t>
              </a:r>
              <a:endParaRPr lang="zh-CN" altLang="en-US" sz="1400" b="1" dirty="0">
                <a:solidFill>
                  <a:srgbClr val="FFFFFF"/>
                </a:solidFill>
                <a:latin typeface="思源黑体 Light" panose="020B0300000000000000" charset="-122"/>
                <a:ea typeface="思源黑体 Light" panose="020B0300000000000000" charset="-122"/>
                <a:cs typeface="阿里巴巴普惠体 R" panose="00020600040101010101" pitchFamily="18" charset="-122"/>
                <a:sym typeface="微软雅黑" panose="020B0503020204020204" pitchFamily="34" charset="-122"/>
              </a:endParaRPr>
            </a:p>
          </p:txBody>
        </p:sp>
        <p:sp>
          <p:nvSpPr>
            <p:cNvPr id="5" name="任意多边形 2"/>
            <p:cNvSpPr/>
            <p:nvPr/>
          </p:nvSpPr>
          <p:spPr>
            <a:xfrm>
              <a:off x="3913120" y="1716880"/>
              <a:ext cx="1900237" cy="1577185"/>
            </a:xfrm>
            <a:custGeom>
              <a:avLst/>
              <a:gdLst>
                <a:gd name="connsiteX0" fmla="*/ 373730 w 1899608"/>
                <a:gd name="connsiteY0" fmla="*/ 0 h 1584176"/>
                <a:gd name="connsiteX1" fmla="*/ 1841310 w 1899608"/>
                <a:gd name="connsiteY1" fmla="*/ 0 h 1584176"/>
                <a:gd name="connsiteX2" fmla="*/ 1899608 w 1899608"/>
                <a:gd name="connsiteY2" fmla="*/ 58298 h 1584176"/>
                <a:gd name="connsiteX3" fmla="*/ 1899608 w 1899608"/>
                <a:gd name="connsiteY3" fmla="*/ 1525878 h 1584176"/>
                <a:gd name="connsiteX4" fmla="*/ 1841310 w 1899608"/>
                <a:gd name="connsiteY4" fmla="*/ 1584176 h 1584176"/>
                <a:gd name="connsiteX5" fmla="*/ 373730 w 1899608"/>
                <a:gd name="connsiteY5" fmla="*/ 1584176 h 1584176"/>
                <a:gd name="connsiteX6" fmla="*/ 315432 w 1899608"/>
                <a:gd name="connsiteY6" fmla="*/ 1525878 h 1584176"/>
                <a:gd name="connsiteX7" fmla="*/ 315432 w 1899608"/>
                <a:gd name="connsiteY7" fmla="*/ 934219 h 1584176"/>
                <a:gd name="connsiteX8" fmla="*/ 257551 w 1899608"/>
                <a:gd name="connsiteY8" fmla="*/ 934219 h 1584176"/>
                <a:gd name="connsiteX9" fmla="*/ 257551 w 1899608"/>
                <a:gd name="connsiteY9" fmla="*/ 1076350 h 1584176"/>
                <a:gd name="connsiteX10" fmla="*/ 0 w 1899608"/>
                <a:gd name="connsiteY10" fmla="*/ 792089 h 1584176"/>
                <a:gd name="connsiteX11" fmla="*/ 257551 w 1899608"/>
                <a:gd name="connsiteY11" fmla="*/ 507827 h 1584176"/>
                <a:gd name="connsiteX12" fmla="*/ 257551 w 1899608"/>
                <a:gd name="connsiteY12" fmla="*/ 649958 h 1584176"/>
                <a:gd name="connsiteX13" fmla="*/ 315432 w 1899608"/>
                <a:gd name="connsiteY13" fmla="*/ 649958 h 1584176"/>
                <a:gd name="connsiteX14" fmla="*/ 315432 w 1899608"/>
                <a:gd name="connsiteY14" fmla="*/ 58298 h 1584176"/>
                <a:gd name="connsiteX15" fmla="*/ 373730 w 1899608"/>
                <a:gd name="connsiteY15" fmla="*/ 0 h 1584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899608" h="1584176">
                  <a:moveTo>
                    <a:pt x="373730" y="0"/>
                  </a:moveTo>
                  <a:lnTo>
                    <a:pt x="1841310" y="0"/>
                  </a:lnTo>
                  <a:cubicBezTo>
                    <a:pt x="1873507" y="0"/>
                    <a:pt x="1899608" y="26101"/>
                    <a:pt x="1899608" y="58298"/>
                  </a:cubicBezTo>
                  <a:lnTo>
                    <a:pt x="1899608" y="1525878"/>
                  </a:lnTo>
                  <a:cubicBezTo>
                    <a:pt x="1899608" y="1558075"/>
                    <a:pt x="1873507" y="1584176"/>
                    <a:pt x="1841310" y="1584176"/>
                  </a:cubicBezTo>
                  <a:lnTo>
                    <a:pt x="373730" y="1584176"/>
                  </a:lnTo>
                  <a:cubicBezTo>
                    <a:pt x="341533" y="1584176"/>
                    <a:pt x="315432" y="1558075"/>
                    <a:pt x="315432" y="1525878"/>
                  </a:cubicBezTo>
                  <a:lnTo>
                    <a:pt x="315432" y="934219"/>
                  </a:lnTo>
                  <a:lnTo>
                    <a:pt x="257551" y="934219"/>
                  </a:lnTo>
                  <a:lnTo>
                    <a:pt x="257551" y="1076350"/>
                  </a:lnTo>
                  <a:lnTo>
                    <a:pt x="0" y="792089"/>
                  </a:lnTo>
                  <a:lnTo>
                    <a:pt x="257551" y="507827"/>
                  </a:lnTo>
                  <a:lnTo>
                    <a:pt x="257551" y="649958"/>
                  </a:lnTo>
                  <a:lnTo>
                    <a:pt x="315432" y="649958"/>
                  </a:lnTo>
                  <a:lnTo>
                    <a:pt x="315432" y="58298"/>
                  </a:lnTo>
                  <a:cubicBezTo>
                    <a:pt x="315432" y="26101"/>
                    <a:pt x="341533" y="0"/>
                    <a:pt x="373730" y="0"/>
                  </a:cubicBezTo>
                  <a:close/>
                </a:path>
              </a:pathLst>
            </a:cu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lIns="467204" tIns="215632" rIns="107817" bIns="0" anchor="ctr"/>
            <a:lstStyle/>
            <a:p>
              <a:pPr algn="ctr">
                <a:spcBef>
                  <a:spcPts val="600"/>
                </a:spcBef>
                <a:defRPr/>
              </a:pPr>
              <a:r>
                <a:rPr lang="zh-CN" altLang="en-US" sz="1400" dirty="0">
                  <a:latin typeface="思源黑体 Light" panose="020B0300000000000000" charset="-122"/>
                  <a:ea typeface="思源黑体 Light" panose="020B0300000000000000" charset="-122"/>
                  <a:cs typeface="阿里巴巴普惠体 R" panose="00020600040101010101" pitchFamily="18" charset="-122"/>
                </a:rPr>
                <a:t>在此输入文字</a:t>
              </a:r>
              <a:endParaRPr lang="zh-CN" altLang="en-US" sz="1400" b="1" dirty="0">
                <a:solidFill>
                  <a:schemeClr val="bg1"/>
                </a:solidFill>
                <a:latin typeface="思源黑体 Light" panose="020B0300000000000000" charset="-122"/>
                <a:ea typeface="思源黑体 Light" panose="020B0300000000000000" charset="-122"/>
                <a:cs typeface="阿里巴巴普惠体 R" panose="00020600040101010101" pitchFamily="18" charset="-122"/>
                <a:sym typeface="微软雅黑" panose="020B0503020204020204" pitchFamily="34" charset="-122"/>
              </a:endParaRPr>
            </a:p>
          </p:txBody>
        </p:sp>
        <p:sp>
          <p:nvSpPr>
            <p:cNvPr id="6" name="任意多边形 3"/>
            <p:cNvSpPr/>
            <p:nvPr/>
          </p:nvSpPr>
          <p:spPr>
            <a:xfrm>
              <a:off x="2586462" y="3038048"/>
              <a:ext cx="1584325" cy="1891673"/>
            </a:xfrm>
            <a:custGeom>
              <a:avLst/>
              <a:gdLst>
                <a:gd name="connsiteX0" fmla="*/ 792088 w 1584176"/>
                <a:gd name="connsiteY0" fmla="*/ 0 h 1900961"/>
                <a:gd name="connsiteX1" fmla="*/ 1076350 w 1584176"/>
                <a:gd name="connsiteY1" fmla="*/ 257551 h 1900961"/>
                <a:gd name="connsiteX2" fmla="*/ 934219 w 1584176"/>
                <a:gd name="connsiteY2" fmla="*/ 257551 h 1900961"/>
                <a:gd name="connsiteX3" fmla="*/ 934219 w 1584176"/>
                <a:gd name="connsiteY3" fmla="*/ 316785 h 1900961"/>
                <a:gd name="connsiteX4" fmla="*/ 1541118 w 1584176"/>
                <a:gd name="connsiteY4" fmla="*/ 316785 h 1900961"/>
                <a:gd name="connsiteX5" fmla="*/ 1584176 w 1584176"/>
                <a:gd name="connsiteY5" fmla="*/ 359843 h 1900961"/>
                <a:gd name="connsiteX6" fmla="*/ 1584176 w 1584176"/>
                <a:gd name="connsiteY6" fmla="*/ 1857903 h 1900961"/>
                <a:gd name="connsiteX7" fmla="*/ 1541118 w 1584176"/>
                <a:gd name="connsiteY7" fmla="*/ 1900961 h 1900961"/>
                <a:gd name="connsiteX8" fmla="*/ 43058 w 1584176"/>
                <a:gd name="connsiteY8" fmla="*/ 1900961 h 1900961"/>
                <a:gd name="connsiteX9" fmla="*/ 0 w 1584176"/>
                <a:gd name="connsiteY9" fmla="*/ 1857903 h 1900961"/>
                <a:gd name="connsiteX10" fmla="*/ 0 w 1584176"/>
                <a:gd name="connsiteY10" fmla="*/ 359843 h 1900961"/>
                <a:gd name="connsiteX11" fmla="*/ 43058 w 1584176"/>
                <a:gd name="connsiteY11" fmla="*/ 316785 h 1900961"/>
                <a:gd name="connsiteX12" fmla="*/ 649958 w 1584176"/>
                <a:gd name="connsiteY12" fmla="*/ 316785 h 1900961"/>
                <a:gd name="connsiteX13" fmla="*/ 649958 w 1584176"/>
                <a:gd name="connsiteY13" fmla="*/ 257551 h 1900961"/>
                <a:gd name="connsiteX14" fmla="*/ 507827 w 1584176"/>
                <a:gd name="connsiteY14" fmla="*/ 257551 h 1900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84176" h="1900961">
                  <a:moveTo>
                    <a:pt x="792088" y="0"/>
                  </a:moveTo>
                  <a:lnTo>
                    <a:pt x="1076350" y="257551"/>
                  </a:lnTo>
                  <a:lnTo>
                    <a:pt x="934219" y="257551"/>
                  </a:lnTo>
                  <a:lnTo>
                    <a:pt x="934219" y="316785"/>
                  </a:lnTo>
                  <a:lnTo>
                    <a:pt x="1541118" y="316785"/>
                  </a:lnTo>
                  <a:cubicBezTo>
                    <a:pt x="1564898" y="316785"/>
                    <a:pt x="1584176" y="336063"/>
                    <a:pt x="1584176" y="359843"/>
                  </a:cubicBezTo>
                  <a:lnTo>
                    <a:pt x="1584176" y="1857903"/>
                  </a:lnTo>
                  <a:cubicBezTo>
                    <a:pt x="1584176" y="1881683"/>
                    <a:pt x="1564898" y="1900961"/>
                    <a:pt x="1541118" y="1900961"/>
                  </a:cubicBezTo>
                  <a:lnTo>
                    <a:pt x="43058" y="1900961"/>
                  </a:lnTo>
                  <a:cubicBezTo>
                    <a:pt x="19278" y="1900961"/>
                    <a:pt x="0" y="1881683"/>
                    <a:pt x="0" y="1857903"/>
                  </a:cubicBezTo>
                  <a:lnTo>
                    <a:pt x="0" y="359843"/>
                  </a:lnTo>
                  <a:cubicBezTo>
                    <a:pt x="0" y="336063"/>
                    <a:pt x="19278" y="316785"/>
                    <a:pt x="43058" y="316785"/>
                  </a:cubicBezTo>
                  <a:lnTo>
                    <a:pt x="649958" y="316785"/>
                  </a:lnTo>
                  <a:lnTo>
                    <a:pt x="649958" y="257551"/>
                  </a:lnTo>
                  <a:lnTo>
                    <a:pt x="507827" y="257551"/>
                  </a:lnTo>
                  <a:close/>
                </a:path>
              </a:pathLst>
            </a:cu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lIns="179694" tIns="395326" rIns="215632" bIns="0" anchor="ctr"/>
            <a:lstStyle/>
            <a:p>
              <a:pPr algn="ctr">
                <a:spcBef>
                  <a:spcPts val="600"/>
                </a:spcBef>
                <a:defRPr/>
              </a:pPr>
              <a:r>
                <a:rPr lang="zh-CN" altLang="en-US" sz="1400" dirty="0">
                  <a:latin typeface="思源黑体 Light" panose="020B0300000000000000" charset="-122"/>
                  <a:ea typeface="思源黑体 Light" panose="020B0300000000000000" charset="-122"/>
                  <a:cs typeface="阿里巴巴普惠体 R" panose="00020600040101010101" pitchFamily="18" charset="-122"/>
                </a:rPr>
                <a:t>在此输入文字</a:t>
              </a:r>
              <a:endParaRPr lang="zh-CN" altLang="en-US" sz="1400" b="1" dirty="0">
                <a:solidFill>
                  <a:srgbClr val="FFFFFF"/>
                </a:solidFill>
                <a:latin typeface="思源黑体 Light" panose="020B0300000000000000" charset="-122"/>
                <a:ea typeface="思源黑体 Light" panose="020B0300000000000000" charset="-122"/>
                <a:cs typeface="阿里巴巴普惠体 R" panose="00020600040101010101" pitchFamily="18" charset="-122"/>
                <a:sym typeface="微软雅黑" panose="020B0503020204020204" pitchFamily="34" charset="-122"/>
              </a:endParaRPr>
            </a:p>
          </p:txBody>
        </p:sp>
        <p:sp>
          <p:nvSpPr>
            <p:cNvPr id="7" name="任意多边形 4"/>
            <p:cNvSpPr/>
            <p:nvPr/>
          </p:nvSpPr>
          <p:spPr>
            <a:xfrm>
              <a:off x="3903180" y="3354116"/>
              <a:ext cx="1901825" cy="1575605"/>
            </a:xfrm>
            <a:custGeom>
              <a:avLst/>
              <a:gdLst>
                <a:gd name="connsiteX0" fmla="*/ 361889 w 1903007"/>
                <a:gd name="connsiteY0" fmla="*/ 0 h 1584176"/>
                <a:gd name="connsiteX1" fmla="*/ 1859949 w 1903007"/>
                <a:gd name="connsiteY1" fmla="*/ 0 h 1584176"/>
                <a:gd name="connsiteX2" fmla="*/ 1903007 w 1903007"/>
                <a:gd name="connsiteY2" fmla="*/ 43058 h 1584176"/>
                <a:gd name="connsiteX3" fmla="*/ 1903007 w 1903007"/>
                <a:gd name="connsiteY3" fmla="*/ 1541118 h 1584176"/>
                <a:gd name="connsiteX4" fmla="*/ 1859949 w 1903007"/>
                <a:gd name="connsiteY4" fmla="*/ 1584176 h 1584176"/>
                <a:gd name="connsiteX5" fmla="*/ 361889 w 1903007"/>
                <a:gd name="connsiteY5" fmla="*/ 1584176 h 1584176"/>
                <a:gd name="connsiteX6" fmla="*/ 318831 w 1903007"/>
                <a:gd name="connsiteY6" fmla="*/ 1541118 h 1584176"/>
                <a:gd name="connsiteX7" fmla="*/ 318831 w 1903007"/>
                <a:gd name="connsiteY7" fmla="*/ 908091 h 1584176"/>
                <a:gd name="connsiteX8" fmla="*/ 257551 w 1903007"/>
                <a:gd name="connsiteY8" fmla="*/ 908091 h 1584176"/>
                <a:gd name="connsiteX9" fmla="*/ 257551 w 1903007"/>
                <a:gd name="connsiteY9" fmla="*/ 1050222 h 1584176"/>
                <a:gd name="connsiteX10" fmla="*/ 0 w 1903007"/>
                <a:gd name="connsiteY10" fmla="*/ 765961 h 1584176"/>
                <a:gd name="connsiteX11" fmla="*/ 257551 w 1903007"/>
                <a:gd name="connsiteY11" fmla="*/ 481699 h 1584176"/>
                <a:gd name="connsiteX12" fmla="*/ 257551 w 1903007"/>
                <a:gd name="connsiteY12" fmla="*/ 623830 h 1584176"/>
                <a:gd name="connsiteX13" fmla="*/ 318831 w 1903007"/>
                <a:gd name="connsiteY13" fmla="*/ 623830 h 1584176"/>
                <a:gd name="connsiteX14" fmla="*/ 318831 w 1903007"/>
                <a:gd name="connsiteY14" fmla="*/ 43058 h 1584176"/>
                <a:gd name="connsiteX15" fmla="*/ 361889 w 1903007"/>
                <a:gd name="connsiteY15" fmla="*/ 0 h 1584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903007" h="1584176">
                  <a:moveTo>
                    <a:pt x="361889" y="0"/>
                  </a:moveTo>
                  <a:lnTo>
                    <a:pt x="1859949" y="0"/>
                  </a:lnTo>
                  <a:cubicBezTo>
                    <a:pt x="1883729" y="0"/>
                    <a:pt x="1903007" y="19278"/>
                    <a:pt x="1903007" y="43058"/>
                  </a:cubicBezTo>
                  <a:lnTo>
                    <a:pt x="1903007" y="1541118"/>
                  </a:lnTo>
                  <a:cubicBezTo>
                    <a:pt x="1903007" y="1564898"/>
                    <a:pt x="1883729" y="1584176"/>
                    <a:pt x="1859949" y="1584176"/>
                  </a:cubicBezTo>
                  <a:lnTo>
                    <a:pt x="361889" y="1584176"/>
                  </a:lnTo>
                  <a:cubicBezTo>
                    <a:pt x="338109" y="1584176"/>
                    <a:pt x="318831" y="1564898"/>
                    <a:pt x="318831" y="1541118"/>
                  </a:cubicBezTo>
                  <a:lnTo>
                    <a:pt x="318831" y="908091"/>
                  </a:lnTo>
                  <a:lnTo>
                    <a:pt x="257551" y="908091"/>
                  </a:lnTo>
                  <a:lnTo>
                    <a:pt x="257551" y="1050222"/>
                  </a:lnTo>
                  <a:lnTo>
                    <a:pt x="0" y="765961"/>
                  </a:lnTo>
                  <a:lnTo>
                    <a:pt x="257551" y="481699"/>
                  </a:lnTo>
                  <a:lnTo>
                    <a:pt x="257551" y="623830"/>
                  </a:lnTo>
                  <a:lnTo>
                    <a:pt x="318831" y="623830"/>
                  </a:lnTo>
                  <a:lnTo>
                    <a:pt x="318831" y="43058"/>
                  </a:lnTo>
                  <a:cubicBezTo>
                    <a:pt x="318831" y="19278"/>
                    <a:pt x="338109" y="0"/>
                    <a:pt x="361889" y="0"/>
                  </a:cubicBezTo>
                  <a:close/>
                </a:path>
              </a:pathLst>
            </a:custGeom>
            <a:solidFill>
              <a:srgbClr val="FF542E"/>
            </a:solidFill>
            <a:ln>
              <a:noFill/>
            </a:ln>
          </p:spPr>
          <p:style>
            <a:lnRef idx="2">
              <a:schemeClr val="accent1">
                <a:shade val="50000"/>
              </a:schemeClr>
            </a:lnRef>
            <a:fillRef idx="1">
              <a:schemeClr val="accent1"/>
            </a:fillRef>
            <a:effectRef idx="0">
              <a:schemeClr val="accent1"/>
            </a:effectRef>
            <a:fontRef idx="minor">
              <a:schemeClr val="lt1"/>
            </a:fontRef>
          </p:style>
          <p:txBody>
            <a:bodyPr lIns="467204" tIns="0" rIns="107817" bIns="0" anchor="ctr"/>
            <a:lstStyle/>
            <a:p>
              <a:pPr algn="ctr">
                <a:spcBef>
                  <a:spcPts val="600"/>
                </a:spcBef>
                <a:defRPr/>
              </a:pPr>
              <a:r>
                <a:rPr lang="zh-CN" altLang="en-US" sz="1400" dirty="0">
                  <a:latin typeface="思源黑体 Light" panose="020B0300000000000000" charset="-122"/>
                  <a:ea typeface="思源黑体 Light" panose="020B0300000000000000" charset="-122"/>
                  <a:cs typeface="阿里巴巴普惠体 R" panose="00020600040101010101" pitchFamily="18" charset="-122"/>
                </a:rPr>
                <a:t>在此输入文字</a:t>
              </a:r>
              <a:endParaRPr lang="zh-CN" altLang="en-US" sz="1400" b="1" dirty="0">
                <a:solidFill>
                  <a:schemeClr val="bg1"/>
                </a:solidFill>
                <a:latin typeface="思源黑体 Light" panose="020B0300000000000000" charset="-122"/>
                <a:ea typeface="思源黑体 Light" panose="020B0300000000000000" charset="-122"/>
                <a:cs typeface="阿里巴巴普惠体 R" panose="00020600040101010101" pitchFamily="18" charset="-122"/>
                <a:sym typeface="微软雅黑" panose="020B0503020204020204" pitchFamily="34" charset="-122"/>
              </a:endParaRPr>
            </a:p>
          </p:txBody>
        </p:sp>
      </p:grpSp>
      <p:cxnSp>
        <p:nvCxnSpPr>
          <p:cNvPr id="8" name="直接连接符 7"/>
          <p:cNvCxnSpPr/>
          <p:nvPr/>
        </p:nvCxnSpPr>
        <p:spPr>
          <a:xfrm>
            <a:off x="6326645" y="4045596"/>
            <a:ext cx="0" cy="579517"/>
          </a:xfrm>
          <a:prstGeom prst="line">
            <a:avLst/>
          </a:prstGeom>
          <a:noFill/>
          <a:ln w="19050" cap="flat" cmpd="sng" algn="ctr">
            <a:solidFill>
              <a:schemeClr val="bg2">
                <a:lumMod val="25000"/>
              </a:schemeClr>
            </a:solidFill>
            <a:prstDash val="solid"/>
            <a:miter lim="800000"/>
          </a:ln>
          <a:effectLst/>
        </p:spPr>
      </p:cxnSp>
      <p:cxnSp>
        <p:nvCxnSpPr>
          <p:cNvPr id="9" name="直接连接符 8"/>
          <p:cNvCxnSpPr/>
          <p:nvPr/>
        </p:nvCxnSpPr>
        <p:spPr>
          <a:xfrm>
            <a:off x="6326645" y="2659801"/>
            <a:ext cx="0" cy="560784"/>
          </a:xfrm>
          <a:prstGeom prst="line">
            <a:avLst/>
          </a:prstGeom>
          <a:noFill/>
          <a:ln w="19050" cap="flat" cmpd="sng" algn="ctr">
            <a:solidFill>
              <a:schemeClr val="bg2">
                <a:lumMod val="25000"/>
              </a:schemeClr>
            </a:solidFill>
            <a:prstDash val="solid"/>
            <a:miter lim="800000"/>
          </a:ln>
          <a:effectLst/>
        </p:spPr>
      </p:cxnSp>
      <p:sp>
        <p:nvSpPr>
          <p:cNvPr id="10" name="文本框 9"/>
          <p:cNvSpPr txBox="1"/>
          <p:nvPr/>
        </p:nvSpPr>
        <p:spPr>
          <a:xfrm>
            <a:off x="6586267" y="2715831"/>
            <a:ext cx="3571663" cy="738664"/>
          </a:xfrm>
          <a:prstGeom prst="rect">
            <a:avLst/>
          </a:prstGeom>
          <a:noFill/>
        </p:spPr>
        <p:txBody>
          <a:bodyPr wrap="square" rtlCol="0">
            <a:spAutoFit/>
          </a:bodyPr>
          <a:lstStyle/>
          <a:p>
            <a:r>
              <a:rPr lang="zh-CN" altLang="en-US" sz="1400"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在此输入文字内容文字在此输入文字内容文字在此输入在此输入文字内容文字在此输入文字内容文字</a:t>
            </a:r>
          </a:p>
        </p:txBody>
      </p:sp>
      <p:sp>
        <p:nvSpPr>
          <p:cNvPr id="11" name="Rectangle 24"/>
          <p:cNvSpPr>
            <a:spLocks noChangeArrowheads="1"/>
          </p:cNvSpPr>
          <p:nvPr/>
        </p:nvSpPr>
        <p:spPr bwMode="auto">
          <a:xfrm>
            <a:off x="6684289" y="2430879"/>
            <a:ext cx="1254256" cy="256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600" b="1" dirty="0">
                <a:solidFill>
                  <a:schemeClr val="tx1">
                    <a:lumMod val="85000"/>
                    <a:lumOff val="15000"/>
                  </a:schemeClr>
                </a:solidFill>
                <a:latin typeface="思源黑体 Light" panose="020B0300000000000000" charset="-122"/>
                <a:ea typeface="思源黑体 Light" panose="020B0300000000000000" charset="-122"/>
              </a:rPr>
              <a:t>工作完成情况</a:t>
            </a:r>
          </a:p>
        </p:txBody>
      </p:sp>
      <p:sp>
        <p:nvSpPr>
          <p:cNvPr id="12" name="文本框 11"/>
          <p:cNvSpPr txBox="1"/>
          <p:nvPr/>
        </p:nvSpPr>
        <p:spPr>
          <a:xfrm>
            <a:off x="6633211" y="4177933"/>
            <a:ext cx="3571663" cy="738664"/>
          </a:xfrm>
          <a:prstGeom prst="rect">
            <a:avLst/>
          </a:prstGeom>
          <a:noFill/>
        </p:spPr>
        <p:txBody>
          <a:bodyPr wrap="square" rtlCol="0">
            <a:spAutoFit/>
          </a:bodyPr>
          <a:lstStyle/>
          <a:p>
            <a:r>
              <a:rPr lang="zh-CN" altLang="en-US" sz="1400"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在此输入文字内容文字在此输入文字内容文字在此输入在此输入文字内容文字在此输入文字内容文字</a:t>
            </a:r>
          </a:p>
        </p:txBody>
      </p:sp>
      <p:sp>
        <p:nvSpPr>
          <p:cNvPr id="13" name="Rectangle 24"/>
          <p:cNvSpPr>
            <a:spLocks noChangeArrowheads="1"/>
          </p:cNvSpPr>
          <p:nvPr/>
        </p:nvSpPr>
        <p:spPr bwMode="auto">
          <a:xfrm>
            <a:off x="6731233" y="3892981"/>
            <a:ext cx="1254256" cy="256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600" b="1" dirty="0">
                <a:solidFill>
                  <a:schemeClr val="tx1">
                    <a:lumMod val="85000"/>
                    <a:lumOff val="15000"/>
                  </a:schemeClr>
                </a:solidFill>
                <a:latin typeface="思源黑体 Light" panose="020B0300000000000000" charset="-122"/>
                <a:ea typeface="思源黑体 Light" panose="020B0300000000000000" charset="-122"/>
              </a:rPr>
              <a:t>工作完成情况</a:t>
            </a:r>
          </a:p>
        </p:txBody>
      </p:sp>
      <p:sp>
        <p:nvSpPr>
          <p:cNvPr id="14" name="矩形 13"/>
          <p:cNvSpPr/>
          <p:nvPr/>
        </p:nvSpPr>
        <p:spPr>
          <a:xfrm>
            <a:off x="5976999" y="1854230"/>
            <a:ext cx="4701749" cy="3579948"/>
          </a:xfrm>
          <a:prstGeom prst="rect">
            <a:avLst/>
          </a:prstGeom>
          <a:noFill/>
          <a:ln>
            <a:solidFill>
              <a:srgbClr val="1A48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Light" panose="020B0300000000000000" charset="-122"/>
              <a:ea typeface="思源黑体 Light" panose="020B0300000000000000" charset="-122"/>
            </a:endParaRPr>
          </a:p>
        </p:txBody>
      </p:sp>
      <p:grpSp>
        <p:nvGrpSpPr>
          <p:cNvPr id="15" name="组合 14"/>
          <p:cNvGrpSpPr/>
          <p:nvPr/>
        </p:nvGrpSpPr>
        <p:grpSpPr>
          <a:xfrm>
            <a:off x="372745" y="266700"/>
            <a:ext cx="3272790" cy="762635"/>
            <a:chOff x="587" y="420"/>
            <a:chExt cx="5154" cy="1201"/>
          </a:xfrm>
        </p:grpSpPr>
        <p:sp>
          <p:nvSpPr>
            <p:cNvPr id="54" name="文本框 53"/>
            <p:cNvSpPr txBox="1"/>
            <p:nvPr/>
          </p:nvSpPr>
          <p:spPr>
            <a:xfrm>
              <a:off x="587" y="420"/>
              <a:ext cx="5154" cy="735"/>
            </a:xfrm>
            <a:prstGeom prst="rect">
              <a:avLst/>
            </a:prstGeom>
            <a:noFill/>
          </p:spPr>
          <p:txBody>
            <a:bodyPr wrap="none" lIns="96434" tIns="48217" rIns="96434" bIns="48217" rtlCol="0">
              <a:spAutoFit/>
            </a:bodyPr>
            <a:lstStyle/>
            <a:p>
              <a:pPr defTabSz="964565"/>
              <a:r>
                <a:rPr lang="zh-CN" altLang="en-US" sz="2400" dirty="0">
                  <a:solidFill>
                    <a:srgbClr val="FF542E"/>
                  </a:solidFill>
                  <a:latin typeface="宋体" panose="02010600030101010101" pitchFamily="2" charset="-122"/>
                  <a:ea typeface="宋体" panose="02010600030101010101" pitchFamily="2" charset="-122"/>
                  <a:cs typeface="+mn-ea"/>
                  <a:sym typeface="+mn-lt"/>
                </a:rPr>
                <a:t>点击添加相关标题文字</a:t>
              </a:r>
            </a:p>
          </p:txBody>
        </p:sp>
        <p:sp>
          <p:nvSpPr>
            <p:cNvPr id="55" name="文本框 54"/>
            <p:cNvSpPr txBox="1"/>
            <p:nvPr/>
          </p:nvSpPr>
          <p:spPr>
            <a:xfrm>
              <a:off x="587" y="1031"/>
              <a:ext cx="4425" cy="590"/>
            </a:xfrm>
            <a:prstGeom prst="rect">
              <a:avLst/>
            </a:prstGeom>
            <a:noFill/>
          </p:spPr>
          <p:txBody>
            <a:bodyPr wrap="none" lIns="96434" tIns="48217" rIns="96434" bIns="48217" rtlCol="0">
              <a:spAutoFit/>
            </a:bodyPr>
            <a:lstStyle/>
            <a:p>
              <a:pPr defTabSz="964565"/>
              <a:r>
                <a:rPr lang="en-US" altLang="zh-CN" dirty="0">
                  <a:solidFill>
                    <a:srgbClr val="FF542E"/>
                  </a:solidFill>
                  <a:cs typeface="+mn-ea"/>
                  <a:sym typeface="+mn-lt"/>
                </a:rPr>
                <a:t>ADD RELATED TITLE WORDS</a:t>
              </a:r>
            </a:p>
          </p:txBody>
        </p:sp>
      </p:gr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down)">
                                      <p:cBhvr>
                                        <p:cTn id="10" dur="500"/>
                                        <p:tgtEl>
                                          <p:spTgt spid="10"/>
                                        </p:tgtEl>
                                      </p:cBhvr>
                                    </p:animEffect>
                                  </p:childTnLst>
                                </p:cTn>
                              </p:par>
                            </p:childTnLst>
                          </p:cTn>
                        </p:par>
                        <p:par>
                          <p:cTn id="11" fill="hold">
                            <p:stCondLst>
                              <p:cond delay="500"/>
                            </p:stCondLst>
                            <p:childTnLst>
                              <p:par>
                                <p:cTn id="12" presetID="22" presetClass="entr" presetSubtype="4" fill="hold" grpId="0" nodeType="after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wipe(down)">
                                      <p:cBhvr>
                                        <p:cTn id="14" dur="500"/>
                                        <p:tgtEl>
                                          <p:spTgt spid="13"/>
                                        </p:tgtEl>
                                      </p:cBhvr>
                                    </p:animEffect>
                                  </p:childTnLst>
                                </p:cTn>
                              </p:par>
                              <p:par>
                                <p:cTn id="15" presetID="22" presetClass="entr" presetSubtype="4"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down)">
                                      <p:cBhvr>
                                        <p:cTn id="17" dur="500"/>
                                        <p:tgtEl>
                                          <p:spTgt spid="12"/>
                                        </p:tgtEl>
                                      </p:cBhvr>
                                    </p:animEffect>
                                  </p:childTnLst>
                                </p:cTn>
                              </p:par>
                            </p:childTnLst>
                          </p:cTn>
                        </p:par>
                        <p:par>
                          <p:cTn id="18" fill="hold">
                            <p:stCondLst>
                              <p:cond delay="1000"/>
                            </p:stCondLst>
                            <p:childTnLst>
                              <p:par>
                                <p:cTn id="19" presetID="53" presetClass="entr" presetSubtype="16" fill="hold" nodeType="after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500" fill="hold"/>
                                        <p:tgtEl>
                                          <p:spTgt spid="3"/>
                                        </p:tgtEl>
                                        <p:attrNameLst>
                                          <p:attrName>ppt_w</p:attrName>
                                        </p:attrNameLst>
                                      </p:cBhvr>
                                      <p:tavLst>
                                        <p:tav tm="0">
                                          <p:val>
                                            <p:fltVal val="0"/>
                                          </p:val>
                                        </p:tav>
                                        <p:tav tm="100000">
                                          <p:val>
                                            <p:strVal val="#ppt_w"/>
                                          </p:val>
                                        </p:tav>
                                      </p:tavLst>
                                    </p:anim>
                                    <p:anim calcmode="lin" valueType="num">
                                      <p:cBhvr>
                                        <p:cTn id="22" dur="500" fill="hold"/>
                                        <p:tgtEl>
                                          <p:spTgt spid="3"/>
                                        </p:tgtEl>
                                        <p:attrNameLst>
                                          <p:attrName>ppt_h</p:attrName>
                                        </p:attrNameLst>
                                      </p:cBhvr>
                                      <p:tavLst>
                                        <p:tav tm="0">
                                          <p:val>
                                            <p:fltVal val="0"/>
                                          </p:val>
                                        </p:tav>
                                        <p:tav tm="100000">
                                          <p:val>
                                            <p:strVal val="#ppt_h"/>
                                          </p:val>
                                        </p:tav>
                                      </p:tavLst>
                                    </p:anim>
                                    <p:animEffect transition="in" filter="fade">
                                      <p:cBhvr>
                                        <p:cTn id="2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5" name="TextBox 65" descr="e7d195523061f1c0c2b73831c94a3edc981f60e396d3e182073EE1468018468A7F192AE5E5CD515B6C3125F8AF6E4EE646174E8CF0B46FD19828DCE8CDA3B3A044A74F0E769C5FA8CB87AB6FC303C8BA3785FAC64AF5424764E128FECAE4CC72932BB65C8C121A0F41C1707D94688ED66335DC6AE12288BF2055523C0C26863D2CD4AC454A29EEC183CEF0375334B579"/>
          <p:cNvSpPr txBox="1"/>
          <p:nvPr/>
        </p:nvSpPr>
        <p:spPr>
          <a:xfrm>
            <a:off x="293370" y="2752725"/>
            <a:ext cx="7847330" cy="977265"/>
          </a:xfrm>
          <a:prstGeom prst="rect">
            <a:avLst/>
          </a:prstGeom>
          <a:noFill/>
        </p:spPr>
        <p:txBody>
          <a:bodyPr wrap="square" rtlCol="0">
            <a:spAutoFit/>
          </a:bodyPr>
          <a:lstStyle/>
          <a:p>
            <a:pPr algn="l">
              <a:lnSpc>
                <a:spcPct val="80000"/>
              </a:lnSpc>
            </a:pPr>
            <a:r>
              <a:rPr lang="zh-CN" altLang="en-US" sz="7200" b="1" dirty="0">
                <a:solidFill>
                  <a:srgbClr val="FF542E"/>
                </a:solidFill>
                <a:latin typeface="思源黑体 CN Bold" panose="020B0800000000000000" charset="-122"/>
                <a:ea typeface="思源黑体 CN Bold" panose="020B0800000000000000" charset="-122"/>
                <a:sym typeface="Century Gothic" panose="020B0502020202020204" pitchFamily="34" charset="0"/>
              </a:rPr>
              <a:t>感谢您的观看</a:t>
            </a:r>
          </a:p>
        </p:txBody>
      </p:sp>
      <p:sp>
        <p:nvSpPr>
          <p:cNvPr id="16" name="TextBox 102" descr="e7d195523061f1c0c2b73831c94a3edc981f60e396d3e182073EE1468018468A7F192AE5E5CD515B6C3125F8AF6E4EE646174E8CF0B46FD19828DCE8CDA3B3A044A74F0E769C5FA8CB87AB6FC303C8BA3785FAC64AF5424764E128FECAE4CC72932BB65C8C121A0F41C1707D94688ED66335DC6AE12288BF2055523C0C26863D2CD4AC454A29EEC183CEF0375334B579"/>
          <p:cNvSpPr txBox="1"/>
          <p:nvPr/>
        </p:nvSpPr>
        <p:spPr>
          <a:xfrm>
            <a:off x="293370" y="4097994"/>
            <a:ext cx="4513859" cy="645160"/>
          </a:xfrm>
          <a:prstGeom prst="rect">
            <a:avLst/>
          </a:prstGeom>
          <a:noFill/>
        </p:spPr>
        <p:txBody>
          <a:bodyPr wrap="square" rtlCol="0">
            <a:spAutoFit/>
          </a:bodyPr>
          <a:lstStyle/>
          <a:p>
            <a:pPr algn="l">
              <a:lnSpc>
                <a:spcPct val="150000"/>
              </a:lnSpc>
            </a:pPr>
            <a:r>
              <a:rPr lang="zh-CN" altLang="en-US" sz="1200" dirty="0">
                <a:solidFill>
                  <a:schemeClr val="tx1">
                    <a:lumMod val="95000"/>
                    <a:lumOff val="5000"/>
                  </a:schemeClr>
                </a:solidFill>
                <a:latin typeface="思源黑体 CN Light" panose="020B0300000000000000" pitchFamily="34" charset="-122"/>
                <a:ea typeface="思源黑体 CN Light" panose="020B0300000000000000" pitchFamily="34" charset="-122"/>
                <a:cs typeface="阿里巴巴普惠体 L" panose="00020600040101010101" pitchFamily="18" charset="-122"/>
                <a:sym typeface="+mn-lt"/>
              </a:rPr>
              <a:t>文本建议使用阿里巴巴普惠体，文本可根据需要更改请在请在此输入文字内容建议使用阿里巴巴普惠体，文本可根据需</a:t>
            </a:r>
          </a:p>
        </p:txBody>
      </p:sp>
      <p:sp>
        <p:nvSpPr>
          <p:cNvPr id="17" name="文本框 16"/>
          <p:cNvSpPr txBox="1"/>
          <p:nvPr/>
        </p:nvSpPr>
        <p:spPr>
          <a:xfrm>
            <a:off x="293370" y="3729739"/>
            <a:ext cx="4953000" cy="368300"/>
          </a:xfrm>
          <a:prstGeom prst="rect">
            <a:avLst/>
          </a:prstGeom>
          <a:noFill/>
        </p:spPr>
        <p:txBody>
          <a:bodyPr wrap="square" rtlCol="0">
            <a:spAutoFit/>
          </a:bodyPr>
          <a:lstStyle/>
          <a:p>
            <a:pPr algn="l"/>
            <a:r>
              <a:rPr lang="zh-CN" altLang="en-US" dirty="0">
                <a:latin typeface="思源黑体 Light" panose="020B0300000000000000" charset="-122"/>
                <a:ea typeface="思源黑体 Light" panose="020B0300000000000000" charset="-122"/>
                <a:cs typeface="思源黑体 Light" panose="020B0300000000000000" charset="-122"/>
                <a:sym typeface="Century Gothic" panose="020B0502020202020204" pitchFamily="34" charset="0"/>
              </a:rPr>
              <a:t>年中总结 </a:t>
            </a:r>
            <a:r>
              <a:rPr lang="en-US" altLang="zh-CN" dirty="0">
                <a:latin typeface="思源黑体 Light" panose="020B0300000000000000" charset="-122"/>
                <a:ea typeface="思源黑体 Light" panose="020B0300000000000000" charset="-122"/>
                <a:cs typeface="思源黑体 Light" panose="020B0300000000000000" charset="-122"/>
                <a:sym typeface="Century Gothic" panose="020B0502020202020204" pitchFamily="34" charset="0"/>
              </a:rPr>
              <a:t>| </a:t>
            </a:r>
            <a:r>
              <a:rPr lang="zh-CN" altLang="en-US" dirty="0">
                <a:latin typeface="思源黑体 Light" panose="020B0300000000000000" charset="-122"/>
                <a:ea typeface="思源黑体 Light" panose="020B0300000000000000" charset="-122"/>
                <a:cs typeface="思源黑体 Light" panose="020B0300000000000000" charset="-122"/>
                <a:sym typeface="Century Gothic" panose="020B0502020202020204" pitchFamily="34" charset="0"/>
              </a:rPr>
              <a:t>企业商务</a:t>
            </a:r>
            <a:r>
              <a:rPr lang="en-US" altLang="zh-CN" dirty="0">
                <a:latin typeface="思源黑体 Light" panose="020B0300000000000000" charset="-122"/>
                <a:ea typeface="思源黑体 Light" panose="020B0300000000000000" charset="-122"/>
                <a:cs typeface="思源黑体 Light" panose="020B0300000000000000" charset="-122"/>
                <a:sym typeface="Century Gothic" panose="020B0502020202020204" pitchFamily="34" charset="0"/>
              </a:rPr>
              <a:t>| </a:t>
            </a:r>
            <a:r>
              <a:rPr lang="zh-CN" altLang="en-US" dirty="0">
                <a:latin typeface="思源黑体 Light" panose="020B0300000000000000" charset="-122"/>
                <a:ea typeface="思源黑体 Light" panose="020B0300000000000000" charset="-122"/>
                <a:cs typeface="思源黑体 Light" panose="020B0300000000000000" charset="-122"/>
                <a:sym typeface="Century Gothic" panose="020B0502020202020204" pitchFamily="34" charset="0"/>
              </a:rPr>
              <a:t>工作总结 </a:t>
            </a:r>
            <a:r>
              <a:rPr lang="en-US" altLang="zh-CN" dirty="0">
                <a:latin typeface="思源黑体 Light" panose="020B0300000000000000" charset="-122"/>
                <a:ea typeface="思源黑体 Light" panose="020B0300000000000000" charset="-122"/>
                <a:cs typeface="思源黑体 Light" panose="020B0300000000000000" charset="-122"/>
                <a:sym typeface="Century Gothic" panose="020B0502020202020204" pitchFamily="34" charset="0"/>
              </a:rPr>
              <a:t>| </a:t>
            </a:r>
            <a:r>
              <a:rPr lang="zh-CN" altLang="en-US" dirty="0">
                <a:latin typeface="思源黑体 Light" panose="020B0300000000000000" charset="-122"/>
                <a:ea typeface="思源黑体 Light" panose="020B0300000000000000" charset="-122"/>
                <a:cs typeface="思源黑体 Light" panose="020B0300000000000000" charset="-122"/>
                <a:sym typeface="Century Gothic" panose="020B0502020202020204" pitchFamily="34" charset="0"/>
              </a:rPr>
              <a:t>暑假总结</a:t>
            </a:r>
          </a:p>
        </p:txBody>
      </p:sp>
      <p:grpSp>
        <p:nvGrpSpPr>
          <p:cNvPr id="20" name="组合 19"/>
          <p:cNvGrpSpPr/>
          <p:nvPr/>
        </p:nvGrpSpPr>
        <p:grpSpPr>
          <a:xfrm>
            <a:off x="311785" y="4841067"/>
            <a:ext cx="4371310" cy="338554"/>
            <a:chOff x="4623691" y="4898867"/>
            <a:chExt cx="3192802" cy="233809"/>
          </a:xfrm>
          <a:solidFill>
            <a:srgbClr val="FFD064"/>
          </a:solidFill>
        </p:grpSpPr>
        <p:sp>
          <p:nvSpPr>
            <p:cNvPr id="18" name="文本框 17"/>
            <p:cNvSpPr txBox="1"/>
            <p:nvPr/>
          </p:nvSpPr>
          <p:spPr>
            <a:xfrm>
              <a:off x="4623691" y="4898867"/>
              <a:ext cx="1448081" cy="232864"/>
            </a:xfrm>
            <a:prstGeom prst="rect">
              <a:avLst/>
            </a:prstGeom>
            <a:grpFill/>
          </p:spPr>
          <p:txBody>
            <a:bodyPr wrap="square" rtlCol="0">
              <a:spAutoFit/>
            </a:bodyPr>
            <a:lstStyle/>
            <a:p>
              <a:pPr algn="l"/>
              <a:r>
                <a:rPr lang="zh-CN" altLang="en-US" sz="1600">
                  <a:latin typeface="思源黑体 Light" panose="020B0300000000000000" charset="-122"/>
                  <a:ea typeface="思源黑体 Light" panose="020B0300000000000000" charset="-122"/>
                  <a:cs typeface="思源黑体 Light" panose="020B0300000000000000" charset="-122"/>
                </a:rPr>
                <a:t>汇报人</a:t>
              </a:r>
              <a:r>
                <a:rPr lang="en-US" altLang="zh-CN" sz="1600">
                  <a:latin typeface="思源黑体 Light" panose="020B0300000000000000" charset="-122"/>
                  <a:ea typeface="思源黑体 Light" panose="020B0300000000000000" charset="-122"/>
                  <a:cs typeface="思源黑体 Light" panose="020B0300000000000000" charset="-122"/>
                </a:rPr>
                <a:t>:xiazaii</a:t>
              </a:r>
              <a:endParaRPr lang="zh-CN" altLang="en-US" sz="1600" dirty="0">
                <a:latin typeface="思源黑体 Light" panose="020B0300000000000000" charset="-122"/>
                <a:ea typeface="思源黑体 Light" panose="020B0300000000000000" charset="-122"/>
                <a:cs typeface="思源黑体 Light" panose="020B0300000000000000" charset="-122"/>
              </a:endParaRPr>
            </a:p>
          </p:txBody>
        </p:sp>
        <p:sp>
          <p:nvSpPr>
            <p:cNvPr id="19" name="文本框 18"/>
            <p:cNvSpPr txBox="1"/>
            <p:nvPr/>
          </p:nvSpPr>
          <p:spPr>
            <a:xfrm>
              <a:off x="5970298" y="4898867"/>
              <a:ext cx="1846195" cy="233809"/>
            </a:xfrm>
            <a:prstGeom prst="rect">
              <a:avLst/>
            </a:prstGeom>
            <a:grpFill/>
          </p:spPr>
          <p:txBody>
            <a:bodyPr wrap="square" rtlCol="0">
              <a:spAutoFit/>
            </a:bodyPr>
            <a:lstStyle/>
            <a:p>
              <a:pPr algn="l"/>
              <a:r>
                <a:rPr lang="zh-CN" altLang="en-US" sz="1600" dirty="0">
                  <a:latin typeface="思源黑体 Light" panose="020B0300000000000000" charset="-122"/>
                  <a:ea typeface="思源黑体 Light" panose="020B0300000000000000" charset="-122"/>
                  <a:cs typeface="思源黑体 Light" panose="020B0300000000000000" charset="-122"/>
                </a:rPr>
                <a:t>汇报时间</a:t>
              </a:r>
              <a:r>
                <a:rPr lang="en-US" altLang="zh-CN" sz="1600" dirty="0">
                  <a:latin typeface="思源黑体 Light" panose="020B0300000000000000" charset="-122"/>
                  <a:ea typeface="思源黑体 Light" panose="020B0300000000000000" charset="-122"/>
                  <a:cs typeface="思源黑体 Light" panose="020B0300000000000000" charset="-122"/>
                </a:rPr>
                <a:t>:20</a:t>
              </a:r>
              <a:r>
                <a:rPr lang="zh-CN" altLang="en-US" sz="1600" dirty="0">
                  <a:latin typeface="思源黑体 Light" panose="020B0300000000000000" charset="-122"/>
                  <a:ea typeface="思源黑体 Light" panose="020B0300000000000000" charset="-122"/>
                  <a:cs typeface="思源黑体 Light" panose="020B0300000000000000" charset="-122"/>
                </a:rPr>
                <a:t>**年*月*日</a:t>
              </a:r>
            </a:p>
          </p:txBody>
        </p:sp>
      </p:grpSp>
      <p:sp>
        <p:nvSpPr>
          <p:cNvPr id="43" name="íṩlíḓè"/>
          <p:cNvSpPr/>
          <p:nvPr/>
        </p:nvSpPr>
        <p:spPr bwMode="auto">
          <a:xfrm rot="21170071">
            <a:off x="12593139" y="3504612"/>
            <a:ext cx="187938" cy="323119"/>
          </a:xfrm>
          <a:custGeom>
            <a:avLst/>
            <a:gdLst>
              <a:gd name="T0" fmla="*/ 88 w 299"/>
              <a:gd name="T1" fmla="*/ 30 h 470"/>
              <a:gd name="T2" fmla="*/ 53 w 299"/>
              <a:gd name="T3" fmla="*/ 121 h 470"/>
              <a:gd name="T4" fmla="*/ 182 w 299"/>
              <a:gd name="T5" fmla="*/ 397 h 470"/>
              <a:gd name="T6" fmla="*/ 277 w 299"/>
              <a:gd name="T7" fmla="*/ 408 h 470"/>
              <a:gd name="T8" fmla="*/ 88 w 299"/>
              <a:gd name="T9" fmla="*/ 30 h 470"/>
            </a:gdLst>
            <a:ahLst/>
            <a:cxnLst>
              <a:cxn ang="0">
                <a:pos x="T0" y="T1"/>
              </a:cxn>
              <a:cxn ang="0">
                <a:pos x="T2" y="T3"/>
              </a:cxn>
              <a:cxn ang="0">
                <a:pos x="T4" y="T5"/>
              </a:cxn>
              <a:cxn ang="0">
                <a:pos x="T6" y="T7"/>
              </a:cxn>
              <a:cxn ang="0">
                <a:pos x="T8" y="T9"/>
              </a:cxn>
            </a:cxnLst>
            <a:rect l="0" t="0" r="r" b="b"/>
            <a:pathLst>
              <a:path w="299" h="470">
                <a:moveTo>
                  <a:pt x="88" y="30"/>
                </a:moveTo>
                <a:cubicBezTo>
                  <a:pt x="34" y="0"/>
                  <a:pt x="0" y="91"/>
                  <a:pt x="53" y="121"/>
                </a:cubicBezTo>
                <a:cubicBezTo>
                  <a:pt x="150" y="175"/>
                  <a:pt x="198" y="287"/>
                  <a:pt x="182" y="397"/>
                </a:cubicBezTo>
                <a:cubicBezTo>
                  <a:pt x="174" y="458"/>
                  <a:pt x="268" y="470"/>
                  <a:pt x="277" y="408"/>
                </a:cubicBezTo>
                <a:cubicBezTo>
                  <a:pt x="299" y="251"/>
                  <a:pt x="222" y="106"/>
                  <a:pt x="88" y="30"/>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81" name="iṣļïďê"/>
          <p:cNvSpPr/>
          <p:nvPr/>
        </p:nvSpPr>
        <p:spPr bwMode="auto">
          <a:xfrm>
            <a:off x="620658" y="7171466"/>
            <a:ext cx="141342" cy="133575"/>
          </a:xfrm>
          <a:custGeom>
            <a:avLst/>
            <a:gdLst>
              <a:gd name="T0" fmla="*/ 191 w 222"/>
              <a:gd name="T1" fmla="*/ 14 h 213"/>
              <a:gd name="T2" fmla="*/ 129 w 222"/>
              <a:gd name="T3" fmla="*/ 31 h 213"/>
              <a:gd name="T4" fmla="*/ 49 w 222"/>
              <a:gd name="T5" fmla="*/ 102 h 213"/>
              <a:gd name="T6" fmla="*/ 95 w 222"/>
              <a:gd name="T7" fmla="*/ 182 h 213"/>
              <a:gd name="T8" fmla="*/ 207 w 222"/>
              <a:gd name="T9" fmla="*/ 78 h 213"/>
              <a:gd name="T10" fmla="*/ 191 w 222"/>
              <a:gd name="T11" fmla="*/ 14 h 213"/>
            </a:gdLst>
            <a:ahLst/>
            <a:cxnLst>
              <a:cxn ang="0">
                <a:pos x="T0" y="T1"/>
              </a:cxn>
              <a:cxn ang="0">
                <a:pos x="T2" y="T3"/>
              </a:cxn>
              <a:cxn ang="0">
                <a:pos x="T4" y="T5"/>
              </a:cxn>
              <a:cxn ang="0">
                <a:pos x="T6" y="T7"/>
              </a:cxn>
              <a:cxn ang="0">
                <a:pos x="T8" y="T9"/>
              </a:cxn>
              <a:cxn ang="0">
                <a:pos x="T10" y="T11"/>
              </a:cxn>
            </a:cxnLst>
            <a:rect l="0" t="0" r="r" b="b"/>
            <a:pathLst>
              <a:path w="222" h="213">
                <a:moveTo>
                  <a:pt x="191" y="14"/>
                </a:moveTo>
                <a:cubicBezTo>
                  <a:pt x="167" y="0"/>
                  <a:pt x="143" y="11"/>
                  <a:pt x="129" y="31"/>
                </a:cubicBezTo>
                <a:cubicBezTo>
                  <a:pt x="107" y="60"/>
                  <a:pt x="79" y="83"/>
                  <a:pt x="49" y="102"/>
                </a:cubicBezTo>
                <a:cubicBezTo>
                  <a:pt x="0" y="133"/>
                  <a:pt x="45" y="213"/>
                  <a:pt x="95" y="182"/>
                </a:cubicBezTo>
                <a:cubicBezTo>
                  <a:pt x="139" y="154"/>
                  <a:pt x="176" y="119"/>
                  <a:pt x="207" y="78"/>
                </a:cubicBezTo>
                <a:cubicBezTo>
                  <a:pt x="222" y="58"/>
                  <a:pt x="210" y="26"/>
                  <a:pt x="191" y="14"/>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85" name="ïş1îḑê"/>
          <p:cNvSpPr/>
          <p:nvPr/>
        </p:nvSpPr>
        <p:spPr bwMode="auto">
          <a:xfrm>
            <a:off x="-2139583" y="5213772"/>
            <a:ext cx="438003" cy="346365"/>
          </a:xfrm>
          <a:custGeom>
            <a:avLst/>
            <a:gdLst>
              <a:gd name="T0" fmla="*/ 664 w 693"/>
              <a:gd name="T1" fmla="*/ 446 h 550"/>
              <a:gd name="T2" fmla="*/ 643 w 693"/>
              <a:gd name="T3" fmla="*/ 288 h 550"/>
              <a:gd name="T4" fmla="*/ 493 w 693"/>
              <a:gd name="T5" fmla="*/ 239 h 550"/>
              <a:gd name="T6" fmla="*/ 262 w 693"/>
              <a:gd name="T7" fmla="*/ 258 h 550"/>
              <a:gd name="T8" fmla="*/ 106 w 693"/>
              <a:gd name="T9" fmla="*/ 61 h 550"/>
              <a:gd name="T10" fmla="*/ 14 w 693"/>
              <a:gd name="T11" fmla="*/ 86 h 550"/>
              <a:gd name="T12" fmla="*/ 268 w 693"/>
              <a:gd name="T13" fmla="*/ 356 h 550"/>
              <a:gd name="T14" fmla="*/ 506 w 693"/>
              <a:gd name="T15" fmla="*/ 335 h 550"/>
              <a:gd name="T16" fmla="*/ 562 w 693"/>
              <a:gd name="T17" fmla="*/ 419 h 550"/>
              <a:gd name="T18" fmla="*/ 582 w 693"/>
              <a:gd name="T19" fmla="*/ 495 h 550"/>
              <a:gd name="T20" fmla="*/ 664 w 693"/>
              <a:gd name="T21" fmla="*/ 446 h 5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3" h="550">
                <a:moveTo>
                  <a:pt x="664" y="446"/>
                </a:moveTo>
                <a:cubicBezTo>
                  <a:pt x="639" y="398"/>
                  <a:pt x="675" y="338"/>
                  <a:pt x="643" y="288"/>
                </a:cubicBezTo>
                <a:cubicBezTo>
                  <a:pt x="612" y="238"/>
                  <a:pt x="545" y="236"/>
                  <a:pt x="493" y="239"/>
                </a:cubicBezTo>
                <a:cubicBezTo>
                  <a:pt x="417" y="242"/>
                  <a:pt x="339" y="270"/>
                  <a:pt x="262" y="258"/>
                </a:cubicBezTo>
                <a:cubicBezTo>
                  <a:pt x="163" y="242"/>
                  <a:pt x="127" y="150"/>
                  <a:pt x="106" y="61"/>
                </a:cubicBezTo>
                <a:cubicBezTo>
                  <a:pt x="92" y="0"/>
                  <a:pt x="0" y="26"/>
                  <a:pt x="14" y="86"/>
                </a:cubicBezTo>
                <a:cubicBezTo>
                  <a:pt x="46" y="222"/>
                  <a:pt x="119" y="344"/>
                  <a:pt x="268" y="356"/>
                </a:cubicBezTo>
                <a:cubicBezTo>
                  <a:pt x="347" y="363"/>
                  <a:pt x="428" y="325"/>
                  <a:pt x="506" y="335"/>
                </a:cubicBezTo>
                <a:cubicBezTo>
                  <a:pt x="571" y="343"/>
                  <a:pt x="561" y="368"/>
                  <a:pt x="562" y="419"/>
                </a:cubicBezTo>
                <a:cubicBezTo>
                  <a:pt x="563" y="447"/>
                  <a:pt x="569" y="470"/>
                  <a:pt x="582" y="495"/>
                </a:cubicBezTo>
                <a:cubicBezTo>
                  <a:pt x="611" y="550"/>
                  <a:pt x="693" y="501"/>
                  <a:pt x="664" y="446"/>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86" name="íşḷiḓe"/>
          <p:cNvSpPr/>
          <p:nvPr/>
        </p:nvSpPr>
        <p:spPr bwMode="auto">
          <a:xfrm>
            <a:off x="-2195498" y="5696817"/>
            <a:ext cx="59022" cy="76107"/>
          </a:xfrm>
          <a:custGeom>
            <a:avLst/>
            <a:gdLst>
              <a:gd name="T0" fmla="*/ 48 w 95"/>
              <a:gd name="T1" fmla="*/ 1 h 121"/>
              <a:gd name="T2" fmla="*/ 0 w 95"/>
              <a:gd name="T3" fmla="*/ 50 h 121"/>
              <a:gd name="T4" fmla="*/ 0 w 95"/>
              <a:gd name="T5" fmla="*/ 71 h 121"/>
              <a:gd name="T6" fmla="*/ 48 w 95"/>
              <a:gd name="T7" fmla="*/ 120 h 121"/>
              <a:gd name="T8" fmla="*/ 95 w 95"/>
              <a:gd name="T9" fmla="*/ 71 h 121"/>
              <a:gd name="T10" fmla="*/ 95 w 95"/>
              <a:gd name="T11" fmla="*/ 50 h 121"/>
              <a:gd name="T12" fmla="*/ 48 w 95"/>
              <a:gd name="T13" fmla="*/ 1 h 121"/>
            </a:gdLst>
            <a:ahLst/>
            <a:cxnLst>
              <a:cxn ang="0">
                <a:pos x="T0" y="T1"/>
              </a:cxn>
              <a:cxn ang="0">
                <a:pos x="T2" y="T3"/>
              </a:cxn>
              <a:cxn ang="0">
                <a:pos x="T4" y="T5"/>
              </a:cxn>
              <a:cxn ang="0">
                <a:pos x="T6" y="T7"/>
              </a:cxn>
              <a:cxn ang="0">
                <a:pos x="T8" y="T9"/>
              </a:cxn>
              <a:cxn ang="0">
                <a:pos x="T10" y="T11"/>
              </a:cxn>
              <a:cxn ang="0">
                <a:pos x="T12" y="T13"/>
              </a:cxn>
            </a:cxnLst>
            <a:rect l="0" t="0" r="r" b="b"/>
            <a:pathLst>
              <a:path w="95" h="121">
                <a:moveTo>
                  <a:pt x="48" y="1"/>
                </a:moveTo>
                <a:cubicBezTo>
                  <a:pt x="22" y="3"/>
                  <a:pt x="0" y="23"/>
                  <a:pt x="0" y="50"/>
                </a:cubicBezTo>
                <a:cubicBezTo>
                  <a:pt x="0" y="71"/>
                  <a:pt x="0" y="71"/>
                  <a:pt x="0" y="71"/>
                </a:cubicBezTo>
                <a:cubicBezTo>
                  <a:pt x="0" y="97"/>
                  <a:pt x="22" y="121"/>
                  <a:pt x="48" y="120"/>
                </a:cubicBezTo>
                <a:cubicBezTo>
                  <a:pt x="73" y="119"/>
                  <a:pt x="95" y="99"/>
                  <a:pt x="95" y="71"/>
                </a:cubicBezTo>
                <a:cubicBezTo>
                  <a:pt x="95" y="50"/>
                  <a:pt x="95" y="50"/>
                  <a:pt x="95" y="50"/>
                </a:cubicBezTo>
                <a:cubicBezTo>
                  <a:pt x="95" y="25"/>
                  <a:pt x="73" y="0"/>
                  <a:pt x="48" y="1"/>
                </a:cubicBezTo>
                <a:close/>
              </a:path>
            </a:pathLst>
          </a:custGeom>
          <a:solidFill>
            <a:schemeClr val="tx1">
              <a:lumMod val="75000"/>
              <a:lumOff val="25000"/>
            </a:schemeClr>
          </a:solidFill>
          <a:ln>
            <a:noFill/>
          </a:ln>
        </p:spPr>
        <p:txBody>
          <a:bodyPr anchor="ctr"/>
          <a:lstStyle/>
          <a:p>
            <a:pPr algn="ctr"/>
            <a:endParaRPr dirty="0">
              <a:latin typeface="宋体" panose="02010600030101010101" pitchFamily="2" charset="-122"/>
            </a:endParaRPr>
          </a:p>
        </p:txBody>
      </p:sp>
      <p:sp>
        <p:nvSpPr>
          <p:cNvPr id="9" name="矩形 259"/>
          <p:cNvSpPr>
            <a:spLocks noChangeArrowheads="1"/>
          </p:cNvSpPr>
          <p:nvPr/>
        </p:nvSpPr>
        <p:spPr bwMode="auto">
          <a:xfrm>
            <a:off x="2832379" y="1430809"/>
            <a:ext cx="3024176" cy="1322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r">
              <a:buNone/>
            </a:pPr>
            <a:r>
              <a:rPr lang="en-US" altLang="zh-CN" sz="8000" cap="all" dirty="0">
                <a:solidFill>
                  <a:srgbClr val="FF542E"/>
                </a:solidFill>
                <a:latin typeface="思源黑体 CN Heavy" panose="020B0A00000000000000" charset="-122"/>
                <a:ea typeface="思源黑体 CN Heavy" panose="020B0A00000000000000" charset="-122"/>
                <a:cs typeface="Arial" panose="020B0604020202020204" pitchFamily="34" charset="0"/>
              </a:rPr>
              <a:t>20XX</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randombar(horizontal)">
                                      <p:cBhvr>
                                        <p:cTn id="7" dur="500"/>
                                        <p:tgtEl>
                                          <p:spTgt spid="15"/>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randombar(horizontal)">
                                      <p:cBhvr>
                                        <p:cTn id="10" dur="500"/>
                                        <p:tgtEl>
                                          <p:spTgt spid="17"/>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randombar(horizontal)">
                                      <p:cBhvr>
                                        <p:cTn id="13" dur="500"/>
                                        <p:tgtEl>
                                          <p:spTgt spid="16"/>
                                        </p:tgtEl>
                                      </p:cBhvr>
                                    </p:animEffect>
                                  </p:childTnLst>
                                </p:cTn>
                              </p:par>
                              <p:par>
                                <p:cTn id="14" presetID="14" presetClass="entr" presetSubtype="10" fill="hold" nodeType="with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randombar(horizontal)">
                                      <p:cBhvr>
                                        <p:cTn id="16" dur="500"/>
                                        <p:tgtEl>
                                          <p:spTgt spid="20"/>
                                        </p:tgtEl>
                                      </p:cBhvr>
                                    </p:animEffect>
                                  </p:childTnLst>
                                </p:cTn>
                              </p:par>
                            </p:childTnLst>
                          </p:cTn>
                        </p:par>
                        <p:par>
                          <p:cTn id="17" fill="hold">
                            <p:stCondLst>
                              <p:cond delay="500"/>
                            </p:stCondLst>
                            <p:childTnLst>
                              <p:par>
                                <p:cTn id="18" presetID="41" presetClass="entr" presetSubtype="0" fill="hold" grpId="0" nodeType="afterEffect">
                                  <p:stCondLst>
                                    <p:cond delay="0"/>
                                  </p:stCondLst>
                                  <p:iterate type="lt">
                                    <p:tmPct val="10000"/>
                                  </p:iterate>
                                  <p:childTnLst>
                                    <p:set>
                                      <p:cBhvr>
                                        <p:cTn id="19" dur="1" fill="hold">
                                          <p:stCondLst>
                                            <p:cond delay="0"/>
                                          </p:stCondLst>
                                        </p:cTn>
                                        <p:tgtEl>
                                          <p:spTgt spid="9"/>
                                        </p:tgtEl>
                                        <p:attrNameLst>
                                          <p:attrName>style.visibility</p:attrName>
                                        </p:attrNameLst>
                                      </p:cBhvr>
                                      <p:to>
                                        <p:strVal val="visible"/>
                                      </p:to>
                                    </p:set>
                                    <p:anim calcmode="lin" valueType="num">
                                      <p:cBhvr>
                                        <p:cTn id="20"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21" dur="500" fill="hold"/>
                                        <p:tgtEl>
                                          <p:spTgt spid="9"/>
                                        </p:tgtEl>
                                        <p:attrNameLst>
                                          <p:attrName>ppt_y</p:attrName>
                                        </p:attrNameLst>
                                      </p:cBhvr>
                                      <p:tavLst>
                                        <p:tav tm="0">
                                          <p:val>
                                            <p:strVal val="#ppt_y"/>
                                          </p:val>
                                        </p:tav>
                                        <p:tav tm="100000">
                                          <p:val>
                                            <p:strVal val="#ppt_y"/>
                                          </p:val>
                                        </p:tav>
                                      </p:tavLst>
                                    </p:anim>
                                    <p:anim calcmode="lin" valueType="num">
                                      <p:cBhvr>
                                        <p:cTn id="22"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23"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24" dur="500" tmFilter="0,0; .5, 1; 1, 1"/>
                                        <p:tgtEl>
                                          <p:spTgt spid="9"/>
                                        </p:tgtEl>
                                      </p:cBhvr>
                                    </p:animEffect>
                                  </p:childTnLst>
                                </p:cTn>
                              </p:par>
                            </p:childTnLst>
                          </p:cTn>
                        </p:par>
                        <p:par>
                          <p:cTn id="25" fill="hold">
                            <p:stCondLst>
                              <p:cond delay="1149"/>
                            </p:stCondLst>
                            <p:childTnLst>
                              <p:par>
                                <p:cTn id="26" presetID="26" presetClass="emph" presetSubtype="0" fill="hold" grpId="1" nodeType="afterEffect">
                                  <p:stCondLst>
                                    <p:cond delay="0"/>
                                  </p:stCondLst>
                                  <p:iterate type="lt">
                                    <p:tmPct val="0"/>
                                  </p:iterate>
                                  <p:childTnLst>
                                    <p:animEffect transition="out" filter="fade">
                                      <p:cBhvr>
                                        <p:cTn id="27" dur="500" tmFilter="0, 0; .2, .5; .8, .5; 1, 0"/>
                                        <p:tgtEl>
                                          <p:spTgt spid="9"/>
                                        </p:tgtEl>
                                      </p:cBhvr>
                                    </p:animEffect>
                                    <p:animScale>
                                      <p:cBhvr>
                                        <p:cTn id="28" dur="250" autoRev="1" fill="hold"/>
                                        <p:tgtEl>
                                          <p:spTgt spid="9"/>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9" grpId="0"/>
      <p:bldP spid="9"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552450" y="570458"/>
            <a:ext cx="11087100" cy="5717084"/>
          </a:xfrm>
          <a:prstGeom prst="rect">
            <a:avLst/>
          </a:prstGeom>
          <a:solidFill>
            <a:srgbClr val="FFD1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3" name="组合 2"/>
          <p:cNvGrpSpPr/>
          <p:nvPr/>
        </p:nvGrpSpPr>
        <p:grpSpPr>
          <a:xfrm>
            <a:off x="1824355" y="875030"/>
            <a:ext cx="8543290" cy="3763010"/>
            <a:chOff x="2873" y="1378"/>
            <a:chExt cx="13454" cy="5926"/>
          </a:xfrm>
        </p:grpSpPr>
        <p:grpSp>
          <p:nvGrpSpPr>
            <p:cNvPr id="2" name="组合 1"/>
            <p:cNvGrpSpPr/>
            <p:nvPr/>
          </p:nvGrpSpPr>
          <p:grpSpPr>
            <a:xfrm>
              <a:off x="2873" y="4136"/>
              <a:ext cx="13454" cy="3169"/>
              <a:chOff x="3136" y="4136"/>
              <a:chExt cx="13454" cy="3169"/>
            </a:xfrm>
          </p:grpSpPr>
          <p:sp>
            <p:nvSpPr>
              <p:cNvPr id="7" name="矩形 6"/>
              <p:cNvSpPr/>
              <p:nvPr/>
            </p:nvSpPr>
            <p:spPr>
              <a:xfrm>
                <a:off x="10488" y="4136"/>
                <a:ext cx="6102" cy="919"/>
              </a:xfrm>
              <a:prstGeom prst="rect">
                <a:avLst/>
              </a:prstGeom>
            </p:spPr>
            <p:txBody>
              <a:bodyPr wrap="none">
                <a:spAutoFit/>
              </a:bodyPr>
              <a:lstStyle/>
              <a:p>
                <a:pPr algn="ctr">
                  <a:defRPr/>
                </a:pPr>
                <a:r>
                  <a:rPr lang="en-US" altLang="zh-CN" sz="3200" b="1" dirty="0">
                    <a:latin typeface="思源黑体 Light" panose="020B0300000000000000" charset="-122"/>
                    <a:ea typeface="思源黑体 Light" panose="020B0300000000000000" charset="-122"/>
                    <a:cs typeface="思源黑体 Light" panose="020B0300000000000000" charset="-122"/>
                  </a:rPr>
                  <a:t>02</a:t>
                </a:r>
                <a:r>
                  <a:rPr lang="zh-CN" altLang="en-US" sz="3200" b="1" dirty="0">
                    <a:latin typeface="思源黑体 Light" panose="020B0300000000000000" charset="-122"/>
                    <a:ea typeface="思源黑体 Light" panose="020B0300000000000000" charset="-122"/>
                    <a:cs typeface="思源黑体 Light" panose="020B0300000000000000" charset="-122"/>
                    <a:sym typeface="+mn-ea"/>
                  </a:rPr>
                  <a:t>点击添加您的标题</a:t>
                </a:r>
                <a:endParaRPr lang="zh-CN" altLang="zh-CN" sz="3200" kern="100" dirty="0">
                  <a:solidFill>
                    <a:schemeClr val="tx1">
                      <a:lumMod val="95000"/>
                      <a:lumOff val="5000"/>
                    </a:schemeClr>
                  </a:solidFill>
                  <a:latin typeface="思源黑体 Light" panose="020B0300000000000000" charset="-122"/>
                  <a:ea typeface="思源黑体 Light" panose="020B0300000000000000" charset="-122"/>
                  <a:cs typeface="思源黑体 Light" panose="020B0300000000000000" charset="-122"/>
                  <a:sym typeface="+mn-lt"/>
                </a:endParaRPr>
              </a:p>
            </p:txBody>
          </p:sp>
          <p:sp>
            <p:nvSpPr>
              <p:cNvPr id="4" name="矩形 3"/>
              <p:cNvSpPr/>
              <p:nvPr/>
            </p:nvSpPr>
            <p:spPr>
              <a:xfrm>
                <a:off x="3136" y="4136"/>
                <a:ext cx="6102" cy="919"/>
              </a:xfrm>
              <a:prstGeom prst="rect">
                <a:avLst/>
              </a:prstGeom>
            </p:spPr>
            <p:txBody>
              <a:bodyPr wrap="none">
                <a:spAutoFit/>
              </a:bodyPr>
              <a:lstStyle/>
              <a:p>
                <a:pPr algn="ctr">
                  <a:defRPr/>
                </a:pPr>
                <a:r>
                  <a:rPr lang="en-US" altLang="zh-CN" sz="3200" b="1" dirty="0">
                    <a:latin typeface="思源黑体 Light" panose="020B0300000000000000" charset="-122"/>
                    <a:ea typeface="思源黑体 Light" panose="020B0300000000000000" charset="-122"/>
                    <a:cs typeface="思源黑体 Light" panose="020B0300000000000000" charset="-122"/>
                  </a:rPr>
                  <a:t>01</a:t>
                </a:r>
                <a:r>
                  <a:rPr lang="zh-CN" altLang="en-US" sz="3200" b="1" dirty="0">
                    <a:latin typeface="思源黑体 Light" panose="020B0300000000000000" charset="-122"/>
                    <a:ea typeface="思源黑体 Light" panose="020B0300000000000000" charset="-122"/>
                    <a:cs typeface="思源黑体 Light" panose="020B0300000000000000" charset="-122"/>
                  </a:rPr>
                  <a:t>点击添加您的标题</a:t>
                </a:r>
                <a:endParaRPr lang="zh-CN" altLang="en-US" sz="3200" b="1" kern="100" dirty="0">
                  <a:solidFill>
                    <a:schemeClr val="tx1">
                      <a:lumMod val="95000"/>
                      <a:lumOff val="5000"/>
                    </a:schemeClr>
                  </a:solidFill>
                  <a:latin typeface="思源黑体 Light" panose="020B0300000000000000" charset="-122"/>
                  <a:ea typeface="思源黑体 Light" panose="020B0300000000000000" charset="-122"/>
                  <a:cs typeface="思源黑体 Light" panose="020B0300000000000000" charset="-122"/>
                  <a:sym typeface="+mn-lt"/>
                </a:endParaRPr>
              </a:p>
            </p:txBody>
          </p:sp>
          <p:sp>
            <p:nvSpPr>
              <p:cNvPr id="10" name="矩形 9"/>
              <p:cNvSpPr/>
              <p:nvPr/>
            </p:nvSpPr>
            <p:spPr>
              <a:xfrm>
                <a:off x="3136" y="6387"/>
                <a:ext cx="6102" cy="919"/>
              </a:xfrm>
              <a:prstGeom prst="rect">
                <a:avLst/>
              </a:prstGeom>
            </p:spPr>
            <p:txBody>
              <a:bodyPr wrap="none">
                <a:spAutoFit/>
              </a:bodyPr>
              <a:lstStyle/>
              <a:p>
                <a:pPr algn="ctr">
                  <a:defRPr/>
                </a:pPr>
                <a:r>
                  <a:rPr lang="en-US" altLang="zh-CN" sz="3200" b="1" dirty="0">
                    <a:latin typeface="思源黑体 Light" panose="020B0300000000000000" charset="-122"/>
                    <a:ea typeface="思源黑体 Light" panose="020B0300000000000000" charset="-122"/>
                    <a:cs typeface="思源黑体 Light" panose="020B0300000000000000" charset="-122"/>
                  </a:rPr>
                  <a:t>03</a:t>
                </a:r>
                <a:r>
                  <a:rPr lang="zh-CN" altLang="en-US" sz="3200" b="1" dirty="0">
                    <a:latin typeface="思源黑体 Light" panose="020B0300000000000000" charset="-122"/>
                    <a:ea typeface="思源黑体 Light" panose="020B0300000000000000" charset="-122"/>
                    <a:cs typeface="思源黑体 Light" panose="020B0300000000000000" charset="-122"/>
                    <a:sym typeface="+mn-ea"/>
                  </a:rPr>
                  <a:t>点击添加您的标题</a:t>
                </a:r>
                <a:endParaRPr lang="zh-CN" altLang="zh-CN" sz="3200" kern="100" dirty="0">
                  <a:solidFill>
                    <a:schemeClr val="tx1">
                      <a:lumMod val="95000"/>
                      <a:lumOff val="5000"/>
                    </a:schemeClr>
                  </a:solidFill>
                  <a:latin typeface="思源黑体 Light" panose="020B0300000000000000" charset="-122"/>
                  <a:ea typeface="思源黑体 Light" panose="020B0300000000000000" charset="-122"/>
                  <a:cs typeface="思源黑体 Light" panose="020B0300000000000000" charset="-122"/>
                  <a:sym typeface="+mn-lt"/>
                </a:endParaRPr>
              </a:p>
            </p:txBody>
          </p:sp>
          <p:sp>
            <p:nvSpPr>
              <p:cNvPr id="13" name="矩形 12"/>
              <p:cNvSpPr/>
              <p:nvPr/>
            </p:nvSpPr>
            <p:spPr>
              <a:xfrm>
                <a:off x="10488" y="6387"/>
                <a:ext cx="6102" cy="919"/>
              </a:xfrm>
              <a:prstGeom prst="rect">
                <a:avLst/>
              </a:prstGeom>
            </p:spPr>
            <p:txBody>
              <a:bodyPr wrap="none">
                <a:spAutoFit/>
              </a:bodyPr>
              <a:lstStyle/>
              <a:p>
                <a:pPr algn="ctr">
                  <a:defRPr/>
                </a:pPr>
                <a:r>
                  <a:rPr lang="en-US" altLang="zh-CN" sz="3200" b="1" dirty="0">
                    <a:latin typeface="思源黑体 Light" panose="020B0300000000000000" charset="-122"/>
                    <a:ea typeface="思源黑体 Light" panose="020B0300000000000000" charset="-122"/>
                    <a:cs typeface="思源黑体 Light" panose="020B0300000000000000" charset="-122"/>
                  </a:rPr>
                  <a:t>04</a:t>
                </a:r>
                <a:r>
                  <a:rPr lang="zh-CN" altLang="en-US" sz="3200" b="1" dirty="0">
                    <a:latin typeface="思源黑体 Light" panose="020B0300000000000000" charset="-122"/>
                    <a:ea typeface="思源黑体 Light" panose="020B0300000000000000" charset="-122"/>
                    <a:cs typeface="思源黑体 Light" panose="020B0300000000000000" charset="-122"/>
                    <a:sym typeface="+mn-ea"/>
                  </a:rPr>
                  <a:t>点击添加您的标题</a:t>
                </a:r>
                <a:endParaRPr lang="zh-CN" altLang="zh-CN" sz="3200" kern="100" dirty="0">
                  <a:solidFill>
                    <a:schemeClr val="tx1">
                      <a:lumMod val="95000"/>
                      <a:lumOff val="5000"/>
                    </a:schemeClr>
                  </a:solidFill>
                  <a:latin typeface="思源黑体 Light" panose="020B0300000000000000" charset="-122"/>
                  <a:ea typeface="思源黑体 Light" panose="020B0300000000000000" charset="-122"/>
                  <a:cs typeface="思源黑体 Light" panose="020B0300000000000000" charset="-122"/>
                  <a:sym typeface="+mn-lt"/>
                </a:endParaRPr>
              </a:p>
            </p:txBody>
          </p:sp>
        </p:grpSp>
        <p:sp>
          <p:nvSpPr>
            <p:cNvPr id="17" name="文本框 16"/>
            <p:cNvSpPr txBox="1"/>
            <p:nvPr/>
          </p:nvSpPr>
          <p:spPr>
            <a:xfrm>
              <a:off x="8158" y="1378"/>
              <a:ext cx="2883" cy="1501"/>
            </a:xfrm>
            <a:prstGeom prst="rect">
              <a:avLst/>
            </a:prstGeom>
            <a:noFill/>
          </p:spPr>
          <p:txBody>
            <a:bodyPr wrap="square" rtlCol="0">
              <a:spAutoFit/>
            </a:bodyPr>
            <a:lstStyle/>
            <a:p>
              <a:pPr algn="ctr"/>
              <a:r>
                <a:rPr lang="zh-CN" altLang="en-US" sz="3200" dirty="0">
                  <a:solidFill>
                    <a:srgbClr val="FF542E"/>
                  </a:solidFill>
                  <a:latin typeface="思源黑体 CN Bold" panose="020B0800000000000000" charset="-122"/>
                  <a:ea typeface="思源黑体 CN Bold" panose="020B0800000000000000" charset="-122"/>
                  <a:cs typeface="思源黑体 CN Bold" panose="020B0800000000000000" charset="-122"/>
                </a:rPr>
                <a:t>目录</a:t>
              </a:r>
              <a:endParaRPr lang="en-US" altLang="zh-CN" sz="3200" dirty="0">
                <a:solidFill>
                  <a:srgbClr val="FF542E"/>
                </a:solidFill>
                <a:latin typeface="思源黑体 CN Bold" panose="020B0800000000000000" charset="-122"/>
                <a:ea typeface="思源黑体 CN Bold" panose="020B0800000000000000" charset="-122"/>
                <a:cs typeface="思源黑体 CN Bold" panose="020B0800000000000000" charset="-122"/>
              </a:endParaRPr>
            </a:p>
            <a:p>
              <a:pPr algn="ctr"/>
              <a:r>
                <a:rPr lang="en-US" altLang="zh-CN" sz="2400" dirty="0">
                  <a:solidFill>
                    <a:srgbClr val="FF542E"/>
                  </a:solidFill>
                  <a:latin typeface="思源黑体 CN Bold" panose="020B0800000000000000" charset="-122"/>
                  <a:ea typeface="思源黑体 CN Bold" panose="020B0800000000000000" charset="-122"/>
                  <a:cs typeface="思源黑体 CN Bold" panose="020B0800000000000000" charset="-122"/>
                </a:rPr>
                <a:t>content</a:t>
              </a:r>
            </a:p>
          </p:txBody>
        </p:sp>
      </p:gr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5" name="TextBox 65" descr="e7d195523061f1c0c2b73831c94a3edc981f60e396d3e182073EE1468018468A7F192AE5E5CD515B6C3125F8AF6E4EE646174E8CF0B46FD19828DCE8CDA3B3A044A74F0E769C5FA8CB87AB6FC303C8BA3785FAC64AF5424764E128FECAE4CC72932BB65C8C121A0F41C1707D94688ED66335DC6AE12288BF2055523C0C26863D2CD4AC454A29EEC183CEF0375334B579"/>
          <p:cNvSpPr txBox="1"/>
          <p:nvPr/>
        </p:nvSpPr>
        <p:spPr>
          <a:xfrm>
            <a:off x="3102763" y="2461953"/>
            <a:ext cx="5872174" cy="1273175"/>
          </a:xfrm>
          <a:prstGeom prst="rect">
            <a:avLst/>
          </a:prstGeom>
          <a:noFill/>
        </p:spPr>
        <p:txBody>
          <a:bodyPr wrap="square" rtlCol="0">
            <a:spAutoFit/>
          </a:bodyPr>
          <a:lstStyle/>
          <a:p>
            <a:pPr algn="ctr">
              <a:lnSpc>
                <a:spcPct val="80000"/>
              </a:lnSpc>
            </a:pPr>
            <a:r>
              <a:rPr lang="en-US" altLang="zh-CN" sz="9600" dirty="0">
                <a:solidFill>
                  <a:srgbClr val="FF542E"/>
                </a:solidFill>
                <a:latin typeface="思源黑体 CN Bold" panose="020B0800000000000000" charset="-122"/>
                <a:ea typeface="思源黑体 CN Bold" panose="020B0800000000000000" charset="-122"/>
                <a:sym typeface="Century Gothic" panose="020B0502020202020204" pitchFamily="34" charset="0"/>
              </a:rPr>
              <a:t>PART01</a:t>
            </a:r>
          </a:p>
        </p:txBody>
      </p:sp>
      <p:sp>
        <p:nvSpPr>
          <p:cNvPr id="16" name="TextBox 102" descr="e7d195523061f1c0c2b73831c94a3edc981f60e396d3e182073EE1468018468A7F192AE5E5CD515B6C3125F8AF6E4EE646174E8CF0B46FD19828DCE8CDA3B3A044A74F0E769C5FA8CB87AB6FC303C8BA3785FAC64AF5424764E128FECAE4CC72932BB65C8C121A0F41C1707D94688ED66335DC6AE12288BF2055523C0C26863D2CD4AC454A29EEC183CEF0375334B579"/>
          <p:cNvSpPr txBox="1"/>
          <p:nvPr/>
        </p:nvSpPr>
        <p:spPr>
          <a:xfrm>
            <a:off x="3781921" y="4033859"/>
            <a:ext cx="4513859" cy="645160"/>
          </a:xfrm>
          <a:prstGeom prst="rect">
            <a:avLst/>
          </a:prstGeom>
          <a:noFill/>
        </p:spPr>
        <p:txBody>
          <a:bodyPr wrap="square" rtlCol="0">
            <a:spAutoFit/>
          </a:bodyPr>
          <a:lstStyle/>
          <a:p>
            <a:pPr algn="ctr">
              <a:lnSpc>
                <a:spcPct val="150000"/>
              </a:lnSpc>
            </a:pPr>
            <a:r>
              <a:rPr lang="zh-CN" altLang="en-US" sz="1200" dirty="0">
                <a:solidFill>
                  <a:schemeClr val="tx1">
                    <a:lumMod val="95000"/>
                    <a:lumOff val="5000"/>
                  </a:schemeClr>
                </a:solidFill>
                <a:latin typeface="思源黑体 Light" panose="020B0300000000000000" charset="-122"/>
                <a:ea typeface="思源黑体 Light" panose="020B0300000000000000" charset="-122"/>
                <a:cs typeface="阿里巴巴普惠体 L" panose="00020600040101010101" pitchFamily="18" charset="-122"/>
                <a:sym typeface="+mn-lt"/>
              </a:rPr>
              <a:t>文本建议使用阿里巴巴普惠体，文本可根据需要更改请在请在此输入文字内容建议使用阿里巴巴普惠体，文本可根据需</a:t>
            </a:r>
          </a:p>
        </p:txBody>
      </p:sp>
      <p:sp>
        <p:nvSpPr>
          <p:cNvPr id="17" name="文本框 16"/>
          <p:cNvSpPr txBox="1"/>
          <p:nvPr/>
        </p:nvSpPr>
        <p:spPr>
          <a:xfrm>
            <a:off x="3562350" y="3579879"/>
            <a:ext cx="4953000" cy="368300"/>
          </a:xfrm>
          <a:prstGeom prst="rect">
            <a:avLst/>
          </a:prstGeom>
          <a:noFill/>
        </p:spPr>
        <p:txBody>
          <a:bodyPr wrap="square" rtlCol="0">
            <a:spAutoFit/>
          </a:bodyPr>
          <a:lstStyle/>
          <a:p>
            <a:pPr algn="ctr"/>
            <a:r>
              <a:rPr lang="zh-CN" altLang="en-US" b="1" dirty="0">
                <a:solidFill>
                  <a:srgbClr val="FF542E"/>
                </a:solidFill>
                <a:latin typeface="思源黑体 Light" panose="020B0300000000000000" charset="-122"/>
                <a:ea typeface="思源黑体 Light" panose="020B0300000000000000" charset="-122"/>
                <a:cs typeface="阿里巴巴普惠体 R" panose="00020600040101010101" pitchFamily="18" charset="-122"/>
              </a:rPr>
              <a:t>点击添加您的标题</a:t>
            </a:r>
            <a:endParaRPr lang="zh-CN" altLang="en-US" b="1" dirty="0">
              <a:solidFill>
                <a:srgbClr val="FF542E"/>
              </a:solidFill>
              <a:latin typeface="思源黑体 Light" panose="020B0300000000000000" charset="-122"/>
              <a:ea typeface="思源黑体 Light" panose="020B0300000000000000" charset="-122"/>
              <a:cs typeface="阿里巴巴普惠体 R" panose="00020600040101010101" pitchFamily="18" charset="-122"/>
              <a:sym typeface="Century Gothic" panose="020B0502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randombar(horizontal)">
                                      <p:cBhvr>
                                        <p:cTn id="7" dur="500"/>
                                        <p:tgtEl>
                                          <p:spTgt spid="15"/>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randombar(horizontal)">
                                      <p:cBhvr>
                                        <p:cTn id="10" dur="500"/>
                                        <p:tgtEl>
                                          <p:spTgt spid="17"/>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randombar(horizontal)">
                                      <p:cBhvr>
                                        <p:cTn id="1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22"/>
          <p:cNvGrpSpPr/>
          <p:nvPr/>
        </p:nvGrpSpPr>
        <p:grpSpPr bwMode="auto">
          <a:xfrm>
            <a:off x="1689863" y="2036125"/>
            <a:ext cx="1213167" cy="538620"/>
            <a:chOff x="0" y="0"/>
            <a:chExt cx="1131895" cy="504056"/>
          </a:xfrm>
          <a:solidFill>
            <a:srgbClr val="FFD064"/>
          </a:solidFill>
        </p:grpSpPr>
        <p:sp>
          <p:nvSpPr>
            <p:cNvPr id="9" name="矩形 46"/>
            <p:cNvSpPr>
              <a:spLocks noChangeArrowheads="1"/>
            </p:cNvSpPr>
            <p:nvPr/>
          </p:nvSpPr>
          <p:spPr bwMode="auto">
            <a:xfrm>
              <a:off x="0" y="0"/>
              <a:ext cx="1080120" cy="50405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2800" dirty="0">
                <a:solidFill>
                  <a:schemeClr val="bg1"/>
                </a:solidFill>
                <a:latin typeface="思源黑体 Light" panose="020B0300000000000000" charset="-122"/>
                <a:ea typeface="思源黑体 Light" panose="020B0300000000000000" charset="-122"/>
                <a:cs typeface="阿里巴巴普惠体 L" panose="00020600040101010101" pitchFamily="18" charset="-122"/>
                <a:sym typeface="+mn-lt"/>
              </a:endParaRPr>
            </a:p>
          </p:txBody>
        </p:sp>
        <p:sp>
          <p:nvSpPr>
            <p:cNvPr id="10" name="文本框 47"/>
            <p:cNvSpPr>
              <a:spLocks noChangeArrowheads="1"/>
            </p:cNvSpPr>
            <p:nvPr/>
          </p:nvSpPr>
          <p:spPr bwMode="auto">
            <a:xfrm>
              <a:off x="51774" y="72702"/>
              <a:ext cx="1080121" cy="37434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000" b="1" dirty="0">
                  <a:solidFill>
                    <a:schemeClr val="bg1"/>
                  </a:solidFill>
                  <a:latin typeface="思源黑体 Light" panose="020B0300000000000000" charset="-122"/>
                  <a:ea typeface="思源黑体 Light" panose="020B0300000000000000" charset="-122"/>
                  <a:cs typeface="阿里巴巴普惠体 L" panose="00020600040101010101" pitchFamily="18" charset="-122"/>
                  <a:sym typeface="+mn-lt"/>
                </a:rPr>
                <a:t>标题一</a:t>
              </a:r>
            </a:p>
          </p:txBody>
        </p:sp>
      </p:grpSp>
      <p:sp>
        <p:nvSpPr>
          <p:cNvPr id="11" name="矩形 60"/>
          <p:cNvSpPr>
            <a:spLocks noChangeArrowheads="1"/>
          </p:cNvSpPr>
          <p:nvPr/>
        </p:nvSpPr>
        <p:spPr bwMode="auto">
          <a:xfrm>
            <a:off x="3105720" y="1976444"/>
            <a:ext cx="3571006" cy="644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4" tIns="34282" rIns="68564" bIns="34282">
            <a:spAutoFit/>
          </a:bodyPr>
          <a:lstStyle/>
          <a:p>
            <a:pPr>
              <a:lnSpc>
                <a:spcPct val="120000"/>
              </a:lnSpc>
            </a:pPr>
            <a:r>
              <a:rPr lang="zh-CN" altLang="en-US" sz="1600" dirty="0">
                <a:latin typeface="思源黑体 Light" panose="020B0300000000000000" charset="-122"/>
                <a:ea typeface="思源黑体 Light" panose="020B0300000000000000" charset="-122"/>
                <a:cs typeface="阿里巴巴普惠体 L" panose="00020600040101010101" pitchFamily="18" charset="-122"/>
                <a:sym typeface="+mn-lt"/>
              </a:rPr>
              <a:t>您的内容打在这里，或者通过复制您的文本后，在此框中选择粘贴</a:t>
            </a:r>
          </a:p>
        </p:txBody>
      </p:sp>
      <p:grpSp>
        <p:nvGrpSpPr>
          <p:cNvPr id="12" name="Group 22"/>
          <p:cNvGrpSpPr/>
          <p:nvPr/>
        </p:nvGrpSpPr>
        <p:grpSpPr bwMode="auto">
          <a:xfrm>
            <a:off x="1689863" y="2980744"/>
            <a:ext cx="1213167" cy="538620"/>
            <a:chOff x="0" y="0"/>
            <a:chExt cx="1131895" cy="504056"/>
          </a:xfrm>
          <a:solidFill>
            <a:srgbClr val="FFD064"/>
          </a:solidFill>
        </p:grpSpPr>
        <p:sp>
          <p:nvSpPr>
            <p:cNvPr id="13" name="矩形 46"/>
            <p:cNvSpPr>
              <a:spLocks noChangeArrowheads="1"/>
            </p:cNvSpPr>
            <p:nvPr/>
          </p:nvSpPr>
          <p:spPr bwMode="auto">
            <a:xfrm>
              <a:off x="0" y="0"/>
              <a:ext cx="1080120" cy="50405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2800" dirty="0">
                <a:solidFill>
                  <a:schemeClr val="bg1">
                    <a:lumMod val="50000"/>
                  </a:schemeClr>
                </a:solidFill>
                <a:latin typeface="思源黑体 Light" panose="020B0300000000000000" charset="-122"/>
                <a:ea typeface="思源黑体 Light" panose="020B0300000000000000" charset="-122"/>
                <a:cs typeface="阿里巴巴普惠体 L" panose="00020600040101010101" pitchFamily="18" charset="-122"/>
                <a:sym typeface="+mn-lt"/>
              </a:endParaRPr>
            </a:p>
          </p:txBody>
        </p:sp>
        <p:sp>
          <p:nvSpPr>
            <p:cNvPr id="14" name="文本框 47"/>
            <p:cNvSpPr>
              <a:spLocks noChangeArrowheads="1"/>
            </p:cNvSpPr>
            <p:nvPr/>
          </p:nvSpPr>
          <p:spPr bwMode="auto">
            <a:xfrm>
              <a:off x="51774" y="72702"/>
              <a:ext cx="1080121" cy="37434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000" b="1" dirty="0">
                  <a:solidFill>
                    <a:schemeClr val="bg1"/>
                  </a:solidFill>
                  <a:latin typeface="思源黑体 Light" panose="020B0300000000000000" charset="-122"/>
                  <a:ea typeface="思源黑体 Light" panose="020B0300000000000000" charset="-122"/>
                  <a:cs typeface="阿里巴巴普惠体 L" panose="00020600040101010101" pitchFamily="18" charset="-122"/>
                  <a:sym typeface="+mn-lt"/>
                </a:rPr>
                <a:t>标题二</a:t>
              </a:r>
            </a:p>
          </p:txBody>
        </p:sp>
      </p:grpSp>
      <p:sp>
        <p:nvSpPr>
          <p:cNvPr id="15" name="矩形 60"/>
          <p:cNvSpPr>
            <a:spLocks noChangeArrowheads="1"/>
          </p:cNvSpPr>
          <p:nvPr/>
        </p:nvSpPr>
        <p:spPr bwMode="auto">
          <a:xfrm>
            <a:off x="3105720" y="2921063"/>
            <a:ext cx="3571006" cy="644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4" tIns="34282" rIns="68564" bIns="34282">
            <a:spAutoFit/>
          </a:bodyPr>
          <a:lstStyle/>
          <a:p>
            <a:pPr>
              <a:lnSpc>
                <a:spcPct val="120000"/>
              </a:lnSpc>
            </a:pPr>
            <a:r>
              <a:rPr lang="zh-CN" altLang="en-US" sz="1600" dirty="0">
                <a:latin typeface="思源黑体 Light" panose="020B0300000000000000" charset="-122"/>
                <a:ea typeface="思源黑体 Light" panose="020B0300000000000000" charset="-122"/>
                <a:cs typeface="阿里巴巴普惠体 L" panose="00020600040101010101" pitchFamily="18" charset="-122"/>
                <a:sym typeface="+mn-lt"/>
              </a:rPr>
              <a:t>您的内容打在这里，或者通过复制您的文本后，在此框中选择粘贴</a:t>
            </a:r>
          </a:p>
        </p:txBody>
      </p:sp>
      <p:grpSp>
        <p:nvGrpSpPr>
          <p:cNvPr id="16" name="Group 22"/>
          <p:cNvGrpSpPr/>
          <p:nvPr/>
        </p:nvGrpSpPr>
        <p:grpSpPr bwMode="auto">
          <a:xfrm>
            <a:off x="1689863" y="3939068"/>
            <a:ext cx="1213167" cy="538620"/>
            <a:chOff x="0" y="0"/>
            <a:chExt cx="1131895" cy="504056"/>
          </a:xfrm>
          <a:solidFill>
            <a:srgbClr val="FFD064"/>
          </a:solidFill>
        </p:grpSpPr>
        <p:sp>
          <p:nvSpPr>
            <p:cNvPr id="17" name="矩形 46"/>
            <p:cNvSpPr>
              <a:spLocks noChangeArrowheads="1"/>
            </p:cNvSpPr>
            <p:nvPr/>
          </p:nvSpPr>
          <p:spPr bwMode="auto">
            <a:xfrm>
              <a:off x="0" y="0"/>
              <a:ext cx="1080120" cy="50405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2800" dirty="0">
                <a:solidFill>
                  <a:schemeClr val="bg1">
                    <a:lumMod val="50000"/>
                  </a:schemeClr>
                </a:solidFill>
                <a:latin typeface="思源黑体 Light" panose="020B0300000000000000" charset="-122"/>
                <a:ea typeface="思源黑体 Light" panose="020B0300000000000000" charset="-122"/>
                <a:cs typeface="阿里巴巴普惠体 L" panose="00020600040101010101" pitchFamily="18" charset="-122"/>
                <a:sym typeface="+mn-lt"/>
              </a:endParaRPr>
            </a:p>
          </p:txBody>
        </p:sp>
        <p:sp>
          <p:nvSpPr>
            <p:cNvPr id="18" name="文本框 47"/>
            <p:cNvSpPr>
              <a:spLocks noChangeArrowheads="1"/>
            </p:cNvSpPr>
            <p:nvPr/>
          </p:nvSpPr>
          <p:spPr bwMode="auto">
            <a:xfrm>
              <a:off x="51774" y="62392"/>
              <a:ext cx="1080121" cy="37434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000" b="1" dirty="0">
                  <a:solidFill>
                    <a:schemeClr val="bg1"/>
                  </a:solidFill>
                  <a:latin typeface="思源黑体 Light" panose="020B0300000000000000" charset="-122"/>
                  <a:ea typeface="思源黑体 Light" panose="020B0300000000000000" charset="-122"/>
                  <a:cs typeface="阿里巴巴普惠体 L" panose="00020600040101010101" pitchFamily="18" charset="-122"/>
                  <a:sym typeface="+mn-lt"/>
                </a:rPr>
                <a:t>标题三</a:t>
              </a:r>
            </a:p>
          </p:txBody>
        </p:sp>
      </p:grpSp>
      <p:sp>
        <p:nvSpPr>
          <p:cNvPr id="19" name="矩形 60"/>
          <p:cNvSpPr>
            <a:spLocks noChangeArrowheads="1"/>
          </p:cNvSpPr>
          <p:nvPr/>
        </p:nvSpPr>
        <p:spPr bwMode="auto">
          <a:xfrm>
            <a:off x="3105720" y="3879386"/>
            <a:ext cx="3571006" cy="644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4" tIns="34282" rIns="68564" bIns="34282">
            <a:spAutoFit/>
          </a:bodyPr>
          <a:lstStyle/>
          <a:p>
            <a:pPr>
              <a:lnSpc>
                <a:spcPct val="120000"/>
              </a:lnSpc>
            </a:pPr>
            <a:r>
              <a:rPr lang="zh-CN" altLang="en-US" sz="1600" dirty="0">
                <a:latin typeface="思源黑体 Light" panose="020B0300000000000000" charset="-122"/>
                <a:ea typeface="思源黑体 Light" panose="020B0300000000000000" charset="-122"/>
                <a:cs typeface="阿里巴巴普惠体 L" panose="00020600040101010101" pitchFamily="18" charset="-122"/>
                <a:sym typeface="+mn-lt"/>
              </a:rPr>
              <a:t>您的内容打在这里，或者通过复制您的文本后，在此框中选择粘贴</a:t>
            </a:r>
          </a:p>
        </p:txBody>
      </p:sp>
      <p:grpSp>
        <p:nvGrpSpPr>
          <p:cNvPr id="20" name="Group 22"/>
          <p:cNvGrpSpPr/>
          <p:nvPr/>
        </p:nvGrpSpPr>
        <p:grpSpPr bwMode="auto">
          <a:xfrm>
            <a:off x="1689863" y="4863916"/>
            <a:ext cx="1213167" cy="538620"/>
            <a:chOff x="0" y="0"/>
            <a:chExt cx="1131895" cy="504056"/>
          </a:xfrm>
          <a:solidFill>
            <a:srgbClr val="FFD064"/>
          </a:solidFill>
        </p:grpSpPr>
        <p:sp>
          <p:nvSpPr>
            <p:cNvPr id="21" name="矩形 46"/>
            <p:cNvSpPr>
              <a:spLocks noChangeArrowheads="1"/>
            </p:cNvSpPr>
            <p:nvPr/>
          </p:nvSpPr>
          <p:spPr bwMode="auto">
            <a:xfrm>
              <a:off x="0" y="0"/>
              <a:ext cx="1080120" cy="50405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2800" dirty="0">
                <a:solidFill>
                  <a:schemeClr val="bg1">
                    <a:lumMod val="50000"/>
                  </a:schemeClr>
                </a:solidFill>
                <a:latin typeface="思源黑体 Light" panose="020B0300000000000000" charset="-122"/>
                <a:ea typeface="思源黑体 Light" panose="020B0300000000000000" charset="-122"/>
                <a:cs typeface="阿里巴巴普惠体 L" panose="00020600040101010101" pitchFamily="18" charset="-122"/>
                <a:sym typeface="+mn-lt"/>
              </a:endParaRPr>
            </a:p>
          </p:txBody>
        </p:sp>
        <p:sp>
          <p:nvSpPr>
            <p:cNvPr id="22" name="文本框 47"/>
            <p:cNvSpPr>
              <a:spLocks noChangeArrowheads="1"/>
            </p:cNvSpPr>
            <p:nvPr/>
          </p:nvSpPr>
          <p:spPr bwMode="auto">
            <a:xfrm>
              <a:off x="51774" y="52082"/>
              <a:ext cx="1080121" cy="37434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000" b="1" dirty="0">
                  <a:solidFill>
                    <a:schemeClr val="bg1"/>
                  </a:solidFill>
                  <a:latin typeface="思源黑体 Light" panose="020B0300000000000000" charset="-122"/>
                  <a:ea typeface="思源黑体 Light" panose="020B0300000000000000" charset="-122"/>
                  <a:cs typeface="阿里巴巴普惠体 L" panose="00020600040101010101" pitchFamily="18" charset="-122"/>
                  <a:sym typeface="+mn-lt"/>
                </a:rPr>
                <a:t>标题四</a:t>
              </a:r>
            </a:p>
          </p:txBody>
        </p:sp>
      </p:grpSp>
      <p:sp>
        <p:nvSpPr>
          <p:cNvPr id="23" name="矩形 60"/>
          <p:cNvSpPr>
            <a:spLocks noChangeArrowheads="1"/>
          </p:cNvSpPr>
          <p:nvPr/>
        </p:nvSpPr>
        <p:spPr bwMode="auto">
          <a:xfrm>
            <a:off x="3105720" y="4804235"/>
            <a:ext cx="3571006" cy="644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64" tIns="34282" rIns="68564" bIns="34282">
            <a:spAutoFit/>
          </a:bodyPr>
          <a:lstStyle/>
          <a:p>
            <a:pPr>
              <a:lnSpc>
                <a:spcPct val="120000"/>
              </a:lnSpc>
            </a:pPr>
            <a:r>
              <a:rPr lang="zh-CN" altLang="en-US" sz="1600" dirty="0">
                <a:latin typeface="思源黑体 Light" panose="020B0300000000000000" charset="-122"/>
                <a:ea typeface="思源黑体 Light" panose="020B0300000000000000" charset="-122"/>
                <a:cs typeface="阿里巴巴普惠体 L" panose="00020600040101010101" pitchFamily="18" charset="-122"/>
                <a:sym typeface="+mn-lt"/>
              </a:rPr>
              <a:t>您的内容打在这里，或者通过复制您的文本后，在此框中选择粘贴</a:t>
            </a:r>
          </a:p>
        </p:txBody>
      </p:sp>
      <p:sp>
        <p:nvSpPr>
          <p:cNvPr id="24" name="Arc 9"/>
          <p:cNvSpPr/>
          <p:nvPr/>
        </p:nvSpPr>
        <p:spPr>
          <a:xfrm>
            <a:off x="7106572" y="2140655"/>
            <a:ext cx="3256796" cy="3256796"/>
          </a:xfrm>
          <a:prstGeom prst="arc">
            <a:avLst>
              <a:gd name="adj1" fmla="val 16178588"/>
              <a:gd name="adj2" fmla="val 3649785"/>
            </a:avLst>
          </a:prstGeom>
          <a:ln w="254000">
            <a:solidFill>
              <a:srgbClr val="FF542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思源黑体 Light" panose="020B0300000000000000" charset="-122"/>
              <a:ea typeface="思源黑体 Light" panose="020B0300000000000000" charset="-122"/>
              <a:cs typeface="阿里巴巴普惠体 L" panose="00020600040101010101" pitchFamily="18" charset="-122"/>
              <a:sym typeface="+mn-lt"/>
            </a:endParaRPr>
          </a:p>
        </p:txBody>
      </p:sp>
      <p:sp>
        <p:nvSpPr>
          <p:cNvPr id="25" name="Arc 10"/>
          <p:cNvSpPr/>
          <p:nvPr/>
        </p:nvSpPr>
        <p:spPr>
          <a:xfrm>
            <a:off x="7377973" y="2412056"/>
            <a:ext cx="2713997" cy="2713997"/>
          </a:xfrm>
          <a:prstGeom prst="arc">
            <a:avLst>
              <a:gd name="adj1" fmla="val 16200006"/>
              <a:gd name="adj2" fmla="val 5273743"/>
            </a:avLst>
          </a:prstGeom>
          <a:ln w="254000">
            <a:solidFill>
              <a:srgbClr val="FFD06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思源黑体 Light" panose="020B0300000000000000" charset="-122"/>
              <a:ea typeface="思源黑体 Light" panose="020B0300000000000000" charset="-122"/>
              <a:cs typeface="阿里巴巴普惠体 L" panose="00020600040101010101" pitchFamily="18" charset="-122"/>
              <a:sym typeface="+mn-lt"/>
            </a:endParaRPr>
          </a:p>
        </p:txBody>
      </p:sp>
      <p:sp>
        <p:nvSpPr>
          <p:cNvPr id="26" name="Arc 12"/>
          <p:cNvSpPr/>
          <p:nvPr/>
        </p:nvSpPr>
        <p:spPr>
          <a:xfrm>
            <a:off x="7647086" y="2681169"/>
            <a:ext cx="2175768" cy="2175768"/>
          </a:xfrm>
          <a:prstGeom prst="arc">
            <a:avLst>
              <a:gd name="adj1" fmla="val 16200000"/>
              <a:gd name="adj2" fmla="val 7316301"/>
            </a:avLst>
          </a:prstGeom>
          <a:ln w="254000">
            <a:solidFill>
              <a:srgbClr val="FF542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思源黑体 Light" panose="020B0300000000000000" charset="-122"/>
              <a:ea typeface="思源黑体 Light" panose="020B0300000000000000" charset="-122"/>
              <a:cs typeface="阿里巴巴普惠体 L" panose="00020600040101010101" pitchFamily="18" charset="-122"/>
              <a:sym typeface="+mn-lt"/>
            </a:endParaRPr>
          </a:p>
        </p:txBody>
      </p:sp>
      <p:sp>
        <p:nvSpPr>
          <p:cNvPr id="27" name="Arc 13"/>
          <p:cNvSpPr/>
          <p:nvPr/>
        </p:nvSpPr>
        <p:spPr>
          <a:xfrm>
            <a:off x="7916772" y="2950855"/>
            <a:ext cx="1636397" cy="1636397"/>
          </a:xfrm>
          <a:prstGeom prst="arc">
            <a:avLst>
              <a:gd name="adj1" fmla="val 16201532"/>
              <a:gd name="adj2" fmla="val 9499492"/>
            </a:avLst>
          </a:prstGeom>
          <a:ln w="254000">
            <a:solidFill>
              <a:srgbClr val="FFD06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思源黑体 Light" panose="020B0300000000000000" charset="-122"/>
              <a:ea typeface="思源黑体 Light" panose="020B0300000000000000" charset="-122"/>
              <a:cs typeface="阿里巴巴普惠体 L" panose="00020600040101010101" pitchFamily="18" charset="-122"/>
              <a:sym typeface="+mn-lt"/>
            </a:endParaRPr>
          </a:p>
        </p:txBody>
      </p:sp>
      <p:sp>
        <p:nvSpPr>
          <p:cNvPr id="28" name="TextBox 15"/>
          <p:cNvSpPr txBox="1"/>
          <p:nvPr/>
        </p:nvSpPr>
        <p:spPr>
          <a:xfrm>
            <a:off x="8260498" y="2030502"/>
            <a:ext cx="452368" cy="246221"/>
          </a:xfrm>
          <a:prstGeom prst="rect">
            <a:avLst/>
          </a:prstGeom>
          <a:noFill/>
        </p:spPr>
        <p:txBody>
          <a:bodyPr wrap="none" rtlCol="0">
            <a:spAutoFit/>
          </a:bodyPr>
          <a:lstStyle/>
          <a:p>
            <a:r>
              <a:rPr lang="en-US" sz="1000" b="1" dirty="0">
                <a:latin typeface="思源黑体 Light" panose="020B0300000000000000" charset="-122"/>
                <a:ea typeface="思源黑体 Light" panose="020B0300000000000000" charset="-122"/>
                <a:cs typeface="阿里巴巴普惠体 L" panose="00020600040101010101" pitchFamily="18" charset="-122"/>
                <a:sym typeface="+mn-lt"/>
              </a:rPr>
              <a:t>85%</a:t>
            </a:r>
          </a:p>
        </p:txBody>
      </p:sp>
      <p:sp>
        <p:nvSpPr>
          <p:cNvPr id="29" name="TextBox 16"/>
          <p:cNvSpPr txBox="1"/>
          <p:nvPr/>
        </p:nvSpPr>
        <p:spPr>
          <a:xfrm>
            <a:off x="8260498" y="2299627"/>
            <a:ext cx="437940" cy="246221"/>
          </a:xfrm>
          <a:prstGeom prst="rect">
            <a:avLst/>
          </a:prstGeom>
          <a:noFill/>
        </p:spPr>
        <p:txBody>
          <a:bodyPr wrap="none" rtlCol="0">
            <a:spAutoFit/>
          </a:bodyPr>
          <a:lstStyle/>
          <a:p>
            <a:r>
              <a:rPr lang="en-US" sz="1000" b="1" dirty="0">
                <a:latin typeface="思源黑体 Light" panose="020B0300000000000000" charset="-122"/>
                <a:ea typeface="思源黑体 Light" panose="020B0300000000000000" charset="-122"/>
                <a:cs typeface="阿里巴巴普惠体 L" panose="00020600040101010101" pitchFamily="18" charset="-122"/>
                <a:sym typeface="+mn-lt"/>
              </a:rPr>
              <a:t>63%</a:t>
            </a:r>
          </a:p>
        </p:txBody>
      </p:sp>
      <p:sp>
        <p:nvSpPr>
          <p:cNvPr id="30" name="TextBox 17"/>
          <p:cNvSpPr txBox="1"/>
          <p:nvPr/>
        </p:nvSpPr>
        <p:spPr>
          <a:xfrm>
            <a:off x="8260498" y="2568990"/>
            <a:ext cx="452368" cy="246221"/>
          </a:xfrm>
          <a:prstGeom prst="rect">
            <a:avLst/>
          </a:prstGeom>
          <a:noFill/>
        </p:spPr>
        <p:txBody>
          <a:bodyPr wrap="none" rtlCol="0">
            <a:spAutoFit/>
          </a:bodyPr>
          <a:lstStyle/>
          <a:p>
            <a:r>
              <a:rPr lang="en-US" sz="1000" b="1">
                <a:latin typeface="思源黑体 Light" panose="020B0300000000000000" charset="-122"/>
                <a:ea typeface="思源黑体 Light" panose="020B0300000000000000" charset="-122"/>
                <a:cs typeface="阿里巴巴普惠体 L" panose="00020600040101010101" pitchFamily="18" charset="-122"/>
                <a:sym typeface="+mn-lt"/>
              </a:rPr>
              <a:t>78%</a:t>
            </a:r>
          </a:p>
        </p:txBody>
      </p:sp>
      <p:sp>
        <p:nvSpPr>
          <p:cNvPr id="31" name="TextBox 18"/>
          <p:cNvSpPr txBox="1"/>
          <p:nvPr/>
        </p:nvSpPr>
        <p:spPr>
          <a:xfrm>
            <a:off x="8260498" y="2838354"/>
            <a:ext cx="447558" cy="246221"/>
          </a:xfrm>
          <a:prstGeom prst="rect">
            <a:avLst/>
          </a:prstGeom>
          <a:noFill/>
        </p:spPr>
        <p:txBody>
          <a:bodyPr wrap="none" rtlCol="0">
            <a:spAutoFit/>
          </a:bodyPr>
          <a:lstStyle/>
          <a:p>
            <a:r>
              <a:rPr lang="en-US" sz="1000" b="1">
                <a:latin typeface="思源黑体 Light" panose="020B0300000000000000" charset="-122"/>
                <a:ea typeface="思源黑体 Light" panose="020B0300000000000000" charset="-122"/>
                <a:cs typeface="阿里巴巴普惠体 L" panose="00020600040101010101" pitchFamily="18" charset="-122"/>
                <a:sym typeface="+mn-lt"/>
              </a:rPr>
              <a:t>55%</a:t>
            </a:r>
          </a:p>
        </p:txBody>
      </p:sp>
      <p:sp>
        <p:nvSpPr>
          <p:cNvPr id="32" name="Rectangle 18"/>
          <p:cNvSpPr/>
          <p:nvPr/>
        </p:nvSpPr>
        <p:spPr>
          <a:xfrm>
            <a:off x="7566426" y="3632267"/>
            <a:ext cx="646181" cy="369247"/>
          </a:xfrm>
          <a:prstGeom prst="rect">
            <a:avLst/>
          </a:prstGeom>
        </p:spPr>
        <p:txBody>
          <a:bodyPr wrap="none">
            <a:spAutoFit/>
          </a:bodyPr>
          <a:lstStyle/>
          <a:p>
            <a:r>
              <a:rPr lang="zh-CN" altLang="en-US" dirty="0">
                <a:latin typeface="思源黑体 Light" panose="020B0300000000000000" charset="-122"/>
                <a:ea typeface="思源黑体 Light" panose="020B0300000000000000" charset="-122"/>
                <a:cs typeface="阿里巴巴普惠体 L" panose="00020600040101010101" pitchFamily="18" charset="-122"/>
                <a:sym typeface="+mn-lt"/>
              </a:rPr>
              <a:t>标题</a:t>
            </a:r>
          </a:p>
        </p:txBody>
      </p:sp>
      <p:sp>
        <p:nvSpPr>
          <p:cNvPr id="33" name="Rectangle 19"/>
          <p:cNvSpPr/>
          <p:nvPr/>
        </p:nvSpPr>
        <p:spPr>
          <a:xfrm>
            <a:off x="7594413" y="4458607"/>
            <a:ext cx="646181" cy="369247"/>
          </a:xfrm>
          <a:prstGeom prst="rect">
            <a:avLst/>
          </a:prstGeom>
        </p:spPr>
        <p:txBody>
          <a:bodyPr wrap="none">
            <a:spAutoFit/>
          </a:bodyPr>
          <a:lstStyle/>
          <a:p>
            <a:r>
              <a:rPr lang="zh-CN" altLang="en-US" dirty="0">
                <a:latin typeface="思源黑体 Light" panose="020B0300000000000000" charset="-122"/>
                <a:ea typeface="思源黑体 Light" panose="020B0300000000000000" charset="-122"/>
                <a:cs typeface="阿里巴巴普惠体 L" panose="00020600040101010101" pitchFamily="18" charset="-122"/>
                <a:sym typeface="+mn-lt"/>
              </a:rPr>
              <a:t>标题</a:t>
            </a:r>
          </a:p>
        </p:txBody>
      </p:sp>
      <p:sp>
        <p:nvSpPr>
          <p:cNvPr id="34" name="Rectangle 20"/>
          <p:cNvSpPr/>
          <p:nvPr/>
        </p:nvSpPr>
        <p:spPr>
          <a:xfrm>
            <a:off x="8108644" y="5002189"/>
            <a:ext cx="646181" cy="369247"/>
          </a:xfrm>
          <a:prstGeom prst="rect">
            <a:avLst/>
          </a:prstGeom>
        </p:spPr>
        <p:txBody>
          <a:bodyPr wrap="none">
            <a:spAutoFit/>
          </a:bodyPr>
          <a:lstStyle/>
          <a:p>
            <a:r>
              <a:rPr lang="zh-CN" altLang="en-US" dirty="0">
                <a:latin typeface="思源黑体 Light" panose="020B0300000000000000" charset="-122"/>
                <a:ea typeface="思源黑体 Light" panose="020B0300000000000000" charset="-122"/>
                <a:cs typeface="阿里巴巴普惠体 L" panose="00020600040101010101" pitchFamily="18" charset="-122"/>
                <a:sym typeface="+mn-lt"/>
              </a:rPr>
              <a:t>标题</a:t>
            </a:r>
          </a:p>
        </p:txBody>
      </p:sp>
      <p:sp>
        <p:nvSpPr>
          <p:cNvPr id="35" name="Rectangle 21"/>
          <p:cNvSpPr/>
          <p:nvPr/>
        </p:nvSpPr>
        <p:spPr>
          <a:xfrm>
            <a:off x="8908559" y="5144249"/>
            <a:ext cx="646181" cy="369247"/>
          </a:xfrm>
          <a:prstGeom prst="rect">
            <a:avLst/>
          </a:prstGeom>
        </p:spPr>
        <p:txBody>
          <a:bodyPr wrap="none">
            <a:spAutoFit/>
          </a:bodyPr>
          <a:lstStyle/>
          <a:p>
            <a:r>
              <a:rPr lang="zh-CN" altLang="en-US" dirty="0">
                <a:latin typeface="思源黑体 Light" panose="020B0300000000000000" charset="-122"/>
                <a:ea typeface="思源黑体 Light" panose="020B0300000000000000" charset="-122"/>
                <a:cs typeface="阿里巴巴普惠体 L" panose="00020600040101010101" pitchFamily="18" charset="-122"/>
                <a:sym typeface="+mn-lt"/>
              </a:rPr>
              <a:t>标题</a:t>
            </a:r>
          </a:p>
        </p:txBody>
      </p:sp>
      <p:grpSp>
        <p:nvGrpSpPr>
          <p:cNvPr id="3" name="组合 2"/>
          <p:cNvGrpSpPr/>
          <p:nvPr/>
        </p:nvGrpSpPr>
        <p:grpSpPr>
          <a:xfrm>
            <a:off x="372745" y="266700"/>
            <a:ext cx="3272790" cy="762635"/>
            <a:chOff x="587" y="420"/>
            <a:chExt cx="5154" cy="1201"/>
          </a:xfrm>
        </p:grpSpPr>
        <p:sp>
          <p:nvSpPr>
            <p:cNvPr id="54" name="文本框 53"/>
            <p:cNvSpPr txBox="1"/>
            <p:nvPr/>
          </p:nvSpPr>
          <p:spPr>
            <a:xfrm>
              <a:off x="587" y="420"/>
              <a:ext cx="5154" cy="735"/>
            </a:xfrm>
            <a:prstGeom prst="rect">
              <a:avLst/>
            </a:prstGeom>
            <a:noFill/>
          </p:spPr>
          <p:txBody>
            <a:bodyPr wrap="none" lIns="96434" tIns="48217" rIns="96434" bIns="48217" rtlCol="0">
              <a:spAutoFit/>
            </a:bodyPr>
            <a:lstStyle/>
            <a:p>
              <a:pPr defTabSz="964565"/>
              <a:r>
                <a:rPr lang="zh-CN" altLang="en-US" sz="2400" dirty="0">
                  <a:solidFill>
                    <a:srgbClr val="FF542E"/>
                  </a:solidFill>
                  <a:latin typeface="宋体" panose="02010600030101010101" pitchFamily="2" charset="-122"/>
                  <a:ea typeface="宋体" panose="02010600030101010101" pitchFamily="2" charset="-122"/>
                  <a:cs typeface="+mn-ea"/>
                  <a:sym typeface="+mn-lt"/>
                </a:rPr>
                <a:t>点击添加相关标题文字</a:t>
              </a:r>
            </a:p>
          </p:txBody>
        </p:sp>
        <p:sp>
          <p:nvSpPr>
            <p:cNvPr id="55" name="文本框 54"/>
            <p:cNvSpPr txBox="1"/>
            <p:nvPr/>
          </p:nvSpPr>
          <p:spPr>
            <a:xfrm>
              <a:off x="587" y="1031"/>
              <a:ext cx="4425" cy="590"/>
            </a:xfrm>
            <a:prstGeom prst="rect">
              <a:avLst/>
            </a:prstGeom>
            <a:noFill/>
          </p:spPr>
          <p:txBody>
            <a:bodyPr wrap="none" lIns="96434" tIns="48217" rIns="96434" bIns="48217" rtlCol="0">
              <a:spAutoFit/>
            </a:bodyPr>
            <a:lstStyle/>
            <a:p>
              <a:pPr defTabSz="964565"/>
              <a:r>
                <a:rPr lang="en-US" altLang="zh-CN" dirty="0">
                  <a:solidFill>
                    <a:srgbClr val="FF542E"/>
                  </a:solidFill>
                  <a:cs typeface="+mn-ea"/>
                  <a:sym typeface="+mn-lt"/>
                </a:rPr>
                <a:t>ADD RELATED TITLE WORDS</a:t>
              </a:r>
            </a:p>
          </p:txBody>
        </p:sp>
      </p:gr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1000"/>
                                        <p:tgtEl>
                                          <p:spTgt spid="12"/>
                                        </p:tgtEl>
                                      </p:cBhvr>
                                    </p:animEffect>
                                    <p:anim calcmode="lin" valueType="num">
                                      <p:cBhvr>
                                        <p:cTn id="18" dur="1000" fill="hold"/>
                                        <p:tgtEl>
                                          <p:spTgt spid="12"/>
                                        </p:tgtEl>
                                        <p:attrNameLst>
                                          <p:attrName>ppt_x</p:attrName>
                                        </p:attrNameLst>
                                      </p:cBhvr>
                                      <p:tavLst>
                                        <p:tav tm="0">
                                          <p:val>
                                            <p:strVal val="#ppt_x"/>
                                          </p:val>
                                        </p:tav>
                                        <p:tav tm="100000">
                                          <p:val>
                                            <p:strVal val="#ppt_x"/>
                                          </p:val>
                                        </p:tav>
                                      </p:tavLst>
                                    </p:anim>
                                    <p:anim calcmode="lin" valueType="num">
                                      <p:cBhvr>
                                        <p:cTn id="19" dur="1000" fill="hold"/>
                                        <p:tgtEl>
                                          <p:spTgt spid="12"/>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1000"/>
                                        <p:tgtEl>
                                          <p:spTgt spid="15"/>
                                        </p:tgtEl>
                                      </p:cBhvr>
                                    </p:animEffect>
                                    <p:anim calcmode="lin" valueType="num">
                                      <p:cBhvr>
                                        <p:cTn id="23" dur="1000" fill="hold"/>
                                        <p:tgtEl>
                                          <p:spTgt spid="15"/>
                                        </p:tgtEl>
                                        <p:attrNameLst>
                                          <p:attrName>ppt_x</p:attrName>
                                        </p:attrNameLst>
                                      </p:cBhvr>
                                      <p:tavLst>
                                        <p:tav tm="0">
                                          <p:val>
                                            <p:strVal val="#ppt_x"/>
                                          </p:val>
                                        </p:tav>
                                        <p:tav tm="100000">
                                          <p:val>
                                            <p:strVal val="#ppt_x"/>
                                          </p:val>
                                        </p:tav>
                                      </p:tavLst>
                                    </p:anim>
                                    <p:anim calcmode="lin" valueType="num">
                                      <p:cBhvr>
                                        <p:cTn id="24" dur="1000" fill="hold"/>
                                        <p:tgtEl>
                                          <p:spTgt spid="15"/>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1000"/>
                                        <p:tgtEl>
                                          <p:spTgt spid="16"/>
                                        </p:tgtEl>
                                      </p:cBhvr>
                                    </p:animEffect>
                                    <p:anim calcmode="lin" valueType="num">
                                      <p:cBhvr>
                                        <p:cTn id="28" dur="1000" fill="hold"/>
                                        <p:tgtEl>
                                          <p:spTgt spid="16"/>
                                        </p:tgtEl>
                                        <p:attrNameLst>
                                          <p:attrName>ppt_x</p:attrName>
                                        </p:attrNameLst>
                                      </p:cBhvr>
                                      <p:tavLst>
                                        <p:tav tm="0">
                                          <p:val>
                                            <p:strVal val="#ppt_x"/>
                                          </p:val>
                                        </p:tav>
                                        <p:tav tm="100000">
                                          <p:val>
                                            <p:strVal val="#ppt_x"/>
                                          </p:val>
                                        </p:tav>
                                      </p:tavLst>
                                    </p:anim>
                                    <p:anim calcmode="lin" valueType="num">
                                      <p:cBhvr>
                                        <p:cTn id="29" dur="1000" fill="hold"/>
                                        <p:tgtEl>
                                          <p:spTgt spid="16"/>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1000"/>
                                        <p:tgtEl>
                                          <p:spTgt spid="19"/>
                                        </p:tgtEl>
                                      </p:cBhvr>
                                    </p:animEffect>
                                    <p:anim calcmode="lin" valueType="num">
                                      <p:cBhvr>
                                        <p:cTn id="33" dur="1000" fill="hold"/>
                                        <p:tgtEl>
                                          <p:spTgt spid="19"/>
                                        </p:tgtEl>
                                        <p:attrNameLst>
                                          <p:attrName>ppt_x</p:attrName>
                                        </p:attrNameLst>
                                      </p:cBhvr>
                                      <p:tavLst>
                                        <p:tav tm="0">
                                          <p:val>
                                            <p:strVal val="#ppt_x"/>
                                          </p:val>
                                        </p:tav>
                                        <p:tav tm="100000">
                                          <p:val>
                                            <p:strVal val="#ppt_x"/>
                                          </p:val>
                                        </p:tav>
                                      </p:tavLst>
                                    </p:anim>
                                    <p:anim calcmode="lin" valueType="num">
                                      <p:cBhvr>
                                        <p:cTn id="34" dur="1000" fill="hold"/>
                                        <p:tgtEl>
                                          <p:spTgt spid="19"/>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1000"/>
                                        <p:tgtEl>
                                          <p:spTgt spid="20"/>
                                        </p:tgtEl>
                                      </p:cBhvr>
                                    </p:animEffect>
                                    <p:anim calcmode="lin" valueType="num">
                                      <p:cBhvr>
                                        <p:cTn id="38" dur="1000" fill="hold"/>
                                        <p:tgtEl>
                                          <p:spTgt spid="20"/>
                                        </p:tgtEl>
                                        <p:attrNameLst>
                                          <p:attrName>ppt_x</p:attrName>
                                        </p:attrNameLst>
                                      </p:cBhvr>
                                      <p:tavLst>
                                        <p:tav tm="0">
                                          <p:val>
                                            <p:strVal val="#ppt_x"/>
                                          </p:val>
                                        </p:tav>
                                        <p:tav tm="100000">
                                          <p:val>
                                            <p:strVal val="#ppt_x"/>
                                          </p:val>
                                        </p:tav>
                                      </p:tavLst>
                                    </p:anim>
                                    <p:anim calcmode="lin" valueType="num">
                                      <p:cBhvr>
                                        <p:cTn id="39" dur="1000" fill="hold"/>
                                        <p:tgtEl>
                                          <p:spTgt spid="20"/>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fade">
                                      <p:cBhvr>
                                        <p:cTn id="42" dur="1000"/>
                                        <p:tgtEl>
                                          <p:spTgt spid="23"/>
                                        </p:tgtEl>
                                      </p:cBhvr>
                                    </p:animEffect>
                                    <p:anim calcmode="lin" valueType="num">
                                      <p:cBhvr>
                                        <p:cTn id="43" dur="1000" fill="hold"/>
                                        <p:tgtEl>
                                          <p:spTgt spid="23"/>
                                        </p:tgtEl>
                                        <p:attrNameLst>
                                          <p:attrName>ppt_x</p:attrName>
                                        </p:attrNameLst>
                                      </p:cBhvr>
                                      <p:tavLst>
                                        <p:tav tm="0">
                                          <p:val>
                                            <p:strVal val="#ppt_x"/>
                                          </p:val>
                                        </p:tav>
                                        <p:tav tm="100000">
                                          <p:val>
                                            <p:strVal val="#ppt_x"/>
                                          </p:val>
                                        </p:tav>
                                      </p:tavLst>
                                    </p:anim>
                                    <p:anim calcmode="lin" valueType="num">
                                      <p:cBhvr>
                                        <p:cTn id="44" dur="1000" fill="hold"/>
                                        <p:tgtEl>
                                          <p:spTgt spid="23"/>
                                        </p:tgtEl>
                                        <p:attrNameLst>
                                          <p:attrName>ppt_y</p:attrName>
                                        </p:attrNameLst>
                                      </p:cBhvr>
                                      <p:tavLst>
                                        <p:tav tm="0">
                                          <p:val>
                                            <p:strVal val="#ppt_y+.1"/>
                                          </p:val>
                                        </p:tav>
                                        <p:tav tm="100000">
                                          <p:val>
                                            <p:strVal val="#ppt_y"/>
                                          </p:val>
                                        </p:tav>
                                      </p:tavLst>
                                    </p:anim>
                                  </p:childTnLst>
                                </p:cTn>
                              </p:par>
                            </p:childTnLst>
                          </p:cTn>
                        </p:par>
                        <p:par>
                          <p:cTn id="45" fill="hold">
                            <p:stCondLst>
                              <p:cond delay="1000"/>
                            </p:stCondLst>
                            <p:childTnLst>
                              <p:par>
                                <p:cTn id="46" presetID="42" presetClass="entr" presetSubtype="0" fill="hold" grpId="0" nodeType="after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fade">
                                      <p:cBhvr>
                                        <p:cTn id="48" dur="250"/>
                                        <p:tgtEl>
                                          <p:spTgt spid="24"/>
                                        </p:tgtEl>
                                      </p:cBhvr>
                                    </p:animEffect>
                                    <p:anim calcmode="lin" valueType="num">
                                      <p:cBhvr>
                                        <p:cTn id="49" dur="250" fill="hold"/>
                                        <p:tgtEl>
                                          <p:spTgt spid="24"/>
                                        </p:tgtEl>
                                        <p:attrNameLst>
                                          <p:attrName>ppt_x</p:attrName>
                                        </p:attrNameLst>
                                      </p:cBhvr>
                                      <p:tavLst>
                                        <p:tav tm="0">
                                          <p:val>
                                            <p:strVal val="#ppt_x"/>
                                          </p:val>
                                        </p:tav>
                                        <p:tav tm="100000">
                                          <p:val>
                                            <p:strVal val="#ppt_x"/>
                                          </p:val>
                                        </p:tav>
                                      </p:tavLst>
                                    </p:anim>
                                    <p:anim calcmode="lin" valueType="num">
                                      <p:cBhvr>
                                        <p:cTn id="50" dur="250" fill="hold"/>
                                        <p:tgtEl>
                                          <p:spTgt spid="24"/>
                                        </p:tgtEl>
                                        <p:attrNameLst>
                                          <p:attrName>ppt_y</p:attrName>
                                        </p:attrNameLst>
                                      </p:cBhvr>
                                      <p:tavLst>
                                        <p:tav tm="0">
                                          <p:val>
                                            <p:strVal val="#ppt_y+.1"/>
                                          </p:val>
                                        </p:tav>
                                        <p:tav tm="100000">
                                          <p:val>
                                            <p:strVal val="#ppt_y"/>
                                          </p:val>
                                        </p:tav>
                                      </p:tavLst>
                                    </p:anim>
                                  </p:childTnLst>
                                </p:cTn>
                              </p:par>
                            </p:childTnLst>
                          </p:cTn>
                        </p:par>
                        <p:par>
                          <p:cTn id="51" fill="hold">
                            <p:stCondLst>
                              <p:cond delay="1500"/>
                            </p:stCondLst>
                            <p:childTnLst>
                              <p:par>
                                <p:cTn id="52" presetID="42" presetClass="entr" presetSubtype="0" fill="hold" grpId="0" nodeType="afterEffect">
                                  <p:stCondLst>
                                    <p:cond delay="0"/>
                                  </p:stCondLst>
                                  <p:childTnLst>
                                    <p:set>
                                      <p:cBhvr>
                                        <p:cTn id="53" dur="1" fill="hold">
                                          <p:stCondLst>
                                            <p:cond delay="0"/>
                                          </p:stCondLst>
                                        </p:cTn>
                                        <p:tgtEl>
                                          <p:spTgt spid="25"/>
                                        </p:tgtEl>
                                        <p:attrNameLst>
                                          <p:attrName>style.visibility</p:attrName>
                                        </p:attrNameLst>
                                      </p:cBhvr>
                                      <p:to>
                                        <p:strVal val="visible"/>
                                      </p:to>
                                    </p:set>
                                    <p:animEffect transition="in" filter="fade">
                                      <p:cBhvr>
                                        <p:cTn id="54" dur="250"/>
                                        <p:tgtEl>
                                          <p:spTgt spid="25"/>
                                        </p:tgtEl>
                                      </p:cBhvr>
                                    </p:animEffect>
                                    <p:anim calcmode="lin" valueType="num">
                                      <p:cBhvr>
                                        <p:cTn id="55" dur="250" fill="hold"/>
                                        <p:tgtEl>
                                          <p:spTgt spid="25"/>
                                        </p:tgtEl>
                                        <p:attrNameLst>
                                          <p:attrName>ppt_x</p:attrName>
                                        </p:attrNameLst>
                                      </p:cBhvr>
                                      <p:tavLst>
                                        <p:tav tm="0">
                                          <p:val>
                                            <p:strVal val="#ppt_x"/>
                                          </p:val>
                                        </p:tav>
                                        <p:tav tm="100000">
                                          <p:val>
                                            <p:strVal val="#ppt_x"/>
                                          </p:val>
                                        </p:tav>
                                      </p:tavLst>
                                    </p:anim>
                                    <p:anim calcmode="lin" valueType="num">
                                      <p:cBhvr>
                                        <p:cTn id="56" dur="250" fill="hold"/>
                                        <p:tgtEl>
                                          <p:spTgt spid="25"/>
                                        </p:tgtEl>
                                        <p:attrNameLst>
                                          <p:attrName>ppt_y</p:attrName>
                                        </p:attrNameLst>
                                      </p:cBhvr>
                                      <p:tavLst>
                                        <p:tav tm="0">
                                          <p:val>
                                            <p:strVal val="#ppt_y+.1"/>
                                          </p:val>
                                        </p:tav>
                                        <p:tav tm="100000">
                                          <p:val>
                                            <p:strVal val="#ppt_y"/>
                                          </p:val>
                                        </p:tav>
                                      </p:tavLst>
                                    </p:anim>
                                  </p:childTnLst>
                                </p:cTn>
                              </p:par>
                            </p:childTnLst>
                          </p:cTn>
                        </p:par>
                        <p:par>
                          <p:cTn id="57" fill="hold">
                            <p:stCondLst>
                              <p:cond delay="2000"/>
                            </p:stCondLst>
                            <p:childTnLst>
                              <p:par>
                                <p:cTn id="58" presetID="42" presetClass="entr" presetSubtype="0" fill="hold" grpId="0" nodeType="afterEffect">
                                  <p:stCondLst>
                                    <p:cond delay="0"/>
                                  </p:stCondLst>
                                  <p:childTnLst>
                                    <p:set>
                                      <p:cBhvr>
                                        <p:cTn id="59" dur="1" fill="hold">
                                          <p:stCondLst>
                                            <p:cond delay="0"/>
                                          </p:stCondLst>
                                        </p:cTn>
                                        <p:tgtEl>
                                          <p:spTgt spid="26"/>
                                        </p:tgtEl>
                                        <p:attrNameLst>
                                          <p:attrName>style.visibility</p:attrName>
                                        </p:attrNameLst>
                                      </p:cBhvr>
                                      <p:to>
                                        <p:strVal val="visible"/>
                                      </p:to>
                                    </p:set>
                                    <p:animEffect transition="in" filter="fade">
                                      <p:cBhvr>
                                        <p:cTn id="60" dur="250"/>
                                        <p:tgtEl>
                                          <p:spTgt spid="26"/>
                                        </p:tgtEl>
                                      </p:cBhvr>
                                    </p:animEffect>
                                    <p:anim calcmode="lin" valueType="num">
                                      <p:cBhvr>
                                        <p:cTn id="61" dur="250" fill="hold"/>
                                        <p:tgtEl>
                                          <p:spTgt spid="26"/>
                                        </p:tgtEl>
                                        <p:attrNameLst>
                                          <p:attrName>ppt_x</p:attrName>
                                        </p:attrNameLst>
                                      </p:cBhvr>
                                      <p:tavLst>
                                        <p:tav tm="0">
                                          <p:val>
                                            <p:strVal val="#ppt_x"/>
                                          </p:val>
                                        </p:tav>
                                        <p:tav tm="100000">
                                          <p:val>
                                            <p:strVal val="#ppt_x"/>
                                          </p:val>
                                        </p:tav>
                                      </p:tavLst>
                                    </p:anim>
                                    <p:anim calcmode="lin" valueType="num">
                                      <p:cBhvr>
                                        <p:cTn id="62" dur="250" fill="hold"/>
                                        <p:tgtEl>
                                          <p:spTgt spid="26"/>
                                        </p:tgtEl>
                                        <p:attrNameLst>
                                          <p:attrName>ppt_y</p:attrName>
                                        </p:attrNameLst>
                                      </p:cBhvr>
                                      <p:tavLst>
                                        <p:tav tm="0">
                                          <p:val>
                                            <p:strVal val="#ppt_y+.1"/>
                                          </p:val>
                                        </p:tav>
                                        <p:tav tm="100000">
                                          <p:val>
                                            <p:strVal val="#ppt_y"/>
                                          </p:val>
                                        </p:tav>
                                      </p:tavLst>
                                    </p:anim>
                                  </p:childTnLst>
                                </p:cTn>
                              </p:par>
                            </p:childTnLst>
                          </p:cTn>
                        </p:par>
                        <p:par>
                          <p:cTn id="63" fill="hold">
                            <p:stCondLst>
                              <p:cond delay="2500"/>
                            </p:stCondLst>
                            <p:childTnLst>
                              <p:par>
                                <p:cTn id="64" presetID="42" presetClass="entr" presetSubtype="0" fill="hold" grpId="0" nodeType="afterEffect">
                                  <p:stCondLst>
                                    <p:cond delay="0"/>
                                  </p:stCondLst>
                                  <p:childTnLst>
                                    <p:set>
                                      <p:cBhvr>
                                        <p:cTn id="65" dur="1" fill="hold">
                                          <p:stCondLst>
                                            <p:cond delay="0"/>
                                          </p:stCondLst>
                                        </p:cTn>
                                        <p:tgtEl>
                                          <p:spTgt spid="27"/>
                                        </p:tgtEl>
                                        <p:attrNameLst>
                                          <p:attrName>style.visibility</p:attrName>
                                        </p:attrNameLst>
                                      </p:cBhvr>
                                      <p:to>
                                        <p:strVal val="visible"/>
                                      </p:to>
                                    </p:set>
                                    <p:animEffect transition="in" filter="fade">
                                      <p:cBhvr>
                                        <p:cTn id="66" dur="250"/>
                                        <p:tgtEl>
                                          <p:spTgt spid="27"/>
                                        </p:tgtEl>
                                      </p:cBhvr>
                                    </p:animEffect>
                                    <p:anim calcmode="lin" valueType="num">
                                      <p:cBhvr>
                                        <p:cTn id="67" dur="250" fill="hold"/>
                                        <p:tgtEl>
                                          <p:spTgt spid="27"/>
                                        </p:tgtEl>
                                        <p:attrNameLst>
                                          <p:attrName>ppt_x</p:attrName>
                                        </p:attrNameLst>
                                      </p:cBhvr>
                                      <p:tavLst>
                                        <p:tav tm="0">
                                          <p:val>
                                            <p:strVal val="#ppt_x"/>
                                          </p:val>
                                        </p:tav>
                                        <p:tav tm="100000">
                                          <p:val>
                                            <p:strVal val="#ppt_x"/>
                                          </p:val>
                                        </p:tav>
                                      </p:tavLst>
                                    </p:anim>
                                    <p:anim calcmode="lin" valueType="num">
                                      <p:cBhvr>
                                        <p:cTn id="68" dur="250" fill="hold"/>
                                        <p:tgtEl>
                                          <p:spTgt spid="27"/>
                                        </p:tgtEl>
                                        <p:attrNameLst>
                                          <p:attrName>ppt_y</p:attrName>
                                        </p:attrNameLst>
                                      </p:cBhvr>
                                      <p:tavLst>
                                        <p:tav tm="0">
                                          <p:val>
                                            <p:strVal val="#ppt_y+.1"/>
                                          </p:val>
                                        </p:tav>
                                        <p:tav tm="100000">
                                          <p:val>
                                            <p:strVal val="#ppt_y"/>
                                          </p:val>
                                        </p:tav>
                                      </p:tavLst>
                                    </p:anim>
                                  </p:childTnLst>
                                </p:cTn>
                              </p:par>
                            </p:childTnLst>
                          </p:cTn>
                        </p:par>
                        <p:par>
                          <p:cTn id="69" fill="hold">
                            <p:stCondLst>
                              <p:cond delay="3000"/>
                            </p:stCondLst>
                            <p:childTnLst>
                              <p:par>
                                <p:cTn id="70" presetID="42" presetClass="entr" presetSubtype="0" fill="hold" grpId="0" nodeType="afterEffect">
                                  <p:stCondLst>
                                    <p:cond delay="0"/>
                                  </p:stCondLst>
                                  <p:childTnLst>
                                    <p:set>
                                      <p:cBhvr>
                                        <p:cTn id="71" dur="1" fill="hold">
                                          <p:stCondLst>
                                            <p:cond delay="0"/>
                                          </p:stCondLst>
                                        </p:cTn>
                                        <p:tgtEl>
                                          <p:spTgt spid="28"/>
                                        </p:tgtEl>
                                        <p:attrNameLst>
                                          <p:attrName>style.visibility</p:attrName>
                                        </p:attrNameLst>
                                      </p:cBhvr>
                                      <p:to>
                                        <p:strVal val="visible"/>
                                      </p:to>
                                    </p:set>
                                    <p:animEffect transition="in" filter="fade">
                                      <p:cBhvr>
                                        <p:cTn id="72" dur="250"/>
                                        <p:tgtEl>
                                          <p:spTgt spid="28"/>
                                        </p:tgtEl>
                                      </p:cBhvr>
                                    </p:animEffect>
                                    <p:anim calcmode="lin" valueType="num">
                                      <p:cBhvr>
                                        <p:cTn id="73" dur="250" fill="hold"/>
                                        <p:tgtEl>
                                          <p:spTgt spid="28"/>
                                        </p:tgtEl>
                                        <p:attrNameLst>
                                          <p:attrName>ppt_x</p:attrName>
                                        </p:attrNameLst>
                                      </p:cBhvr>
                                      <p:tavLst>
                                        <p:tav tm="0">
                                          <p:val>
                                            <p:strVal val="#ppt_x"/>
                                          </p:val>
                                        </p:tav>
                                        <p:tav tm="100000">
                                          <p:val>
                                            <p:strVal val="#ppt_x"/>
                                          </p:val>
                                        </p:tav>
                                      </p:tavLst>
                                    </p:anim>
                                    <p:anim calcmode="lin" valueType="num">
                                      <p:cBhvr>
                                        <p:cTn id="74" dur="250" fill="hold"/>
                                        <p:tgtEl>
                                          <p:spTgt spid="28"/>
                                        </p:tgtEl>
                                        <p:attrNameLst>
                                          <p:attrName>ppt_y</p:attrName>
                                        </p:attrNameLst>
                                      </p:cBhvr>
                                      <p:tavLst>
                                        <p:tav tm="0">
                                          <p:val>
                                            <p:strVal val="#ppt_y+.1"/>
                                          </p:val>
                                        </p:tav>
                                        <p:tav tm="100000">
                                          <p:val>
                                            <p:strVal val="#ppt_y"/>
                                          </p:val>
                                        </p:tav>
                                      </p:tavLst>
                                    </p:anim>
                                  </p:childTnLst>
                                </p:cTn>
                              </p:par>
                            </p:childTnLst>
                          </p:cTn>
                        </p:par>
                        <p:par>
                          <p:cTn id="75" fill="hold">
                            <p:stCondLst>
                              <p:cond delay="3500"/>
                            </p:stCondLst>
                            <p:childTnLst>
                              <p:par>
                                <p:cTn id="76" presetID="42" presetClass="entr" presetSubtype="0" fill="hold" grpId="0" nodeType="afterEffect">
                                  <p:stCondLst>
                                    <p:cond delay="0"/>
                                  </p:stCondLst>
                                  <p:childTnLst>
                                    <p:set>
                                      <p:cBhvr>
                                        <p:cTn id="77" dur="1" fill="hold">
                                          <p:stCondLst>
                                            <p:cond delay="0"/>
                                          </p:stCondLst>
                                        </p:cTn>
                                        <p:tgtEl>
                                          <p:spTgt spid="29"/>
                                        </p:tgtEl>
                                        <p:attrNameLst>
                                          <p:attrName>style.visibility</p:attrName>
                                        </p:attrNameLst>
                                      </p:cBhvr>
                                      <p:to>
                                        <p:strVal val="visible"/>
                                      </p:to>
                                    </p:set>
                                    <p:animEffect transition="in" filter="fade">
                                      <p:cBhvr>
                                        <p:cTn id="78" dur="250"/>
                                        <p:tgtEl>
                                          <p:spTgt spid="29"/>
                                        </p:tgtEl>
                                      </p:cBhvr>
                                    </p:animEffect>
                                    <p:anim calcmode="lin" valueType="num">
                                      <p:cBhvr>
                                        <p:cTn id="79" dur="250" fill="hold"/>
                                        <p:tgtEl>
                                          <p:spTgt spid="29"/>
                                        </p:tgtEl>
                                        <p:attrNameLst>
                                          <p:attrName>ppt_x</p:attrName>
                                        </p:attrNameLst>
                                      </p:cBhvr>
                                      <p:tavLst>
                                        <p:tav tm="0">
                                          <p:val>
                                            <p:strVal val="#ppt_x"/>
                                          </p:val>
                                        </p:tav>
                                        <p:tav tm="100000">
                                          <p:val>
                                            <p:strVal val="#ppt_x"/>
                                          </p:val>
                                        </p:tav>
                                      </p:tavLst>
                                    </p:anim>
                                    <p:anim calcmode="lin" valueType="num">
                                      <p:cBhvr>
                                        <p:cTn id="80" dur="250" fill="hold"/>
                                        <p:tgtEl>
                                          <p:spTgt spid="29"/>
                                        </p:tgtEl>
                                        <p:attrNameLst>
                                          <p:attrName>ppt_y</p:attrName>
                                        </p:attrNameLst>
                                      </p:cBhvr>
                                      <p:tavLst>
                                        <p:tav tm="0">
                                          <p:val>
                                            <p:strVal val="#ppt_y+.1"/>
                                          </p:val>
                                        </p:tav>
                                        <p:tav tm="100000">
                                          <p:val>
                                            <p:strVal val="#ppt_y"/>
                                          </p:val>
                                        </p:tav>
                                      </p:tavLst>
                                    </p:anim>
                                  </p:childTnLst>
                                </p:cTn>
                              </p:par>
                            </p:childTnLst>
                          </p:cTn>
                        </p:par>
                        <p:par>
                          <p:cTn id="81" fill="hold">
                            <p:stCondLst>
                              <p:cond delay="4000"/>
                            </p:stCondLst>
                            <p:childTnLst>
                              <p:par>
                                <p:cTn id="82" presetID="42" presetClass="entr" presetSubtype="0" fill="hold" grpId="0" nodeType="afterEffect">
                                  <p:stCondLst>
                                    <p:cond delay="0"/>
                                  </p:stCondLst>
                                  <p:childTnLst>
                                    <p:set>
                                      <p:cBhvr>
                                        <p:cTn id="83" dur="1" fill="hold">
                                          <p:stCondLst>
                                            <p:cond delay="0"/>
                                          </p:stCondLst>
                                        </p:cTn>
                                        <p:tgtEl>
                                          <p:spTgt spid="30"/>
                                        </p:tgtEl>
                                        <p:attrNameLst>
                                          <p:attrName>style.visibility</p:attrName>
                                        </p:attrNameLst>
                                      </p:cBhvr>
                                      <p:to>
                                        <p:strVal val="visible"/>
                                      </p:to>
                                    </p:set>
                                    <p:animEffect transition="in" filter="fade">
                                      <p:cBhvr>
                                        <p:cTn id="84" dur="250"/>
                                        <p:tgtEl>
                                          <p:spTgt spid="30"/>
                                        </p:tgtEl>
                                      </p:cBhvr>
                                    </p:animEffect>
                                    <p:anim calcmode="lin" valueType="num">
                                      <p:cBhvr>
                                        <p:cTn id="85" dur="250" fill="hold"/>
                                        <p:tgtEl>
                                          <p:spTgt spid="30"/>
                                        </p:tgtEl>
                                        <p:attrNameLst>
                                          <p:attrName>ppt_x</p:attrName>
                                        </p:attrNameLst>
                                      </p:cBhvr>
                                      <p:tavLst>
                                        <p:tav tm="0">
                                          <p:val>
                                            <p:strVal val="#ppt_x"/>
                                          </p:val>
                                        </p:tav>
                                        <p:tav tm="100000">
                                          <p:val>
                                            <p:strVal val="#ppt_x"/>
                                          </p:val>
                                        </p:tav>
                                      </p:tavLst>
                                    </p:anim>
                                    <p:anim calcmode="lin" valueType="num">
                                      <p:cBhvr>
                                        <p:cTn id="86" dur="250" fill="hold"/>
                                        <p:tgtEl>
                                          <p:spTgt spid="30"/>
                                        </p:tgtEl>
                                        <p:attrNameLst>
                                          <p:attrName>ppt_y</p:attrName>
                                        </p:attrNameLst>
                                      </p:cBhvr>
                                      <p:tavLst>
                                        <p:tav tm="0">
                                          <p:val>
                                            <p:strVal val="#ppt_y+.1"/>
                                          </p:val>
                                        </p:tav>
                                        <p:tav tm="100000">
                                          <p:val>
                                            <p:strVal val="#ppt_y"/>
                                          </p:val>
                                        </p:tav>
                                      </p:tavLst>
                                    </p:anim>
                                  </p:childTnLst>
                                </p:cTn>
                              </p:par>
                            </p:childTnLst>
                          </p:cTn>
                        </p:par>
                        <p:par>
                          <p:cTn id="87" fill="hold">
                            <p:stCondLst>
                              <p:cond delay="4500"/>
                            </p:stCondLst>
                            <p:childTnLst>
                              <p:par>
                                <p:cTn id="88" presetID="42" presetClass="entr" presetSubtype="0" fill="hold" grpId="0" nodeType="afterEffect">
                                  <p:stCondLst>
                                    <p:cond delay="0"/>
                                  </p:stCondLst>
                                  <p:childTnLst>
                                    <p:set>
                                      <p:cBhvr>
                                        <p:cTn id="89" dur="1" fill="hold">
                                          <p:stCondLst>
                                            <p:cond delay="0"/>
                                          </p:stCondLst>
                                        </p:cTn>
                                        <p:tgtEl>
                                          <p:spTgt spid="31"/>
                                        </p:tgtEl>
                                        <p:attrNameLst>
                                          <p:attrName>style.visibility</p:attrName>
                                        </p:attrNameLst>
                                      </p:cBhvr>
                                      <p:to>
                                        <p:strVal val="visible"/>
                                      </p:to>
                                    </p:set>
                                    <p:animEffect transition="in" filter="fade">
                                      <p:cBhvr>
                                        <p:cTn id="90" dur="250"/>
                                        <p:tgtEl>
                                          <p:spTgt spid="31"/>
                                        </p:tgtEl>
                                      </p:cBhvr>
                                    </p:animEffect>
                                    <p:anim calcmode="lin" valueType="num">
                                      <p:cBhvr>
                                        <p:cTn id="91" dur="250" fill="hold"/>
                                        <p:tgtEl>
                                          <p:spTgt spid="31"/>
                                        </p:tgtEl>
                                        <p:attrNameLst>
                                          <p:attrName>ppt_x</p:attrName>
                                        </p:attrNameLst>
                                      </p:cBhvr>
                                      <p:tavLst>
                                        <p:tav tm="0">
                                          <p:val>
                                            <p:strVal val="#ppt_x"/>
                                          </p:val>
                                        </p:tav>
                                        <p:tav tm="100000">
                                          <p:val>
                                            <p:strVal val="#ppt_x"/>
                                          </p:val>
                                        </p:tav>
                                      </p:tavLst>
                                    </p:anim>
                                    <p:anim calcmode="lin" valueType="num">
                                      <p:cBhvr>
                                        <p:cTn id="92" dur="250" fill="hold"/>
                                        <p:tgtEl>
                                          <p:spTgt spid="31"/>
                                        </p:tgtEl>
                                        <p:attrNameLst>
                                          <p:attrName>ppt_y</p:attrName>
                                        </p:attrNameLst>
                                      </p:cBhvr>
                                      <p:tavLst>
                                        <p:tav tm="0">
                                          <p:val>
                                            <p:strVal val="#ppt_y+.1"/>
                                          </p:val>
                                        </p:tav>
                                        <p:tav tm="100000">
                                          <p:val>
                                            <p:strVal val="#ppt_y"/>
                                          </p:val>
                                        </p:tav>
                                      </p:tavLst>
                                    </p:anim>
                                  </p:childTnLst>
                                </p:cTn>
                              </p:par>
                            </p:childTnLst>
                          </p:cTn>
                        </p:par>
                        <p:par>
                          <p:cTn id="93" fill="hold">
                            <p:stCondLst>
                              <p:cond delay="5000"/>
                            </p:stCondLst>
                            <p:childTnLst>
                              <p:par>
                                <p:cTn id="94" presetID="42" presetClass="entr" presetSubtype="0" fill="hold" grpId="0" nodeType="afterEffect">
                                  <p:stCondLst>
                                    <p:cond delay="0"/>
                                  </p:stCondLst>
                                  <p:childTnLst>
                                    <p:set>
                                      <p:cBhvr>
                                        <p:cTn id="95" dur="1" fill="hold">
                                          <p:stCondLst>
                                            <p:cond delay="0"/>
                                          </p:stCondLst>
                                        </p:cTn>
                                        <p:tgtEl>
                                          <p:spTgt spid="32"/>
                                        </p:tgtEl>
                                        <p:attrNameLst>
                                          <p:attrName>style.visibility</p:attrName>
                                        </p:attrNameLst>
                                      </p:cBhvr>
                                      <p:to>
                                        <p:strVal val="visible"/>
                                      </p:to>
                                    </p:set>
                                    <p:animEffect transition="in" filter="fade">
                                      <p:cBhvr>
                                        <p:cTn id="96" dur="250"/>
                                        <p:tgtEl>
                                          <p:spTgt spid="32"/>
                                        </p:tgtEl>
                                      </p:cBhvr>
                                    </p:animEffect>
                                    <p:anim calcmode="lin" valueType="num">
                                      <p:cBhvr>
                                        <p:cTn id="97" dur="250" fill="hold"/>
                                        <p:tgtEl>
                                          <p:spTgt spid="32"/>
                                        </p:tgtEl>
                                        <p:attrNameLst>
                                          <p:attrName>ppt_x</p:attrName>
                                        </p:attrNameLst>
                                      </p:cBhvr>
                                      <p:tavLst>
                                        <p:tav tm="0">
                                          <p:val>
                                            <p:strVal val="#ppt_x"/>
                                          </p:val>
                                        </p:tav>
                                        <p:tav tm="100000">
                                          <p:val>
                                            <p:strVal val="#ppt_x"/>
                                          </p:val>
                                        </p:tav>
                                      </p:tavLst>
                                    </p:anim>
                                    <p:anim calcmode="lin" valueType="num">
                                      <p:cBhvr>
                                        <p:cTn id="98" dur="250" fill="hold"/>
                                        <p:tgtEl>
                                          <p:spTgt spid="32"/>
                                        </p:tgtEl>
                                        <p:attrNameLst>
                                          <p:attrName>ppt_y</p:attrName>
                                        </p:attrNameLst>
                                      </p:cBhvr>
                                      <p:tavLst>
                                        <p:tav tm="0">
                                          <p:val>
                                            <p:strVal val="#ppt_y+.1"/>
                                          </p:val>
                                        </p:tav>
                                        <p:tav tm="100000">
                                          <p:val>
                                            <p:strVal val="#ppt_y"/>
                                          </p:val>
                                        </p:tav>
                                      </p:tavLst>
                                    </p:anim>
                                  </p:childTnLst>
                                </p:cTn>
                              </p:par>
                            </p:childTnLst>
                          </p:cTn>
                        </p:par>
                        <p:par>
                          <p:cTn id="99" fill="hold">
                            <p:stCondLst>
                              <p:cond delay="5500"/>
                            </p:stCondLst>
                            <p:childTnLst>
                              <p:par>
                                <p:cTn id="100" presetID="42" presetClass="entr" presetSubtype="0" fill="hold" grpId="0" nodeType="afterEffect">
                                  <p:stCondLst>
                                    <p:cond delay="0"/>
                                  </p:stCondLst>
                                  <p:childTnLst>
                                    <p:set>
                                      <p:cBhvr>
                                        <p:cTn id="101" dur="1" fill="hold">
                                          <p:stCondLst>
                                            <p:cond delay="0"/>
                                          </p:stCondLst>
                                        </p:cTn>
                                        <p:tgtEl>
                                          <p:spTgt spid="33"/>
                                        </p:tgtEl>
                                        <p:attrNameLst>
                                          <p:attrName>style.visibility</p:attrName>
                                        </p:attrNameLst>
                                      </p:cBhvr>
                                      <p:to>
                                        <p:strVal val="visible"/>
                                      </p:to>
                                    </p:set>
                                    <p:animEffect transition="in" filter="fade">
                                      <p:cBhvr>
                                        <p:cTn id="102" dur="250"/>
                                        <p:tgtEl>
                                          <p:spTgt spid="33"/>
                                        </p:tgtEl>
                                      </p:cBhvr>
                                    </p:animEffect>
                                    <p:anim calcmode="lin" valueType="num">
                                      <p:cBhvr>
                                        <p:cTn id="103" dur="250" fill="hold"/>
                                        <p:tgtEl>
                                          <p:spTgt spid="33"/>
                                        </p:tgtEl>
                                        <p:attrNameLst>
                                          <p:attrName>ppt_x</p:attrName>
                                        </p:attrNameLst>
                                      </p:cBhvr>
                                      <p:tavLst>
                                        <p:tav tm="0">
                                          <p:val>
                                            <p:strVal val="#ppt_x"/>
                                          </p:val>
                                        </p:tav>
                                        <p:tav tm="100000">
                                          <p:val>
                                            <p:strVal val="#ppt_x"/>
                                          </p:val>
                                        </p:tav>
                                      </p:tavLst>
                                    </p:anim>
                                    <p:anim calcmode="lin" valueType="num">
                                      <p:cBhvr>
                                        <p:cTn id="104" dur="250" fill="hold"/>
                                        <p:tgtEl>
                                          <p:spTgt spid="33"/>
                                        </p:tgtEl>
                                        <p:attrNameLst>
                                          <p:attrName>ppt_y</p:attrName>
                                        </p:attrNameLst>
                                      </p:cBhvr>
                                      <p:tavLst>
                                        <p:tav tm="0">
                                          <p:val>
                                            <p:strVal val="#ppt_y+.1"/>
                                          </p:val>
                                        </p:tav>
                                        <p:tav tm="100000">
                                          <p:val>
                                            <p:strVal val="#ppt_y"/>
                                          </p:val>
                                        </p:tav>
                                      </p:tavLst>
                                    </p:anim>
                                  </p:childTnLst>
                                </p:cTn>
                              </p:par>
                            </p:childTnLst>
                          </p:cTn>
                        </p:par>
                        <p:par>
                          <p:cTn id="105" fill="hold">
                            <p:stCondLst>
                              <p:cond delay="6000"/>
                            </p:stCondLst>
                            <p:childTnLst>
                              <p:par>
                                <p:cTn id="106" presetID="42" presetClass="entr" presetSubtype="0" fill="hold" grpId="0" nodeType="afterEffect">
                                  <p:stCondLst>
                                    <p:cond delay="0"/>
                                  </p:stCondLst>
                                  <p:childTnLst>
                                    <p:set>
                                      <p:cBhvr>
                                        <p:cTn id="107" dur="1" fill="hold">
                                          <p:stCondLst>
                                            <p:cond delay="0"/>
                                          </p:stCondLst>
                                        </p:cTn>
                                        <p:tgtEl>
                                          <p:spTgt spid="34"/>
                                        </p:tgtEl>
                                        <p:attrNameLst>
                                          <p:attrName>style.visibility</p:attrName>
                                        </p:attrNameLst>
                                      </p:cBhvr>
                                      <p:to>
                                        <p:strVal val="visible"/>
                                      </p:to>
                                    </p:set>
                                    <p:animEffect transition="in" filter="fade">
                                      <p:cBhvr>
                                        <p:cTn id="108" dur="250"/>
                                        <p:tgtEl>
                                          <p:spTgt spid="34"/>
                                        </p:tgtEl>
                                      </p:cBhvr>
                                    </p:animEffect>
                                    <p:anim calcmode="lin" valueType="num">
                                      <p:cBhvr>
                                        <p:cTn id="109" dur="250" fill="hold"/>
                                        <p:tgtEl>
                                          <p:spTgt spid="34"/>
                                        </p:tgtEl>
                                        <p:attrNameLst>
                                          <p:attrName>ppt_x</p:attrName>
                                        </p:attrNameLst>
                                      </p:cBhvr>
                                      <p:tavLst>
                                        <p:tav tm="0">
                                          <p:val>
                                            <p:strVal val="#ppt_x"/>
                                          </p:val>
                                        </p:tav>
                                        <p:tav tm="100000">
                                          <p:val>
                                            <p:strVal val="#ppt_x"/>
                                          </p:val>
                                        </p:tav>
                                      </p:tavLst>
                                    </p:anim>
                                    <p:anim calcmode="lin" valueType="num">
                                      <p:cBhvr>
                                        <p:cTn id="110" dur="250" fill="hold"/>
                                        <p:tgtEl>
                                          <p:spTgt spid="34"/>
                                        </p:tgtEl>
                                        <p:attrNameLst>
                                          <p:attrName>ppt_y</p:attrName>
                                        </p:attrNameLst>
                                      </p:cBhvr>
                                      <p:tavLst>
                                        <p:tav tm="0">
                                          <p:val>
                                            <p:strVal val="#ppt_y+.1"/>
                                          </p:val>
                                        </p:tav>
                                        <p:tav tm="100000">
                                          <p:val>
                                            <p:strVal val="#ppt_y"/>
                                          </p:val>
                                        </p:tav>
                                      </p:tavLst>
                                    </p:anim>
                                  </p:childTnLst>
                                </p:cTn>
                              </p:par>
                            </p:childTnLst>
                          </p:cTn>
                        </p:par>
                        <p:par>
                          <p:cTn id="111" fill="hold">
                            <p:stCondLst>
                              <p:cond delay="6500"/>
                            </p:stCondLst>
                            <p:childTnLst>
                              <p:par>
                                <p:cTn id="112" presetID="42" presetClass="entr" presetSubtype="0" fill="hold" grpId="0" nodeType="afterEffect">
                                  <p:stCondLst>
                                    <p:cond delay="0"/>
                                  </p:stCondLst>
                                  <p:childTnLst>
                                    <p:set>
                                      <p:cBhvr>
                                        <p:cTn id="113" dur="1" fill="hold">
                                          <p:stCondLst>
                                            <p:cond delay="0"/>
                                          </p:stCondLst>
                                        </p:cTn>
                                        <p:tgtEl>
                                          <p:spTgt spid="35"/>
                                        </p:tgtEl>
                                        <p:attrNameLst>
                                          <p:attrName>style.visibility</p:attrName>
                                        </p:attrNameLst>
                                      </p:cBhvr>
                                      <p:to>
                                        <p:strVal val="visible"/>
                                      </p:to>
                                    </p:set>
                                    <p:animEffect transition="in" filter="fade">
                                      <p:cBhvr>
                                        <p:cTn id="114" dur="250"/>
                                        <p:tgtEl>
                                          <p:spTgt spid="35"/>
                                        </p:tgtEl>
                                      </p:cBhvr>
                                    </p:animEffect>
                                    <p:anim calcmode="lin" valueType="num">
                                      <p:cBhvr>
                                        <p:cTn id="115" dur="250" fill="hold"/>
                                        <p:tgtEl>
                                          <p:spTgt spid="35"/>
                                        </p:tgtEl>
                                        <p:attrNameLst>
                                          <p:attrName>ppt_x</p:attrName>
                                        </p:attrNameLst>
                                      </p:cBhvr>
                                      <p:tavLst>
                                        <p:tav tm="0">
                                          <p:val>
                                            <p:strVal val="#ppt_x"/>
                                          </p:val>
                                        </p:tav>
                                        <p:tav tm="100000">
                                          <p:val>
                                            <p:strVal val="#ppt_x"/>
                                          </p:val>
                                        </p:tav>
                                      </p:tavLst>
                                    </p:anim>
                                    <p:anim calcmode="lin" valueType="num">
                                      <p:cBhvr>
                                        <p:cTn id="116" dur="25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5" grpId="0"/>
      <p:bldP spid="19" grpId="0"/>
      <p:bldP spid="23" grpId="0"/>
      <p:bldP spid="24" grpId="0" bldLvl="0" animBg="1"/>
      <p:bldP spid="25" grpId="0" animBg="1"/>
      <p:bldP spid="26" grpId="0" bldLvl="0" animBg="1"/>
      <p:bldP spid="27" grpId="0" animBg="1"/>
      <p:bldP spid="28" grpId="0"/>
      <p:bldP spid="29" grpId="0"/>
      <p:bldP spid="30" grpId="0"/>
      <p:bldP spid="31" grpId="0"/>
      <p:bldP spid="32" grpId="0"/>
      <p:bldP spid="33" grpId="0"/>
      <p:bldP spid="34" grpId="0"/>
      <p:bldP spid="3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740892" y="2459215"/>
            <a:ext cx="8250432" cy="2377720"/>
            <a:chOff x="1314439" y="2072921"/>
            <a:chExt cx="9578068" cy="2760336"/>
          </a:xfrm>
        </p:grpSpPr>
        <p:grpSp>
          <p:nvGrpSpPr>
            <p:cNvPr id="4" name="组合 3"/>
            <p:cNvGrpSpPr/>
            <p:nvPr/>
          </p:nvGrpSpPr>
          <p:grpSpPr>
            <a:xfrm>
              <a:off x="1314439" y="4140778"/>
              <a:ext cx="2390675" cy="692479"/>
              <a:chOff x="1378857" y="3771092"/>
              <a:chExt cx="2105062" cy="568679"/>
            </a:xfrm>
          </p:grpSpPr>
          <p:cxnSp>
            <p:nvCxnSpPr>
              <p:cNvPr id="23" name="直接连接符 22"/>
              <p:cNvCxnSpPr/>
              <p:nvPr/>
            </p:nvCxnSpPr>
            <p:spPr>
              <a:xfrm flipV="1">
                <a:off x="1378857" y="3771092"/>
                <a:ext cx="957943" cy="568679"/>
              </a:xfrm>
              <a:prstGeom prst="line">
                <a:avLst/>
              </a:prstGeom>
              <a:ln w="57150" cap="rnd">
                <a:solidFill>
                  <a:schemeClr val="bg2">
                    <a:lumMod val="10000"/>
                  </a:schemeClr>
                </a:solidFill>
                <a:round/>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flipV="1">
                <a:off x="2336800" y="3771092"/>
                <a:ext cx="1147119" cy="1"/>
              </a:xfrm>
              <a:prstGeom prst="line">
                <a:avLst/>
              </a:prstGeom>
              <a:ln w="57150" cap="rnd">
                <a:solidFill>
                  <a:schemeClr val="bg2">
                    <a:lumMod val="10000"/>
                  </a:schemeClr>
                </a:solidFill>
                <a:round/>
              </a:ln>
            </p:spPr>
            <p:style>
              <a:lnRef idx="1">
                <a:schemeClr val="accent1"/>
              </a:lnRef>
              <a:fillRef idx="0">
                <a:schemeClr val="accent1"/>
              </a:fillRef>
              <a:effectRef idx="0">
                <a:schemeClr val="accent1"/>
              </a:effectRef>
              <a:fontRef idx="minor">
                <a:schemeClr val="tx1"/>
              </a:fontRef>
            </p:style>
          </p:cxnSp>
        </p:grpSp>
        <p:grpSp>
          <p:nvGrpSpPr>
            <p:cNvPr id="5" name="组合 4"/>
            <p:cNvGrpSpPr/>
            <p:nvPr/>
          </p:nvGrpSpPr>
          <p:grpSpPr>
            <a:xfrm>
              <a:off x="3705114" y="3451493"/>
              <a:ext cx="2390675" cy="692479"/>
              <a:chOff x="1378857" y="3771092"/>
              <a:chExt cx="2105062" cy="568679"/>
            </a:xfrm>
          </p:grpSpPr>
          <p:cxnSp>
            <p:nvCxnSpPr>
              <p:cNvPr id="21" name="直接连接符 20"/>
              <p:cNvCxnSpPr/>
              <p:nvPr/>
            </p:nvCxnSpPr>
            <p:spPr>
              <a:xfrm flipV="1">
                <a:off x="1378857" y="3771092"/>
                <a:ext cx="957943" cy="568679"/>
              </a:xfrm>
              <a:prstGeom prst="line">
                <a:avLst/>
              </a:prstGeom>
              <a:ln w="57150" cap="rnd">
                <a:solidFill>
                  <a:schemeClr val="bg2">
                    <a:lumMod val="10000"/>
                  </a:schemeClr>
                </a:solidFill>
                <a:round/>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V="1">
                <a:off x="2336800" y="3771092"/>
                <a:ext cx="1147119" cy="1"/>
              </a:xfrm>
              <a:prstGeom prst="line">
                <a:avLst/>
              </a:prstGeom>
              <a:ln w="57150" cap="rnd">
                <a:solidFill>
                  <a:schemeClr val="bg2">
                    <a:lumMod val="10000"/>
                  </a:schemeClr>
                </a:solidFill>
                <a:round/>
              </a:ln>
            </p:spPr>
            <p:style>
              <a:lnRef idx="1">
                <a:schemeClr val="accent1"/>
              </a:lnRef>
              <a:fillRef idx="0">
                <a:schemeClr val="accent1"/>
              </a:fillRef>
              <a:effectRef idx="0">
                <a:schemeClr val="accent1"/>
              </a:effectRef>
              <a:fontRef idx="minor">
                <a:schemeClr val="tx1"/>
              </a:fontRef>
            </p:style>
          </p:cxnSp>
        </p:grpSp>
        <p:grpSp>
          <p:nvGrpSpPr>
            <p:cNvPr id="6" name="组合 5"/>
            <p:cNvGrpSpPr/>
            <p:nvPr/>
          </p:nvGrpSpPr>
          <p:grpSpPr>
            <a:xfrm>
              <a:off x="6095232" y="2762207"/>
              <a:ext cx="2390675" cy="692479"/>
              <a:chOff x="1378857" y="3771092"/>
              <a:chExt cx="2105062" cy="568679"/>
            </a:xfrm>
          </p:grpSpPr>
          <p:cxnSp>
            <p:nvCxnSpPr>
              <p:cNvPr id="19" name="直接连接符 18"/>
              <p:cNvCxnSpPr/>
              <p:nvPr/>
            </p:nvCxnSpPr>
            <p:spPr>
              <a:xfrm flipV="1">
                <a:off x="1378857" y="3771092"/>
                <a:ext cx="957943" cy="568679"/>
              </a:xfrm>
              <a:prstGeom prst="line">
                <a:avLst/>
              </a:prstGeom>
              <a:ln w="57150" cap="rnd">
                <a:solidFill>
                  <a:schemeClr val="bg2">
                    <a:lumMod val="10000"/>
                  </a:schemeClr>
                </a:solidFill>
                <a:round/>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flipV="1">
                <a:off x="2336800" y="3771092"/>
                <a:ext cx="1147119" cy="1"/>
              </a:xfrm>
              <a:prstGeom prst="line">
                <a:avLst/>
              </a:prstGeom>
              <a:ln w="57150" cap="rnd">
                <a:solidFill>
                  <a:schemeClr val="bg2">
                    <a:lumMod val="10000"/>
                  </a:schemeClr>
                </a:solidFill>
                <a:round/>
              </a:ln>
            </p:spPr>
            <p:style>
              <a:lnRef idx="1">
                <a:schemeClr val="accent1"/>
              </a:lnRef>
              <a:fillRef idx="0">
                <a:schemeClr val="accent1"/>
              </a:fillRef>
              <a:effectRef idx="0">
                <a:schemeClr val="accent1"/>
              </a:effectRef>
              <a:fontRef idx="minor">
                <a:schemeClr val="tx1"/>
              </a:fontRef>
            </p:style>
          </p:cxnSp>
        </p:grpSp>
        <p:grpSp>
          <p:nvGrpSpPr>
            <p:cNvPr id="7" name="组合 6"/>
            <p:cNvGrpSpPr/>
            <p:nvPr/>
          </p:nvGrpSpPr>
          <p:grpSpPr>
            <a:xfrm>
              <a:off x="8501832" y="2072921"/>
              <a:ext cx="2390675" cy="692479"/>
              <a:chOff x="1378857" y="3771092"/>
              <a:chExt cx="2105062" cy="568679"/>
            </a:xfrm>
          </p:grpSpPr>
          <p:cxnSp>
            <p:nvCxnSpPr>
              <p:cNvPr id="17" name="直接连接符 16"/>
              <p:cNvCxnSpPr/>
              <p:nvPr/>
            </p:nvCxnSpPr>
            <p:spPr>
              <a:xfrm flipV="1">
                <a:off x="1378857" y="3771092"/>
                <a:ext cx="957943" cy="568679"/>
              </a:xfrm>
              <a:prstGeom prst="line">
                <a:avLst/>
              </a:prstGeom>
              <a:ln w="57150" cap="rnd">
                <a:solidFill>
                  <a:schemeClr val="bg2">
                    <a:lumMod val="10000"/>
                  </a:schemeClr>
                </a:solidFill>
                <a:round/>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flipV="1">
                <a:off x="2336800" y="3771092"/>
                <a:ext cx="1147119" cy="1"/>
              </a:xfrm>
              <a:prstGeom prst="line">
                <a:avLst/>
              </a:prstGeom>
              <a:ln w="57150" cap="rnd">
                <a:solidFill>
                  <a:schemeClr val="bg2">
                    <a:lumMod val="10000"/>
                  </a:schemeClr>
                </a:solidFill>
                <a:round/>
              </a:ln>
            </p:spPr>
            <p:style>
              <a:lnRef idx="1">
                <a:schemeClr val="accent1"/>
              </a:lnRef>
              <a:fillRef idx="0">
                <a:schemeClr val="accent1"/>
              </a:fillRef>
              <a:effectRef idx="0">
                <a:schemeClr val="accent1"/>
              </a:effectRef>
              <a:fontRef idx="minor">
                <a:schemeClr val="tx1"/>
              </a:fontRef>
            </p:style>
          </p:cxnSp>
        </p:grpSp>
        <p:grpSp>
          <p:nvGrpSpPr>
            <p:cNvPr id="8" name="组合 7"/>
            <p:cNvGrpSpPr/>
            <p:nvPr/>
          </p:nvGrpSpPr>
          <p:grpSpPr>
            <a:xfrm>
              <a:off x="3588539" y="3933308"/>
              <a:ext cx="421330" cy="421330"/>
              <a:chOff x="3283590" y="2455656"/>
              <a:chExt cx="421330" cy="421330"/>
            </a:xfrm>
          </p:grpSpPr>
          <p:sp>
            <p:nvSpPr>
              <p:cNvPr id="15" name="椭圆 14"/>
              <p:cNvSpPr/>
              <p:nvPr/>
            </p:nvSpPr>
            <p:spPr>
              <a:xfrm>
                <a:off x="3283590" y="2455656"/>
                <a:ext cx="421330" cy="421330"/>
              </a:xfrm>
              <a:prstGeom prst="ellipse">
                <a:avLst/>
              </a:prstGeom>
              <a:solidFill>
                <a:srgbClr val="FF542E"/>
              </a:solidFill>
              <a:ln>
                <a:solidFill>
                  <a:srgbClr val="FF54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Light" panose="020B0300000000000000" charset="-122"/>
                  <a:ea typeface="思源黑体 Light" panose="020B0300000000000000" charset="-122"/>
                </a:endParaRPr>
              </a:p>
            </p:txBody>
          </p:sp>
          <p:sp>
            <p:nvSpPr>
              <p:cNvPr id="16" name="加号 15"/>
              <p:cNvSpPr/>
              <p:nvPr/>
            </p:nvSpPr>
            <p:spPr>
              <a:xfrm>
                <a:off x="3366641" y="2538707"/>
                <a:ext cx="255228" cy="255228"/>
              </a:xfrm>
              <a:prstGeom prst="mathPlus">
                <a:avLst/>
              </a:prstGeom>
              <a:solidFill>
                <a:schemeClr val="bg1"/>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Light" panose="020B0300000000000000" charset="-122"/>
                  <a:ea typeface="思源黑体 Light" panose="020B0300000000000000" charset="-122"/>
                </a:endParaRPr>
              </a:p>
            </p:txBody>
          </p:sp>
        </p:grpSp>
        <p:grpSp>
          <p:nvGrpSpPr>
            <p:cNvPr id="9" name="组合 8"/>
            <p:cNvGrpSpPr/>
            <p:nvPr/>
          </p:nvGrpSpPr>
          <p:grpSpPr>
            <a:xfrm>
              <a:off x="5880946" y="3240828"/>
              <a:ext cx="421330" cy="421330"/>
              <a:chOff x="3283590" y="2455656"/>
              <a:chExt cx="421330" cy="421330"/>
            </a:xfrm>
          </p:grpSpPr>
          <p:sp>
            <p:nvSpPr>
              <p:cNvPr id="13" name="椭圆 12"/>
              <p:cNvSpPr/>
              <p:nvPr/>
            </p:nvSpPr>
            <p:spPr>
              <a:xfrm>
                <a:off x="3283590" y="2455656"/>
                <a:ext cx="421330" cy="421330"/>
              </a:xfrm>
              <a:prstGeom prst="ellipse">
                <a:avLst/>
              </a:prstGeom>
              <a:solidFill>
                <a:srgbClr val="FF542E"/>
              </a:solidFill>
              <a:ln>
                <a:solidFill>
                  <a:srgbClr val="FF54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Light" panose="020B0300000000000000" charset="-122"/>
                  <a:ea typeface="思源黑体 Light" panose="020B0300000000000000" charset="-122"/>
                </a:endParaRPr>
              </a:p>
            </p:txBody>
          </p:sp>
          <p:sp>
            <p:nvSpPr>
              <p:cNvPr id="14" name="加号 13"/>
              <p:cNvSpPr/>
              <p:nvPr/>
            </p:nvSpPr>
            <p:spPr>
              <a:xfrm>
                <a:off x="3366641" y="2538707"/>
                <a:ext cx="255228" cy="255228"/>
              </a:xfrm>
              <a:prstGeom prst="mathPlus">
                <a:avLst/>
              </a:prstGeom>
              <a:solidFill>
                <a:schemeClr val="bg1"/>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Light" panose="020B0300000000000000" charset="-122"/>
                  <a:ea typeface="思源黑体 Light" panose="020B0300000000000000" charset="-122"/>
                </a:endParaRPr>
              </a:p>
            </p:txBody>
          </p:sp>
        </p:grpSp>
        <p:grpSp>
          <p:nvGrpSpPr>
            <p:cNvPr id="10" name="组合 9"/>
            <p:cNvGrpSpPr/>
            <p:nvPr/>
          </p:nvGrpSpPr>
          <p:grpSpPr>
            <a:xfrm>
              <a:off x="8291167" y="2508000"/>
              <a:ext cx="421330" cy="421330"/>
              <a:chOff x="3283590" y="2455656"/>
              <a:chExt cx="421330" cy="421330"/>
            </a:xfrm>
          </p:grpSpPr>
          <p:sp>
            <p:nvSpPr>
              <p:cNvPr id="11" name="椭圆 10"/>
              <p:cNvSpPr/>
              <p:nvPr/>
            </p:nvSpPr>
            <p:spPr>
              <a:xfrm>
                <a:off x="3283590" y="2455656"/>
                <a:ext cx="421330" cy="421330"/>
              </a:xfrm>
              <a:prstGeom prst="ellipse">
                <a:avLst/>
              </a:prstGeom>
              <a:solidFill>
                <a:srgbClr val="FF542E"/>
              </a:solidFill>
              <a:ln>
                <a:solidFill>
                  <a:srgbClr val="FF54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Light" panose="020B0300000000000000" charset="-122"/>
                  <a:ea typeface="思源黑体 Light" panose="020B0300000000000000" charset="-122"/>
                </a:endParaRPr>
              </a:p>
            </p:txBody>
          </p:sp>
          <p:sp>
            <p:nvSpPr>
              <p:cNvPr id="12" name="加号 11"/>
              <p:cNvSpPr/>
              <p:nvPr/>
            </p:nvSpPr>
            <p:spPr>
              <a:xfrm>
                <a:off x="3366641" y="2538707"/>
                <a:ext cx="255228" cy="255228"/>
              </a:xfrm>
              <a:prstGeom prst="mathPlus">
                <a:avLst/>
              </a:prstGeom>
              <a:solidFill>
                <a:schemeClr val="bg1"/>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Light" panose="020B0300000000000000" charset="-122"/>
                  <a:ea typeface="思源黑体 Light" panose="020B0300000000000000" charset="-122"/>
                </a:endParaRPr>
              </a:p>
            </p:txBody>
          </p:sp>
        </p:grpSp>
      </p:grpSp>
      <p:sp>
        <p:nvSpPr>
          <p:cNvPr id="25" name="椭圆 48"/>
          <p:cNvSpPr/>
          <p:nvPr/>
        </p:nvSpPr>
        <p:spPr>
          <a:xfrm>
            <a:off x="9090406" y="1594064"/>
            <a:ext cx="679653" cy="830060"/>
          </a:xfrm>
          <a:custGeom>
            <a:avLst/>
            <a:gdLst>
              <a:gd name="connsiteX0" fmla="*/ 257144 w 271667"/>
              <a:gd name="connsiteY0" fmla="*/ 19113 h 331787"/>
              <a:gd name="connsiteX1" fmla="*/ 267707 w 271667"/>
              <a:gd name="connsiteY1" fmla="*/ 24066 h 331787"/>
              <a:gd name="connsiteX2" fmla="*/ 267707 w 271667"/>
              <a:gd name="connsiteY2" fmla="*/ 46517 h 331787"/>
              <a:gd name="connsiteX3" fmla="*/ 199047 w 271667"/>
              <a:gd name="connsiteY3" fmla="*/ 115193 h 331787"/>
              <a:gd name="connsiteX4" fmla="*/ 188484 w 271667"/>
              <a:gd name="connsiteY4" fmla="*/ 144249 h 331787"/>
              <a:gd name="connsiteX5" fmla="*/ 188484 w 271667"/>
              <a:gd name="connsiteY5" fmla="*/ 331787 h 331787"/>
              <a:gd name="connsiteX6" fmla="*/ 146232 w 271667"/>
              <a:gd name="connsiteY6" fmla="*/ 331787 h 331787"/>
              <a:gd name="connsiteX7" fmla="*/ 146232 w 271667"/>
              <a:gd name="connsiteY7" fmla="*/ 207642 h 331787"/>
              <a:gd name="connsiteX8" fmla="*/ 126427 w 271667"/>
              <a:gd name="connsiteY8" fmla="*/ 207642 h 331787"/>
              <a:gd name="connsiteX9" fmla="*/ 126427 w 271667"/>
              <a:gd name="connsiteY9" fmla="*/ 331787 h 331787"/>
              <a:gd name="connsiteX10" fmla="*/ 84175 w 271667"/>
              <a:gd name="connsiteY10" fmla="*/ 331787 h 331787"/>
              <a:gd name="connsiteX11" fmla="*/ 84175 w 271667"/>
              <a:gd name="connsiteY11" fmla="*/ 144249 h 331787"/>
              <a:gd name="connsiteX12" fmla="*/ 73612 w 271667"/>
              <a:gd name="connsiteY12" fmla="*/ 113873 h 331787"/>
              <a:gd name="connsiteX13" fmla="*/ 4952 w 271667"/>
              <a:gd name="connsiteY13" fmla="*/ 45197 h 331787"/>
              <a:gd name="connsiteX14" fmla="*/ 4952 w 271667"/>
              <a:gd name="connsiteY14" fmla="*/ 24066 h 331787"/>
              <a:gd name="connsiteX15" fmla="*/ 26078 w 271667"/>
              <a:gd name="connsiteY15" fmla="*/ 25386 h 331787"/>
              <a:gd name="connsiteX16" fmla="*/ 76252 w 271667"/>
              <a:gd name="connsiteY16" fmla="*/ 74252 h 331787"/>
              <a:gd name="connsiteX17" fmla="*/ 92097 w 271667"/>
              <a:gd name="connsiteY17" fmla="*/ 82176 h 331787"/>
              <a:gd name="connsiteX18" fmla="*/ 128861 w 271667"/>
              <a:gd name="connsiteY18" fmla="*/ 82176 h 331787"/>
              <a:gd name="connsiteX19" fmla="*/ 135559 w 271667"/>
              <a:gd name="connsiteY19" fmla="*/ 82176 h 331787"/>
              <a:gd name="connsiteX20" fmla="*/ 136462 w 271667"/>
              <a:gd name="connsiteY20" fmla="*/ 82550 h 331787"/>
              <a:gd name="connsiteX21" fmla="*/ 137365 w 271667"/>
              <a:gd name="connsiteY21" fmla="*/ 82176 h 331787"/>
              <a:gd name="connsiteX22" fmla="*/ 150477 w 271667"/>
              <a:gd name="connsiteY22" fmla="*/ 82176 h 331787"/>
              <a:gd name="connsiteX23" fmla="*/ 179242 w 271667"/>
              <a:gd name="connsiteY23" fmla="*/ 82176 h 331787"/>
              <a:gd name="connsiteX24" fmla="*/ 199047 w 271667"/>
              <a:gd name="connsiteY24" fmla="*/ 74252 h 331787"/>
              <a:gd name="connsiteX25" fmla="*/ 246581 w 271667"/>
              <a:gd name="connsiteY25" fmla="*/ 24066 h 331787"/>
              <a:gd name="connsiteX26" fmla="*/ 257144 w 271667"/>
              <a:gd name="connsiteY26" fmla="*/ 19113 h 331787"/>
              <a:gd name="connsiteX27" fmla="*/ 136462 w 271667"/>
              <a:gd name="connsiteY27" fmla="*/ 0 h 331787"/>
              <a:gd name="connsiteX28" fmla="*/ 177737 w 271667"/>
              <a:gd name="connsiteY28" fmla="*/ 41275 h 331787"/>
              <a:gd name="connsiteX29" fmla="*/ 165648 w 271667"/>
              <a:gd name="connsiteY29" fmla="*/ 70461 h 331787"/>
              <a:gd name="connsiteX30" fmla="*/ 137365 w 271667"/>
              <a:gd name="connsiteY30" fmla="*/ 82176 h 331787"/>
              <a:gd name="connsiteX31" fmla="*/ 135559 w 271667"/>
              <a:gd name="connsiteY31" fmla="*/ 82176 h 331787"/>
              <a:gd name="connsiteX32" fmla="*/ 107276 w 271667"/>
              <a:gd name="connsiteY32" fmla="*/ 70461 h 331787"/>
              <a:gd name="connsiteX33" fmla="*/ 95187 w 271667"/>
              <a:gd name="connsiteY33" fmla="*/ 41275 h 331787"/>
              <a:gd name="connsiteX34" fmla="*/ 136462 w 271667"/>
              <a:gd name="connsiteY34" fmla="*/ 0 h 331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71667" h="331787">
                <a:moveTo>
                  <a:pt x="257144" y="19113"/>
                </a:moveTo>
                <a:cubicBezTo>
                  <a:pt x="260775" y="19113"/>
                  <a:pt x="264406" y="20764"/>
                  <a:pt x="267707" y="24066"/>
                </a:cubicBezTo>
                <a:cubicBezTo>
                  <a:pt x="272988" y="30669"/>
                  <a:pt x="272988" y="41235"/>
                  <a:pt x="267707" y="46517"/>
                </a:cubicBezTo>
                <a:cubicBezTo>
                  <a:pt x="267707" y="46517"/>
                  <a:pt x="267707" y="46517"/>
                  <a:pt x="199047" y="115193"/>
                </a:cubicBezTo>
                <a:cubicBezTo>
                  <a:pt x="199047" y="115193"/>
                  <a:pt x="188484" y="125759"/>
                  <a:pt x="188484" y="144249"/>
                </a:cubicBezTo>
                <a:cubicBezTo>
                  <a:pt x="188484" y="144249"/>
                  <a:pt x="188484" y="144249"/>
                  <a:pt x="188484" y="331787"/>
                </a:cubicBezTo>
                <a:cubicBezTo>
                  <a:pt x="188484" y="331787"/>
                  <a:pt x="188484" y="331787"/>
                  <a:pt x="146232" y="331787"/>
                </a:cubicBezTo>
                <a:cubicBezTo>
                  <a:pt x="146232" y="331787"/>
                  <a:pt x="146232" y="331787"/>
                  <a:pt x="146232" y="207642"/>
                </a:cubicBezTo>
                <a:cubicBezTo>
                  <a:pt x="146232" y="207642"/>
                  <a:pt x="146232" y="207642"/>
                  <a:pt x="126427" y="207642"/>
                </a:cubicBezTo>
                <a:cubicBezTo>
                  <a:pt x="126427" y="207642"/>
                  <a:pt x="126427" y="207642"/>
                  <a:pt x="126427" y="331787"/>
                </a:cubicBezTo>
                <a:cubicBezTo>
                  <a:pt x="126427" y="331787"/>
                  <a:pt x="126427" y="331787"/>
                  <a:pt x="84175" y="331787"/>
                </a:cubicBezTo>
                <a:cubicBezTo>
                  <a:pt x="84175" y="331787"/>
                  <a:pt x="84175" y="331787"/>
                  <a:pt x="84175" y="144249"/>
                </a:cubicBezTo>
                <a:cubicBezTo>
                  <a:pt x="84175" y="125759"/>
                  <a:pt x="73612" y="115193"/>
                  <a:pt x="73612" y="113873"/>
                </a:cubicBezTo>
                <a:cubicBezTo>
                  <a:pt x="73612" y="113873"/>
                  <a:pt x="73612" y="113873"/>
                  <a:pt x="4952" y="45197"/>
                </a:cubicBezTo>
                <a:cubicBezTo>
                  <a:pt x="-1650" y="41235"/>
                  <a:pt x="-1650" y="30669"/>
                  <a:pt x="4952" y="24066"/>
                </a:cubicBezTo>
                <a:cubicBezTo>
                  <a:pt x="11554" y="20104"/>
                  <a:pt x="22117" y="20104"/>
                  <a:pt x="26078" y="25386"/>
                </a:cubicBezTo>
                <a:cubicBezTo>
                  <a:pt x="26078" y="25386"/>
                  <a:pt x="26078" y="25386"/>
                  <a:pt x="76252" y="74252"/>
                </a:cubicBezTo>
                <a:cubicBezTo>
                  <a:pt x="80213" y="79535"/>
                  <a:pt x="86815" y="82176"/>
                  <a:pt x="92097" y="82176"/>
                </a:cubicBezTo>
                <a:cubicBezTo>
                  <a:pt x="92097" y="82176"/>
                  <a:pt x="92097" y="82176"/>
                  <a:pt x="128861" y="82176"/>
                </a:cubicBezTo>
                <a:lnTo>
                  <a:pt x="135559" y="82176"/>
                </a:lnTo>
                <a:lnTo>
                  <a:pt x="136462" y="82550"/>
                </a:lnTo>
                <a:lnTo>
                  <a:pt x="137365" y="82176"/>
                </a:lnTo>
                <a:lnTo>
                  <a:pt x="150477" y="82176"/>
                </a:lnTo>
                <a:cubicBezTo>
                  <a:pt x="158817" y="82176"/>
                  <a:pt x="168349" y="82176"/>
                  <a:pt x="179242" y="82176"/>
                </a:cubicBezTo>
                <a:cubicBezTo>
                  <a:pt x="185843" y="82176"/>
                  <a:pt x="192445" y="79535"/>
                  <a:pt x="199047" y="74252"/>
                </a:cubicBezTo>
                <a:cubicBezTo>
                  <a:pt x="199047" y="74252"/>
                  <a:pt x="199047" y="74252"/>
                  <a:pt x="246581" y="24066"/>
                </a:cubicBezTo>
                <a:cubicBezTo>
                  <a:pt x="249882" y="20764"/>
                  <a:pt x="253513" y="19113"/>
                  <a:pt x="257144" y="19113"/>
                </a:cubicBezTo>
                <a:close/>
                <a:moveTo>
                  <a:pt x="136462" y="0"/>
                </a:moveTo>
                <a:cubicBezTo>
                  <a:pt x="159258" y="0"/>
                  <a:pt x="177737" y="18479"/>
                  <a:pt x="177737" y="41275"/>
                </a:cubicBezTo>
                <a:cubicBezTo>
                  <a:pt x="177737" y="52673"/>
                  <a:pt x="173118" y="62992"/>
                  <a:pt x="165648" y="70461"/>
                </a:cubicBezTo>
                <a:lnTo>
                  <a:pt x="137365" y="82176"/>
                </a:lnTo>
                <a:lnTo>
                  <a:pt x="135559" y="82176"/>
                </a:lnTo>
                <a:lnTo>
                  <a:pt x="107276" y="70461"/>
                </a:lnTo>
                <a:cubicBezTo>
                  <a:pt x="99807" y="62992"/>
                  <a:pt x="95187" y="52673"/>
                  <a:pt x="95187" y="41275"/>
                </a:cubicBezTo>
                <a:cubicBezTo>
                  <a:pt x="95187" y="18479"/>
                  <a:pt x="113666" y="0"/>
                  <a:pt x="136462" y="0"/>
                </a:cubicBezTo>
                <a:close/>
              </a:path>
            </a:pathLst>
          </a:cu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latin typeface="思源黑体 Light" panose="020B0300000000000000" charset="-122"/>
              <a:ea typeface="思源黑体 Light" panose="020B0300000000000000" charset="-122"/>
            </a:endParaRPr>
          </a:p>
        </p:txBody>
      </p:sp>
      <p:sp>
        <p:nvSpPr>
          <p:cNvPr id="26" name="椭圆 45"/>
          <p:cNvSpPr/>
          <p:nvPr/>
        </p:nvSpPr>
        <p:spPr>
          <a:xfrm>
            <a:off x="3346021" y="3249288"/>
            <a:ext cx="459844" cy="830060"/>
          </a:xfrm>
          <a:custGeom>
            <a:avLst/>
            <a:gdLst>
              <a:gd name="T0" fmla="*/ 91 w 142"/>
              <a:gd name="T1" fmla="*/ 61 h 256"/>
              <a:gd name="T2" fmla="*/ 90 w 142"/>
              <a:gd name="T3" fmla="*/ 61 h 256"/>
              <a:gd name="T4" fmla="*/ 104 w 142"/>
              <a:gd name="T5" fmla="*/ 33 h 256"/>
              <a:gd name="T6" fmla="*/ 71 w 142"/>
              <a:gd name="T7" fmla="*/ 0 h 256"/>
              <a:gd name="T8" fmla="*/ 38 w 142"/>
              <a:gd name="T9" fmla="*/ 33 h 256"/>
              <a:gd name="T10" fmla="*/ 52 w 142"/>
              <a:gd name="T11" fmla="*/ 61 h 256"/>
              <a:gd name="T12" fmla="*/ 51 w 142"/>
              <a:gd name="T13" fmla="*/ 61 h 256"/>
              <a:gd name="T14" fmla="*/ 0 w 142"/>
              <a:gd name="T15" fmla="*/ 116 h 256"/>
              <a:gd name="T16" fmla="*/ 0 w 142"/>
              <a:gd name="T17" fmla="*/ 141 h 256"/>
              <a:gd name="T18" fmla="*/ 16 w 142"/>
              <a:gd name="T19" fmla="*/ 156 h 256"/>
              <a:gd name="T20" fmla="*/ 31 w 142"/>
              <a:gd name="T21" fmla="*/ 141 h 256"/>
              <a:gd name="T22" fmla="*/ 31 w 142"/>
              <a:gd name="T23" fmla="*/ 116 h 256"/>
              <a:gd name="T24" fmla="*/ 36 w 142"/>
              <a:gd name="T25" fmla="*/ 101 h 256"/>
              <a:gd name="T26" fmla="*/ 36 w 142"/>
              <a:gd name="T27" fmla="*/ 241 h 256"/>
              <a:gd name="T28" fmla="*/ 51 w 142"/>
              <a:gd name="T29" fmla="*/ 256 h 256"/>
              <a:gd name="T30" fmla="*/ 67 w 142"/>
              <a:gd name="T31" fmla="*/ 241 h 256"/>
              <a:gd name="T32" fmla="*/ 67 w 142"/>
              <a:gd name="T33" fmla="*/ 177 h 256"/>
              <a:gd name="T34" fmla="*/ 75 w 142"/>
              <a:gd name="T35" fmla="*/ 177 h 256"/>
              <a:gd name="T36" fmla="*/ 75 w 142"/>
              <a:gd name="T37" fmla="*/ 241 h 256"/>
              <a:gd name="T38" fmla="*/ 91 w 142"/>
              <a:gd name="T39" fmla="*/ 256 h 256"/>
              <a:gd name="T40" fmla="*/ 106 w 142"/>
              <a:gd name="T41" fmla="*/ 241 h 256"/>
              <a:gd name="T42" fmla="*/ 106 w 142"/>
              <a:gd name="T43" fmla="*/ 101 h 256"/>
              <a:gd name="T44" fmla="*/ 111 w 142"/>
              <a:gd name="T45" fmla="*/ 116 h 256"/>
              <a:gd name="T46" fmla="*/ 111 w 142"/>
              <a:gd name="T47" fmla="*/ 141 h 256"/>
              <a:gd name="T48" fmla="*/ 126 w 142"/>
              <a:gd name="T49" fmla="*/ 156 h 256"/>
              <a:gd name="T50" fmla="*/ 142 w 142"/>
              <a:gd name="T51" fmla="*/ 141 h 256"/>
              <a:gd name="T52" fmla="*/ 142 w 142"/>
              <a:gd name="T53" fmla="*/ 116 h 256"/>
              <a:gd name="T54" fmla="*/ 91 w 142"/>
              <a:gd name="T55" fmla="*/ 61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42" h="256">
                <a:moveTo>
                  <a:pt x="91" y="61"/>
                </a:moveTo>
                <a:cubicBezTo>
                  <a:pt x="90" y="61"/>
                  <a:pt x="90" y="61"/>
                  <a:pt x="90" y="61"/>
                </a:cubicBezTo>
                <a:cubicBezTo>
                  <a:pt x="99" y="55"/>
                  <a:pt x="104" y="45"/>
                  <a:pt x="104" y="33"/>
                </a:cubicBezTo>
                <a:cubicBezTo>
                  <a:pt x="104" y="15"/>
                  <a:pt x="89" y="0"/>
                  <a:pt x="71" y="0"/>
                </a:cubicBezTo>
                <a:cubicBezTo>
                  <a:pt x="53" y="0"/>
                  <a:pt x="38" y="15"/>
                  <a:pt x="38" y="33"/>
                </a:cubicBezTo>
                <a:cubicBezTo>
                  <a:pt x="38" y="45"/>
                  <a:pt x="43" y="55"/>
                  <a:pt x="52" y="61"/>
                </a:cubicBezTo>
                <a:cubicBezTo>
                  <a:pt x="51" y="61"/>
                  <a:pt x="51" y="61"/>
                  <a:pt x="51" y="61"/>
                </a:cubicBezTo>
                <a:cubicBezTo>
                  <a:pt x="23" y="61"/>
                  <a:pt x="0" y="85"/>
                  <a:pt x="0" y="116"/>
                </a:cubicBezTo>
                <a:cubicBezTo>
                  <a:pt x="0" y="141"/>
                  <a:pt x="0" y="141"/>
                  <a:pt x="0" y="141"/>
                </a:cubicBezTo>
                <a:cubicBezTo>
                  <a:pt x="0" y="149"/>
                  <a:pt x="7" y="156"/>
                  <a:pt x="16" y="156"/>
                </a:cubicBezTo>
                <a:cubicBezTo>
                  <a:pt x="24" y="156"/>
                  <a:pt x="31" y="149"/>
                  <a:pt x="31" y="141"/>
                </a:cubicBezTo>
                <a:cubicBezTo>
                  <a:pt x="31" y="116"/>
                  <a:pt x="31" y="116"/>
                  <a:pt x="31" y="116"/>
                </a:cubicBezTo>
                <a:cubicBezTo>
                  <a:pt x="31" y="110"/>
                  <a:pt x="33" y="105"/>
                  <a:pt x="36" y="101"/>
                </a:cubicBezTo>
                <a:cubicBezTo>
                  <a:pt x="36" y="241"/>
                  <a:pt x="36" y="241"/>
                  <a:pt x="36" y="241"/>
                </a:cubicBezTo>
                <a:cubicBezTo>
                  <a:pt x="36" y="249"/>
                  <a:pt x="43" y="256"/>
                  <a:pt x="51" y="256"/>
                </a:cubicBezTo>
                <a:cubicBezTo>
                  <a:pt x="60" y="256"/>
                  <a:pt x="67" y="249"/>
                  <a:pt x="67" y="241"/>
                </a:cubicBezTo>
                <a:cubicBezTo>
                  <a:pt x="67" y="177"/>
                  <a:pt x="67" y="177"/>
                  <a:pt x="67" y="177"/>
                </a:cubicBezTo>
                <a:cubicBezTo>
                  <a:pt x="75" y="177"/>
                  <a:pt x="75" y="177"/>
                  <a:pt x="75" y="177"/>
                </a:cubicBezTo>
                <a:cubicBezTo>
                  <a:pt x="75" y="241"/>
                  <a:pt x="75" y="241"/>
                  <a:pt x="75" y="241"/>
                </a:cubicBezTo>
                <a:cubicBezTo>
                  <a:pt x="75" y="249"/>
                  <a:pt x="82" y="256"/>
                  <a:pt x="91" y="256"/>
                </a:cubicBezTo>
                <a:cubicBezTo>
                  <a:pt x="99" y="256"/>
                  <a:pt x="106" y="249"/>
                  <a:pt x="106" y="241"/>
                </a:cubicBezTo>
                <a:cubicBezTo>
                  <a:pt x="106" y="101"/>
                  <a:pt x="106" y="101"/>
                  <a:pt x="106" y="101"/>
                </a:cubicBezTo>
                <a:cubicBezTo>
                  <a:pt x="109" y="105"/>
                  <a:pt x="111" y="110"/>
                  <a:pt x="111" y="116"/>
                </a:cubicBezTo>
                <a:cubicBezTo>
                  <a:pt x="111" y="141"/>
                  <a:pt x="111" y="141"/>
                  <a:pt x="111" y="141"/>
                </a:cubicBezTo>
                <a:cubicBezTo>
                  <a:pt x="111" y="149"/>
                  <a:pt x="118" y="156"/>
                  <a:pt x="126" y="156"/>
                </a:cubicBezTo>
                <a:cubicBezTo>
                  <a:pt x="135" y="156"/>
                  <a:pt x="142" y="149"/>
                  <a:pt x="142" y="141"/>
                </a:cubicBezTo>
                <a:cubicBezTo>
                  <a:pt x="142" y="116"/>
                  <a:pt x="142" y="116"/>
                  <a:pt x="142" y="116"/>
                </a:cubicBezTo>
                <a:cubicBezTo>
                  <a:pt x="142" y="85"/>
                  <a:pt x="119" y="61"/>
                  <a:pt x="91" y="61"/>
                </a:cubicBezTo>
                <a:close/>
              </a:path>
            </a:pathLst>
          </a:cu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latin typeface="思源黑体 Light" panose="020B0300000000000000" charset="-122"/>
              <a:ea typeface="思源黑体 Light" panose="020B0300000000000000" charset="-122"/>
            </a:endParaRPr>
          </a:p>
        </p:txBody>
      </p:sp>
      <p:sp>
        <p:nvSpPr>
          <p:cNvPr id="27" name="椭圆 46"/>
          <p:cNvSpPr/>
          <p:nvPr/>
        </p:nvSpPr>
        <p:spPr>
          <a:xfrm>
            <a:off x="5355623" y="2652999"/>
            <a:ext cx="390342" cy="830060"/>
          </a:xfrm>
          <a:custGeom>
            <a:avLst/>
            <a:gdLst>
              <a:gd name="connsiteX0" fmla="*/ 59298 w 159012"/>
              <a:gd name="connsiteY0" fmla="*/ 82550 h 338138"/>
              <a:gd name="connsiteX1" fmla="*/ 105677 w 159012"/>
              <a:gd name="connsiteY1" fmla="*/ 82550 h 338138"/>
              <a:gd name="connsiteX2" fmla="*/ 117603 w 159012"/>
              <a:gd name="connsiteY2" fmla="*/ 93090 h 338138"/>
              <a:gd name="connsiteX3" fmla="*/ 117603 w 159012"/>
              <a:gd name="connsiteY3" fmla="*/ 94407 h 338138"/>
              <a:gd name="connsiteX4" fmla="*/ 117603 w 159012"/>
              <a:gd name="connsiteY4" fmla="*/ 132614 h 338138"/>
              <a:gd name="connsiteX5" fmla="*/ 122903 w 159012"/>
              <a:gd name="connsiteY5" fmla="*/ 143153 h 338138"/>
              <a:gd name="connsiteX6" fmla="*/ 156031 w 159012"/>
              <a:gd name="connsiteY6" fmla="*/ 180042 h 338138"/>
              <a:gd name="connsiteX7" fmla="*/ 156031 w 159012"/>
              <a:gd name="connsiteY7" fmla="*/ 195852 h 338138"/>
              <a:gd name="connsiteX8" fmla="*/ 152055 w 159012"/>
              <a:gd name="connsiteY8" fmla="*/ 199804 h 338138"/>
              <a:gd name="connsiteX9" fmla="*/ 145430 w 159012"/>
              <a:gd name="connsiteY9" fmla="*/ 202439 h 338138"/>
              <a:gd name="connsiteX10" fmla="*/ 137479 w 159012"/>
              <a:gd name="connsiteY10" fmla="*/ 199804 h 338138"/>
              <a:gd name="connsiteX11" fmla="*/ 117603 w 159012"/>
              <a:gd name="connsiteY11" fmla="*/ 178725 h 338138"/>
              <a:gd name="connsiteX12" fmla="*/ 117603 w 159012"/>
              <a:gd name="connsiteY12" fmla="*/ 195852 h 338138"/>
              <a:gd name="connsiteX13" fmla="*/ 117603 w 159012"/>
              <a:gd name="connsiteY13" fmla="*/ 197169 h 338138"/>
              <a:gd name="connsiteX14" fmla="*/ 128203 w 159012"/>
              <a:gd name="connsiteY14" fmla="*/ 222201 h 338138"/>
              <a:gd name="connsiteX15" fmla="*/ 136154 w 159012"/>
              <a:gd name="connsiteY15" fmla="*/ 251185 h 338138"/>
              <a:gd name="connsiteX16" fmla="*/ 145430 w 159012"/>
              <a:gd name="connsiteY16" fmla="*/ 314424 h 338138"/>
              <a:gd name="connsiteX17" fmla="*/ 129529 w 159012"/>
              <a:gd name="connsiteY17" fmla="*/ 336821 h 338138"/>
              <a:gd name="connsiteX18" fmla="*/ 128203 w 159012"/>
              <a:gd name="connsiteY18" fmla="*/ 336821 h 338138"/>
              <a:gd name="connsiteX19" fmla="*/ 122903 w 159012"/>
              <a:gd name="connsiteY19" fmla="*/ 338138 h 338138"/>
              <a:gd name="connsiteX20" fmla="*/ 107002 w 159012"/>
              <a:gd name="connsiteY20" fmla="*/ 323646 h 338138"/>
              <a:gd name="connsiteX21" fmla="*/ 101701 w 159012"/>
              <a:gd name="connsiteY21" fmla="*/ 270947 h 338138"/>
              <a:gd name="connsiteX22" fmla="*/ 95076 w 159012"/>
              <a:gd name="connsiteY22" fmla="*/ 244598 h 338138"/>
              <a:gd name="connsiteX23" fmla="*/ 83150 w 159012"/>
              <a:gd name="connsiteY23" fmla="*/ 215614 h 338138"/>
              <a:gd name="connsiteX24" fmla="*/ 50022 w 159012"/>
              <a:gd name="connsiteY24" fmla="*/ 318376 h 338138"/>
              <a:gd name="connsiteX25" fmla="*/ 32796 w 159012"/>
              <a:gd name="connsiteY25" fmla="*/ 331551 h 338138"/>
              <a:gd name="connsiteX26" fmla="*/ 27495 w 159012"/>
              <a:gd name="connsiteY26" fmla="*/ 330233 h 338138"/>
              <a:gd name="connsiteX27" fmla="*/ 24845 w 159012"/>
              <a:gd name="connsiteY27" fmla="*/ 330233 h 338138"/>
              <a:gd name="connsiteX28" fmla="*/ 14244 w 159012"/>
              <a:gd name="connsiteY28" fmla="*/ 321011 h 338138"/>
              <a:gd name="connsiteX29" fmla="*/ 12919 w 159012"/>
              <a:gd name="connsiteY29" fmla="*/ 307836 h 338138"/>
              <a:gd name="connsiteX30" fmla="*/ 48697 w 159012"/>
              <a:gd name="connsiteY30" fmla="*/ 198487 h 338138"/>
              <a:gd name="connsiteX31" fmla="*/ 48697 w 159012"/>
              <a:gd name="connsiteY31" fmla="*/ 197169 h 338138"/>
              <a:gd name="connsiteX32" fmla="*/ 48697 w 159012"/>
              <a:gd name="connsiteY32" fmla="*/ 155011 h 338138"/>
              <a:gd name="connsiteX33" fmla="*/ 27495 w 159012"/>
              <a:gd name="connsiteY33" fmla="*/ 197169 h 338138"/>
              <a:gd name="connsiteX34" fmla="*/ 18219 w 159012"/>
              <a:gd name="connsiteY34" fmla="*/ 202439 h 338138"/>
              <a:gd name="connsiteX35" fmla="*/ 12919 w 159012"/>
              <a:gd name="connsiteY35" fmla="*/ 202439 h 338138"/>
              <a:gd name="connsiteX36" fmla="*/ 6293 w 159012"/>
              <a:gd name="connsiteY36" fmla="*/ 199804 h 338138"/>
              <a:gd name="connsiteX37" fmla="*/ 993 w 159012"/>
              <a:gd name="connsiteY37" fmla="*/ 193217 h 338138"/>
              <a:gd name="connsiteX38" fmla="*/ 993 w 159012"/>
              <a:gd name="connsiteY38" fmla="*/ 185312 h 338138"/>
              <a:gd name="connsiteX39" fmla="*/ 46047 w 159012"/>
              <a:gd name="connsiteY39" fmla="*/ 90455 h 338138"/>
              <a:gd name="connsiteX40" fmla="*/ 59298 w 159012"/>
              <a:gd name="connsiteY40" fmla="*/ 82550 h 338138"/>
              <a:gd name="connsiteX41" fmla="*/ 85393 w 159012"/>
              <a:gd name="connsiteY41" fmla="*/ 0 h 338138"/>
              <a:gd name="connsiteX42" fmla="*/ 120318 w 159012"/>
              <a:gd name="connsiteY42" fmla="*/ 36513 h 338138"/>
              <a:gd name="connsiteX43" fmla="*/ 85393 w 159012"/>
              <a:gd name="connsiteY43" fmla="*/ 73026 h 338138"/>
              <a:gd name="connsiteX44" fmla="*/ 50468 w 159012"/>
              <a:gd name="connsiteY44" fmla="*/ 36513 h 338138"/>
              <a:gd name="connsiteX45" fmla="*/ 85393 w 159012"/>
              <a:gd name="connsiteY45"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59012" h="338138">
                <a:moveTo>
                  <a:pt x="59298" y="82550"/>
                </a:moveTo>
                <a:cubicBezTo>
                  <a:pt x="59298" y="82550"/>
                  <a:pt x="59298" y="82550"/>
                  <a:pt x="105677" y="82550"/>
                </a:cubicBezTo>
                <a:cubicBezTo>
                  <a:pt x="112302" y="82550"/>
                  <a:pt x="117603" y="86502"/>
                  <a:pt x="117603" y="93090"/>
                </a:cubicBezTo>
                <a:cubicBezTo>
                  <a:pt x="117603" y="93090"/>
                  <a:pt x="117603" y="93090"/>
                  <a:pt x="117603" y="94407"/>
                </a:cubicBezTo>
                <a:cubicBezTo>
                  <a:pt x="117603" y="94407"/>
                  <a:pt x="117603" y="94407"/>
                  <a:pt x="117603" y="132614"/>
                </a:cubicBezTo>
                <a:cubicBezTo>
                  <a:pt x="118928" y="135249"/>
                  <a:pt x="120253" y="140518"/>
                  <a:pt x="122903" y="143153"/>
                </a:cubicBezTo>
                <a:cubicBezTo>
                  <a:pt x="122903" y="143153"/>
                  <a:pt x="122903" y="143153"/>
                  <a:pt x="156031" y="180042"/>
                </a:cubicBezTo>
                <a:cubicBezTo>
                  <a:pt x="160006" y="183995"/>
                  <a:pt x="160006" y="190582"/>
                  <a:pt x="156031" y="195852"/>
                </a:cubicBezTo>
                <a:cubicBezTo>
                  <a:pt x="156031" y="195852"/>
                  <a:pt x="156031" y="195852"/>
                  <a:pt x="152055" y="199804"/>
                </a:cubicBezTo>
                <a:cubicBezTo>
                  <a:pt x="150730" y="201122"/>
                  <a:pt x="148080" y="202439"/>
                  <a:pt x="145430" y="202439"/>
                </a:cubicBezTo>
                <a:cubicBezTo>
                  <a:pt x="141455" y="202439"/>
                  <a:pt x="138804" y="201122"/>
                  <a:pt x="137479" y="199804"/>
                </a:cubicBezTo>
                <a:cubicBezTo>
                  <a:pt x="137479" y="199804"/>
                  <a:pt x="137479" y="199804"/>
                  <a:pt x="117603" y="178725"/>
                </a:cubicBezTo>
                <a:cubicBezTo>
                  <a:pt x="117603" y="178725"/>
                  <a:pt x="117603" y="178725"/>
                  <a:pt x="117603" y="195852"/>
                </a:cubicBezTo>
                <a:cubicBezTo>
                  <a:pt x="117603" y="195852"/>
                  <a:pt x="117603" y="195852"/>
                  <a:pt x="117603" y="197169"/>
                </a:cubicBezTo>
                <a:cubicBezTo>
                  <a:pt x="117603" y="197169"/>
                  <a:pt x="117603" y="197169"/>
                  <a:pt x="128203" y="222201"/>
                </a:cubicBezTo>
                <a:cubicBezTo>
                  <a:pt x="132179" y="230106"/>
                  <a:pt x="136154" y="243281"/>
                  <a:pt x="136154" y="251185"/>
                </a:cubicBezTo>
                <a:cubicBezTo>
                  <a:pt x="136154" y="251185"/>
                  <a:pt x="136154" y="251185"/>
                  <a:pt x="145430" y="314424"/>
                </a:cubicBezTo>
                <a:cubicBezTo>
                  <a:pt x="146755" y="324963"/>
                  <a:pt x="140129" y="334186"/>
                  <a:pt x="129529" y="336821"/>
                </a:cubicBezTo>
                <a:cubicBezTo>
                  <a:pt x="129529" y="336821"/>
                  <a:pt x="129529" y="336821"/>
                  <a:pt x="128203" y="336821"/>
                </a:cubicBezTo>
                <a:cubicBezTo>
                  <a:pt x="126878" y="338138"/>
                  <a:pt x="124228" y="338138"/>
                  <a:pt x="122903" y="338138"/>
                </a:cubicBezTo>
                <a:cubicBezTo>
                  <a:pt x="114952" y="338138"/>
                  <a:pt x="108327" y="331551"/>
                  <a:pt x="107002" y="323646"/>
                </a:cubicBezTo>
                <a:cubicBezTo>
                  <a:pt x="107002" y="323646"/>
                  <a:pt x="107002" y="323646"/>
                  <a:pt x="101701" y="270947"/>
                </a:cubicBezTo>
                <a:cubicBezTo>
                  <a:pt x="101701" y="263043"/>
                  <a:pt x="97726" y="251185"/>
                  <a:pt x="95076" y="244598"/>
                </a:cubicBezTo>
                <a:cubicBezTo>
                  <a:pt x="95076" y="244598"/>
                  <a:pt x="95076" y="244598"/>
                  <a:pt x="83150" y="215614"/>
                </a:cubicBezTo>
                <a:cubicBezTo>
                  <a:pt x="83150" y="215614"/>
                  <a:pt x="83150" y="215614"/>
                  <a:pt x="50022" y="318376"/>
                </a:cubicBezTo>
                <a:cubicBezTo>
                  <a:pt x="47372" y="326281"/>
                  <a:pt x="40746" y="331551"/>
                  <a:pt x="32796" y="331551"/>
                </a:cubicBezTo>
                <a:cubicBezTo>
                  <a:pt x="30145" y="331551"/>
                  <a:pt x="28820" y="331551"/>
                  <a:pt x="27495" y="330233"/>
                </a:cubicBezTo>
                <a:cubicBezTo>
                  <a:pt x="27495" y="330233"/>
                  <a:pt x="27495" y="330233"/>
                  <a:pt x="24845" y="330233"/>
                </a:cubicBezTo>
                <a:cubicBezTo>
                  <a:pt x="20870" y="328916"/>
                  <a:pt x="16894" y="326281"/>
                  <a:pt x="14244" y="321011"/>
                </a:cubicBezTo>
                <a:cubicBezTo>
                  <a:pt x="11594" y="317059"/>
                  <a:pt x="11594" y="313106"/>
                  <a:pt x="12919" y="307836"/>
                </a:cubicBezTo>
                <a:cubicBezTo>
                  <a:pt x="12919" y="307836"/>
                  <a:pt x="12919" y="307836"/>
                  <a:pt x="48697" y="198487"/>
                </a:cubicBezTo>
                <a:cubicBezTo>
                  <a:pt x="48697" y="197169"/>
                  <a:pt x="48697" y="197169"/>
                  <a:pt x="48697" y="197169"/>
                </a:cubicBezTo>
                <a:cubicBezTo>
                  <a:pt x="48697" y="197169"/>
                  <a:pt x="48697" y="197169"/>
                  <a:pt x="48697" y="155011"/>
                </a:cubicBezTo>
                <a:cubicBezTo>
                  <a:pt x="48697" y="155011"/>
                  <a:pt x="48697" y="155011"/>
                  <a:pt x="27495" y="197169"/>
                </a:cubicBezTo>
                <a:cubicBezTo>
                  <a:pt x="26170" y="201122"/>
                  <a:pt x="22195" y="202439"/>
                  <a:pt x="18219" y="202439"/>
                </a:cubicBezTo>
                <a:cubicBezTo>
                  <a:pt x="16894" y="202439"/>
                  <a:pt x="14244" y="202439"/>
                  <a:pt x="12919" y="202439"/>
                </a:cubicBezTo>
                <a:cubicBezTo>
                  <a:pt x="12919" y="202439"/>
                  <a:pt x="12919" y="202439"/>
                  <a:pt x="6293" y="199804"/>
                </a:cubicBezTo>
                <a:cubicBezTo>
                  <a:pt x="3643" y="198487"/>
                  <a:pt x="2318" y="195852"/>
                  <a:pt x="993" y="193217"/>
                </a:cubicBezTo>
                <a:cubicBezTo>
                  <a:pt x="-332" y="190582"/>
                  <a:pt x="-332" y="187947"/>
                  <a:pt x="993" y="185312"/>
                </a:cubicBezTo>
                <a:cubicBezTo>
                  <a:pt x="993" y="185312"/>
                  <a:pt x="993" y="185312"/>
                  <a:pt x="46047" y="90455"/>
                </a:cubicBezTo>
                <a:cubicBezTo>
                  <a:pt x="48697" y="85185"/>
                  <a:pt x="53997" y="82550"/>
                  <a:pt x="59298" y="82550"/>
                </a:cubicBezTo>
                <a:close/>
                <a:moveTo>
                  <a:pt x="85393" y="0"/>
                </a:moveTo>
                <a:cubicBezTo>
                  <a:pt x="104682" y="0"/>
                  <a:pt x="120318" y="16347"/>
                  <a:pt x="120318" y="36513"/>
                </a:cubicBezTo>
                <a:cubicBezTo>
                  <a:pt x="120318" y="56679"/>
                  <a:pt x="104682" y="73026"/>
                  <a:pt x="85393" y="73026"/>
                </a:cubicBezTo>
                <a:cubicBezTo>
                  <a:pt x="66104" y="73026"/>
                  <a:pt x="50468" y="56679"/>
                  <a:pt x="50468" y="36513"/>
                </a:cubicBezTo>
                <a:cubicBezTo>
                  <a:pt x="50468" y="16347"/>
                  <a:pt x="66104" y="0"/>
                  <a:pt x="85393" y="0"/>
                </a:cubicBezTo>
                <a:close/>
              </a:path>
            </a:pathLst>
          </a:cu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latin typeface="思源黑体 Light" panose="020B0300000000000000" charset="-122"/>
              <a:ea typeface="思源黑体 Light" panose="020B0300000000000000" charset="-122"/>
            </a:endParaRPr>
          </a:p>
        </p:txBody>
      </p:sp>
      <p:sp>
        <p:nvSpPr>
          <p:cNvPr id="28" name="椭圆 47"/>
          <p:cNvSpPr/>
          <p:nvPr/>
        </p:nvSpPr>
        <p:spPr>
          <a:xfrm>
            <a:off x="7184988" y="2056040"/>
            <a:ext cx="802222" cy="830060"/>
          </a:xfrm>
          <a:custGeom>
            <a:avLst/>
            <a:gdLst>
              <a:gd name="connsiteX0" fmla="*/ 94055 w 317452"/>
              <a:gd name="connsiteY0" fmla="*/ 135965 h 328468"/>
              <a:gd name="connsiteX1" fmla="*/ 94407 w 317452"/>
              <a:gd name="connsiteY1" fmla="*/ 136055 h 328468"/>
              <a:gd name="connsiteX2" fmla="*/ 104825 w 317452"/>
              <a:gd name="connsiteY2" fmla="*/ 158537 h 328468"/>
              <a:gd name="connsiteX3" fmla="*/ 106109 w 317452"/>
              <a:gd name="connsiteY3" fmla="*/ 161308 h 328468"/>
              <a:gd name="connsiteX4" fmla="*/ 98162 w 317452"/>
              <a:gd name="connsiteY4" fmla="*/ 160053 h 328468"/>
              <a:gd name="connsiteX5" fmla="*/ 96849 w 317452"/>
              <a:gd name="connsiteY5" fmla="*/ 160053 h 328468"/>
              <a:gd name="connsiteX6" fmla="*/ 92911 w 317452"/>
              <a:gd name="connsiteY6" fmla="*/ 137630 h 328468"/>
              <a:gd name="connsiteX7" fmla="*/ 93506 w 317452"/>
              <a:gd name="connsiteY7" fmla="*/ 136765 h 328468"/>
              <a:gd name="connsiteX8" fmla="*/ 39496 w 317452"/>
              <a:gd name="connsiteY8" fmla="*/ 115887 h 328468"/>
              <a:gd name="connsiteX9" fmla="*/ 51437 w 317452"/>
              <a:gd name="connsiteY9" fmla="*/ 165488 h 328468"/>
              <a:gd name="connsiteX10" fmla="*/ 48784 w 317452"/>
              <a:gd name="connsiteY10" fmla="*/ 166793 h 328468"/>
              <a:gd name="connsiteX11" fmla="*/ 47457 w 317452"/>
              <a:gd name="connsiteY11" fmla="*/ 170709 h 328468"/>
              <a:gd name="connsiteX12" fmla="*/ 48784 w 317452"/>
              <a:gd name="connsiteY12" fmla="*/ 173319 h 328468"/>
              <a:gd name="connsiteX13" fmla="*/ 52764 w 317452"/>
              <a:gd name="connsiteY13" fmla="*/ 175930 h 328468"/>
              <a:gd name="connsiteX14" fmla="*/ 55418 w 317452"/>
              <a:gd name="connsiteY14" fmla="*/ 174625 h 328468"/>
              <a:gd name="connsiteX15" fmla="*/ 87263 w 317452"/>
              <a:gd name="connsiteY15" fmla="*/ 216393 h 328468"/>
              <a:gd name="connsiteX16" fmla="*/ 55418 w 317452"/>
              <a:gd name="connsiteY16" fmla="*/ 230752 h 328468"/>
              <a:gd name="connsiteX17" fmla="*/ 38169 w 317452"/>
              <a:gd name="connsiteY17" fmla="*/ 224225 h 328468"/>
              <a:gd name="connsiteX18" fmla="*/ 1017 w 317452"/>
              <a:gd name="connsiteY18" fmla="*/ 147214 h 328468"/>
              <a:gd name="connsiteX19" fmla="*/ 7651 w 317452"/>
              <a:gd name="connsiteY19" fmla="*/ 128940 h 328468"/>
              <a:gd name="connsiteX20" fmla="*/ 39496 w 317452"/>
              <a:gd name="connsiteY20" fmla="*/ 115887 h 328468"/>
              <a:gd name="connsiteX21" fmla="*/ 63900 w 317452"/>
              <a:gd name="connsiteY21" fmla="*/ 106627 h 328468"/>
              <a:gd name="connsiteX22" fmla="*/ 71807 w 317452"/>
              <a:gd name="connsiteY22" fmla="*/ 114982 h 328468"/>
              <a:gd name="connsiteX23" fmla="*/ 81033 w 317452"/>
              <a:gd name="connsiteY23" fmla="*/ 133331 h 328468"/>
              <a:gd name="connsiteX24" fmla="*/ 87623 w 317452"/>
              <a:gd name="connsiteY24" fmla="*/ 130710 h 328468"/>
              <a:gd name="connsiteX25" fmla="*/ 95803 w 317452"/>
              <a:gd name="connsiteY25" fmla="*/ 133422 h 328468"/>
              <a:gd name="connsiteX26" fmla="*/ 94055 w 317452"/>
              <a:gd name="connsiteY26" fmla="*/ 135965 h 328468"/>
              <a:gd name="connsiteX27" fmla="*/ 89115 w 317452"/>
              <a:gd name="connsiteY27" fmla="*/ 134702 h 328468"/>
              <a:gd name="connsiteX28" fmla="*/ 83823 w 317452"/>
              <a:gd name="connsiteY28" fmla="*/ 137407 h 328468"/>
              <a:gd name="connsiteX29" fmla="*/ 82500 w 317452"/>
              <a:gd name="connsiteY29" fmla="*/ 137407 h 328468"/>
              <a:gd name="connsiteX30" fmla="*/ 97053 w 317452"/>
              <a:gd name="connsiteY30" fmla="*/ 169863 h 328468"/>
              <a:gd name="connsiteX31" fmla="*/ 98375 w 317452"/>
              <a:gd name="connsiteY31" fmla="*/ 169863 h 328468"/>
              <a:gd name="connsiteX32" fmla="*/ 103667 w 317452"/>
              <a:gd name="connsiteY32" fmla="*/ 167158 h 328468"/>
              <a:gd name="connsiteX33" fmla="*/ 106313 w 317452"/>
              <a:gd name="connsiteY33" fmla="*/ 161749 h 328468"/>
              <a:gd name="connsiteX34" fmla="*/ 106109 w 317452"/>
              <a:gd name="connsiteY34" fmla="*/ 161308 h 328468"/>
              <a:gd name="connsiteX35" fmla="*/ 109648 w 317452"/>
              <a:gd name="connsiteY35" fmla="*/ 161866 h 328468"/>
              <a:gd name="connsiteX36" fmla="*/ 110272 w 317452"/>
              <a:gd name="connsiteY36" fmla="*/ 161402 h 328468"/>
              <a:gd name="connsiteX37" fmla="*/ 110522 w 317452"/>
              <a:gd name="connsiteY37" fmla="*/ 164622 h 328468"/>
              <a:gd name="connsiteX38" fmla="*/ 106074 w 317452"/>
              <a:gd name="connsiteY38" fmla="*/ 170028 h 328468"/>
              <a:gd name="connsiteX39" fmla="*/ 99484 w 317452"/>
              <a:gd name="connsiteY39" fmla="*/ 172650 h 328468"/>
              <a:gd name="connsiteX40" fmla="*/ 107391 w 317452"/>
              <a:gd name="connsiteY40" fmla="*/ 192309 h 328468"/>
              <a:gd name="connsiteX41" fmla="*/ 100802 w 317452"/>
              <a:gd name="connsiteY41" fmla="*/ 211968 h 328468"/>
              <a:gd name="connsiteX42" fmla="*/ 91576 w 317452"/>
              <a:gd name="connsiteY42" fmla="*/ 215900 h 328468"/>
              <a:gd name="connsiteX43" fmla="*/ 59946 w 317452"/>
              <a:gd name="connsiteY43" fmla="*/ 172650 h 328468"/>
              <a:gd name="connsiteX44" fmla="*/ 62582 w 317452"/>
              <a:gd name="connsiteY44" fmla="*/ 171339 h 328468"/>
              <a:gd name="connsiteX45" fmla="*/ 63900 w 317452"/>
              <a:gd name="connsiteY45" fmla="*/ 166097 h 328468"/>
              <a:gd name="connsiteX46" fmla="*/ 62582 w 317452"/>
              <a:gd name="connsiteY46" fmla="*/ 163475 h 328468"/>
              <a:gd name="connsiteX47" fmla="*/ 58628 w 317452"/>
              <a:gd name="connsiteY47" fmla="*/ 162165 h 328468"/>
              <a:gd name="connsiteX48" fmla="*/ 54674 w 317452"/>
              <a:gd name="connsiteY48" fmla="*/ 163475 h 328468"/>
              <a:gd name="connsiteX49" fmla="*/ 42813 w 317452"/>
              <a:gd name="connsiteY49" fmla="*/ 111051 h 328468"/>
              <a:gd name="connsiteX50" fmla="*/ 52038 w 317452"/>
              <a:gd name="connsiteY50" fmla="*/ 107119 h 328468"/>
              <a:gd name="connsiteX51" fmla="*/ 63900 w 317452"/>
              <a:gd name="connsiteY51" fmla="*/ 106627 h 328468"/>
              <a:gd name="connsiteX52" fmla="*/ 221560 w 317452"/>
              <a:gd name="connsiteY52" fmla="*/ 67725 h 328468"/>
              <a:gd name="connsiteX53" fmla="*/ 239938 w 317452"/>
              <a:gd name="connsiteY53" fmla="*/ 67725 h 328468"/>
              <a:gd name="connsiteX54" fmla="*/ 249127 w 317452"/>
              <a:gd name="connsiteY54" fmla="*/ 90147 h 328468"/>
              <a:gd name="connsiteX55" fmla="*/ 249127 w 317452"/>
              <a:gd name="connsiteY55" fmla="*/ 99380 h 328468"/>
              <a:gd name="connsiteX56" fmla="*/ 259629 w 317452"/>
              <a:gd name="connsiteY56" fmla="*/ 162691 h 328468"/>
              <a:gd name="connsiteX57" fmla="*/ 300324 w 317452"/>
              <a:gd name="connsiteY57" fmla="*/ 193027 h 328468"/>
              <a:gd name="connsiteX58" fmla="*/ 304262 w 317452"/>
              <a:gd name="connsiteY58" fmla="*/ 215450 h 328468"/>
              <a:gd name="connsiteX59" fmla="*/ 283258 w 317452"/>
              <a:gd name="connsiteY59" fmla="*/ 219407 h 328468"/>
              <a:gd name="connsiteX60" fmla="*/ 281946 w 317452"/>
              <a:gd name="connsiteY60" fmla="*/ 218088 h 328468"/>
              <a:gd name="connsiteX61" fmla="*/ 236000 w 317452"/>
              <a:gd name="connsiteY61" fmla="*/ 185113 h 328468"/>
              <a:gd name="connsiteX62" fmla="*/ 229436 w 317452"/>
              <a:gd name="connsiteY62" fmla="*/ 174562 h 328468"/>
              <a:gd name="connsiteX63" fmla="*/ 224185 w 317452"/>
              <a:gd name="connsiteY63" fmla="*/ 145544 h 328468"/>
              <a:gd name="connsiteX64" fmla="*/ 196617 w 317452"/>
              <a:gd name="connsiteY64" fmla="*/ 194346 h 328468"/>
              <a:gd name="connsiteX65" fmla="*/ 229436 w 317452"/>
              <a:gd name="connsiteY65" fmla="*/ 243148 h 328468"/>
              <a:gd name="connsiteX66" fmla="*/ 230749 w 317452"/>
              <a:gd name="connsiteY66" fmla="*/ 265571 h 328468"/>
              <a:gd name="connsiteX67" fmla="*/ 195305 w 317452"/>
              <a:gd name="connsiteY67" fmla="*/ 318329 h 328468"/>
              <a:gd name="connsiteX68" fmla="*/ 169050 w 317452"/>
              <a:gd name="connsiteY68" fmla="*/ 323605 h 328468"/>
              <a:gd name="connsiteX69" fmla="*/ 167737 w 317452"/>
              <a:gd name="connsiteY69" fmla="*/ 323605 h 328468"/>
              <a:gd name="connsiteX70" fmla="*/ 162486 w 317452"/>
              <a:gd name="connsiteY70" fmla="*/ 297226 h 328468"/>
              <a:gd name="connsiteX71" fmla="*/ 191366 w 317452"/>
              <a:gd name="connsiteY71" fmla="*/ 255019 h 328468"/>
              <a:gd name="connsiteX72" fmla="*/ 167737 w 317452"/>
              <a:gd name="connsiteY72" fmla="*/ 220726 h 328468"/>
              <a:gd name="connsiteX73" fmla="*/ 70594 w 317452"/>
              <a:gd name="connsiteY73" fmla="*/ 322286 h 328468"/>
              <a:gd name="connsiteX74" fmla="*/ 46965 w 317452"/>
              <a:gd name="connsiteY74" fmla="*/ 326243 h 328468"/>
              <a:gd name="connsiteX75" fmla="*/ 44339 w 317452"/>
              <a:gd name="connsiteY75" fmla="*/ 322286 h 328468"/>
              <a:gd name="connsiteX76" fmla="*/ 43027 w 317452"/>
              <a:gd name="connsiteY76" fmla="*/ 295907 h 328468"/>
              <a:gd name="connsiteX77" fmla="*/ 144108 w 317452"/>
              <a:gd name="connsiteY77" fmla="*/ 189070 h 328468"/>
              <a:gd name="connsiteX78" fmla="*/ 148046 w 317452"/>
              <a:gd name="connsiteY78" fmla="*/ 177200 h 328468"/>
              <a:gd name="connsiteX79" fmla="*/ 190054 w 317452"/>
              <a:gd name="connsiteY79" fmla="*/ 103337 h 328468"/>
              <a:gd name="connsiteX80" fmla="*/ 151984 w 317452"/>
              <a:gd name="connsiteY80" fmla="*/ 107294 h 328468"/>
              <a:gd name="connsiteX81" fmla="*/ 119166 w 317452"/>
              <a:gd name="connsiteY81" fmla="*/ 154777 h 328468"/>
              <a:gd name="connsiteX82" fmla="*/ 110272 w 317452"/>
              <a:gd name="connsiteY82" fmla="*/ 161402 h 328468"/>
              <a:gd name="connsiteX83" fmla="*/ 110027 w 317452"/>
              <a:gd name="connsiteY83" fmla="*/ 158233 h 328468"/>
              <a:gd name="connsiteX84" fmla="*/ 99484 w 317452"/>
              <a:gd name="connsiteY84" fmla="*/ 134642 h 328468"/>
              <a:gd name="connsiteX85" fmla="*/ 95803 w 317452"/>
              <a:gd name="connsiteY85" fmla="*/ 133422 h 328468"/>
              <a:gd name="connsiteX86" fmla="*/ 97670 w 317452"/>
              <a:gd name="connsiteY86" fmla="*/ 130706 h 328468"/>
              <a:gd name="connsiteX87" fmla="*/ 130980 w 317452"/>
              <a:gd name="connsiteY87" fmla="*/ 82234 h 328468"/>
              <a:gd name="connsiteX88" fmla="*/ 141482 w 317452"/>
              <a:gd name="connsiteY88" fmla="*/ 75639 h 328468"/>
              <a:gd name="connsiteX89" fmla="*/ 221560 w 317452"/>
              <a:gd name="connsiteY89" fmla="*/ 67725 h 328468"/>
              <a:gd name="connsiteX90" fmla="*/ 276970 w 317452"/>
              <a:gd name="connsiteY90" fmla="*/ 0 h 328468"/>
              <a:gd name="connsiteX91" fmla="*/ 317452 w 317452"/>
              <a:gd name="connsiteY91" fmla="*/ 39688 h 328468"/>
              <a:gd name="connsiteX92" fmla="*/ 276970 w 317452"/>
              <a:gd name="connsiteY92" fmla="*/ 79376 h 328468"/>
              <a:gd name="connsiteX93" fmla="*/ 236488 w 317452"/>
              <a:gd name="connsiteY93" fmla="*/ 39688 h 328468"/>
              <a:gd name="connsiteX94" fmla="*/ 276970 w 317452"/>
              <a:gd name="connsiteY94" fmla="*/ 0 h 328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317452" h="328468">
                <a:moveTo>
                  <a:pt x="94055" y="135965"/>
                </a:moveTo>
                <a:lnTo>
                  <a:pt x="94407" y="136055"/>
                </a:lnTo>
                <a:cubicBezTo>
                  <a:pt x="100360" y="148902"/>
                  <a:pt x="103337" y="155325"/>
                  <a:pt x="104825" y="158537"/>
                </a:cubicBezTo>
                <a:lnTo>
                  <a:pt x="106109" y="161308"/>
                </a:lnTo>
                <a:lnTo>
                  <a:pt x="98162" y="160053"/>
                </a:lnTo>
                <a:cubicBezTo>
                  <a:pt x="98162" y="160053"/>
                  <a:pt x="96849" y="160053"/>
                  <a:pt x="96849" y="160053"/>
                </a:cubicBezTo>
                <a:cubicBezTo>
                  <a:pt x="90285" y="154777"/>
                  <a:pt x="87660" y="144225"/>
                  <a:pt x="92911" y="137630"/>
                </a:cubicBezTo>
                <a:cubicBezTo>
                  <a:pt x="92911" y="137630"/>
                  <a:pt x="92911" y="137630"/>
                  <a:pt x="93506" y="136765"/>
                </a:cubicBezTo>
                <a:close/>
                <a:moveTo>
                  <a:pt x="39496" y="115887"/>
                </a:moveTo>
                <a:cubicBezTo>
                  <a:pt x="39496" y="115887"/>
                  <a:pt x="39496" y="115887"/>
                  <a:pt x="51437" y="165488"/>
                </a:cubicBezTo>
                <a:cubicBezTo>
                  <a:pt x="51437" y="165488"/>
                  <a:pt x="51437" y="165488"/>
                  <a:pt x="48784" y="166793"/>
                </a:cubicBezTo>
                <a:cubicBezTo>
                  <a:pt x="47457" y="166793"/>
                  <a:pt x="47457" y="169403"/>
                  <a:pt x="47457" y="170709"/>
                </a:cubicBezTo>
                <a:cubicBezTo>
                  <a:pt x="47457" y="170709"/>
                  <a:pt x="47457" y="170709"/>
                  <a:pt x="48784" y="173319"/>
                </a:cubicBezTo>
                <a:cubicBezTo>
                  <a:pt x="50111" y="175930"/>
                  <a:pt x="51437" y="175930"/>
                  <a:pt x="52764" y="175930"/>
                </a:cubicBezTo>
                <a:lnTo>
                  <a:pt x="55418" y="174625"/>
                </a:lnTo>
                <a:cubicBezTo>
                  <a:pt x="55418" y="174625"/>
                  <a:pt x="55418" y="174625"/>
                  <a:pt x="87263" y="216393"/>
                </a:cubicBezTo>
                <a:cubicBezTo>
                  <a:pt x="87263" y="216393"/>
                  <a:pt x="87263" y="216393"/>
                  <a:pt x="55418" y="230752"/>
                </a:cubicBezTo>
                <a:cubicBezTo>
                  <a:pt x="48784" y="233362"/>
                  <a:pt x="40823" y="230752"/>
                  <a:pt x="38169" y="224225"/>
                </a:cubicBezTo>
                <a:cubicBezTo>
                  <a:pt x="38169" y="224225"/>
                  <a:pt x="38169" y="224225"/>
                  <a:pt x="1017" y="147214"/>
                </a:cubicBezTo>
                <a:cubicBezTo>
                  <a:pt x="-1637" y="140687"/>
                  <a:pt x="1017" y="132856"/>
                  <a:pt x="7651" y="128940"/>
                </a:cubicBezTo>
                <a:cubicBezTo>
                  <a:pt x="7651" y="128940"/>
                  <a:pt x="7651" y="128940"/>
                  <a:pt x="39496" y="115887"/>
                </a:cubicBezTo>
                <a:close/>
                <a:moveTo>
                  <a:pt x="63900" y="106627"/>
                </a:moveTo>
                <a:cubicBezTo>
                  <a:pt x="67524" y="108102"/>
                  <a:pt x="70489" y="111051"/>
                  <a:pt x="71807" y="114982"/>
                </a:cubicBezTo>
                <a:cubicBezTo>
                  <a:pt x="71807" y="114982"/>
                  <a:pt x="71807" y="114982"/>
                  <a:pt x="81033" y="133331"/>
                </a:cubicBezTo>
                <a:cubicBezTo>
                  <a:pt x="81033" y="133331"/>
                  <a:pt x="81033" y="133331"/>
                  <a:pt x="87623" y="130710"/>
                </a:cubicBezTo>
                <a:lnTo>
                  <a:pt x="95803" y="133422"/>
                </a:lnTo>
                <a:lnTo>
                  <a:pt x="94055" y="135965"/>
                </a:lnTo>
                <a:lnTo>
                  <a:pt x="89115" y="134702"/>
                </a:lnTo>
                <a:cubicBezTo>
                  <a:pt x="89115" y="134702"/>
                  <a:pt x="89115" y="134702"/>
                  <a:pt x="83823" y="137407"/>
                </a:cubicBezTo>
                <a:cubicBezTo>
                  <a:pt x="83823" y="137407"/>
                  <a:pt x="82500" y="137407"/>
                  <a:pt x="82500" y="137407"/>
                </a:cubicBezTo>
                <a:cubicBezTo>
                  <a:pt x="82500" y="137407"/>
                  <a:pt x="82500" y="137407"/>
                  <a:pt x="97053" y="169863"/>
                </a:cubicBezTo>
                <a:cubicBezTo>
                  <a:pt x="97053" y="169863"/>
                  <a:pt x="97053" y="169863"/>
                  <a:pt x="98375" y="169863"/>
                </a:cubicBezTo>
                <a:lnTo>
                  <a:pt x="103667" y="167158"/>
                </a:lnTo>
                <a:cubicBezTo>
                  <a:pt x="106313" y="165806"/>
                  <a:pt x="106313" y="163101"/>
                  <a:pt x="106313" y="161749"/>
                </a:cubicBezTo>
                <a:lnTo>
                  <a:pt x="106109" y="161308"/>
                </a:lnTo>
                <a:lnTo>
                  <a:pt x="109648" y="161866"/>
                </a:lnTo>
                <a:lnTo>
                  <a:pt x="110272" y="161402"/>
                </a:lnTo>
                <a:lnTo>
                  <a:pt x="110522" y="164622"/>
                </a:lnTo>
                <a:cubicBezTo>
                  <a:pt x="109698" y="166752"/>
                  <a:pt x="108051" y="168718"/>
                  <a:pt x="106074" y="170028"/>
                </a:cubicBezTo>
                <a:cubicBezTo>
                  <a:pt x="106074" y="170028"/>
                  <a:pt x="106074" y="170028"/>
                  <a:pt x="99484" y="172650"/>
                </a:cubicBezTo>
                <a:cubicBezTo>
                  <a:pt x="99484" y="172650"/>
                  <a:pt x="99484" y="172650"/>
                  <a:pt x="107391" y="192309"/>
                </a:cubicBezTo>
                <a:cubicBezTo>
                  <a:pt x="111345" y="198862"/>
                  <a:pt x="107391" y="208036"/>
                  <a:pt x="100802" y="211968"/>
                </a:cubicBezTo>
                <a:cubicBezTo>
                  <a:pt x="100802" y="211968"/>
                  <a:pt x="100802" y="211968"/>
                  <a:pt x="91576" y="215900"/>
                </a:cubicBezTo>
                <a:cubicBezTo>
                  <a:pt x="91576" y="215900"/>
                  <a:pt x="91576" y="215900"/>
                  <a:pt x="59946" y="172650"/>
                </a:cubicBezTo>
                <a:cubicBezTo>
                  <a:pt x="59946" y="172650"/>
                  <a:pt x="59946" y="172650"/>
                  <a:pt x="62582" y="171339"/>
                </a:cubicBezTo>
                <a:cubicBezTo>
                  <a:pt x="65218" y="170028"/>
                  <a:pt x="65218" y="167407"/>
                  <a:pt x="63900" y="166097"/>
                </a:cubicBezTo>
                <a:cubicBezTo>
                  <a:pt x="63900" y="166097"/>
                  <a:pt x="63900" y="166097"/>
                  <a:pt x="62582" y="163475"/>
                </a:cubicBezTo>
                <a:cubicBezTo>
                  <a:pt x="62582" y="162165"/>
                  <a:pt x="59946" y="160854"/>
                  <a:pt x="58628" y="162165"/>
                </a:cubicBezTo>
                <a:cubicBezTo>
                  <a:pt x="58628" y="162165"/>
                  <a:pt x="58628" y="162165"/>
                  <a:pt x="54674" y="163475"/>
                </a:cubicBezTo>
                <a:cubicBezTo>
                  <a:pt x="54674" y="163475"/>
                  <a:pt x="54674" y="163475"/>
                  <a:pt x="42813" y="111051"/>
                </a:cubicBezTo>
                <a:cubicBezTo>
                  <a:pt x="42813" y="111051"/>
                  <a:pt x="42813" y="111051"/>
                  <a:pt x="52038" y="107119"/>
                </a:cubicBezTo>
                <a:cubicBezTo>
                  <a:pt x="55992" y="105153"/>
                  <a:pt x="60275" y="105153"/>
                  <a:pt x="63900" y="106627"/>
                </a:cubicBezTo>
                <a:close/>
                <a:moveTo>
                  <a:pt x="221560" y="67725"/>
                </a:moveTo>
                <a:cubicBezTo>
                  <a:pt x="226810" y="65087"/>
                  <a:pt x="234687" y="65087"/>
                  <a:pt x="239938" y="67725"/>
                </a:cubicBezTo>
                <a:cubicBezTo>
                  <a:pt x="247814" y="73001"/>
                  <a:pt x="250440" y="80915"/>
                  <a:pt x="249127" y="90147"/>
                </a:cubicBezTo>
                <a:cubicBezTo>
                  <a:pt x="249127" y="92785"/>
                  <a:pt x="249127" y="96742"/>
                  <a:pt x="249127" y="99380"/>
                </a:cubicBezTo>
                <a:cubicBezTo>
                  <a:pt x="249127" y="99380"/>
                  <a:pt x="249127" y="99380"/>
                  <a:pt x="259629" y="162691"/>
                </a:cubicBezTo>
                <a:cubicBezTo>
                  <a:pt x="259629" y="162691"/>
                  <a:pt x="259629" y="162691"/>
                  <a:pt x="300324" y="193027"/>
                </a:cubicBezTo>
                <a:cubicBezTo>
                  <a:pt x="308200" y="198303"/>
                  <a:pt x="309513" y="207536"/>
                  <a:pt x="304262" y="215450"/>
                </a:cubicBezTo>
                <a:cubicBezTo>
                  <a:pt x="299011" y="222045"/>
                  <a:pt x="289822" y="223363"/>
                  <a:pt x="283258" y="219407"/>
                </a:cubicBezTo>
                <a:cubicBezTo>
                  <a:pt x="283258" y="219407"/>
                  <a:pt x="281946" y="219407"/>
                  <a:pt x="281946" y="218088"/>
                </a:cubicBezTo>
                <a:cubicBezTo>
                  <a:pt x="281946" y="218088"/>
                  <a:pt x="281946" y="218088"/>
                  <a:pt x="236000" y="185113"/>
                </a:cubicBezTo>
                <a:cubicBezTo>
                  <a:pt x="232061" y="182475"/>
                  <a:pt x="230749" y="178518"/>
                  <a:pt x="229436" y="174562"/>
                </a:cubicBezTo>
                <a:cubicBezTo>
                  <a:pt x="229436" y="174562"/>
                  <a:pt x="229436" y="174562"/>
                  <a:pt x="224185" y="145544"/>
                </a:cubicBezTo>
                <a:cubicBezTo>
                  <a:pt x="224185" y="145544"/>
                  <a:pt x="224185" y="145544"/>
                  <a:pt x="196617" y="194346"/>
                </a:cubicBezTo>
                <a:cubicBezTo>
                  <a:pt x="196617" y="194346"/>
                  <a:pt x="196617" y="194346"/>
                  <a:pt x="229436" y="243148"/>
                </a:cubicBezTo>
                <a:cubicBezTo>
                  <a:pt x="234687" y="249743"/>
                  <a:pt x="234687" y="258976"/>
                  <a:pt x="230749" y="265571"/>
                </a:cubicBezTo>
                <a:cubicBezTo>
                  <a:pt x="230749" y="265571"/>
                  <a:pt x="230749" y="265571"/>
                  <a:pt x="195305" y="318329"/>
                </a:cubicBezTo>
                <a:cubicBezTo>
                  <a:pt x="188741" y="326243"/>
                  <a:pt x="178239" y="328881"/>
                  <a:pt x="169050" y="323605"/>
                </a:cubicBezTo>
                <a:cubicBezTo>
                  <a:pt x="169050" y="323605"/>
                  <a:pt x="169050" y="323605"/>
                  <a:pt x="167737" y="323605"/>
                </a:cubicBezTo>
                <a:cubicBezTo>
                  <a:pt x="159861" y="318329"/>
                  <a:pt x="157235" y="305140"/>
                  <a:pt x="162486" y="297226"/>
                </a:cubicBezTo>
                <a:cubicBezTo>
                  <a:pt x="162486" y="297226"/>
                  <a:pt x="162486" y="297226"/>
                  <a:pt x="191366" y="255019"/>
                </a:cubicBezTo>
                <a:cubicBezTo>
                  <a:pt x="191366" y="255019"/>
                  <a:pt x="191366" y="255019"/>
                  <a:pt x="167737" y="220726"/>
                </a:cubicBezTo>
                <a:cubicBezTo>
                  <a:pt x="167737" y="220726"/>
                  <a:pt x="167737" y="220726"/>
                  <a:pt x="70594" y="322286"/>
                </a:cubicBezTo>
                <a:cubicBezTo>
                  <a:pt x="65343" y="328881"/>
                  <a:pt x="54841" y="330200"/>
                  <a:pt x="46965" y="326243"/>
                </a:cubicBezTo>
                <a:cubicBezTo>
                  <a:pt x="45652" y="324924"/>
                  <a:pt x="44339" y="323605"/>
                  <a:pt x="44339" y="322286"/>
                </a:cubicBezTo>
                <a:cubicBezTo>
                  <a:pt x="36463" y="315691"/>
                  <a:pt x="36463" y="303821"/>
                  <a:pt x="43027" y="295907"/>
                </a:cubicBezTo>
                <a:cubicBezTo>
                  <a:pt x="43027" y="295907"/>
                  <a:pt x="43027" y="295907"/>
                  <a:pt x="144108" y="189070"/>
                </a:cubicBezTo>
                <a:cubicBezTo>
                  <a:pt x="144108" y="185113"/>
                  <a:pt x="145421" y="181156"/>
                  <a:pt x="148046" y="177200"/>
                </a:cubicBezTo>
                <a:cubicBezTo>
                  <a:pt x="148046" y="177200"/>
                  <a:pt x="148046" y="177200"/>
                  <a:pt x="190054" y="103337"/>
                </a:cubicBezTo>
                <a:cubicBezTo>
                  <a:pt x="190054" y="103337"/>
                  <a:pt x="190054" y="103337"/>
                  <a:pt x="151984" y="107294"/>
                </a:cubicBezTo>
                <a:cubicBezTo>
                  <a:pt x="151984" y="107294"/>
                  <a:pt x="151984" y="107294"/>
                  <a:pt x="119166" y="154777"/>
                </a:cubicBezTo>
                <a:lnTo>
                  <a:pt x="110272" y="161402"/>
                </a:lnTo>
                <a:lnTo>
                  <a:pt x="110027" y="158233"/>
                </a:lnTo>
                <a:cubicBezTo>
                  <a:pt x="99484" y="134642"/>
                  <a:pt x="99484" y="134642"/>
                  <a:pt x="99484" y="134642"/>
                </a:cubicBezTo>
                <a:lnTo>
                  <a:pt x="95803" y="133422"/>
                </a:lnTo>
                <a:lnTo>
                  <a:pt x="97670" y="130706"/>
                </a:lnTo>
                <a:cubicBezTo>
                  <a:pt x="102428" y="123781"/>
                  <a:pt x="111946" y="109932"/>
                  <a:pt x="130980" y="82234"/>
                </a:cubicBezTo>
                <a:cubicBezTo>
                  <a:pt x="133606" y="78277"/>
                  <a:pt x="137544" y="75639"/>
                  <a:pt x="141482" y="75639"/>
                </a:cubicBezTo>
                <a:cubicBezTo>
                  <a:pt x="141482" y="75639"/>
                  <a:pt x="141482" y="75639"/>
                  <a:pt x="221560" y="67725"/>
                </a:cubicBezTo>
                <a:close/>
                <a:moveTo>
                  <a:pt x="276970" y="0"/>
                </a:moveTo>
                <a:cubicBezTo>
                  <a:pt x="299328" y="0"/>
                  <a:pt x="317452" y="17769"/>
                  <a:pt x="317452" y="39688"/>
                </a:cubicBezTo>
                <a:cubicBezTo>
                  <a:pt x="317452" y="61607"/>
                  <a:pt x="299328" y="79376"/>
                  <a:pt x="276970" y="79376"/>
                </a:cubicBezTo>
                <a:cubicBezTo>
                  <a:pt x="254612" y="79376"/>
                  <a:pt x="236488" y="61607"/>
                  <a:pt x="236488" y="39688"/>
                </a:cubicBezTo>
                <a:cubicBezTo>
                  <a:pt x="236488" y="17769"/>
                  <a:pt x="254612" y="0"/>
                  <a:pt x="276970" y="0"/>
                </a:cubicBezTo>
                <a:close/>
              </a:path>
            </a:pathLst>
          </a:cu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latin typeface="思源黑体 Light" panose="020B0300000000000000" charset="-122"/>
              <a:ea typeface="思源黑体 Light" panose="020B0300000000000000" charset="-122"/>
            </a:endParaRPr>
          </a:p>
        </p:txBody>
      </p:sp>
      <p:sp>
        <p:nvSpPr>
          <p:cNvPr id="29" name="文本框 28"/>
          <p:cNvSpPr txBox="1"/>
          <p:nvPr/>
        </p:nvSpPr>
        <p:spPr>
          <a:xfrm>
            <a:off x="3031462" y="4910514"/>
            <a:ext cx="1919404" cy="738664"/>
          </a:xfrm>
          <a:prstGeom prst="rect">
            <a:avLst/>
          </a:prstGeom>
          <a:noFill/>
        </p:spPr>
        <p:txBody>
          <a:bodyPr wrap="square" rtlCol="0">
            <a:spAutoFit/>
          </a:bodyPr>
          <a:lstStyle/>
          <a:p>
            <a:pPr algn="ctr"/>
            <a:r>
              <a:rPr lang="zh-CN" altLang="en-US" sz="1400"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在此输入文字内容文字在此输入文字内容文字在此输入</a:t>
            </a:r>
          </a:p>
        </p:txBody>
      </p:sp>
      <p:sp>
        <p:nvSpPr>
          <p:cNvPr id="30" name="Rectangle 24"/>
          <p:cNvSpPr>
            <a:spLocks noChangeArrowheads="1"/>
          </p:cNvSpPr>
          <p:nvPr/>
        </p:nvSpPr>
        <p:spPr bwMode="auto">
          <a:xfrm>
            <a:off x="3249838" y="4639894"/>
            <a:ext cx="1398263" cy="267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600" b="1"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年度工作概述</a:t>
            </a:r>
          </a:p>
        </p:txBody>
      </p:sp>
      <p:sp>
        <p:nvSpPr>
          <p:cNvPr id="31" name="文本框 30"/>
          <p:cNvSpPr txBox="1"/>
          <p:nvPr/>
        </p:nvSpPr>
        <p:spPr>
          <a:xfrm>
            <a:off x="5006114" y="4314022"/>
            <a:ext cx="1919404" cy="738664"/>
          </a:xfrm>
          <a:prstGeom prst="rect">
            <a:avLst/>
          </a:prstGeom>
          <a:noFill/>
        </p:spPr>
        <p:txBody>
          <a:bodyPr wrap="square" rtlCol="0">
            <a:spAutoFit/>
          </a:bodyPr>
          <a:lstStyle/>
          <a:p>
            <a:pPr algn="ctr"/>
            <a:r>
              <a:rPr lang="zh-CN" altLang="en-US" sz="1400"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在此输入文字内容文字在此输入文字内容文字</a:t>
            </a:r>
          </a:p>
        </p:txBody>
      </p:sp>
      <p:sp>
        <p:nvSpPr>
          <p:cNvPr id="32" name="Rectangle 24"/>
          <p:cNvSpPr>
            <a:spLocks noChangeArrowheads="1"/>
          </p:cNvSpPr>
          <p:nvPr/>
        </p:nvSpPr>
        <p:spPr bwMode="auto">
          <a:xfrm>
            <a:off x="5269094" y="4043402"/>
            <a:ext cx="1341722" cy="267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600" b="1"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年度工作概述</a:t>
            </a:r>
          </a:p>
        </p:txBody>
      </p:sp>
      <p:sp>
        <p:nvSpPr>
          <p:cNvPr id="33" name="文本框 32"/>
          <p:cNvSpPr txBox="1"/>
          <p:nvPr/>
        </p:nvSpPr>
        <p:spPr>
          <a:xfrm>
            <a:off x="7110485" y="3736544"/>
            <a:ext cx="1919404" cy="738664"/>
          </a:xfrm>
          <a:prstGeom prst="rect">
            <a:avLst/>
          </a:prstGeom>
          <a:noFill/>
        </p:spPr>
        <p:txBody>
          <a:bodyPr wrap="square" rtlCol="0">
            <a:spAutoFit/>
          </a:bodyPr>
          <a:lstStyle/>
          <a:p>
            <a:pPr algn="ctr"/>
            <a:r>
              <a:rPr lang="zh-CN" altLang="en-US" sz="1400"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在此输入文字内容文字在此输入文字内容文字</a:t>
            </a:r>
          </a:p>
        </p:txBody>
      </p:sp>
      <p:sp>
        <p:nvSpPr>
          <p:cNvPr id="34" name="Rectangle 24"/>
          <p:cNvSpPr>
            <a:spLocks noChangeArrowheads="1"/>
          </p:cNvSpPr>
          <p:nvPr/>
        </p:nvSpPr>
        <p:spPr bwMode="auto">
          <a:xfrm>
            <a:off x="7373465" y="3465924"/>
            <a:ext cx="1375392" cy="267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600" b="1"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年度工作概述</a:t>
            </a:r>
          </a:p>
        </p:txBody>
      </p:sp>
      <p:sp>
        <p:nvSpPr>
          <p:cNvPr id="35" name="文本框 34"/>
          <p:cNvSpPr txBox="1"/>
          <p:nvPr/>
        </p:nvSpPr>
        <p:spPr>
          <a:xfrm>
            <a:off x="8552783" y="3059982"/>
            <a:ext cx="1919404" cy="738664"/>
          </a:xfrm>
          <a:prstGeom prst="rect">
            <a:avLst/>
          </a:prstGeom>
          <a:noFill/>
        </p:spPr>
        <p:txBody>
          <a:bodyPr wrap="square" rtlCol="0">
            <a:spAutoFit/>
          </a:bodyPr>
          <a:lstStyle/>
          <a:p>
            <a:pPr algn="ctr"/>
            <a:r>
              <a:rPr lang="zh-CN" altLang="en-US" sz="1400"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在此输入文字内容文字在此输入文字内容文字</a:t>
            </a:r>
          </a:p>
        </p:txBody>
      </p:sp>
      <p:sp>
        <p:nvSpPr>
          <p:cNvPr id="36" name="Rectangle 24"/>
          <p:cNvSpPr>
            <a:spLocks noChangeArrowheads="1"/>
          </p:cNvSpPr>
          <p:nvPr/>
        </p:nvSpPr>
        <p:spPr bwMode="auto">
          <a:xfrm>
            <a:off x="8793461" y="2789362"/>
            <a:ext cx="1371568" cy="267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600" b="1"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年度工作概述</a:t>
            </a:r>
          </a:p>
        </p:txBody>
      </p:sp>
      <p:grpSp>
        <p:nvGrpSpPr>
          <p:cNvPr id="37" name="组合 36"/>
          <p:cNvGrpSpPr/>
          <p:nvPr/>
        </p:nvGrpSpPr>
        <p:grpSpPr>
          <a:xfrm>
            <a:off x="372745" y="266700"/>
            <a:ext cx="3272790" cy="762635"/>
            <a:chOff x="587" y="420"/>
            <a:chExt cx="5154" cy="1201"/>
          </a:xfrm>
        </p:grpSpPr>
        <p:sp>
          <p:nvSpPr>
            <p:cNvPr id="54" name="文本框 53"/>
            <p:cNvSpPr txBox="1"/>
            <p:nvPr/>
          </p:nvSpPr>
          <p:spPr>
            <a:xfrm>
              <a:off x="587" y="420"/>
              <a:ext cx="5154" cy="735"/>
            </a:xfrm>
            <a:prstGeom prst="rect">
              <a:avLst/>
            </a:prstGeom>
            <a:noFill/>
          </p:spPr>
          <p:txBody>
            <a:bodyPr wrap="none" lIns="96434" tIns="48217" rIns="96434" bIns="48217" rtlCol="0">
              <a:spAutoFit/>
            </a:bodyPr>
            <a:lstStyle/>
            <a:p>
              <a:pPr defTabSz="964565"/>
              <a:r>
                <a:rPr lang="zh-CN" altLang="en-US" sz="2400" dirty="0">
                  <a:solidFill>
                    <a:srgbClr val="FF542E"/>
                  </a:solidFill>
                  <a:latin typeface="宋体" panose="02010600030101010101" pitchFamily="2" charset="-122"/>
                  <a:ea typeface="宋体" panose="02010600030101010101" pitchFamily="2" charset="-122"/>
                  <a:cs typeface="+mn-ea"/>
                  <a:sym typeface="+mn-lt"/>
                </a:rPr>
                <a:t>点击添加相关标题文字</a:t>
              </a:r>
            </a:p>
          </p:txBody>
        </p:sp>
        <p:sp>
          <p:nvSpPr>
            <p:cNvPr id="55" name="文本框 54"/>
            <p:cNvSpPr txBox="1"/>
            <p:nvPr/>
          </p:nvSpPr>
          <p:spPr>
            <a:xfrm>
              <a:off x="587" y="1031"/>
              <a:ext cx="4425" cy="590"/>
            </a:xfrm>
            <a:prstGeom prst="rect">
              <a:avLst/>
            </a:prstGeom>
            <a:noFill/>
          </p:spPr>
          <p:txBody>
            <a:bodyPr wrap="none" lIns="96434" tIns="48217" rIns="96434" bIns="48217" rtlCol="0">
              <a:spAutoFit/>
            </a:bodyPr>
            <a:lstStyle/>
            <a:p>
              <a:pPr defTabSz="964565"/>
              <a:r>
                <a:rPr lang="en-US" altLang="zh-CN" dirty="0">
                  <a:solidFill>
                    <a:srgbClr val="FF542E"/>
                  </a:solidFill>
                  <a:cs typeface="+mn-ea"/>
                  <a:sym typeface="+mn-lt"/>
                </a:rPr>
                <a:t>ADD RELATED TITLE WORDS</a:t>
              </a:r>
            </a:p>
          </p:txBody>
        </p:sp>
      </p:gr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par>
                                <p:cTn id="8" presetID="10" presetClass="entr" presetSubtype="0" fill="hold" grpId="0" nodeType="withEffect">
                                  <p:stCondLst>
                                    <p:cond delay="750"/>
                                  </p:stCondLst>
                                  <p:childTnLst>
                                    <p:set>
                                      <p:cBhvr>
                                        <p:cTn id="9" dur="1" fill="hold">
                                          <p:stCondLst>
                                            <p:cond delay="0"/>
                                          </p:stCondLst>
                                        </p:cTn>
                                        <p:tgtEl>
                                          <p:spTgt spid="25"/>
                                        </p:tgtEl>
                                        <p:attrNameLst>
                                          <p:attrName>style.visibility</p:attrName>
                                        </p:attrNameLst>
                                      </p:cBhvr>
                                      <p:to>
                                        <p:strVal val="visible"/>
                                      </p:to>
                                    </p:set>
                                    <p:animEffect transition="in" filter="fade">
                                      <p:cBhvr>
                                        <p:cTn id="10" dur="750"/>
                                        <p:tgtEl>
                                          <p:spTgt spid="25"/>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26"/>
                                        </p:tgtEl>
                                        <p:attrNameLst>
                                          <p:attrName>style.visibility</p:attrName>
                                        </p:attrNameLst>
                                      </p:cBhvr>
                                      <p:to>
                                        <p:strVal val="visible"/>
                                      </p:to>
                                    </p:set>
                                    <p:animEffect transition="in" filter="fade">
                                      <p:cBhvr>
                                        <p:cTn id="14" dur="750"/>
                                        <p:tgtEl>
                                          <p:spTgt spid="26"/>
                                        </p:tgtEl>
                                      </p:cBhvr>
                                    </p:animEffect>
                                  </p:childTnLst>
                                </p:cTn>
                              </p:par>
                              <p:par>
                                <p:cTn id="15" presetID="10" presetClass="entr" presetSubtype="0" fill="hold" grpId="0" nodeType="withEffect">
                                  <p:stCondLst>
                                    <p:cond delay="250"/>
                                  </p:stCondLst>
                                  <p:childTnLst>
                                    <p:set>
                                      <p:cBhvr>
                                        <p:cTn id="16" dur="1" fill="hold">
                                          <p:stCondLst>
                                            <p:cond delay="0"/>
                                          </p:stCondLst>
                                        </p:cTn>
                                        <p:tgtEl>
                                          <p:spTgt spid="27"/>
                                        </p:tgtEl>
                                        <p:attrNameLst>
                                          <p:attrName>style.visibility</p:attrName>
                                        </p:attrNameLst>
                                      </p:cBhvr>
                                      <p:to>
                                        <p:strVal val="visible"/>
                                      </p:to>
                                    </p:set>
                                    <p:animEffect transition="in" filter="fade">
                                      <p:cBhvr>
                                        <p:cTn id="17" dur="750"/>
                                        <p:tgtEl>
                                          <p:spTgt spid="27"/>
                                        </p:tgtEl>
                                      </p:cBhvr>
                                    </p:animEffect>
                                  </p:childTnLst>
                                </p:cTn>
                              </p:par>
                              <p:par>
                                <p:cTn id="18" presetID="10" presetClass="entr" presetSubtype="0" fill="hold" grpId="0" nodeType="withEffect">
                                  <p:stCondLst>
                                    <p:cond delay="500"/>
                                  </p:stCondLst>
                                  <p:childTnLst>
                                    <p:set>
                                      <p:cBhvr>
                                        <p:cTn id="19" dur="1" fill="hold">
                                          <p:stCondLst>
                                            <p:cond delay="0"/>
                                          </p:stCondLst>
                                        </p:cTn>
                                        <p:tgtEl>
                                          <p:spTgt spid="28"/>
                                        </p:tgtEl>
                                        <p:attrNameLst>
                                          <p:attrName>style.visibility</p:attrName>
                                        </p:attrNameLst>
                                      </p:cBhvr>
                                      <p:to>
                                        <p:strVal val="visible"/>
                                      </p:to>
                                    </p:set>
                                    <p:animEffect transition="in" filter="fade">
                                      <p:cBhvr>
                                        <p:cTn id="20" dur="750"/>
                                        <p:tgtEl>
                                          <p:spTgt spid="28"/>
                                        </p:tgtEl>
                                      </p:cBhvr>
                                    </p:animEffect>
                                  </p:childTnLst>
                                </p:cTn>
                              </p:par>
                            </p:childTnLst>
                          </p:cTn>
                        </p:par>
                        <p:par>
                          <p:cTn id="21" fill="hold">
                            <p:stCondLst>
                              <p:cond delay="2000"/>
                            </p:stCondLst>
                            <p:childTnLst>
                              <p:par>
                                <p:cTn id="22" presetID="22" presetClass="entr" presetSubtype="4" fill="hold" grpId="0" nodeType="afterEffect">
                                  <p:stCondLst>
                                    <p:cond delay="0"/>
                                  </p:stCondLst>
                                  <p:childTnLst>
                                    <p:set>
                                      <p:cBhvr>
                                        <p:cTn id="23" dur="1" fill="hold">
                                          <p:stCondLst>
                                            <p:cond delay="0"/>
                                          </p:stCondLst>
                                        </p:cTn>
                                        <p:tgtEl>
                                          <p:spTgt spid="30"/>
                                        </p:tgtEl>
                                        <p:attrNameLst>
                                          <p:attrName>style.visibility</p:attrName>
                                        </p:attrNameLst>
                                      </p:cBhvr>
                                      <p:to>
                                        <p:strVal val="visible"/>
                                      </p:to>
                                    </p:set>
                                    <p:animEffect transition="in" filter="wipe(down)">
                                      <p:cBhvr>
                                        <p:cTn id="24" dur="500"/>
                                        <p:tgtEl>
                                          <p:spTgt spid="30"/>
                                        </p:tgtEl>
                                      </p:cBhvr>
                                    </p:animEffect>
                                  </p:childTnLst>
                                </p:cTn>
                              </p:par>
                            </p:childTnLst>
                          </p:cTn>
                        </p:par>
                        <p:par>
                          <p:cTn id="25" fill="hold">
                            <p:stCondLst>
                              <p:cond delay="2500"/>
                            </p:stCondLst>
                            <p:childTnLst>
                              <p:par>
                                <p:cTn id="26" presetID="22" presetClass="entr" presetSubtype="4" fill="hold" grpId="0" nodeType="after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wipe(down)">
                                      <p:cBhvr>
                                        <p:cTn id="28" dur="500"/>
                                        <p:tgtEl>
                                          <p:spTgt spid="29"/>
                                        </p:tgtEl>
                                      </p:cBhvr>
                                    </p:animEffect>
                                  </p:childTnLst>
                                </p:cTn>
                              </p:par>
                            </p:childTnLst>
                          </p:cTn>
                        </p:par>
                        <p:par>
                          <p:cTn id="29" fill="hold">
                            <p:stCondLst>
                              <p:cond delay="3000"/>
                            </p:stCondLst>
                            <p:childTnLst>
                              <p:par>
                                <p:cTn id="30" presetID="22" presetClass="entr" presetSubtype="4" fill="hold" grpId="0" nodeType="after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wipe(down)">
                                      <p:cBhvr>
                                        <p:cTn id="32" dur="500"/>
                                        <p:tgtEl>
                                          <p:spTgt spid="32"/>
                                        </p:tgtEl>
                                      </p:cBhvr>
                                    </p:animEffect>
                                  </p:childTnLst>
                                </p:cTn>
                              </p:par>
                            </p:childTnLst>
                          </p:cTn>
                        </p:par>
                        <p:par>
                          <p:cTn id="33" fill="hold">
                            <p:stCondLst>
                              <p:cond delay="3500"/>
                            </p:stCondLst>
                            <p:childTnLst>
                              <p:par>
                                <p:cTn id="34" presetID="22" presetClass="entr" presetSubtype="4" fill="hold" grpId="0" nodeType="afterEffect">
                                  <p:stCondLst>
                                    <p:cond delay="0"/>
                                  </p:stCondLst>
                                  <p:childTnLst>
                                    <p:set>
                                      <p:cBhvr>
                                        <p:cTn id="35" dur="1" fill="hold">
                                          <p:stCondLst>
                                            <p:cond delay="0"/>
                                          </p:stCondLst>
                                        </p:cTn>
                                        <p:tgtEl>
                                          <p:spTgt spid="31"/>
                                        </p:tgtEl>
                                        <p:attrNameLst>
                                          <p:attrName>style.visibility</p:attrName>
                                        </p:attrNameLst>
                                      </p:cBhvr>
                                      <p:to>
                                        <p:strVal val="visible"/>
                                      </p:to>
                                    </p:set>
                                    <p:animEffect transition="in" filter="wipe(down)">
                                      <p:cBhvr>
                                        <p:cTn id="36" dur="500"/>
                                        <p:tgtEl>
                                          <p:spTgt spid="31"/>
                                        </p:tgtEl>
                                      </p:cBhvr>
                                    </p:animEffect>
                                  </p:childTnLst>
                                </p:cTn>
                              </p:par>
                            </p:childTnLst>
                          </p:cTn>
                        </p:par>
                        <p:par>
                          <p:cTn id="37" fill="hold">
                            <p:stCondLst>
                              <p:cond delay="4000"/>
                            </p:stCondLst>
                            <p:childTnLst>
                              <p:par>
                                <p:cTn id="38" presetID="22" presetClass="entr" presetSubtype="4" fill="hold" grpId="0" nodeType="afterEffect">
                                  <p:stCondLst>
                                    <p:cond delay="0"/>
                                  </p:stCondLst>
                                  <p:childTnLst>
                                    <p:set>
                                      <p:cBhvr>
                                        <p:cTn id="39" dur="1" fill="hold">
                                          <p:stCondLst>
                                            <p:cond delay="0"/>
                                          </p:stCondLst>
                                        </p:cTn>
                                        <p:tgtEl>
                                          <p:spTgt spid="34"/>
                                        </p:tgtEl>
                                        <p:attrNameLst>
                                          <p:attrName>style.visibility</p:attrName>
                                        </p:attrNameLst>
                                      </p:cBhvr>
                                      <p:to>
                                        <p:strVal val="visible"/>
                                      </p:to>
                                    </p:set>
                                    <p:animEffect transition="in" filter="wipe(down)">
                                      <p:cBhvr>
                                        <p:cTn id="40" dur="500"/>
                                        <p:tgtEl>
                                          <p:spTgt spid="34"/>
                                        </p:tgtEl>
                                      </p:cBhvr>
                                    </p:animEffect>
                                  </p:childTnLst>
                                </p:cTn>
                              </p:par>
                            </p:childTnLst>
                          </p:cTn>
                        </p:par>
                        <p:par>
                          <p:cTn id="41" fill="hold">
                            <p:stCondLst>
                              <p:cond delay="4500"/>
                            </p:stCondLst>
                            <p:childTnLst>
                              <p:par>
                                <p:cTn id="42" presetID="22" presetClass="entr" presetSubtype="4" fill="hold" grpId="0" nodeType="afterEffect">
                                  <p:stCondLst>
                                    <p:cond delay="0"/>
                                  </p:stCondLst>
                                  <p:childTnLst>
                                    <p:set>
                                      <p:cBhvr>
                                        <p:cTn id="43" dur="1" fill="hold">
                                          <p:stCondLst>
                                            <p:cond delay="0"/>
                                          </p:stCondLst>
                                        </p:cTn>
                                        <p:tgtEl>
                                          <p:spTgt spid="33"/>
                                        </p:tgtEl>
                                        <p:attrNameLst>
                                          <p:attrName>style.visibility</p:attrName>
                                        </p:attrNameLst>
                                      </p:cBhvr>
                                      <p:to>
                                        <p:strVal val="visible"/>
                                      </p:to>
                                    </p:set>
                                    <p:animEffect transition="in" filter="wipe(down)">
                                      <p:cBhvr>
                                        <p:cTn id="44" dur="500"/>
                                        <p:tgtEl>
                                          <p:spTgt spid="33"/>
                                        </p:tgtEl>
                                      </p:cBhvr>
                                    </p:animEffect>
                                  </p:childTnLst>
                                </p:cTn>
                              </p:par>
                            </p:childTnLst>
                          </p:cTn>
                        </p:par>
                        <p:par>
                          <p:cTn id="45" fill="hold">
                            <p:stCondLst>
                              <p:cond delay="5000"/>
                            </p:stCondLst>
                            <p:childTnLst>
                              <p:par>
                                <p:cTn id="46" presetID="22" presetClass="entr" presetSubtype="4" fill="hold" grpId="0" nodeType="afterEffect">
                                  <p:stCondLst>
                                    <p:cond delay="0"/>
                                  </p:stCondLst>
                                  <p:childTnLst>
                                    <p:set>
                                      <p:cBhvr>
                                        <p:cTn id="47" dur="1" fill="hold">
                                          <p:stCondLst>
                                            <p:cond delay="0"/>
                                          </p:stCondLst>
                                        </p:cTn>
                                        <p:tgtEl>
                                          <p:spTgt spid="36"/>
                                        </p:tgtEl>
                                        <p:attrNameLst>
                                          <p:attrName>style.visibility</p:attrName>
                                        </p:attrNameLst>
                                      </p:cBhvr>
                                      <p:to>
                                        <p:strVal val="visible"/>
                                      </p:to>
                                    </p:set>
                                    <p:animEffect transition="in" filter="wipe(down)">
                                      <p:cBhvr>
                                        <p:cTn id="48" dur="500"/>
                                        <p:tgtEl>
                                          <p:spTgt spid="36"/>
                                        </p:tgtEl>
                                      </p:cBhvr>
                                    </p:animEffect>
                                  </p:childTnLst>
                                </p:cTn>
                              </p:par>
                            </p:childTnLst>
                          </p:cTn>
                        </p:par>
                        <p:par>
                          <p:cTn id="49" fill="hold">
                            <p:stCondLst>
                              <p:cond delay="5500"/>
                            </p:stCondLst>
                            <p:childTnLst>
                              <p:par>
                                <p:cTn id="50" presetID="22" presetClass="entr" presetSubtype="4" fill="hold" grpId="0" nodeType="afterEffect">
                                  <p:stCondLst>
                                    <p:cond delay="0"/>
                                  </p:stCondLst>
                                  <p:childTnLst>
                                    <p:set>
                                      <p:cBhvr>
                                        <p:cTn id="51" dur="1" fill="hold">
                                          <p:stCondLst>
                                            <p:cond delay="0"/>
                                          </p:stCondLst>
                                        </p:cTn>
                                        <p:tgtEl>
                                          <p:spTgt spid="35"/>
                                        </p:tgtEl>
                                        <p:attrNameLst>
                                          <p:attrName>style.visibility</p:attrName>
                                        </p:attrNameLst>
                                      </p:cBhvr>
                                      <p:to>
                                        <p:strVal val="visible"/>
                                      </p:to>
                                    </p:set>
                                    <p:animEffect transition="in" filter="wipe(down)">
                                      <p:cBhvr>
                                        <p:cTn id="52"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bldLvl="0" animBg="1"/>
      <p:bldP spid="26" grpId="0" bldLvl="0" animBg="1"/>
      <p:bldP spid="27" grpId="0" bldLvl="0" animBg="1"/>
      <p:bldP spid="28" grpId="0" bldLvl="0" animBg="1"/>
      <p:bldP spid="29" grpId="0"/>
      <p:bldP spid="30" grpId="0"/>
      <p:bldP spid="31" grpId="0"/>
      <p:bldP spid="32" grpId="0"/>
      <p:bldP spid="33" grpId="0"/>
      <p:bldP spid="34" grpId="0"/>
      <p:bldP spid="35" grpId="0"/>
      <p:bldP spid="3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3"/>
          <p:cNvGrpSpPr/>
          <p:nvPr/>
        </p:nvGrpSpPr>
        <p:grpSpPr bwMode="auto">
          <a:xfrm>
            <a:off x="4525918" y="3885904"/>
            <a:ext cx="1749944" cy="1749943"/>
            <a:chOff x="3012066" y="4238100"/>
            <a:chExt cx="2371719" cy="2371719"/>
          </a:xfrm>
          <a:solidFill>
            <a:srgbClr val="FFD064"/>
          </a:solidFill>
        </p:grpSpPr>
        <p:sp>
          <p:nvSpPr>
            <p:cNvPr id="10" name="Oval 4"/>
            <p:cNvSpPr/>
            <p:nvPr/>
          </p:nvSpPr>
          <p:spPr>
            <a:xfrm>
              <a:off x="3012066" y="4238100"/>
              <a:ext cx="2371719" cy="237171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defRPr/>
              </a:pPr>
              <a:endParaRPr lang="en-GB" sz="1335" dirty="0">
                <a:solidFill>
                  <a:schemeClr val="bg1"/>
                </a:solidFill>
                <a:latin typeface="思源黑体 Light" panose="020B0300000000000000" charset="-122"/>
                <a:ea typeface="思源黑体 Light" panose="020B0300000000000000" charset="-122"/>
                <a:cs typeface="阿里巴巴普惠体 L" panose="00020600040101010101" pitchFamily="18" charset="-122"/>
                <a:sym typeface="+mn-lt"/>
              </a:endParaRPr>
            </a:p>
          </p:txBody>
        </p:sp>
        <p:sp>
          <p:nvSpPr>
            <p:cNvPr id="11" name="AutoShape 17"/>
            <p:cNvSpPr/>
            <p:nvPr/>
          </p:nvSpPr>
          <p:spPr bwMode="auto">
            <a:xfrm>
              <a:off x="4027600" y="4920328"/>
              <a:ext cx="340649" cy="464345"/>
            </a:xfrm>
            <a:custGeom>
              <a:avLst/>
              <a:gdLst>
                <a:gd name="connsiteX0" fmla="*/ 106548 w 443856"/>
                <a:gd name="connsiteY0" fmla="*/ 446679 h 605028"/>
                <a:gd name="connsiteX1" fmla="*/ 148183 w 443856"/>
                <a:gd name="connsiteY1" fmla="*/ 446773 h 605028"/>
                <a:gd name="connsiteX2" fmla="*/ 148560 w 443856"/>
                <a:gd name="connsiteY2" fmla="*/ 446773 h 605028"/>
                <a:gd name="connsiteX3" fmla="*/ 148937 w 443856"/>
                <a:gd name="connsiteY3" fmla="*/ 446773 h 605028"/>
                <a:gd name="connsiteX4" fmla="*/ 149408 w 443856"/>
                <a:gd name="connsiteY4" fmla="*/ 446773 h 605028"/>
                <a:gd name="connsiteX5" fmla="*/ 159770 w 443856"/>
                <a:gd name="connsiteY5" fmla="*/ 452889 h 605028"/>
                <a:gd name="connsiteX6" fmla="*/ 160241 w 443856"/>
                <a:gd name="connsiteY6" fmla="*/ 453641 h 605028"/>
                <a:gd name="connsiteX7" fmla="*/ 160241 w 443856"/>
                <a:gd name="connsiteY7" fmla="*/ 453736 h 605028"/>
                <a:gd name="connsiteX8" fmla="*/ 221658 w 443856"/>
                <a:gd name="connsiteY8" fmla="*/ 531075 h 605028"/>
                <a:gd name="connsiteX9" fmla="*/ 282981 w 443856"/>
                <a:gd name="connsiteY9" fmla="*/ 453736 h 605028"/>
                <a:gd name="connsiteX10" fmla="*/ 282981 w 443856"/>
                <a:gd name="connsiteY10" fmla="*/ 453641 h 605028"/>
                <a:gd name="connsiteX11" fmla="*/ 283452 w 443856"/>
                <a:gd name="connsiteY11" fmla="*/ 452889 h 605028"/>
                <a:gd name="connsiteX12" fmla="*/ 293814 w 443856"/>
                <a:gd name="connsiteY12" fmla="*/ 446773 h 605028"/>
                <a:gd name="connsiteX13" fmla="*/ 294285 w 443856"/>
                <a:gd name="connsiteY13" fmla="*/ 446773 h 605028"/>
                <a:gd name="connsiteX14" fmla="*/ 294662 w 443856"/>
                <a:gd name="connsiteY14" fmla="*/ 446773 h 605028"/>
                <a:gd name="connsiteX15" fmla="*/ 295039 w 443856"/>
                <a:gd name="connsiteY15" fmla="*/ 446773 h 605028"/>
                <a:gd name="connsiteX16" fmla="*/ 336674 w 443856"/>
                <a:gd name="connsiteY16" fmla="*/ 446679 h 605028"/>
                <a:gd name="connsiteX17" fmla="*/ 431155 w 443856"/>
                <a:gd name="connsiteY17" fmla="*/ 530229 h 605028"/>
                <a:gd name="connsiteX18" fmla="*/ 431155 w 443856"/>
                <a:gd name="connsiteY18" fmla="*/ 605028 h 605028"/>
                <a:gd name="connsiteX19" fmla="*/ 221752 w 443856"/>
                <a:gd name="connsiteY19" fmla="*/ 605028 h 605028"/>
                <a:gd name="connsiteX20" fmla="*/ 221658 w 443856"/>
                <a:gd name="connsiteY20" fmla="*/ 605028 h 605028"/>
                <a:gd name="connsiteX21" fmla="*/ 221470 w 443856"/>
                <a:gd name="connsiteY21" fmla="*/ 605028 h 605028"/>
                <a:gd name="connsiteX22" fmla="*/ 12067 w 443856"/>
                <a:gd name="connsiteY22" fmla="*/ 605028 h 605028"/>
                <a:gd name="connsiteX23" fmla="*/ 12067 w 443856"/>
                <a:gd name="connsiteY23" fmla="*/ 530229 h 605028"/>
                <a:gd name="connsiteX24" fmla="*/ 106548 w 443856"/>
                <a:gd name="connsiteY24" fmla="*/ 446679 h 605028"/>
                <a:gd name="connsiteX25" fmla="*/ 279853 w 443856"/>
                <a:gd name="connsiteY25" fmla="*/ 256624 h 605028"/>
                <a:gd name="connsiteX26" fmla="*/ 265057 w 443856"/>
                <a:gd name="connsiteY26" fmla="*/ 271395 h 605028"/>
                <a:gd name="connsiteX27" fmla="*/ 279853 w 443856"/>
                <a:gd name="connsiteY27" fmla="*/ 286261 h 605028"/>
                <a:gd name="connsiteX28" fmla="*/ 294743 w 443856"/>
                <a:gd name="connsiteY28" fmla="*/ 271395 h 605028"/>
                <a:gd name="connsiteX29" fmla="*/ 279853 w 443856"/>
                <a:gd name="connsiteY29" fmla="*/ 256624 h 605028"/>
                <a:gd name="connsiteX30" fmla="*/ 164004 w 443856"/>
                <a:gd name="connsiteY30" fmla="*/ 256624 h 605028"/>
                <a:gd name="connsiteX31" fmla="*/ 149114 w 443856"/>
                <a:gd name="connsiteY31" fmla="*/ 271395 h 605028"/>
                <a:gd name="connsiteX32" fmla="*/ 164004 w 443856"/>
                <a:gd name="connsiteY32" fmla="*/ 286261 h 605028"/>
                <a:gd name="connsiteX33" fmla="*/ 178800 w 443856"/>
                <a:gd name="connsiteY33" fmla="*/ 271395 h 605028"/>
                <a:gd name="connsiteX34" fmla="*/ 164004 w 443856"/>
                <a:gd name="connsiteY34" fmla="*/ 256624 h 605028"/>
                <a:gd name="connsiteX35" fmla="*/ 285790 w 443856"/>
                <a:gd name="connsiteY35" fmla="*/ 238935 h 605028"/>
                <a:gd name="connsiteX36" fmla="*/ 314722 w 443856"/>
                <a:gd name="connsiteY36" fmla="*/ 267820 h 605028"/>
                <a:gd name="connsiteX37" fmla="*/ 285790 w 443856"/>
                <a:gd name="connsiteY37" fmla="*/ 296799 h 605028"/>
                <a:gd name="connsiteX38" fmla="*/ 256858 w 443856"/>
                <a:gd name="connsiteY38" fmla="*/ 267820 h 605028"/>
                <a:gd name="connsiteX39" fmla="*/ 285790 w 443856"/>
                <a:gd name="connsiteY39" fmla="*/ 238935 h 605028"/>
                <a:gd name="connsiteX40" fmla="*/ 158067 w 443856"/>
                <a:gd name="connsiteY40" fmla="*/ 238935 h 605028"/>
                <a:gd name="connsiteX41" fmla="*/ 186999 w 443856"/>
                <a:gd name="connsiteY41" fmla="*/ 267820 h 605028"/>
                <a:gd name="connsiteX42" fmla="*/ 158067 w 443856"/>
                <a:gd name="connsiteY42" fmla="*/ 296799 h 605028"/>
                <a:gd name="connsiteX43" fmla="*/ 129135 w 443856"/>
                <a:gd name="connsiteY43" fmla="*/ 267820 h 605028"/>
                <a:gd name="connsiteX44" fmla="*/ 158067 w 443856"/>
                <a:gd name="connsiteY44" fmla="*/ 238935 h 605028"/>
                <a:gd name="connsiteX45" fmla="*/ 166446 w 443856"/>
                <a:gd name="connsiteY45" fmla="*/ 167892 h 605028"/>
                <a:gd name="connsiteX46" fmla="*/ 128673 w 443856"/>
                <a:gd name="connsiteY46" fmla="*/ 169679 h 605028"/>
                <a:gd name="connsiteX47" fmla="*/ 103428 w 443856"/>
                <a:gd name="connsiteY47" fmla="*/ 237118 h 605028"/>
                <a:gd name="connsiteX48" fmla="*/ 103334 w 443856"/>
                <a:gd name="connsiteY48" fmla="*/ 237400 h 605028"/>
                <a:gd name="connsiteX49" fmla="*/ 103146 w 443856"/>
                <a:gd name="connsiteY49" fmla="*/ 237871 h 605028"/>
                <a:gd name="connsiteX50" fmla="*/ 103051 w 443856"/>
                <a:gd name="connsiteY50" fmla="*/ 238153 h 605028"/>
                <a:gd name="connsiteX51" fmla="*/ 95233 w 443856"/>
                <a:gd name="connsiteY51" fmla="*/ 243514 h 605028"/>
                <a:gd name="connsiteX52" fmla="*/ 88357 w 443856"/>
                <a:gd name="connsiteY52" fmla="*/ 240034 h 605028"/>
                <a:gd name="connsiteX53" fmla="*/ 50301 w 443856"/>
                <a:gd name="connsiteY53" fmla="*/ 225455 h 605028"/>
                <a:gd name="connsiteX54" fmla="*/ 25904 w 443856"/>
                <a:gd name="connsiteY54" fmla="*/ 269192 h 605028"/>
                <a:gd name="connsiteX55" fmla="*/ 55765 w 443856"/>
                <a:gd name="connsiteY55" fmla="*/ 308319 h 605028"/>
                <a:gd name="connsiteX56" fmla="*/ 57554 w 443856"/>
                <a:gd name="connsiteY56" fmla="*/ 308225 h 605028"/>
                <a:gd name="connsiteX57" fmla="*/ 66786 w 443856"/>
                <a:gd name="connsiteY57" fmla="*/ 307473 h 605028"/>
                <a:gd name="connsiteX58" fmla="*/ 70648 w 443856"/>
                <a:gd name="connsiteY58" fmla="*/ 315092 h 605028"/>
                <a:gd name="connsiteX59" fmla="*/ 221928 w 443856"/>
                <a:gd name="connsiteY59" fmla="*/ 416673 h 605028"/>
                <a:gd name="connsiteX60" fmla="*/ 373208 w 443856"/>
                <a:gd name="connsiteY60" fmla="*/ 315092 h 605028"/>
                <a:gd name="connsiteX61" fmla="*/ 377165 w 443856"/>
                <a:gd name="connsiteY61" fmla="*/ 307473 h 605028"/>
                <a:gd name="connsiteX62" fmla="*/ 386302 w 443856"/>
                <a:gd name="connsiteY62" fmla="*/ 308225 h 605028"/>
                <a:gd name="connsiteX63" fmla="*/ 388186 w 443856"/>
                <a:gd name="connsiteY63" fmla="*/ 308319 h 605028"/>
                <a:gd name="connsiteX64" fmla="*/ 417952 w 443856"/>
                <a:gd name="connsiteY64" fmla="*/ 269192 h 605028"/>
                <a:gd name="connsiteX65" fmla="*/ 393555 w 443856"/>
                <a:gd name="connsiteY65" fmla="*/ 225455 h 605028"/>
                <a:gd name="connsiteX66" fmla="*/ 355593 w 443856"/>
                <a:gd name="connsiteY66" fmla="*/ 240034 h 605028"/>
                <a:gd name="connsiteX67" fmla="*/ 348717 w 443856"/>
                <a:gd name="connsiteY67" fmla="*/ 243514 h 605028"/>
                <a:gd name="connsiteX68" fmla="*/ 340805 w 443856"/>
                <a:gd name="connsiteY68" fmla="*/ 238153 h 605028"/>
                <a:gd name="connsiteX69" fmla="*/ 340710 w 443856"/>
                <a:gd name="connsiteY69" fmla="*/ 237871 h 605028"/>
                <a:gd name="connsiteX70" fmla="*/ 340522 w 443856"/>
                <a:gd name="connsiteY70" fmla="*/ 237400 h 605028"/>
                <a:gd name="connsiteX71" fmla="*/ 340428 w 443856"/>
                <a:gd name="connsiteY71" fmla="*/ 237118 h 605028"/>
                <a:gd name="connsiteX72" fmla="*/ 315183 w 443856"/>
                <a:gd name="connsiteY72" fmla="*/ 169679 h 605028"/>
                <a:gd name="connsiteX73" fmla="*/ 222399 w 443856"/>
                <a:gd name="connsiteY73" fmla="*/ 170620 h 605028"/>
                <a:gd name="connsiteX74" fmla="*/ 221928 w 443856"/>
                <a:gd name="connsiteY74" fmla="*/ 170620 h 605028"/>
                <a:gd name="connsiteX75" fmla="*/ 221457 w 443856"/>
                <a:gd name="connsiteY75" fmla="*/ 170620 h 605028"/>
                <a:gd name="connsiteX76" fmla="*/ 166446 w 443856"/>
                <a:gd name="connsiteY76" fmla="*/ 167892 h 605028"/>
                <a:gd name="connsiteX77" fmla="*/ 221457 w 443856"/>
                <a:gd name="connsiteY77" fmla="*/ 0 h 605028"/>
                <a:gd name="connsiteX78" fmla="*/ 221928 w 443856"/>
                <a:gd name="connsiteY78" fmla="*/ 0 h 605028"/>
                <a:gd name="connsiteX79" fmla="*/ 222399 w 443856"/>
                <a:gd name="connsiteY79" fmla="*/ 0 h 605028"/>
                <a:gd name="connsiteX80" fmla="*/ 442726 w 443856"/>
                <a:gd name="connsiteY80" fmla="*/ 253766 h 605028"/>
                <a:gd name="connsiteX81" fmla="*/ 443856 w 443856"/>
                <a:gd name="connsiteY81" fmla="*/ 269192 h 605028"/>
                <a:gd name="connsiteX82" fmla="*/ 430292 w 443856"/>
                <a:gd name="connsiteY82" fmla="*/ 315186 h 605028"/>
                <a:gd name="connsiteX83" fmla="*/ 392330 w 443856"/>
                <a:gd name="connsiteY83" fmla="*/ 333997 h 605028"/>
                <a:gd name="connsiteX84" fmla="*/ 324979 w 443856"/>
                <a:gd name="connsiteY84" fmla="*/ 407456 h 605028"/>
                <a:gd name="connsiteX85" fmla="*/ 222399 w 443856"/>
                <a:gd name="connsiteY85" fmla="*/ 442445 h 605028"/>
                <a:gd name="connsiteX86" fmla="*/ 221928 w 443856"/>
                <a:gd name="connsiteY86" fmla="*/ 442445 h 605028"/>
                <a:gd name="connsiteX87" fmla="*/ 221457 w 443856"/>
                <a:gd name="connsiteY87" fmla="*/ 442445 h 605028"/>
                <a:gd name="connsiteX88" fmla="*/ 118971 w 443856"/>
                <a:gd name="connsiteY88" fmla="*/ 407456 h 605028"/>
                <a:gd name="connsiteX89" fmla="*/ 51526 w 443856"/>
                <a:gd name="connsiteY89" fmla="*/ 333997 h 605028"/>
                <a:gd name="connsiteX90" fmla="*/ 13564 w 443856"/>
                <a:gd name="connsiteY90" fmla="*/ 315186 h 605028"/>
                <a:gd name="connsiteX91" fmla="*/ 0 w 443856"/>
                <a:gd name="connsiteY91" fmla="*/ 269192 h 605028"/>
                <a:gd name="connsiteX92" fmla="*/ 1225 w 443856"/>
                <a:gd name="connsiteY92" fmla="*/ 253766 h 605028"/>
                <a:gd name="connsiteX93" fmla="*/ 221457 w 443856"/>
                <a:gd name="connsiteY93" fmla="*/ 0 h 605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443856" h="605028">
                  <a:moveTo>
                    <a:pt x="106548" y="446679"/>
                  </a:moveTo>
                  <a:cubicBezTo>
                    <a:pt x="115497" y="446679"/>
                    <a:pt x="142343" y="446773"/>
                    <a:pt x="148183" y="446773"/>
                  </a:cubicBezTo>
                  <a:cubicBezTo>
                    <a:pt x="148372" y="446773"/>
                    <a:pt x="148466" y="446773"/>
                    <a:pt x="148560" y="446773"/>
                  </a:cubicBezTo>
                  <a:cubicBezTo>
                    <a:pt x="148654" y="446773"/>
                    <a:pt x="148843" y="446773"/>
                    <a:pt x="148937" y="446773"/>
                  </a:cubicBezTo>
                  <a:cubicBezTo>
                    <a:pt x="149220" y="446773"/>
                    <a:pt x="149408" y="446773"/>
                    <a:pt x="149408" y="446773"/>
                  </a:cubicBezTo>
                  <a:cubicBezTo>
                    <a:pt x="153835" y="447055"/>
                    <a:pt x="157509" y="449408"/>
                    <a:pt x="159770" y="452889"/>
                  </a:cubicBezTo>
                  <a:cubicBezTo>
                    <a:pt x="159770" y="452889"/>
                    <a:pt x="159958" y="453171"/>
                    <a:pt x="160241" y="453641"/>
                  </a:cubicBezTo>
                  <a:cubicBezTo>
                    <a:pt x="160241" y="453641"/>
                    <a:pt x="160241" y="453736"/>
                    <a:pt x="160241" y="453736"/>
                  </a:cubicBezTo>
                  <a:cubicBezTo>
                    <a:pt x="165139" y="462015"/>
                    <a:pt x="205927" y="530605"/>
                    <a:pt x="221658" y="531075"/>
                  </a:cubicBezTo>
                  <a:cubicBezTo>
                    <a:pt x="237295" y="530605"/>
                    <a:pt x="278083" y="462015"/>
                    <a:pt x="282981" y="453736"/>
                  </a:cubicBezTo>
                  <a:cubicBezTo>
                    <a:pt x="282981" y="453736"/>
                    <a:pt x="282981" y="453641"/>
                    <a:pt x="282981" y="453641"/>
                  </a:cubicBezTo>
                  <a:cubicBezTo>
                    <a:pt x="283264" y="453171"/>
                    <a:pt x="283452" y="452889"/>
                    <a:pt x="283452" y="452889"/>
                  </a:cubicBezTo>
                  <a:cubicBezTo>
                    <a:pt x="285713" y="449408"/>
                    <a:pt x="289387" y="447055"/>
                    <a:pt x="293814" y="446773"/>
                  </a:cubicBezTo>
                  <a:cubicBezTo>
                    <a:pt x="293814" y="446773"/>
                    <a:pt x="294002" y="446773"/>
                    <a:pt x="294285" y="446773"/>
                  </a:cubicBezTo>
                  <a:cubicBezTo>
                    <a:pt x="294473" y="446773"/>
                    <a:pt x="294568" y="446773"/>
                    <a:pt x="294662" y="446773"/>
                  </a:cubicBezTo>
                  <a:cubicBezTo>
                    <a:pt x="294756" y="446773"/>
                    <a:pt x="294850" y="446773"/>
                    <a:pt x="295039" y="446773"/>
                  </a:cubicBezTo>
                  <a:cubicBezTo>
                    <a:pt x="300879" y="446773"/>
                    <a:pt x="327725" y="446679"/>
                    <a:pt x="336674" y="446679"/>
                  </a:cubicBezTo>
                  <a:cubicBezTo>
                    <a:pt x="377085" y="446679"/>
                    <a:pt x="431155" y="483373"/>
                    <a:pt x="431155" y="530229"/>
                  </a:cubicBezTo>
                  <a:lnTo>
                    <a:pt x="431155" y="605028"/>
                  </a:lnTo>
                  <a:lnTo>
                    <a:pt x="221752" y="605028"/>
                  </a:lnTo>
                  <a:lnTo>
                    <a:pt x="221658" y="605028"/>
                  </a:lnTo>
                  <a:lnTo>
                    <a:pt x="221470" y="605028"/>
                  </a:lnTo>
                  <a:lnTo>
                    <a:pt x="12067" y="605028"/>
                  </a:lnTo>
                  <a:lnTo>
                    <a:pt x="12067" y="530229"/>
                  </a:lnTo>
                  <a:cubicBezTo>
                    <a:pt x="12067" y="483373"/>
                    <a:pt x="66137" y="446679"/>
                    <a:pt x="106548" y="446679"/>
                  </a:cubicBezTo>
                  <a:close/>
                  <a:moveTo>
                    <a:pt x="279853" y="256624"/>
                  </a:moveTo>
                  <a:cubicBezTo>
                    <a:pt x="271654" y="256624"/>
                    <a:pt x="265057" y="263304"/>
                    <a:pt x="265057" y="271395"/>
                  </a:cubicBezTo>
                  <a:cubicBezTo>
                    <a:pt x="265057" y="279581"/>
                    <a:pt x="271654" y="286261"/>
                    <a:pt x="279853" y="286261"/>
                  </a:cubicBezTo>
                  <a:cubicBezTo>
                    <a:pt x="288052" y="286261"/>
                    <a:pt x="294743" y="279581"/>
                    <a:pt x="294743" y="271395"/>
                  </a:cubicBezTo>
                  <a:cubicBezTo>
                    <a:pt x="294743" y="263304"/>
                    <a:pt x="288052" y="256624"/>
                    <a:pt x="279853" y="256624"/>
                  </a:cubicBezTo>
                  <a:close/>
                  <a:moveTo>
                    <a:pt x="164004" y="256624"/>
                  </a:moveTo>
                  <a:cubicBezTo>
                    <a:pt x="155805" y="256624"/>
                    <a:pt x="149114" y="263304"/>
                    <a:pt x="149114" y="271395"/>
                  </a:cubicBezTo>
                  <a:cubicBezTo>
                    <a:pt x="149114" y="279581"/>
                    <a:pt x="155805" y="286261"/>
                    <a:pt x="164004" y="286261"/>
                  </a:cubicBezTo>
                  <a:cubicBezTo>
                    <a:pt x="172203" y="286261"/>
                    <a:pt x="178800" y="279581"/>
                    <a:pt x="178800" y="271395"/>
                  </a:cubicBezTo>
                  <a:cubicBezTo>
                    <a:pt x="178800" y="263304"/>
                    <a:pt x="172203" y="256624"/>
                    <a:pt x="164004" y="256624"/>
                  </a:cubicBezTo>
                  <a:close/>
                  <a:moveTo>
                    <a:pt x="285790" y="238935"/>
                  </a:moveTo>
                  <a:cubicBezTo>
                    <a:pt x="301811" y="238935"/>
                    <a:pt x="314722" y="251919"/>
                    <a:pt x="314722" y="267820"/>
                  </a:cubicBezTo>
                  <a:cubicBezTo>
                    <a:pt x="314722" y="283815"/>
                    <a:pt x="301811" y="296799"/>
                    <a:pt x="285790" y="296799"/>
                  </a:cubicBezTo>
                  <a:cubicBezTo>
                    <a:pt x="269863" y="296799"/>
                    <a:pt x="256858" y="283815"/>
                    <a:pt x="256858" y="267820"/>
                  </a:cubicBezTo>
                  <a:cubicBezTo>
                    <a:pt x="256858" y="251919"/>
                    <a:pt x="269863" y="238935"/>
                    <a:pt x="285790" y="238935"/>
                  </a:cubicBezTo>
                  <a:close/>
                  <a:moveTo>
                    <a:pt x="158067" y="238935"/>
                  </a:moveTo>
                  <a:cubicBezTo>
                    <a:pt x="173994" y="238935"/>
                    <a:pt x="186999" y="251919"/>
                    <a:pt x="186999" y="267820"/>
                  </a:cubicBezTo>
                  <a:cubicBezTo>
                    <a:pt x="186999" y="283815"/>
                    <a:pt x="173994" y="296799"/>
                    <a:pt x="158067" y="296799"/>
                  </a:cubicBezTo>
                  <a:cubicBezTo>
                    <a:pt x="142046" y="296799"/>
                    <a:pt x="129135" y="283815"/>
                    <a:pt x="129135" y="267820"/>
                  </a:cubicBezTo>
                  <a:cubicBezTo>
                    <a:pt x="129135" y="251919"/>
                    <a:pt x="142046" y="238935"/>
                    <a:pt x="158067" y="238935"/>
                  </a:cubicBezTo>
                  <a:close/>
                  <a:moveTo>
                    <a:pt x="166446" y="167892"/>
                  </a:moveTo>
                  <a:cubicBezTo>
                    <a:pt x="150362" y="167022"/>
                    <a:pt x="137151" y="166905"/>
                    <a:pt x="128673" y="169679"/>
                  </a:cubicBezTo>
                  <a:cubicBezTo>
                    <a:pt x="110776" y="175417"/>
                    <a:pt x="109080" y="211064"/>
                    <a:pt x="103428" y="237118"/>
                  </a:cubicBezTo>
                  <a:cubicBezTo>
                    <a:pt x="103428" y="237212"/>
                    <a:pt x="103334" y="237306"/>
                    <a:pt x="103334" y="237400"/>
                  </a:cubicBezTo>
                  <a:cubicBezTo>
                    <a:pt x="103240" y="237588"/>
                    <a:pt x="103240" y="237683"/>
                    <a:pt x="103146" y="237871"/>
                  </a:cubicBezTo>
                  <a:cubicBezTo>
                    <a:pt x="103146" y="237965"/>
                    <a:pt x="103146" y="238059"/>
                    <a:pt x="103051" y="238153"/>
                  </a:cubicBezTo>
                  <a:cubicBezTo>
                    <a:pt x="101827" y="241257"/>
                    <a:pt x="98718" y="243514"/>
                    <a:pt x="95233" y="243514"/>
                  </a:cubicBezTo>
                  <a:cubicBezTo>
                    <a:pt x="92407" y="243514"/>
                    <a:pt x="89864" y="242103"/>
                    <a:pt x="88357" y="240034"/>
                  </a:cubicBezTo>
                  <a:cubicBezTo>
                    <a:pt x="76771" y="225831"/>
                    <a:pt x="67916" y="223010"/>
                    <a:pt x="50301" y="225455"/>
                  </a:cubicBezTo>
                  <a:cubicBezTo>
                    <a:pt x="28918" y="228465"/>
                    <a:pt x="25904" y="260444"/>
                    <a:pt x="25904" y="269192"/>
                  </a:cubicBezTo>
                  <a:cubicBezTo>
                    <a:pt x="25904" y="295151"/>
                    <a:pt x="35889" y="308319"/>
                    <a:pt x="55765" y="308319"/>
                  </a:cubicBezTo>
                  <a:cubicBezTo>
                    <a:pt x="56141" y="308319"/>
                    <a:pt x="56895" y="308225"/>
                    <a:pt x="57554" y="308225"/>
                  </a:cubicBezTo>
                  <a:lnTo>
                    <a:pt x="66786" y="307473"/>
                  </a:lnTo>
                  <a:lnTo>
                    <a:pt x="70648" y="315092"/>
                  </a:lnTo>
                  <a:cubicBezTo>
                    <a:pt x="95610" y="363437"/>
                    <a:pt x="153353" y="415357"/>
                    <a:pt x="221928" y="416673"/>
                  </a:cubicBezTo>
                  <a:cubicBezTo>
                    <a:pt x="290503" y="415357"/>
                    <a:pt x="348246" y="363437"/>
                    <a:pt x="373208" y="315092"/>
                  </a:cubicBezTo>
                  <a:lnTo>
                    <a:pt x="377165" y="307473"/>
                  </a:lnTo>
                  <a:lnTo>
                    <a:pt x="386302" y="308225"/>
                  </a:lnTo>
                  <a:cubicBezTo>
                    <a:pt x="387055" y="308225"/>
                    <a:pt x="387715" y="308319"/>
                    <a:pt x="388186" y="308319"/>
                  </a:cubicBezTo>
                  <a:cubicBezTo>
                    <a:pt x="407967" y="308319"/>
                    <a:pt x="417952" y="295151"/>
                    <a:pt x="417952" y="269192"/>
                  </a:cubicBezTo>
                  <a:cubicBezTo>
                    <a:pt x="417952" y="260444"/>
                    <a:pt x="414938" y="228465"/>
                    <a:pt x="393555" y="225455"/>
                  </a:cubicBezTo>
                  <a:cubicBezTo>
                    <a:pt x="375940" y="223010"/>
                    <a:pt x="367180" y="225831"/>
                    <a:pt x="355593" y="240034"/>
                  </a:cubicBezTo>
                  <a:cubicBezTo>
                    <a:pt x="353992" y="242103"/>
                    <a:pt x="351543" y="243514"/>
                    <a:pt x="348717" y="243514"/>
                  </a:cubicBezTo>
                  <a:cubicBezTo>
                    <a:pt x="345138" y="243514"/>
                    <a:pt x="342029" y="241257"/>
                    <a:pt x="340805" y="238153"/>
                  </a:cubicBezTo>
                  <a:cubicBezTo>
                    <a:pt x="340805" y="238059"/>
                    <a:pt x="340710" y="237965"/>
                    <a:pt x="340710" y="237871"/>
                  </a:cubicBezTo>
                  <a:cubicBezTo>
                    <a:pt x="340616" y="237683"/>
                    <a:pt x="340616" y="237588"/>
                    <a:pt x="340522" y="237400"/>
                  </a:cubicBezTo>
                  <a:cubicBezTo>
                    <a:pt x="340522" y="237306"/>
                    <a:pt x="340428" y="237212"/>
                    <a:pt x="340428" y="237118"/>
                  </a:cubicBezTo>
                  <a:cubicBezTo>
                    <a:pt x="334776" y="211064"/>
                    <a:pt x="333080" y="175417"/>
                    <a:pt x="315183" y="169679"/>
                  </a:cubicBezTo>
                  <a:cubicBezTo>
                    <a:pt x="298228" y="164130"/>
                    <a:pt x="262339" y="170149"/>
                    <a:pt x="222399" y="170620"/>
                  </a:cubicBezTo>
                  <a:cubicBezTo>
                    <a:pt x="222211" y="170620"/>
                    <a:pt x="222116" y="170620"/>
                    <a:pt x="221928" y="170620"/>
                  </a:cubicBezTo>
                  <a:cubicBezTo>
                    <a:pt x="221740" y="170620"/>
                    <a:pt x="221645" y="170620"/>
                    <a:pt x="221457" y="170620"/>
                  </a:cubicBezTo>
                  <a:cubicBezTo>
                    <a:pt x="201488" y="170385"/>
                    <a:pt x="182530" y="168762"/>
                    <a:pt x="166446" y="167892"/>
                  </a:cubicBezTo>
                  <a:close/>
                  <a:moveTo>
                    <a:pt x="221457" y="0"/>
                  </a:moveTo>
                  <a:cubicBezTo>
                    <a:pt x="221645" y="0"/>
                    <a:pt x="221740" y="0"/>
                    <a:pt x="221928" y="0"/>
                  </a:cubicBezTo>
                  <a:cubicBezTo>
                    <a:pt x="222116" y="0"/>
                    <a:pt x="222211" y="0"/>
                    <a:pt x="222399" y="0"/>
                  </a:cubicBezTo>
                  <a:cubicBezTo>
                    <a:pt x="355688" y="941"/>
                    <a:pt x="440465" y="120393"/>
                    <a:pt x="442726" y="253766"/>
                  </a:cubicBezTo>
                  <a:cubicBezTo>
                    <a:pt x="443479" y="258657"/>
                    <a:pt x="443856" y="263830"/>
                    <a:pt x="443856" y="269192"/>
                  </a:cubicBezTo>
                  <a:cubicBezTo>
                    <a:pt x="443856" y="288379"/>
                    <a:pt x="439335" y="303899"/>
                    <a:pt x="430292" y="315186"/>
                  </a:cubicBezTo>
                  <a:cubicBezTo>
                    <a:pt x="421249" y="326567"/>
                    <a:pt x="408250" y="333057"/>
                    <a:pt x="392330" y="333997"/>
                  </a:cubicBezTo>
                  <a:cubicBezTo>
                    <a:pt x="376223" y="362496"/>
                    <a:pt x="352485" y="388362"/>
                    <a:pt x="324979" y="407456"/>
                  </a:cubicBezTo>
                  <a:cubicBezTo>
                    <a:pt x="292858" y="429747"/>
                    <a:pt x="257534" y="441787"/>
                    <a:pt x="222399" y="442445"/>
                  </a:cubicBezTo>
                  <a:cubicBezTo>
                    <a:pt x="222211" y="442445"/>
                    <a:pt x="222116" y="442445"/>
                    <a:pt x="221928" y="442445"/>
                  </a:cubicBezTo>
                  <a:cubicBezTo>
                    <a:pt x="221740" y="442445"/>
                    <a:pt x="221645" y="442445"/>
                    <a:pt x="221457" y="442445"/>
                  </a:cubicBezTo>
                  <a:cubicBezTo>
                    <a:pt x="186416" y="441787"/>
                    <a:pt x="150998" y="429747"/>
                    <a:pt x="118971" y="407456"/>
                  </a:cubicBezTo>
                  <a:cubicBezTo>
                    <a:pt x="91371" y="388362"/>
                    <a:pt x="67633" y="362496"/>
                    <a:pt x="51526" y="333997"/>
                  </a:cubicBezTo>
                  <a:cubicBezTo>
                    <a:pt x="35606" y="333057"/>
                    <a:pt x="22607" y="326567"/>
                    <a:pt x="13564" y="315186"/>
                  </a:cubicBezTo>
                  <a:cubicBezTo>
                    <a:pt x="4616" y="303899"/>
                    <a:pt x="0" y="288379"/>
                    <a:pt x="0" y="269192"/>
                  </a:cubicBezTo>
                  <a:cubicBezTo>
                    <a:pt x="0" y="263830"/>
                    <a:pt x="471" y="258657"/>
                    <a:pt x="1225" y="253766"/>
                  </a:cubicBezTo>
                  <a:cubicBezTo>
                    <a:pt x="3391" y="120393"/>
                    <a:pt x="88263" y="941"/>
                    <a:pt x="221457" y="0"/>
                  </a:cubicBezTo>
                  <a:close/>
                </a:path>
              </a:pathLst>
            </a:custGeom>
            <a:grpFill/>
            <a:ln>
              <a:noFill/>
            </a:ln>
            <a:effectLst/>
          </p:spPr>
          <p:txBody>
            <a:bodyPr lIns="26780" tIns="26780" rIns="26780" bIns="2678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228600" hangingPunct="0">
                <a:lnSpc>
                  <a:spcPct val="120000"/>
                </a:lnSpc>
                <a:defRPr/>
              </a:pPr>
              <a:endParaRPr lang="en-US" sz="1335" dirty="0">
                <a:solidFill>
                  <a:schemeClr val="bg1"/>
                </a:solidFill>
                <a:effectLst>
                  <a:outerShdw blurRad="38100" dist="38100" dir="2700000" algn="tl">
                    <a:srgbClr val="000000"/>
                  </a:outerShdw>
                </a:effectLst>
                <a:latin typeface="思源黑体 Light" panose="020B0300000000000000" charset="-122"/>
                <a:ea typeface="思源黑体 Light" panose="020B0300000000000000" charset="-122"/>
                <a:cs typeface="阿里巴巴普惠体 L" panose="00020600040101010101" pitchFamily="18" charset="-122"/>
                <a:sym typeface="+mn-lt"/>
              </a:endParaRPr>
            </a:p>
          </p:txBody>
        </p:sp>
        <p:sp>
          <p:nvSpPr>
            <p:cNvPr id="12" name="TextBox 6"/>
            <p:cNvSpPr txBox="1"/>
            <p:nvPr/>
          </p:nvSpPr>
          <p:spPr>
            <a:xfrm>
              <a:off x="3274368" y="5425394"/>
              <a:ext cx="1847117" cy="440685"/>
            </a:xfrm>
            <a:prstGeom prst="rect">
              <a:avLst/>
            </a:prstGeom>
            <a:grpFill/>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defRPr/>
              </a:pPr>
              <a:r>
                <a:rPr lang="zh-CN" altLang="en-US" sz="1335" dirty="0">
                  <a:solidFill>
                    <a:schemeClr val="bg1"/>
                  </a:solidFill>
                  <a:latin typeface="思源黑体 Light" panose="020B0300000000000000" charset="-122"/>
                  <a:ea typeface="思源黑体 Light" panose="020B0300000000000000" charset="-122"/>
                  <a:cs typeface="阿里巴巴普惠体 L" panose="00020600040101010101" pitchFamily="18" charset="-122"/>
                  <a:sym typeface="+mn-lt"/>
                </a:rPr>
                <a:t>请替换文字内容</a:t>
              </a:r>
            </a:p>
          </p:txBody>
        </p:sp>
      </p:grpSp>
      <p:grpSp>
        <p:nvGrpSpPr>
          <p:cNvPr id="13" name="Group 9"/>
          <p:cNvGrpSpPr/>
          <p:nvPr/>
        </p:nvGrpSpPr>
        <p:grpSpPr bwMode="auto">
          <a:xfrm>
            <a:off x="5820918" y="2891378"/>
            <a:ext cx="1749944" cy="1749943"/>
            <a:chOff x="4783283" y="2878610"/>
            <a:chExt cx="2371719" cy="2371719"/>
          </a:xfrm>
          <a:solidFill>
            <a:srgbClr val="FFD064"/>
          </a:solidFill>
        </p:grpSpPr>
        <p:sp>
          <p:nvSpPr>
            <p:cNvPr id="14" name="Oval 10"/>
            <p:cNvSpPr/>
            <p:nvPr/>
          </p:nvSpPr>
          <p:spPr>
            <a:xfrm>
              <a:off x="4783283" y="2878610"/>
              <a:ext cx="2371719" cy="237171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defRPr/>
              </a:pPr>
              <a:endParaRPr lang="en-GB" sz="1335" dirty="0">
                <a:solidFill>
                  <a:schemeClr val="bg1"/>
                </a:solidFill>
                <a:latin typeface="思源黑体 Light" panose="020B0300000000000000" charset="-122"/>
                <a:ea typeface="思源黑体 Light" panose="020B0300000000000000" charset="-122"/>
                <a:cs typeface="阿里巴巴普惠体 L" panose="00020600040101010101" pitchFamily="18" charset="-122"/>
                <a:sym typeface="+mn-lt"/>
              </a:endParaRPr>
            </a:p>
          </p:txBody>
        </p:sp>
        <p:sp>
          <p:nvSpPr>
            <p:cNvPr id="15" name="AutoShape 110"/>
            <p:cNvSpPr/>
            <p:nvPr/>
          </p:nvSpPr>
          <p:spPr bwMode="auto">
            <a:xfrm>
              <a:off x="5818593" y="3499566"/>
              <a:ext cx="295334" cy="347663"/>
            </a:xfrm>
            <a:custGeom>
              <a:avLst/>
              <a:gdLst>
                <a:gd name="connsiteX0" fmla="*/ 347836 w 513363"/>
                <a:gd name="connsiteY0" fmla="*/ 456072 h 604322"/>
                <a:gd name="connsiteX1" fmla="*/ 309950 w 513363"/>
                <a:gd name="connsiteY1" fmla="*/ 497009 h 604322"/>
                <a:gd name="connsiteX2" fmla="*/ 347836 w 513363"/>
                <a:gd name="connsiteY2" fmla="*/ 537842 h 604322"/>
                <a:gd name="connsiteX3" fmla="*/ 385825 w 513363"/>
                <a:gd name="connsiteY3" fmla="*/ 497009 h 604322"/>
                <a:gd name="connsiteX4" fmla="*/ 347836 w 513363"/>
                <a:gd name="connsiteY4" fmla="*/ 456072 h 604322"/>
                <a:gd name="connsiteX5" fmla="*/ 347836 w 513363"/>
                <a:gd name="connsiteY5" fmla="*/ 439058 h 604322"/>
                <a:gd name="connsiteX6" fmla="*/ 402858 w 513363"/>
                <a:gd name="connsiteY6" fmla="*/ 497009 h 604322"/>
                <a:gd name="connsiteX7" fmla="*/ 347836 w 513363"/>
                <a:gd name="connsiteY7" fmla="*/ 554856 h 604322"/>
                <a:gd name="connsiteX8" fmla="*/ 292917 w 513363"/>
                <a:gd name="connsiteY8" fmla="*/ 497009 h 604322"/>
                <a:gd name="connsiteX9" fmla="*/ 347836 w 513363"/>
                <a:gd name="connsiteY9" fmla="*/ 439058 h 604322"/>
                <a:gd name="connsiteX10" fmla="*/ 255403 w 513363"/>
                <a:gd name="connsiteY10" fmla="*/ 439058 h 604322"/>
                <a:gd name="connsiteX11" fmla="*/ 283073 w 513363"/>
                <a:gd name="connsiteY11" fmla="*/ 446895 h 604322"/>
                <a:gd name="connsiteX12" fmla="*/ 285861 w 513363"/>
                <a:gd name="connsiteY12" fmla="*/ 458650 h 604322"/>
                <a:gd name="connsiteX13" fmla="*/ 274194 w 513363"/>
                <a:gd name="connsiteY13" fmla="*/ 461434 h 604322"/>
                <a:gd name="connsiteX14" fmla="*/ 255403 w 513363"/>
                <a:gd name="connsiteY14" fmla="*/ 456072 h 604322"/>
                <a:gd name="connsiteX15" fmla="*/ 218338 w 513363"/>
                <a:gd name="connsiteY15" fmla="*/ 488450 h 604322"/>
                <a:gd name="connsiteX16" fmla="*/ 275949 w 513363"/>
                <a:gd name="connsiteY16" fmla="*/ 488450 h 604322"/>
                <a:gd name="connsiteX17" fmla="*/ 284415 w 513363"/>
                <a:gd name="connsiteY17" fmla="*/ 497009 h 604322"/>
                <a:gd name="connsiteX18" fmla="*/ 275949 w 513363"/>
                <a:gd name="connsiteY18" fmla="*/ 505464 h 604322"/>
                <a:gd name="connsiteX19" fmla="*/ 218338 w 513363"/>
                <a:gd name="connsiteY19" fmla="*/ 505464 h 604322"/>
                <a:gd name="connsiteX20" fmla="*/ 255403 w 513363"/>
                <a:gd name="connsiteY20" fmla="*/ 537842 h 604322"/>
                <a:gd name="connsiteX21" fmla="*/ 275639 w 513363"/>
                <a:gd name="connsiteY21" fmla="*/ 531552 h 604322"/>
                <a:gd name="connsiteX22" fmla="*/ 287513 w 513363"/>
                <a:gd name="connsiteY22" fmla="*/ 533821 h 604322"/>
                <a:gd name="connsiteX23" fmla="*/ 285241 w 513363"/>
                <a:gd name="connsiteY23" fmla="*/ 545679 h 604322"/>
                <a:gd name="connsiteX24" fmla="*/ 255403 w 513363"/>
                <a:gd name="connsiteY24" fmla="*/ 554856 h 604322"/>
                <a:gd name="connsiteX25" fmla="*/ 200476 w 513363"/>
                <a:gd name="connsiteY25" fmla="*/ 497009 h 604322"/>
                <a:gd name="connsiteX26" fmla="*/ 255403 w 513363"/>
                <a:gd name="connsiteY26" fmla="*/ 439058 h 604322"/>
                <a:gd name="connsiteX27" fmla="*/ 165516 w 513363"/>
                <a:gd name="connsiteY27" fmla="*/ 439058 h 604322"/>
                <a:gd name="connsiteX28" fmla="*/ 193176 w 513363"/>
                <a:gd name="connsiteY28" fmla="*/ 446895 h 604322"/>
                <a:gd name="connsiteX29" fmla="*/ 195962 w 513363"/>
                <a:gd name="connsiteY29" fmla="*/ 458650 h 604322"/>
                <a:gd name="connsiteX30" fmla="*/ 184197 w 513363"/>
                <a:gd name="connsiteY30" fmla="*/ 461434 h 604322"/>
                <a:gd name="connsiteX31" fmla="*/ 165516 w 513363"/>
                <a:gd name="connsiteY31" fmla="*/ 456072 h 604322"/>
                <a:gd name="connsiteX32" fmla="*/ 127535 w 513363"/>
                <a:gd name="connsiteY32" fmla="*/ 497009 h 604322"/>
                <a:gd name="connsiteX33" fmla="*/ 165516 w 513363"/>
                <a:gd name="connsiteY33" fmla="*/ 537842 h 604322"/>
                <a:gd name="connsiteX34" fmla="*/ 185641 w 513363"/>
                <a:gd name="connsiteY34" fmla="*/ 531552 h 604322"/>
                <a:gd name="connsiteX35" fmla="*/ 197511 w 513363"/>
                <a:gd name="connsiteY35" fmla="*/ 533821 h 604322"/>
                <a:gd name="connsiteX36" fmla="*/ 195240 w 513363"/>
                <a:gd name="connsiteY36" fmla="*/ 545679 h 604322"/>
                <a:gd name="connsiteX37" fmla="*/ 165516 w 513363"/>
                <a:gd name="connsiteY37" fmla="*/ 554856 h 604322"/>
                <a:gd name="connsiteX38" fmla="*/ 110505 w 513363"/>
                <a:gd name="connsiteY38" fmla="*/ 497009 h 604322"/>
                <a:gd name="connsiteX39" fmla="*/ 165516 w 513363"/>
                <a:gd name="connsiteY39" fmla="*/ 439058 h 604322"/>
                <a:gd name="connsiteX40" fmla="*/ 31182 w 513363"/>
                <a:gd name="connsiteY40" fmla="*/ 410818 h 604322"/>
                <a:gd name="connsiteX41" fmla="*/ 31182 w 513363"/>
                <a:gd name="connsiteY41" fmla="*/ 573188 h 604322"/>
                <a:gd name="connsiteX42" fmla="*/ 482181 w 513363"/>
                <a:gd name="connsiteY42" fmla="*/ 573188 h 604322"/>
                <a:gd name="connsiteX43" fmla="*/ 482181 w 513363"/>
                <a:gd name="connsiteY43" fmla="*/ 410818 h 604322"/>
                <a:gd name="connsiteX44" fmla="*/ 356835 w 513363"/>
                <a:gd name="connsiteY44" fmla="*/ 348448 h 604322"/>
                <a:gd name="connsiteX45" fmla="*/ 356835 w 513363"/>
                <a:gd name="connsiteY45" fmla="*/ 379685 h 604322"/>
                <a:gd name="connsiteX46" fmla="*/ 381925 w 513363"/>
                <a:gd name="connsiteY46" fmla="*/ 379685 h 604322"/>
                <a:gd name="connsiteX47" fmla="*/ 156528 w 513363"/>
                <a:gd name="connsiteY47" fmla="*/ 348448 h 604322"/>
                <a:gd name="connsiteX48" fmla="*/ 131438 w 513363"/>
                <a:gd name="connsiteY48" fmla="*/ 379685 h 604322"/>
                <a:gd name="connsiteX49" fmla="*/ 156528 w 513363"/>
                <a:gd name="connsiteY49" fmla="*/ 379685 h 604322"/>
                <a:gd name="connsiteX50" fmla="*/ 184612 w 513363"/>
                <a:gd name="connsiteY50" fmla="*/ 207109 h 604322"/>
                <a:gd name="connsiteX51" fmla="*/ 328751 w 513363"/>
                <a:gd name="connsiteY51" fmla="*/ 207109 h 604322"/>
                <a:gd name="connsiteX52" fmla="*/ 362514 w 513363"/>
                <a:gd name="connsiteY52" fmla="*/ 224634 h 604322"/>
                <a:gd name="connsiteX53" fmla="*/ 483110 w 513363"/>
                <a:gd name="connsiteY53" fmla="*/ 379685 h 604322"/>
                <a:gd name="connsiteX54" fmla="*/ 485795 w 513363"/>
                <a:gd name="connsiteY54" fmla="*/ 379685 h 604322"/>
                <a:gd name="connsiteX55" fmla="*/ 513363 w 513363"/>
                <a:gd name="connsiteY55" fmla="*/ 407210 h 604322"/>
                <a:gd name="connsiteX56" fmla="*/ 513363 w 513363"/>
                <a:gd name="connsiteY56" fmla="*/ 576797 h 604322"/>
                <a:gd name="connsiteX57" fmla="*/ 485795 w 513363"/>
                <a:gd name="connsiteY57" fmla="*/ 604322 h 604322"/>
                <a:gd name="connsiteX58" fmla="*/ 27568 w 513363"/>
                <a:gd name="connsiteY58" fmla="*/ 604322 h 604322"/>
                <a:gd name="connsiteX59" fmla="*/ 0 w 513363"/>
                <a:gd name="connsiteY59" fmla="*/ 576797 h 604322"/>
                <a:gd name="connsiteX60" fmla="*/ 0 w 513363"/>
                <a:gd name="connsiteY60" fmla="*/ 407210 h 604322"/>
                <a:gd name="connsiteX61" fmla="*/ 27568 w 513363"/>
                <a:gd name="connsiteY61" fmla="*/ 379685 h 604322"/>
                <a:gd name="connsiteX62" fmla="*/ 30252 w 513363"/>
                <a:gd name="connsiteY62" fmla="*/ 379685 h 604322"/>
                <a:gd name="connsiteX63" fmla="*/ 150849 w 513363"/>
                <a:gd name="connsiteY63" fmla="*/ 224634 h 604322"/>
                <a:gd name="connsiteX64" fmla="*/ 184612 w 513363"/>
                <a:gd name="connsiteY64" fmla="*/ 207109 h 604322"/>
                <a:gd name="connsiteX65" fmla="*/ 256682 w 513363"/>
                <a:gd name="connsiteY65" fmla="*/ 0 h 604322"/>
                <a:gd name="connsiteX66" fmla="*/ 354380 w 513363"/>
                <a:gd name="connsiteY66" fmla="*/ 97592 h 604322"/>
                <a:gd name="connsiteX67" fmla="*/ 256682 w 513363"/>
                <a:gd name="connsiteY67" fmla="*/ 195184 h 604322"/>
                <a:gd name="connsiteX68" fmla="*/ 158984 w 513363"/>
                <a:gd name="connsiteY68" fmla="*/ 97592 h 604322"/>
                <a:gd name="connsiteX69" fmla="*/ 256682 w 513363"/>
                <a:gd name="connsiteY69" fmla="*/ 0 h 604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513363" h="604322">
                  <a:moveTo>
                    <a:pt x="347836" y="456072"/>
                  </a:moveTo>
                  <a:cubicBezTo>
                    <a:pt x="326983" y="456072"/>
                    <a:pt x="309950" y="474427"/>
                    <a:pt x="309950" y="497009"/>
                  </a:cubicBezTo>
                  <a:cubicBezTo>
                    <a:pt x="309950" y="519488"/>
                    <a:pt x="326983" y="537842"/>
                    <a:pt x="347836" y="537842"/>
                  </a:cubicBezTo>
                  <a:cubicBezTo>
                    <a:pt x="368792" y="537842"/>
                    <a:pt x="385825" y="519488"/>
                    <a:pt x="385825" y="497009"/>
                  </a:cubicBezTo>
                  <a:cubicBezTo>
                    <a:pt x="385825" y="474427"/>
                    <a:pt x="368792" y="456072"/>
                    <a:pt x="347836" y="456072"/>
                  </a:cubicBezTo>
                  <a:close/>
                  <a:moveTo>
                    <a:pt x="347836" y="439058"/>
                  </a:moveTo>
                  <a:cubicBezTo>
                    <a:pt x="378186" y="439058"/>
                    <a:pt x="402858" y="465043"/>
                    <a:pt x="402858" y="497009"/>
                  </a:cubicBezTo>
                  <a:cubicBezTo>
                    <a:pt x="402858" y="528871"/>
                    <a:pt x="378186" y="554856"/>
                    <a:pt x="347836" y="554856"/>
                  </a:cubicBezTo>
                  <a:cubicBezTo>
                    <a:pt x="317589" y="554856"/>
                    <a:pt x="292917" y="528871"/>
                    <a:pt x="292917" y="497009"/>
                  </a:cubicBezTo>
                  <a:cubicBezTo>
                    <a:pt x="292917" y="465043"/>
                    <a:pt x="317589" y="439058"/>
                    <a:pt x="347836" y="439058"/>
                  </a:cubicBezTo>
                  <a:close/>
                  <a:moveTo>
                    <a:pt x="255403" y="439058"/>
                  </a:moveTo>
                  <a:cubicBezTo>
                    <a:pt x="265108" y="439058"/>
                    <a:pt x="274710" y="441739"/>
                    <a:pt x="283073" y="446895"/>
                  </a:cubicBezTo>
                  <a:cubicBezTo>
                    <a:pt x="287100" y="449370"/>
                    <a:pt x="288339" y="454629"/>
                    <a:pt x="285861" y="458650"/>
                  </a:cubicBezTo>
                  <a:cubicBezTo>
                    <a:pt x="283383" y="462672"/>
                    <a:pt x="278117" y="463909"/>
                    <a:pt x="274194" y="461434"/>
                  </a:cubicBezTo>
                  <a:cubicBezTo>
                    <a:pt x="268515" y="457928"/>
                    <a:pt x="262011" y="456072"/>
                    <a:pt x="255403" y="456072"/>
                  </a:cubicBezTo>
                  <a:cubicBezTo>
                    <a:pt x="237232" y="456072"/>
                    <a:pt x="221951" y="469993"/>
                    <a:pt x="218338" y="488450"/>
                  </a:cubicBezTo>
                  <a:lnTo>
                    <a:pt x="275949" y="488450"/>
                  </a:lnTo>
                  <a:cubicBezTo>
                    <a:pt x="280595" y="488450"/>
                    <a:pt x="284415" y="492266"/>
                    <a:pt x="284415" y="497009"/>
                  </a:cubicBezTo>
                  <a:cubicBezTo>
                    <a:pt x="284415" y="501649"/>
                    <a:pt x="280595" y="505464"/>
                    <a:pt x="275949" y="505464"/>
                  </a:cubicBezTo>
                  <a:lnTo>
                    <a:pt x="218338" y="505464"/>
                  </a:lnTo>
                  <a:cubicBezTo>
                    <a:pt x="221951" y="523922"/>
                    <a:pt x="237232" y="537842"/>
                    <a:pt x="255403" y="537842"/>
                  </a:cubicBezTo>
                  <a:cubicBezTo>
                    <a:pt x="262630" y="537842"/>
                    <a:pt x="269548" y="535677"/>
                    <a:pt x="275639" y="531552"/>
                  </a:cubicBezTo>
                  <a:cubicBezTo>
                    <a:pt x="279563" y="528974"/>
                    <a:pt x="284828" y="530006"/>
                    <a:pt x="287513" y="533821"/>
                  </a:cubicBezTo>
                  <a:cubicBezTo>
                    <a:pt x="290094" y="537739"/>
                    <a:pt x="289062" y="542998"/>
                    <a:pt x="285241" y="545679"/>
                  </a:cubicBezTo>
                  <a:cubicBezTo>
                    <a:pt x="276362" y="551763"/>
                    <a:pt x="266038" y="554856"/>
                    <a:pt x="255403" y="554856"/>
                  </a:cubicBezTo>
                  <a:cubicBezTo>
                    <a:pt x="225152" y="554856"/>
                    <a:pt x="200476" y="528871"/>
                    <a:pt x="200476" y="497009"/>
                  </a:cubicBezTo>
                  <a:cubicBezTo>
                    <a:pt x="200476" y="465043"/>
                    <a:pt x="225152" y="439058"/>
                    <a:pt x="255403" y="439058"/>
                  </a:cubicBezTo>
                  <a:close/>
                  <a:moveTo>
                    <a:pt x="165516" y="439058"/>
                  </a:moveTo>
                  <a:cubicBezTo>
                    <a:pt x="175217" y="439058"/>
                    <a:pt x="184816" y="441739"/>
                    <a:pt x="193176" y="446895"/>
                  </a:cubicBezTo>
                  <a:cubicBezTo>
                    <a:pt x="197098" y="449370"/>
                    <a:pt x="198439" y="454629"/>
                    <a:pt x="195962" y="458650"/>
                  </a:cubicBezTo>
                  <a:cubicBezTo>
                    <a:pt x="193485" y="462672"/>
                    <a:pt x="188222" y="463909"/>
                    <a:pt x="184197" y="461434"/>
                  </a:cubicBezTo>
                  <a:cubicBezTo>
                    <a:pt x="178520" y="457928"/>
                    <a:pt x="172121" y="456072"/>
                    <a:pt x="165516" y="456072"/>
                  </a:cubicBezTo>
                  <a:cubicBezTo>
                    <a:pt x="144564" y="456072"/>
                    <a:pt x="127535" y="474427"/>
                    <a:pt x="127535" y="497009"/>
                  </a:cubicBezTo>
                  <a:cubicBezTo>
                    <a:pt x="127535" y="519488"/>
                    <a:pt x="144564" y="537842"/>
                    <a:pt x="165516" y="537842"/>
                  </a:cubicBezTo>
                  <a:cubicBezTo>
                    <a:pt x="172637" y="537842"/>
                    <a:pt x="179655" y="535677"/>
                    <a:pt x="185641" y="531552"/>
                  </a:cubicBezTo>
                  <a:cubicBezTo>
                    <a:pt x="189563" y="528974"/>
                    <a:pt x="194930" y="530006"/>
                    <a:pt x="197511" y="533821"/>
                  </a:cubicBezTo>
                  <a:cubicBezTo>
                    <a:pt x="200194" y="537739"/>
                    <a:pt x="199162" y="542998"/>
                    <a:pt x="195240" y="545679"/>
                  </a:cubicBezTo>
                  <a:cubicBezTo>
                    <a:pt x="186364" y="551763"/>
                    <a:pt x="176146" y="554856"/>
                    <a:pt x="165516" y="554856"/>
                  </a:cubicBezTo>
                  <a:cubicBezTo>
                    <a:pt x="135172" y="554856"/>
                    <a:pt x="110505" y="528871"/>
                    <a:pt x="110505" y="497009"/>
                  </a:cubicBezTo>
                  <a:cubicBezTo>
                    <a:pt x="110505" y="465043"/>
                    <a:pt x="135172" y="439058"/>
                    <a:pt x="165516" y="439058"/>
                  </a:cubicBezTo>
                  <a:close/>
                  <a:moveTo>
                    <a:pt x="31182" y="410818"/>
                  </a:moveTo>
                  <a:lnTo>
                    <a:pt x="31182" y="573188"/>
                  </a:lnTo>
                  <a:lnTo>
                    <a:pt x="482181" y="573188"/>
                  </a:lnTo>
                  <a:lnTo>
                    <a:pt x="482181" y="410818"/>
                  </a:lnTo>
                  <a:close/>
                  <a:moveTo>
                    <a:pt x="356835" y="348448"/>
                  </a:moveTo>
                  <a:lnTo>
                    <a:pt x="356835" y="379685"/>
                  </a:lnTo>
                  <a:lnTo>
                    <a:pt x="381925" y="379685"/>
                  </a:lnTo>
                  <a:close/>
                  <a:moveTo>
                    <a:pt x="156528" y="348448"/>
                  </a:moveTo>
                  <a:lnTo>
                    <a:pt x="131438" y="379685"/>
                  </a:lnTo>
                  <a:lnTo>
                    <a:pt x="156528" y="379685"/>
                  </a:lnTo>
                  <a:close/>
                  <a:moveTo>
                    <a:pt x="184612" y="207109"/>
                  </a:moveTo>
                  <a:lnTo>
                    <a:pt x="328751" y="207109"/>
                  </a:lnTo>
                  <a:cubicBezTo>
                    <a:pt x="342276" y="207109"/>
                    <a:pt x="354873" y="213707"/>
                    <a:pt x="362514" y="224634"/>
                  </a:cubicBezTo>
                  <a:lnTo>
                    <a:pt x="483110" y="379685"/>
                  </a:lnTo>
                  <a:lnTo>
                    <a:pt x="485795" y="379685"/>
                  </a:lnTo>
                  <a:cubicBezTo>
                    <a:pt x="500973" y="379685"/>
                    <a:pt x="513363" y="392056"/>
                    <a:pt x="513363" y="407210"/>
                  </a:cubicBezTo>
                  <a:lnTo>
                    <a:pt x="513363" y="576797"/>
                  </a:lnTo>
                  <a:cubicBezTo>
                    <a:pt x="513363" y="591951"/>
                    <a:pt x="500973" y="604322"/>
                    <a:pt x="485795" y="604322"/>
                  </a:cubicBezTo>
                  <a:lnTo>
                    <a:pt x="27568" y="604322"/>
                  </a:lnTo>
                  <a:cubicBezTo>
                    <a:pt x="12390" y="604322"/>
                    <a:pt x="0" y="591951"/>
                    <a:pt x="0" y="576797"/>
                  </a:cubicBezTo>
                  <a:lnTo>
                    <a:pt x="0" y="407210"/>
                  </a:lnTo>
                  <a:cubicBezTo>
                    <a:pt x="0" y="392056"/>
                    <a:pt x="12390" y="379685"/>
                    <a:pt x="27568" y="379685"/>
                  </a:cubicBezTo>
                  <a:lnTo>
                    <a:pt x="30252" y="379685"/>
                  </a:lnTo>
                  <a:lnTo>
                    <a:pt x="150849" y="224634"/>
                  </a:lnTo>
                  <a:cubicBezTo>
                    <a:pt x="158490" y="213707"/>
                    <a:pt x="171190" y="207109"/>
                    <a:pt x="184612" y="207109"/>
                  </a:cubicBezTo>
                  <a:close/>
                  <a:moveTo>
                    <a:pt x="256682" y="0"/>
                  </a:moveTo>
                  <a:cubicBezTo>
                    <a:pt x="310639" y="0"/>
                    <a:pt x="354380" y="43693"/>
                    <a:pt x="354380" y="97592"/>
                  </a:cubicBezTo>
                  <a:cubicBezTo>
                    <a:pt x="354380" y="151491"/>
                    <a:pt x="310639" y="195184"/>
                    <a:pt x="256682" y="195184"/>
                  </a:cubicBezTo>
                  <a:cubicBezTo>
                    <a:pt x="202725" y="195184"/>
                    <a:pt x="158984" y="151491"/>
                    <a:pt x="158984" y="97592"/>
                  </a:cubicBezTo>
                  <a:cubicBezTo>
                    <a:pt x="158984" y="43693"/>
                    <a:pt x="202725" y="0"/>
                    <a:pt x="256682" y="0"/>
                  </a:cubicBezTo>
                  <a:close/>
                </a:path>
              </a:pathLst>
            </a:custGeom>
            <a:grpFill/>
            <a:ln>
              <a:noFill/>
            </a:ln>
            <a:effectLst/>
          </p:spPr>
          <p:txBody>
            <a:bodyPr lIns="26780" tIns="26780" rIns="26780" bIns="2678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228600" hangingPunct="0">
                <a:lnSpc>
                  <a:spcPct val="120000"/>
                </a:lnSpc>
                <a:defRPr/>
              </a:pPr>
              <a:endParaRPr lang="en-US" sz="1335" dirty="0">
                <a:solidFill>
                  <a:schemeClr val="bg1"/>
                </a:solidFill>
                <a:effectLst>
                  <a:outerShdw blurRad="38100" dist="38100" dir="2700000" algn="tl">
                    <a:srgbClr val="000000"/>
                  </a:outerShdw>
                </a:effectLst>
                <a:latin typeface="思源黑体 Light" panose="020B0300000000000000" charset="-122"/>
                <a:ea typeface="思源黑体 Light" panose="020B0300000000000000" charset="-122"/>
                <a:cs typeface="阿里巴巴普惠体 L" panose="00020600040101010101" pitchFamily="18" charset="-122"/>
                <a:sym typeface="+mn-lt"/>
              </a:endParaRPr>
            </a:p>
          </p:txBody>
        </p:sp>
        <p:sp>
          <p:nvSpPr>
            <p:cNvPr id="16" name="TextBox 12"/>
            <p:cNvSpPr txBox="1"/>
            <p:nvPr/>
          </p:nvSpPr>
          <p:spPr>
            <a:xfrm>
              <a:off x="5107136" y="3899088"/>
              <a:ext cx="1847117" cy="440685"/>
            </a:xfrm>
            <a:prstGeom prst="rect">
              <a:avLst/>
            </a:prstGeom>
            <a:grpFill/>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defRPr/>
              </a:pPr>
              <a:r>
                <a:rPr lang="zh-CN" altLang="en-US" sz="1335" dirty="0">
                  <a:solidFill>
                    <a:schemeClr val="bg1"/>
                  </a:solidFill>
                  <a:latin typeface="思源黑体 Light" panose="020B0300000000000000" charset="-122"/>
                  <a:ea typeface="思源黑体 Light" panose="020B0300000000000000" charset="-122"/>
                  <a:cs typeface="阿里巴巴普惠体 L" panose="00020600040101010101" pitchFamily="18" charset="-122"/>
                  <a:sym typeface="+mn-lt"/>
                </a:rPr>
                <a:t>请替换文字内容</a:t>
              </a:r>
            </a:p>
          </p:txBody>
        </p:sp>
      </p:grpSp>
      <p:grpSp>
        <p:nvGrpSpPr>
          <p:cNvPr id="17" name="Group 15"/>
          <p:cNvGrpSpPr/>
          <p:nvPr/>
        </p:nvGrpSpPr>
        <p:grpSpPr bwMode="auto">
          <a:xfrm>
            <a:off x="7105337" y="1833371"/>
            <a:ext cx="1749942" cy="1749943"/>
            <a:chOff x="6554500" y="1450117"/>
            <a:chExt cx="2371719" cy="2371719"/>
          </a:xfrm>
          <a:solidFill>
            <a:srgbClr val="FFD064"/>
          </a:solidFill>
        </p:grpSpPr>
        <p:sp>
          <p:nvSpPr>
            <p:cNvPr id="18" name="Oval 16"/>
            <p:cNvSpPr/>
            <p:nvPr/>
          </p:nvSpPr>
          <p:spPr>
            <a:xfrm>
              <a:off x="6554500" y="1450117"/>
              <a:ext cx="2371719" cy="237171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20000"/>
                </a:lnSpc>
                <a:defRPr/>
              </a:pPr>
              <a:endParaRPr lang="en-GB" sz="1335" dirty="0">
                <a:solidFill>
                  <a:schemeClr val="bg1"/>
                </a:solidFill>
                <a:latin typeface="思源黑体 Light" panose="020B0300000000000000" charset="-122"/>
                <a:ea typeface="思源黑体 Light" panose="020B0300000000000000" charset="-122"/>
                <a:cs typeface="阿里巴巴普惠体 L" panose="00020600040101010101" pitchFamily="18" charset="-122"/>
                <a:sym typeface="+mn-lt"/>
              </a:endParaRPr>
            </a:p>
          </p:txBody>
        </p:sp>
        <p:sp>
          <p:nvSpPr>
            <p:cNvPr id="19" name="AutoShape 122"/>
            <p:cNvSpPr/>
            <p:nvPr/>
          </p:nvSpPr>
          <p:spPr bwMode="auto">
            <a:xfrm>
              <a:off x="7507791" y="1863888"/>
              <a:ext cx="465138" cy="459206"/>
            </a:xfrm>
            <a:custGeom>
              <a:avLst/>
              <a:gdLst>
                <a:gd name="connsiteX0" fmla="*/ 301562 w 608768"/>
                <a:gd name="connsiteY0" fmla="*/ 298844 h 601005"/>
                <a:gd name="connsiteX1" fmla="*/ 368988 w 608768"/>
                <a:gd name="connsiteY1" fmla="*/ 366164 h 601005"/>
                <a:gd name="connsiteX2" fmla="*/ 301562 w 608768"/>
                <a:gd name="connsiteY2" fmla="*/ 433484 h 601005"/>
                <a:gd name="connsiteX3" fmla="*/ 234136 w 608768"/>
                <a:gd name="connsiteY3" fmla="*/ 366164 h 601005"/>
                <a:gd name="connsiteX4" fmla="*/ 301562 w 608768"/>
                <a:gd name="connsiteY4" fmla="*/ 298844 h 601005"/>
                <a:gd name="connsiteX5" fmla="*/ 304384 w 608768"/>
                <a:gd name="connsiteY5" fmla="*/ 196727 h 601005"/>
                <a:gd name="connsiteX6" fmla="*/ 229495 w 608768"/>
                <a:gd name="connsiteY6" fmla="*/ 203302 h 601005"/>
                <a:gd name="connsiteX7" fmla="*/ 229846 w 608768"/>
                <a:gd name="connsiteY7" fmla="*/ 210840 h 601005"/>
                <a:gd name="connsiteX8" fmla="*/ 229846 w 608768"/>
                <a:gd name="connsiteY8" fmla="*/ 280703 h 601005"/>
                <a:gd name="connsiteX9" fmla="*/ 229320 w 608768"/>
                <a:gd name="connsiteY9" fmla="*/ 280703 h 601005"/>
                <a:gd name="connsiteX10" fmla="*/ 224842 w 608768"/>
                <a:gd name="connsiteY10" fmla="*/ 282983 h 601005"/>
                <a:gd name="connsiteX11" fmla="*/ 122386 w 608768"/>
                <a:gd name="connsiteY11" fmla="*/ 302180 h 601005"/>
                <a:gd name="connsiteX12" fmla="*/ 66548 w 608768"/>
                <a:gd name="connsiteY12" fmla="*/ 297709 h 601005"/>
                <a:gd name="connsiteX13" fmla="*/ 56715 w 608768"/>
                <a:gd name="connsiteY13" fmla="*/ 336804 h 601005"/>
                <a:gd name="connsiteX14" fmla="*/ 200084 w 608768"/>
                <a:gd name="connsiteY14" fmla="*/ 463821 h 601005"/>
                <a:gd name="connsiteX15" fmla="*/ 251005 w 608768"/>
                <a:gd name="connsiteY15" fmla="*/ 426391 h 601005"/>
                <a:gd name="connsiteX16" fmla="*/ 301575 w 608768"/>
                <a:gd name="connsiteY16" fmla="*/ 446377 h 601005"/>
                <a:gd name="connsiteX17" fmla="*/ 352144 w 608768"/>
                <a:gd name="connsiteY17" fmla="*/ 426391 h 601005"/>
                <a:gd name="connsiteX18" fmla="*/ 403855 w 608768"/>
                <a:gd name="connsiteY18" fmla="*/ 465048 h 601005"/>
                <a:gd name="connsiteX19" fmla="*/ 552140 w 608768"/>
                <a:gd name="connsiteY19" fmla="*/ 336804 h 601005"/>
                <a:gd name="connsiteX20" fmla="*/ 543098 w 608768"/>
                <a:gd name="connsiteY20" fmla="*/ 299462 h 601005"/>
                <a:gd name="connsiteX21" fmla="*/ 501307 w 608768"/>
                <a:gd name="connsiteY21" fmla="*/ 302180 h 601005"/>
                <a:gd name="connsiteX22" fmla="*/ 384014 w 608768"/>
                <a:gd name="connsiteY22" fmla="*/ 283333 h 601005"/>
                <a:gd name="connsiteX23" fmla="*/ 379185 w 608768"/>
                <a:gd name="connsiteY23" fmla="*/ 281843 h 601005"/>
                <a:gd name="connsiteX24" fmla="*/ 379009 w 608768"/>
                <a:gd name="connsiteY24" fmla="*/ 280703 h 601005"/>
                <a:gd name="connsiteX25" fmla="*/ 379009 w 608768"/>
                <a:gd name="connsiteY25" fmla="*/ 210840 h 601005"/>
                <a:gd name="connsiteX26" fmla="*/ 379361 w 608768"/>
                <a:gd name="connsiteY26" fmla="*/ 203302 h 601005"/>
                <a:gd name="connsiteX27" fmla="*/ 304384 w 608768"/>
                <a:gd name="connsiteY27" fmla="*/ 196727 h 601005"/>
                <a:gd name="connsiteX28" fmla="*/ 64353 w 608768"/>
                <a:gd name="connsiteY28" fmla="*/ 127653 h 601005"/>
                <a:gd name="connsiteX29" fmla="*/ 114923 w 608768"/>
                <a:gd name="connsiteY29" fmla="*/ 147639 h 601005"/>
                <a:gd name="connsiteX30" fmla="*/ 165493 w 608768"/>
                <a:gd name="connsiteY30" fmla="*/ 127653 h 601005"/>
                <a:gd name="connsiteX31" fmla="*/ 225896 w 608768"/>
                <a:gd name="connsiteY31" fmla="*/ 185419 h 601005"/>
                <a:gd name="connsiteX32" fmla="*/ 304384 w 608768"/>
                <a:gd name="connsiteY32" fmla="*/ 178319 h 601005"/>
                <a:gd name="connsiteX33" fmla="*/ 382960 w 608768"/>
                <a:gd name="connsiteY33" fmla="*/ 185419 h 601005"/>
                <a:gd name="connsiteX34" fmla="*/ 443275 w 608768"/>
                <a:gd name="connsiteY34" fmla="*/ 127653 h 601005"/>
                <a:gd name="connsiteX35" fmla="*/ 493933 w 608768"/>
                <a:gd name="connsiteY35" fmla="*/ 147639 h 601005"/>
                <a:gd name="connsiteX36" fmla="*/ 544502 w 608768"/>
                <a:gd name="connsiteY36" fmla="*/ 127653 h 601005"/>
                <a:gd name="connsiteX37" fmla="*/ 608768 w 608768"/>
                <a:gd name="connsiteY37" fmla="*/ 210840 h 601005"/>
                <a:gd name="connsiteX38" fmla="*/ 608768 w 608768"/>
                <a:gd name="connsiteY38" fmla="*/ 280703 h 601005"/>
                <a:gd name="connsiteX39" fmla="*/ 608329 w 608768"/>
                <a:gd name="connsiteY39" fmla="*/ 280703 h 601005"/>
                <a:gd name="connsiteX40" fmla="*/ 603764 w 608768"/>
                <a:gd name="connsiteY40" fmla="*/ 282983 h 601005"/>
                <a:gd name="connsiteX41" fmla="*/ 561622 w 608768"/>
                <a:gd name="connsiteY41" fmla="*/ 296307 h 601005"/>
                <a:gd name="connsiteX42" fmla="*/ 570490 w 608768"/>
                <a:gd name="connsiteY42" fmla="*/ 336804 h 601005"/>
                <a:gd name="connsiteX43" fmla="*/ 411757 w 608768"/>
                <a:gd name="connsiteY43" fmla="*/ 481703 h 601005"/>
                <a:gd name="connsiteX44" fmla="*/ 416498 w 608768"/>
                <a:gd name="connsiteY44" fmla="*/ 509666 h 601005"/>
                <a:gd name="connsiteX45" fmla="*/ 416498 w 608768"/>
                <a:gd name="connsiteY45" fmla="*/ 579529 h 601005"/>
                <a:gd name="connsiteX46" fmla="*/ 415971 w 608768"/>
                <a:gd name="connsiteY46" fmla="*/ 579529 h 601005"/>
                <a:gd name="connsiteX47" fmla="*/ 411493 w 608768"/>
                <a:gd name="connsiteY47" fmla="*/ 581808 h 601005"/>
                <a:gd name="connsiteX48" fmla="*/ 309037 w 608768"/>
                <a:gd name="connsiteY48" fmla="*/ 601005 h 601005"/>
                <a:gd name="connsiteX49" fmla="*/ 191656 w 608768"/>
                <a:gd name="connsiteY49" fmla="*/ 582071 h 601005"/>
                <a:gd name="connsiteX50" fmla="*/ 186827 w 608768"/>
                <a:gd name="connsiteY50" fmla="*/ 580581 h 601005"/>
                <a:gd name="connsiteX51" fmla="*/ 186651 w 608768"/>
                <a:gd name="connsiteY51" fmla="*/ 579529 h 601005"/>
                <a:gd name="connsiteX52" fmla="*/ 186651 w 608768"/>
                <a:gd name="connsiteY52" fmla="*/ 509666 h 601005"/>
                <a:gd name="connsiteX53" fmla="*/ 191919 w 608768"/>
                <a:gd name="connsiteY53" fmla="*/ 480300 h 601005"/>
                <a:gd name="connsiteX54" fmla="*/ 38278 w 608768"/>
                <a:gd name="connsiteY54" fmla="*/ 336804 h 601005"/>
                <a:gd name="connsiteX55" fmla="*/ 48024 w 608768"/>
                <a:gd name="connsiteY55" fmla="*/ 294378 h 601005"/>
                <a:gd name="connsiteX56" fmla="*/ 5004 w 608768"/>
                <a:gd name="connsiteY56" fmla="*/ 283333 h 601005"/>
                <a:gd name="connsiteX57" fmla="*/ 176 w 608768"/>
                <a:gd name="connsiteY57" fmla="*/ 281843 h 601005"/>
                <a:gd name="connsiteX58" fmla="*/ 0 w 608768"/>
                <a:gd name="connsiteY58" fmla="*/ 280703 h 601005"/>
                <a:gd name="connsiteX59" fmla="*/ 0 w 608768"/>
                <a:gd name="connsiteY59" fmla="*/ 210840 h 601005"/>
                <a:gd name="connsiteX60" fmla="*/ 64353 w 608768"/>
                <a:gd name="connsiteY60" fmla="*/ 127653 h 601005"/>
                <a:gd name="connsiteX61" fmla="*/ 493887 w 608768"/>
                <a:gd name="connsiteY61" fmla="*/ 0 h 601005"/>
                <a:gd name="connsiteX62" fmla="*/ 561277 w 608768"/>
                <a:gd name="connsiteY62" fmla="*/ 67320 h 601005"/>
                <a:gd name="connsiteX63" fmla="*/ 493887 w 608768"/>
                <a:gd name="connsiteY63" fmla="*/ 134640 h 601005"/>
                <a:gd name="connsiteX64" fmla="*/ 426497 w 608768"/>
                <a:gd name="connsiteY64" fmla="*/ 67320 h 601005"/>
                <a:gd name="connsiteX65" fmla="*/ 493887 w 608768"/>
                <a:gd name="connsiteY65" fmla="*/ 0 h 601005"/>
                <a:gd name="connsiteX66" fmla="*/ 114917 w 608768"/>
                <a:gd name="connsiteY66" fmla="*/ 0 h 601005"/>
                <a:gd name="connsiteX67" fmla="*/ 182343 w 608768"/>
                <a:gd name="connsiteY67" fmla="*/ 67320 h 601005"/>
                <a:gd name="connsiteX68" fmla="*/ 114917 w 608768"/>
                <a:gd name="connsiteY68" fmla="*/ 134640 h 601005"/>
                <a:gd name="connsiteX69" fmla="*/ 47491 w 608768"/>
                <a:gd name="connsiteY69" fmla="*/ 67320 h 601005"/>
                <a:gd name="connsiteX70" fmla="*/ 114917 w 608768"/>
                <a:gd name="connsiteY70" fmla="*/ 0 h 6010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608768" h="601005">
                  <a:moveTo>
                    <a:pt x="301562" y="298844"/>
                  </a:moveTo>
                  <a:cubicBezTo>
                    <a:pt x="338800" y="298844"/>
                    <a:pt x="368988" y="328984"/>
                    <a:pt x="368988" y="366164"/>
                  </a:cubicBezTo>
                  <a:cubicBezTo>
                    <a:pt x="368988" y="403344"/>
                    <a:pt x="338800" y="433484"/>
                    <a:pt x="301562" y="433484"/>
                  </a:cubicBezTo>
                  <a:cubicBezTo>
                    <a:pt x="264324" y="433484"/>
                    <a:pt x="234136" y="403344"/>
                    <a:pt x="234136" y="366164"/>
                  </a:cubicBezTo>
                  <a:cubicBezTo>
                    <a:pt x="234136" y="328984"/>
                    <a:pt x="264324" y="298844"/>
                    <a:pt x="301562" y="298844"/>
                  </a:cubicBezTo>
                  <a:close/>
                  <a:moveTo>
                    <a:pt x="304384" y="196727"/>
                  </a:moveTo>
                  <a:cubicBezTo>
                    <a:pt x="278309" y="196727"/>
                    <a:pt x="253112" y="199006"/>
                    <a:pt x="229495" y="203302"/>
                  </a:cubicBezTo>
                  <a:cubicBezTo>
                    <a:pt x="229671" y="205756"/>
                    <a:pt x="229846" y="208298"/>
                    <a:pt x="229846" y="210840"/>
                  </a:cubicBezTo>
                  <a:lnTo>
                    <a:pt x="229846" y="280703"/>
                  </a:lnTo>
                  <a:lnTo>
                    <a:pt x="229320" y="280703"/>
                  </a:lnTo>
                  <a:lnTo>
                    <a:pt x="224842" y="282983"/>
                  </a:lnTo>
                  <a:cubicBezTo>
                    <a:pt x="222559" y="284122"/>
                    <a:pt x="185773" y="302180"/>
                    <a:pt x="122386" y="302180"/>
                  </a:cubicBezTo>
                  <a:cubicBezTo>
                    <a:pt x="105617" y="302180"/>
                    <a:pt x="86917" y="300865"/>
                    <a:pt x="66548" y="297709"/>
                  </a:cubicBezTo>
                  <a:cubicBezTo>
                    <a:pt x="60139" y="310157"/>
                    <a:pt x="56715" y="323218"/>
                    <a:pt x="56715" y="336804"/>
                  </a:cubicBezTo>
                  <a:cubicBezTo>
                    <a:pt x="56715" y="392905"/>
                    <a:pt x="115450" y="441468"/>
                    <a:pt x="200084" y="463821"/>
                  </a:cubicBezTo>
                  <a:cubicBezTo>
                    <a:pt x="211585" y="445675"/>
                    <a:pt x="229671" y="432088"/>
                    <a:pt x="251005" y="426391"/>
                  </a:cubicBezTo>
                  <a:cubicBezTo>
                    <a:pt x="264262" y="438750"/>
                    <a:pt x="282084" y="446377"/>
                    <a:pt x="301575" y="446377"/>
                  </a:cubicBezTo>
                  <a:cubicBezTo>
                    <a:pt x="321153" y="446377"/>
                    <a:pt x="338887" y="438750"/>
                    <a:pt x="352144" y="426391"/>
                  </a:cubicBezTo>
                  <a:cubicBezTo>
                    <a:pt x="374005" y="432176"/>
                    <a:pt x="392442" y="446289"/>
                    <a:pt x="403855" y="465048"/>
                  </a:cubicBezTo>
                  <a:cubicBezTo>
                    <a:pt x="491035" y="443309"/>
                    <a:pt x="552140" y="394045"/>
                    <a:pt x="552140" y="336804"/>
                  </a:cubicBezTo>
                  <a:cubicBezTo>
                    <a:pt x="552140" y="323831"/>
                    <a:pt x="548892" y="311384"/>
                    <a:pt x="543098" y="299462"/>
                  </a:cubicBezTo>
                  <a:cubicBezTo>
                    <a:pt x="530894" y="301128"/>
                    <a:pt x="516935" y="302180"/>
                    <a:pt x="501307" y="302180"/>
                  </a:cubicBezTo>
                  <a:cubicBezTo>
                    <a:pt x="468911" y="302180"/>
                    <a:pt x="429404" y="297446"/>
                    <a:pt x="384014" y="283333"/>
                  </a:cubicBezTo>
                  <a:lnTo>
                    <a:pt x="379185" y="281843"/>
                  </a:lnTo>
                  <a:lnTo>
                    <a:pt x="379009" y="280703"/>
                  </a:lnTo>
                  <a:lnTo>
                    <a:pt x="379009" y="210840"/>
                  </a:lnTo>
                  <a:cubicBezTo>
                    <a:pt x="379009" y="208298"/>
                    <a:pt x="379097" y="205756"/>
                    <a:pt x="379361" y="203302"/>
                  </a:cubicBezTo>
                  <a:cubicBezTo>
                    <a:pt x="355656" y="199006"/>
                    <a:pt x="330547" y="196727"/>
                    <a:pt x="304384" y="196727"/>
                  </a:cubicBezTo>
                  <a:close/>
                  <a:moveTo>
                    <a:pt x="64353" y="127653"/>
                  </a:moveTo>
                  <a:cubicBezTo>
                    <a:pt x="77610" y="140013"/>
                    <a:pt x="95345" y="147639"/>
                    <a:pt x="114923" y="147639"/>
                  </a:cubicBezTo>
                  <a:cubicBezTo>
                    <a:pt x="134501" y="147639"/>
                    <a:pt x="152236" y="140013"/>
                    <a:pt x="165493" y="127653"/>
                  </a:cubicBezTo>
                  <a:cubicBezTo>
                    <a:pt x="194202" y="135192"/>
                    <a:pt x="217116" y="157194"/>
                    <a:pt x="225896" y="185419"/>
                  </a:cubicBezTo>
                  <a:cubicBezTo>
                    <a:pt x="250741" y="180861"/>
                    <a:pt x="277080" y="178319"/>
                    <a:pt x="304384" y="178319"/>
                  </a:cubicBezTo>
                  <a:cubicBezTo>
                    <a:pt x="331688" y="178319"/>
                    <a:pt x="358114" y="180861"/>
                    <a:pt x="382960" y="185419"/>
                  </a:cubicBezTo>
                  <a:cubicBezTo>
                    <a:pt x="391740" y="157194"/>
                    <a:pt x="414566" y="135192"/>
                    <a:pt x="443275" y="127653"/>
                  </a:cubicBezTo>
                  <a:cubicBezTo>
                    <a:pt x="456620" y="140013"/>
                    <a:pt x="474354" y="147639"/>
                    <a:pt x="493933" y="147639"/>
                  </a:cubicBezTo>
                  <a:cubicBezTo>
                    <a:pt x="513423" y="147639"/>
                    <a:pt x="531245" y="140013"/>
                    <a:pt x="544502" y="127653"/>
                  </a:cubicBezTo>
                  <a:cubicBezTo>
                    <a:pt x="581464" y="137383"/>
                    <a:pt x="608768" y="170956"/>
                    <a:pt x="608768" y="210840"/>
                  </a:cubicBezTo>
                  <a:lnTo>
                    <a:pt x="608768" y="280703"/>
                  </a:lnTo>
                  <a:lnTo>
                    <a:pt x="608329" y="280703"/>
                  </a:lnTo>
                  <a:lnTo>
                    <a:pt x="603764" y="282983"/>
                  </a:lnTo>
                  <a:cubicBezTo>
                    <a:pt x="602359" y="283684"/>
                    <a:pt x="587697" y="290872"/>
                    <a:pt x="561622" y="296307"/>
                  </a:cubicBezTo>
                  <a:cubicBezTo>
                    <a:pt x="567417" y="309192"/>
                    <a:pt x="570490" y="322779"/>
                    <a:pt x="570490" y="336804"/>
                  </a:cubicBezTo>
                  <a:cubicBezTo>
                    <a:pt x="570490" y="401408"/>
                    <a:pt x="505170" y="457071"/>
                    <a:pt x="411757" y="481703"/>
                  </a:cubicBezTo>
                  <a:cubicBezTo>
                    <a:pt x="414830" y="490469"/>
                    <a:pt x="416498" y="499848"/>
                    <a:pt x="416498" y="509666"/>
                  </a:cubicBezTo>
                  <a:lnTo>
                    <a:pt x="416498" y="579529"/>
                  </a:lnTo>
                  <a:lnTo>
                    <a:pt x="415971" y="579529"/>
                  </a:lnTo>
                  <a:lnTo>
                    <a:pt x="411493" y="581808"/>
                  </a:lnTo>
                  <a:cubicBezTo>
                    <a:pt x="409211" y="582948"/>
                    <a:pt x="372513" y="601005"/>
                    <a:pt x="309037" y="601005"/>
                  </a:cubicBezTo>
                  <a:cubicBezTo>
                    <a:pt x="276553" y="601005"/>
                    <a:pt x="237133" y="596272"/>
                    <a:pt x="191656" y="582071"/>
                  </a:cubicBezTo>
                  <a:lnTo>
                    <a:pt x="186827" y="580581"/>
                  </a:lnTo>
                  <a:lnTo>
                    <a:pt x="186651" y="579529"/>
                  </a:lnTo>
                  <a:lnTo>
                    <a:pt x="186651" y="509666"/>
                  </a:lnTo>
                  <a:cubicBezTo>
                    <a:pt x="186651" y="499322"/>
                    <a:pt x="188495" y="489504"/>
                    <a:pt x="191919" y="480300"/>
                  </a:cubicBezTo>
                  <a:cubicBezTo>
                    <a:pt x="101227" y="455055"/>
                    <a:pt x="38278" y="400181"/>
                    <a:pt x="38278" y="336804"/>
                  </a:cubicBezTo>
                  <a:cubicBezTo>
                    <a:pt x="38278" y="322078"/>
                    <a:pt x="41702" y="307877"/>
                    <a:pt x="48024" y="294378"/>
                  </a:cubicBezTo>
                  <a:cubicBezTo>
                    <a:pt x="34328" y="291573"/>
                    <a:pt x="20017" y="287979"/>
                    <a:pt x="5004" y="283333"/>
                  </a:cubicBezTo>
                  <a:lnTo>
                    <a:pt x="176" y="281843"/>
                  </a:lnTo>
                  <a:lnTo>
                    <a:pt x="0" y="280703"/>
                  </a:lnTo>
                  <a:lnTo>
                    <a:pt x="0" y="210840"/>
                  </a:lnTo>
                  <a:cubicBezTo>
                    <a:pt x="0" y="170956"/>
                    <a:pt x="27392" y="137383"/>
                    <a:pt x="64353" y="127653"/>
                  </a:cubicBezTo>
                  <a:close/>
                  <a:moveTo>
                    <a:pt x="493887" y="0"/>
                  </a:moveTo>
                  <a:cubicBezTo>
                    <a:pt x="531105" y="0"/>
                    <a:pt x="561277" y="30140"/>
                    <a:pt x="561277" y="67320"/>
                  </a:cubicBezTo>
                  <a:cubicBezTo>
                    <a:pt x="561277" y="104500"/>
                    <a:pt x="531105" y="134640"/>
                    <a:pt x="493887" y="134640"/>
                  </a:cubicBezTo>
                  <a:cubicBezTo>
                    <a:pt x="456669" y="134640"/>
                    <a:pt x="426497" y="104500"/>
                    <a:pt x="426497" y="67320"/>
                  </a:cubicBezTo>
                  <a:cubicBezTo>
                    <a:pt x="426497" y="30140"/>
                    <a:pt x="456669" y="0"/>
                    <a:pt x="493887" y="0"/>
                  </a:cubicBezTo>
                  <a:close/>
                  <a:moveTo>
                    <a:pt x="114917" y="0"/>
                  </a:moveTo>
                  <a:cubicBezTo>
                    <a:pt x="152155" y="0"/>
                    <a:pt x="182343" y="30140"/>
                    <a:pt x="182343" y="67320"/>
                  </a:cubicBezTo>
                  <a:cubicBezTo>
                    <a:pt x="182343" y="104500"/>
                    <a:pt x="152155" y="134640"/>
                    <a:pt x="114917" y="134640"/>
                  </a:cubicBezTo>
                  <a:cubicBezTo>
                    <a:pt x="77679" y="134640"/>
                    <a:pt x="47491" y="104500"/>
                    <a:pt x="47491" y="67320"/>
                  </a:cubicBezTo>
                  <a:cubicBezTo>
                    <a:pt x="47491" y="30140"/>
                    <a:pt x="77679" y="0"/>
                    <a:pt x="114917" y="0"/>
                  </a:cubicBezTo>
                  <a:close/>
                </a:path>
              </a:pathLst>
            </a:custGeom>
            <a:grpFill/>
            <a:ln>
              <a:noFill/>
            </a:ln>
            <a:effectLst/>
          </p:spPr>
          <p:txBody>
            <a:bodyPr lIns="26780" tIns="26780" rIns="26780" bIns="2678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228600" hangingPunct="0">
                <a:lnSpc>
                  <a:spcPct val="120000"/>
                </a:lnSpc>
                <a:defRPr/>
              </a:pPr>
              <a:endParaRPr lang="en-US" sz="1335" dirty="0">
                <a:solidFill>
                  <a:schemeClr val="bg1"/>
                </a:solidFill>
                <a:effectLst>
                  <a:outerShdw blurRad="38100" dist="38100" dir="2700000" algn="tl">
                    <a:srgbClr val="000000"/>
                  </a:outerShdw>
                </a:effectLst>
                <a:latin typeface="思源黑体 Light" panose="020B0300000000000000" charset="-122"/>
                <a:ea typeface="思源黑体 Light" panose="020B0300000000000000" charset="-122"/>
                <a:cs typeface="阿里巴巴普惠体 L" panose="00020600040101010101" pitchFamily="18" charset="-122"/>
                <a:sym typeface="+mn-lt"/>
              </a:endParaRPr>
            </a:p>
          </p:txBody>
        </p:sp>
        <p:sp>
          <p:nvSpPr>
            <p:cNvPr id="20" name="TextBox 18"/>
            <p:cNvSpPr txBox="1"/>
            <p:nvPr/>
          </p:nvSpPr>
          <p:spPr>
            <a:xfrm>
              <a:off x="6823969" y="2387906"/>
              <a:ext cx="1847119" cy="440685"/>
            </a:xfrm>
            <a:prstGeom prst="rect">
              <a:avLst/>
            </a:prstGeom>
            <a:grpFill/>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defRPr/>
              </a:pPr>
              <a:r>
                <a:rPr lang="zh-CN" altLang="en-US" sz="1335" dirty="0">
                  <a:solidFill>
                    <a:schemeClr val="bg1"/>
                  </a:solidFill>
                  <a:latin typeface="思源黑体 Light" panose="020B0300000000000000" charset="-122"/>
                  <a:ea typeface="思源黑体 Light" panose="020B0300000000000000" charset="-122"/>
                  <a:cs typeface="阿里巴巴普惠体 L" panose="00020600040101010101" pitchFamily="18" charset="-122"/>
                  <a:sym typeface="+mn-lt"/>
                </a:rPr>
                <a:t>请替换文字内容</a:t>
              </a:r>
            </a:p>
          </p:txBody>
        </p:sp>
      </p:grpSp>
      <p:grpSp>
        <p:nvGrpSpPr>
          <p:cNvPr id="21" name="Group 22"/>
          <p:cNvGrpSpPr/>
          <p:nvPr/>
        </p:nvGrpSpPr>
        <p:grpSpPr bwMode="auto">
          <a:xfrm>
            <a:off x="8319937" y="1712758"/>
            <a:ext cx="677125" cy="675009"/>
            <a:chOff x="8314266" y="1179092"/>
            <a:chExt cx="915990" cy="914400"/>
          </a:xfrm>
          <a:solidFill>
            <a:srgbClr val="FF542E"/>
          </a:solidFill>
        </p:grpSpPr>
        <p:sp>
          <p:nvSpPr>
            <p:cNvPr id="22" name="Oval 23"/>
            <p:cNvSpPr/>
            <p:nvPr/>
          </p:nvSpPr>
          <p:spPr>
            <a:xfrm>
              <a:off x="8314266" y="1179092"/>
              <a:ext cx="915990" cy="914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20000"/>
                </a:lnSpc>
                <a:defRPr/>
              </a:pPr>
              <a:endParaRPr lang="en-GB" sz="1335" dirty="0">
                <a:solidFill>
                  <a:schemeClr val="bg1"/>
                </a:solidFill>
                <a:latin typeface="思源黑体 Light" panose="020B0300000000000000" charset="-122"/>
                <a:ea typeface="思源黑体 Light" panose="020B0300000000000000" charset="-122"/>
                <a:cs typeface="阿里巴巴普惠体 L" panose="00020600040101010101" pitchFamily="18" charset="-122"/>
                <a:sym typeface="+mn-lt"/>
              </a:endParaRPr>
            </a:p>
          </p:txBody>
        </p:sp>
        <p:sp>
          <p:nvSpPr>
            <p:cNvPr id="23" name="TextBox 24"/>
            <p:cNvSpPr txBox="1"/>
            <p:nvPr/>
          </p:nvSpPr>
          <p:spPr>
            <a:xfrm>
              <a:off x="8455872" y="1393376"/>
              <a:ext cx="685675" cy="440469"/>
            </a:xfrm>
            <a:prstGeom prst="rect">
              <a:avLst/>
            </a:prstGeom>
            <a:grpFill/>
          </p:spPr>
          <p:txBody>
            <a:bodyPr wrap="none">
              <a:spAutoFit/>
            </a:bodyPr>
            <a:lstStyle/>
            <a:p>
              <a:pPr algn="ctr">
                <a:lnSpc>
                  <a:spcPct val="120000"/>
                </a:lnSpc>
                <a:defRPr/>
              </a:pPr>
              <a:r>
                <a:rPr lang="en-US" sz="1335" dirty="0">
                  <a:solidFill>
                    <a:schemeClr val="bg1"/>
                  </a:solidFill>
                  <a:latin typeface="思源黑体 Light" panose="020B0300000000000000" charset="-122"/>
                  <a:ea typeface="思源黑体 Light" panose="020B0300000000000000" charset="-122"/>
                  <a:cs typeface="阿里巴巴普惠体 L" panose="00020600040101010101" pitchFamily="18" charset="-122"/>
                  <a:sym typeface="+mn-lt"/>
                </a:rPr>
                <a:t>80%</a:t>
              </a:r>
            </a:p>
          </p:txBody>
        </p:sp>
      </p:grpSp>
      <p:grpSp>
        <p:nvGrpSpPr>
          <p:cNvPr id="24" name="Group 25"/>
          <p:cNvGrpSpPr/>
          <p:nvPr/>
        </p:nvGrpSpPr>
        <p:grpSpPr bwMode="auto">
          <a:xfrm>
            <a:off x="7086296" y="2908306"/>
            <a:ext cx="672893" cy="675008"/>
            <a:chOff x="6375422" y="2866838"/>
            <a:chExt cx="914400" cy="914400"/>
          </a:xfrm>
          <a:solidFill>
            <a:srgbClr val="FF542E"/>
          </a:solidFill>
        </p:grpSpPr>
        <p:sp>
          <p:nvSpPr>
            <p:cNvPr id="25" name="Oval 26"/>
            <p:cNvSpPr/>
            <p:nvPr/>
          </p:nvSpPr>
          <p:spPr>
            <a:xfrm>
              <a:off x="6375422" y="2866838"/>
              <a:ext cx="914400" cy="914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20000"/>
                </a:lnSpc>
                <a:defRPr/>
              </a:pPr>
              <a:endParaRPr lang="en-GB" sz="1335" dirty="0">
                <a:solidFill>
                  <a:schemeClr val="bg1"/>
                </a:solidFill>
                <a:latin typeface="思源黑体 Light" panose="020B0300000000000000" charset="-122"/>
                <a:ea typeface="思源黑体 Light" panose="020B0300000000000000" charset="-122"/>
                <a:cs typeface="阿里巴巴普惠体 L" panose="00020600040101010101" pitchFamily="18" charset="-122"/>
                <a:sym typeface="+mn-lt"/>
              </a:endParaRPr>
            </a:p>
          </p:txBody>
        </p:sp>
        <p:sp>
          <p:nvSpPr>
            <p:cNvPr id="26" name="TextBox 27"/>
            <p:cNvSpPr txBox="1"/>
            <p:nvPr/>
          </p:nvSpPr>
          <p:spPr>
            <a:xfrm>
              <a:off x="6505480" y="3078956"/>
              <a:ext cx="688789" cy="440470"/>
            </a:xfrm>
            <a:prstGeom prst="rect">
              <a:avLst/>
            </a:prstGeom>
            <a:grpFill/>
          </p:spPr>
          <p:txBody>
            <a:bodyPr wrap="none">
              <a:spAutoFit/>
            </a:bodyPr>
            <a:lstStyle/>
            <a:p>
              <a:pPr algn="ctr">
                <a:lnSpc>
                  <a:spcPct val="120000"/>
                </a:lnSpc>
                <a:defRPr/>
              </a:pPr>
              <a:r>
                <a:rPr lang="en-US" sz="1335" dirty="0">
                  <a:solidFill>
                    <a:schemeClr val="bg1"/>
                  </a:solidFill>
                  <a:latin typeface="思源黑体 Light" panose="020B0300000000000000" charset="-122"/>
                  <a:ea typeface="思源黑体 Light" panose="020B0300000000000000" charset="-122"/>
                  <a:cs typeface="阿里巴巴普惠体 L" panose="00020600040101010101" pitchFamily="18" charset="-122"/>
                  <a:sym typeface="+mn-lt"/>
                </a:rPr>
                <a:t>60%</a:t>
              </a:r>
            </a:p>
          </p:txBody>
        </p:sp>
      </p:grpSp>
      <p:grpSp>
        <p:nvGrpSpPr>
          <p:cNvPr id="27" name="Group 28"/>
          <p:cNvGrpSpPr/>
          <p:nvPr/>
        </p:nvGrpSpPr>
        <p:grpSpPr bwMode="auto">
          <a:xfrm>
            <a:off x="5755323" y="3913412"/>
            <a:ext cx="675008" cy="675009"/>
            <a:chOff x="4701717" y="4238100"/>
            <a:chExt cx="914400" cy="914400"/>
          </a:xfrm>
          <a:solidFill>
            <a:srgbClr val="FF542E"/>
          </a:solidFill>
        </p:grpSpPr>
        <p:sp>
          <p:nvSpPr>
            <p:cNvPr id="28" name="Oval 29"/>
            <p:cNvSpPr/>
            <p:nvPr/>
          </p:nvSpPr>
          <p:spPr>
            <a:xfrm>
              <a:off x="4701717" y="4238100"/>
              <a:ext cx="914400" cy="914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20000"/>
                </a:lnSpc>
                <a:defRPr/>
              </a:pPr>
              <a:endParaRPr lang="en-GB" sz="1335" dirty="0">
                <a:solidFill>
                  <a:schemeClr val="bg1"/>
                </a:solidFill>
                <a:latin typeface="思源黑体 Light" panose="020B0300000000000000" charset="-122"/>
                <a:ea typeface="思源黑体 Light" panose="020B0300000000000000" charset="-122"/>
                <a:cs typeface="阿里巴巴普惠体 L" panose="00020600040101010101" pitchFamily="18" charset="-122"/>
                <a:sym typeface="+mn-lt"/>
              </a:endParaRPr>
            </a:p>
          </p:txBody>
        </p:sp>
        <p:sp>
          <p:nvSpPr>
            <p:cNvPr id="29" name="TextBox 30"/>
            <p:cNvSpPr txBox="1"/>
            <p:nvPr/>
          </p:nvSpPr>
          <p:spPr>
            <a:xfrm>
              <a:off x="4835539" y="4458335"/>
              <a:ext cx="686630" cy="440469"/>
            </a:xfrm>
            <a:prstGeom prst="rect">
              <a:avLst/>
            </a:prstGeom>
            <a:grpFill/>
          </p:spPr>
          <p:txBody>
            <a:bodyPr wrap="none">
              <a:spAutoFit/>
            </a:bodyPr>
            <a:lstStyle/>
            <a:p>
              <a:pPr algn="ctr">
                <a:lnSpc>
                  <a:spcPct val="120000"/>
                </a:lnSpc>
                <a:defRPr/>
              </a:pPr>
              <a:r>
                <a:rPr lang="en-US" sz="1335" dirty="0">
                  <a:solidFill>
                    <a:schemeClr val="bg1"/>
                  </a:solidFill>
                  <a:latin typeface="思源黑体 Light" panose="020B0300000000000000" charset="-122"/>
                  <a:ea typeface="思源黑体 Light" panose="020B0300000000000000" charset="-122"/>
                  <a:cs typeface="阿里巴巴普惠体 L" panose="00020600040101010101" pitchFamily="18" charset="-122"/>
                  <a:sym typeface="+mn-lt"/>
                </a:rPr>
                <a:t>40%</a:t>
              </a:r>
            </a:p>
          </p:txBody>
        </p:sp>
      </p:grpSp>
      <p:sp>
        <p:nvSpPr>
          <p:cNvPr id="30" name="Rectangle 31"/>
          <p:cNvSpPr/>
          <p:nvPr/>
        </p:nvSpPr>
        <p:spPr>
          <a:xfrm>
            <a:off x="1436539" y="2387767"/>
            <a:ext cx="3849029" cy="896596"/>
          </a:xfrm>
          <a:prstGeom prst="rect">
            <a:avLst/>
          </a:prstGeom>
        </p:spPr>
        <p:txBody>
          <a:bodyPr lIns="86683" tIns="43341" rIns="86683" bIns="43341">
            <a:spAutoFit/>
          </a:bodyPr>
          <a:lstStyle/>
          <a:p>
            <a:pPr>
              <a:lnSpc>
                <a:spcPct val="130000"/>
              </a:lnSpc>
            </a:pPr>
            <a:r>
              <a:rPr lang="zh-CN" altLang="en-US" sz="1100" dirty="0">
                <a:latin typeface="思源黑体 Light" panose="020B0300000000000000" charset="-122"/>
                <a:ea typeface="思源黑体 Light" panose="020B0300000000000000" charset="-122"/>
                <a:cs typeface="阿里巴巴普惠体 L" panose="00020600040101010101" pitchFamily="18" charset="-122"/>
                <a:sym typeface="+mn-lt"/>
              </a:rPr>
              <a:t>您的内容打在这里，或者通过复制您的文本后，在此框中选择粘贴。您的内容打在这里，或者通过复制您的文本后，在此框中选择粘贴。</a:t>
            </a:r>
          </a:p>
          <a:p>
            <a:pPr>
              <a:lnSpc>
                <a:spcPct val="130000"/>
              </a:lnSpc>
            </a:pPr>
            <a:endParaRPr lang="zh-CN" altLang="en-US" sz="800" dirty="0">
              <a:latin typeface="思源黑体 Light" panose="020B0300000000000000" charset="-122"/>
              <a:ea typeface="思源黑体 Light" panose="020B0300000000000000" charset="-122"/>
              <a:cs typeface="阿里巴巴普惠体 L" panose="00020600040101010101" pitchFamily="18" charset="-122"/>
              <a:sym typeface="+mn-lt"/>
            </a:endParaRPr>
          </a:p>
        </p:txBody>
      </p:sp>
      <p:grpSp>
        <p:nvGrpSpPr>
          <p:cNvPr id="31" name="Group 32"/>
          <p:cNvGrpSpPr/>
          <p:nvPr/>
        </p:nvGrpSpPr>
        <p:grpSpPr bwMode="auto">
          <a:xfrm>
            <a:off x="9009751" y="2168009"/>
            <a:ext cx="2337621" cy="851161"/>
            <a:chOff x="9229456" y="2686241"/>
            <a:chExt cx="3797511" cy="851177"/>
          </a:xfrm>
        </p:grpSpPr>
        <p:sp>
          <p:nvSpPr>
            <p:cNvPr id="32" name="TextBox 33"/>
            <p:cNvSpPr txBox="1"/>
            <p:nvPr/>
          </p:nvSpPr>
          <p:spPr>
            <a:xfrm>
              <a:off x="9229458" y="2686241"/>
              <a:ext cx="2888479" cy="406658"/>
            </a:xfrm>
            <a:prstGeom prst="rect">
              <a:avLst/>
            </a:prstGeom>
            <a:noFill/>
          </p:spPr>
          <p:txBody>
            <a:bodyPr wrap="none">
              <a:spAutoFit/>
            </a:bodyPr>
            <a:lstStyle/>
            <a:p>
              <a:pPr>
                <a:lnSpc>
                  <a:spcPct val="120000"/>
                </a:lnSpc>
                <a:defRPr/>
              </a:pPr>
              <a:r>
                <a:rPr lang="zh-CN" altLang="en-US" dirty="0">
                  <a:latin typeface="思源黑体 Light" panose="020B0300000000000000" charset="-122"/>
                  <a:ea typeface="思源黑体 Light" panose="020B0300000000000000" charset="-122"/>
                  <a:cs typeface="阿里巴巴普惠体 L" panose="00020600040101010101" pitchFamily="18" charset="-122"/>
                  <a:sym typeface="+mn-lt"/>
                </a:rPr>
                <a:t>请替换文字内容</a:t>
              </a:r>
            </a:p>
          </p:txBody>
        </p:sp>
        <p:sp>
          <p:nvSpPr>
            <p:cNvPr id="33" name="Rectangle 34"/>
            <p:cNvSpPr/>
            <p:nvPr/>
          </p:nvSpPr>
          <p:spPr>
            <a:xfrm>
              <a:off x="9229456" y="3020278"/>
              <a:ext cx="3797511" cy="517140"/>
            </a:xfrm>
            <a:prstGeom prst="rect">
              <a:avLst/>
            </a:prstGeom>
          </p:spPr>
          <p:txBody>
            <a:bodyPr wrap="square">
              <a:spAutoFit/>
            </a:bodyPr>
            <a:lstStyle/>
            <a:p>
              <a:pPr>
                <a:lnSpc>
                  <a:spcPct val="130000"/>
                </a:lnSpc>
              </a:pPr>
              <a:r>
                <a:rPr lang="zh-CN" altLang="en-US" sz="1100" dirty="0">
                  <a:latin typeface="思源黑体 Light" panose="020B0300000000000000" charset="-122"/>
                  <a:ea typeface="思源黑体 Light" panose="020B0300000000000000" charset="-122"/>
                  <a:cs typeface="阿里巴巴普惠体 L" panose="00020600040101010101" pitchFamily="18" charset="-122"/>
                  <a:sym typeface="+mn-lt"/>
                </a:rPr>
                <a:t>您的内容打在这里，或者通过复制您的文本后，在此框中选择粘贴。</a:t>
              </a:r>
            </a:p>
          </p:txBody>
        </p:sp>
      </p:grpSp>
      <p:grpSp>
        <p:nvGrpSpPr>
          <p:cNvPr id="34" name="Group 35"/>
          <p:cNvGrpSpPr/>
          <p:nvPr/>
        </p:nvGrpSpPr>
        <p:grpSpPr bwMode="auto">
          <a:xfrm>
            <a:off x="7659735" y="3793531"/>
            <a:ext cx="2746584" cy="823213"/>
            <a:chOff x="9199697" y="2714133"/>
            <a:chExt cx="4989050" cy="823283"/>
          </a:xfrm>
        </p:grpSpPr>
        <p:sp>
          <p:nvSpPr>
            <p:cNvPr id="35" name="TextBox 36"/>
            <p:cNvSpPr txBox="1"/>
            <p:nvPr/>
          </p:nvSpPr>
          <p:spPr>
            <a:xfrm>
              <a:off x="9199697" y="2714133"/>
              <a:ext cx="3229752" cy="406684"/>
            </a:xfrm>
            <a:prstGeom prst="rect">
              <a:avLst/>
            </a:prstGeom>
            <a:noFill/>
          </p:spPr>
          <p:txBody>
            <a:bodyPr wrap="none">
              <a:spAutoFit/>
            </a:bodyPr>
            <a:lstStyle/>
            <a:p>
              <a:pPr>
                <a:lnSpc>
                  <a:spcPct val="120000"/>
                </a:lnSpc>
                <a:defRPr/>
              </a:pPr>
              <a:r>
                <a:rPr lang="zh-CN" altLang="en-US" dirty="0">
                  <a:latin typeface="思源黑体 Light" panose="020B0300000000000000" charset="-122"/>
                  <a:ea typeface="思源黑体 Light" panose="020B0300000000000000" charset="-122"/>
                  <a:cs typeface="阿里巴巴普惠体 L" panose="00020600040101010101" pitchFamily="18" charset="-122"/>
                  <a:sym typeface="+mn-lt"/>
                </a:rPr>
                <a:t>请替换文字内容</a:t>
              </a:r>
            </a:p>
          </p:txBody>
        </p:sp>
        <p:sp>
          <p:nvSpPr>
            <p:cNvPr id="36" name="Rectangle 37"/>
            <p:cNvSpPr/>
            <p:nvPr/>
          </p:nvSpPr>
          <p:spPr>
            <a:xfrm>
              <a:off x="9230446" y="3020244"/>
              <a:ext cx="4958301" cy="517172"/>
            </a:xfrm>
            <a:prstGeom prst="rect">
              <a:avLst/>
            </a:prstGeom>
          </p:spPr>
          <p:txBody>
            <a:bodyPr wrap="square">
              <a:spAutoFit/>
            </a:bodyPr>
            <a:lstStyle/>
            <a:p>
              <a:pPr>
                <a:lnSpc>
                  <a:spcPct val="130000"/>
                </a:lnSpc>
              </a:pPr>
              <a:r>
                <a:rPr lang="zh-CN" altLang="en-US" sz="1100" dirty="0">
                  <a:latin typeface="思源黑体 Light" panose="020B0300000000000000" charset="-122"/>
                  <a:ea typeface="思源黑体 Light" panose="020B0300000000000000" charset="-122"/>
                  <a:cs typeface="阿里巴巴普惠体 L" panose="00020600040101010101" pitchFamily="18" charset="-122"/>
                  <a:sym typeface="+mn-lt"/>
                </a:rPr>
                <a:t>您的内容打在这里，或者通过复制您的文本后，在此框中选择粘贴。</a:t>
              </a:r>
            </a:p>
          </p:txBody>
        </p:sp>
      </p:grpSp>
      <p:grpSp>
        <p:nvGrpSpPr>
          <p:cNvPr id="37" name="Group 38"/>
          <p:cNvGrpSpPr/>
          <p:nvPr/>
        </p:nvGrpSpPr>
        <p:grpSpPr bwMode="auto">
          <a:xfrm>
            <a:off x="6265281" y="4961648"/>
            <a:ext cx="2878718" cy="814315"/>
            <a:chOff x="9183395" y="2800658"/>
            <a:chExt cx="6230614" cy="816062"/>
          </a:xfrm>
        </p:grpSpPr>
        <p:sp>
          <p:nvSpPr>
            <p:cNvPr id="38" name="TextBox 39"/>
            <p:cNvSpPr txBox="1"/>
            <p:nvPr/>
          </p:nvSpPr>
          <p:spPr>
            <a:xfrm>
              <a:off x="9183395" y="2800658"/>
              <a:ext cx="3848362" cy="407523"/>
            </a:xfrm>
            <a:prstGeom prst="rect">
              <a:avLst/>
            </a:prstGeom>
            <a:noFill/>
          </p:spPr>
          <p:txBody>
            <a:bodyPr wrap="none">
              <a:spAutoFit/>
            </a:bodyPr>
            <a:lstStyle/>
            <a:p>
              <a:pPr>
                <a:lnSpc>
                  <a:spcPct val="120000"/>
                </a:lnSpc>
                <a:defRPr/>
              </a:pPr>
              <a:r>
                <a:rPr lang="zh-CN" altLang="en-US" dirty="0">
                  <a:latin typeface="思源黑体 Light" panose="020B0300000000000000" charset="-122"/>
                  <a:ea typeface="思源黑体 Light" panose="020B0300000000000000" charset="-122"/>
                  <a:cs typeface="阿里巴巴普惠体 L" panose="00020600040101010101" pitchFamily="18" charset="-122"/>
                  <a:sym typeface="+mn-lt"/>
                </a:rPr>
                <a:t>请替换文字内容</a:t>
              </a:r>
            </a:p>
          </p:txBody>
        </p:sp>
        <p:sp>
          <p:nvSpPr>
            <p:cNvPr id="39" name="Rectangle 40"/>
            <p:cNvSpPr/>
            <p:nvPr/>
          </p:nvSpPr>
          <p:spPr>
            <a:xfrm>
              <a:off x="9229191" y="3098481"/>
              <a:ext cx="6184818" cy="518239"/>
            </a:xfrm>
            <a:prstGeom prst="rect">
              <a:avLst/>
            </a:prstGeom>
          </p:spPr>
          <p:txBody>
            <a:bodyPr wrap="square">
              <a:spAutoFit/>
            </a:bodyPr>
            <a:lstStyle/>
            <a:p>
              <a:pPr>
                <a:lnSpc>
                  <a:spcPct val="130000"/>
                </a:lnSpc>
              </a:pPr>
              <a:r>
                <a:rPr lang="zh-CN" altLang="en-US" sz="1100" dirty="0">
                  <a:latin typeface="思源黑体 Light" panose="020B0300000000000000" charset="-122"/>
                  <a:ea typeface="思源黑体 Light" panose="020B0300000000000000" charset="-122"/>
                  <a:cs typeface="阿里巴巴普惠体 L" panose="00020600040101010101" pitchFamily="18" charset="-122"/>
                  <a:sym typeface="+mn-lt"/>
                </a:rPr>
                <a:t>您的内容打在这里，或者通过复制您的文本后，在此框中选择粘贴。</a:t>
              </a:r>
            </a:p>
          </p:txBody>
        </p:sp>
      </p:grpSp>
      <p:sp>
        <p:nvSpPr>
          <p:cNvPr id="40" name="TextBox 41"/>
          <p:cNvSpPr txBox="1"/>
          <p:nvPr/>
        </p:nvSpPr>
        <p:spPr>
          <a:xfrm>
            <a:off x="1436537" y="1970843"/>
            <a:ext cx="2232079" cy="401845"/>
          </a:xfrm>
          <a:prstGeom prst="rect">
            <a:avLst/>
          </a:prstGeom>
          <a:noFill/>
        </p:spPr>
        <p:txBody>
          <a:bodyPr wrap="square" lIns="86683" tIns="43341" rIns="86683" bIns="43341">
            <a:spAutoFit/>
          </a:bodyPr>
          <a:lstStyle/>
          <a:p>
            <a:pPr>
              <a:lnSpc>
                <a:spcPct val="120000"/>
              </a:lnSpc>
              <a:defRPr/>
            </a:pPr>
            <a:r>
              <a:rPr lang="zh-CN" altLang="en-US" dirty="0">
                <a:latin typeface="思源黑体 Light" panose="020B0300000000000000" charset="-122"/>
                <a:ea typeface="思源黑体 Light" panose="020B0300000000000000" charset="-122"/>
                <a:cs typeface="阿里巴巴普惠体 L" panose="00020600040101010101" pitchFamily="18" charset="-122"/>
                <a:sym typeface="+mn-lt"/>
              </a:rPr>
              <a:t>请替换文字内容</a:t>
            </a:r>
          </a:p>
        </p:txBody>
      </p:sp>
      <p:cxnSp>
        <p:nvCxnSpPr>
          <p:cNvPr id="41" name="Straight Connector 42"/>
          <p:cNvCxnSpPr/>
          <p:nvPr/>
        </p:nvCxnSpPr>
        <p:spPr>
          <a:xfrm>
            <a:off x="1527528" y="2368722"/>
            <a:ext cx="370302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42" name="Group 43"/>
          <p:cNvGrpSpPr/>
          <p:nvPr/>
        </p:nvGrpSpPr>
        <p:grpSpPr bwMode="auto">
          <a:xfrm>
            <a:off x="1375175" y="3359017"/>
            <a:ext cx="469755" cy="469755"/>
            <a:chOff x="647516" y="3587220"/>
            <a:chExt cx="469232" cy="469232"/>
          </a:xfrm>
        </p:grpSpPr>
        <p:sp>
          <p:nvSpPr>
            <p:cNvPr id="43" name="Oval 44"/>
            <p:cNvSpPr/>
            <p:nvPr/>
          </p:nvSpPr>
          <p:spPr>
            <a:xfrm>
              <a:off x="647516" y="3587220"/>
              <a:ext cx="469232" cy="469232"/>
            </a:xfrm>
            <a:prstGeom prst="ellipse">
              <a:avLst/>
            </a:prstGeom>
            <a:solidFill>
              <a:srgbClr val="FF54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ct val="120000"/>
                </a:lnSpc>
                <a:defRPr/>
              </a:pPr>
              <a:endParaRPr lang="en-GB" sz="800" dirty="0">
                <a:solidFill>
                  <a:schemeClr val="tx1"/>
                </a:solidFill>
                <a:latin typeface="思源黑体 Light" panose="020B0300000000000000" charset="-122"/>
                <a:ea typeface="思源黑体 Light" panose="020B0300000000000000" charset="-122"/>
                <a:cs typeface="阿里巴巴普惠体 L" panose="00020600040101010101" pitchFamily="18" charset="-122"/>
                <a:sym typeface="+mn-lt"/>
              </a:endParaRPr>
            </a:p>
          </p:txBody>
        </p:sp>
        <p:sp>
          <p:nvSpPr>
            <p:cNvPr id="44" name="AutoShape 139"/>
            <p:cNvSpPr/>
            <p:nvPr/>
          </p:nvSpPr>
          <p:spPr bwMode="auto">
            <a:xfrm>
              <a:off x="706698" y="3642175"/>
              <a:ext cx="350867" cy="338185"/>
            </a:xfrm>
            <a:custGeom>
              <a:avLst/>
              <a:gdLst>
                <a:gd name="T0" fmla="+- 0 10800 104"/>
                <a:gd name="T1" fmla="*/ T0 w 21392"/>
                <a:gd name="T2" fmla="*/ 10800 h 21600"/>
                <a:gd name="T3" fmla="+- 0 10800 104"/>
                <a:gd name="T4" fmla="*/ T3 w 21392"/>
                <a:gd name="T5" fmla="*/ 10800 h 21600"/>
                <a:gd name="T6" fmla="+- 0 10800 104"/>
                <a:gd name="T7" fmla="*/ T6 w 21392"/>
                <a:gd name="T8" fmla="*/ 10800 h 21600"/>
                <a:gd name="T9" fmla="+- 0 10800 104"/>
                <a:gd name="T10" fmla="*/ T9 w 21392"/>
                <a:gd name="T11" fmla="*/ 10800 h 21600"/>
              </a:gdLst>
              <a:ahLst/>
              <a:cxnLst>
                <a:cxn ang="0">
                  <a:pos x="T1" y="T2"/>
                </a:cxn>
                <a:cxn ang="0">
                  <a:pos x="T4" y="T5"/>
                </a:cxn>
                <a:cxn ang="0">
                  <a:pos x="T7" y="T8"/>
                </a:cxn>
                <a:cxn ang="0">
                  <a:pos x="T10" y="T11"/>
                </a:cxn>
              </a:cxnLst>
              <a:rect l="0" t="0" r="r" b="b"/>
              <a:pathLst>
                <a:path w="21392" h="21600">
                  <a:moveTo>
                    <a:pt x="15768" y="12794"/>
                  </a:moveTo>
                  <a:cubicBezTo>
                    <a:pt x="15426" y="13150"/>
                    <a:pt x="15271" y="13651"/>
                    <a:pt x="15350" y="14142"/>
                  </a:cubicBezTo>
                  <a:lnTo>
                    <a:pt x="16296" y="20031"/>
                  </a:lnTo>
                  <a:lnTo>
                    <a:pt x="11443" y="17309"/>
                  </a:lnTo>
                  <a:cubicBezTo>
                    <a:pt x="11210" y="17178"/>
                    <a:pt x="10953" y="17112"/>
                    <a:pt x="10696" y="17112"/>
                  </a:cubicBezTo>
                  <a:cubicBezTo>
                    <a:pt x="10439" y="17112"/>
                    <a:pt x="10182" y="17178"/>
                    <a:pt x="9949" y="17309"/>
                  </a:cubicBezTo>
                  <a:lnTo>
                    <a:pt x="5095" y="20031"/>
                  </a:lnTo>
                  <a:lnTo>
                    <a:pt x="6042" y="14142"/>
                  </a:lnTo>
                  <a:cubicBezTo>
                    <a:pt x="6121" y="13651"/>
                    <a:pt x="5966" y="13150"/>
                    <a:pt x="5624" y="12794"/>
                  </a:cubicBezTo>
                  <a:lnTo>
                    <a:pt x="1545" y="8550"/>
                  </a:lnTo>
                  <a:lnTo>
                    <a:pt x="7111" y="7685"/>
                  </a:lnTo>
                  <a:cubicBezTo>
                    <a:pt x="7619" y="7607"/>
                    <a:pt x="8057" y="7275"/>
                    <a:pt x="8276" y="6802"/>
                  </a:cubicBezTo>
                  <a:lnTo>
                    <a:pt x="10696" y="1568"/>
                  </a:lnTo>
                  <a:lnTo>
                    <a:pt x="13116" y="6802"/>
                  </a:lnTo>
                  <a:cubicBezTo>
                    <a:pt x="13334" y="7275"/>
                    <a:pt x="13772" y="7607"/>
                    <a:pt x="14280" y="7685"/>
                  </a:cubicBezTo>
                  <a:lnTo>
                    <a:pt x="19847" y="8550"/>
                  </a:lnTo>
                  <a:cubicBezTo>
                    <a:pt x="19847" y="8550"/>
                    <a:pt x="15768" y="12794"/>
                    <a:pt x="15768" y="12794"/>
                  </a:cubicBezTo>
                  <a:close/>
                  <a:moveTo>
                    <a:pt x="21312" y="8051"/>
                  </a:moveTo>
                  <a:cubicBezTo>
                    <a:pt x="21127" y="7495"/>
                    <a:pt x="20652" y="7088"/>
                    <a:pt x="20080" y="6999"/>
                  </a:cubicBezTo>
                  <a:lnTo>
                    <a:pt x="14514" y="6136"/>
                  </a:lnTo>
                  <a:lnTo>
                    <a:pt x="12094" y="901"/>
                  </a:lnTo>
                  <a:cubicBezTo>
                    <a:pt x="11840" y="351"/>
                    <a:pt x="11295" y="0"/>
                    <a:pt x="10696" y="0"/>
                  </a:cubicBezTo>
                  <a:cubicBezTo>
                    <a:pt x="10097" y="0"/>
                    <a:pt x="9552" y="351"/>
                    <a:pt x="9297" y="901"/>
                  </a:cubicBezTo>
                  <a:lnTo>
                    <a:pt x="6878" y="6136"/>
                  </a:lnTo>
                  <a:lnTo>
                    <a:pt x="1311" y="6999"/>
                  </a:lnTo>
                  <a:cubicBezTo>
                    <a:pt x="739" y="7088"/>
                    <a:pt x="264" y="7495"/>
                    <a:pt x="80" y="8051"/>
                  </a:cubicBezTo>
                  <a:cubicBezTo>
                    <a:pt x="-104" y="8609"/>
                    <a:pt x="35" y="9224"/>
                    <a:pt x="439" y="9644"/>
                  </a:cubicBezTo>
                  <a:lnTo>
                    <a:pt x="4518" y="13889"/>
                  </a:lnTo>
                  <a:lnTo>
                    <a:pt x="3572" y="19777"/>
                  </a:lnTo>
                  <a:cubicBezTo>
                    <a:pt x="3476" y="20370"/>
                    <a:pt x="3722" y="20966"/>
                    <a:pt x="4206" y="21313"/>
                  </a:cubicBezTo>
                  <a:cubicBezTo>
                    <a:pt x="4471" y="21503"/>
                    <a:pt x="4783" y="21600"/>
                    <a:pt x="5095" y="21600"/>
                  </a:cubicBezTo>
                  <a:cubicBezTo>
                    <a:pt x="5352" y="21600"/>
                    <a:pt x="5609" y="21534"/>
                    <a:pt x="5843" y="21404"/>
                  </a:cubicBezTo>
                  <a:lnTo>
                    <a:pt x="10696" y="18681"/>
                  </a:lnTo>
                  <a:lnTo>
                    <a:pt x="15549" y="21404"/>
                  </a:lnTo>
                  <a:cubicBezTo>
                    <a:pt x="15782" y="21534"/>
                    <a:pt x="16040" y="21600"/>
                    <a:pt x="16296" y="21600"/>
                  </a:cubicBezTo>
                  <a:cubicBezTo>
                    <a:pt x="16608" y="21600"/>
                    <a:pt x="16920" y="21503"/>
                    <a:pt x="17186" y="21313"/>
                  </a:cubicBezTo>
                  <a:cubicBezTo>
                    <a:pt x="17669" y="20966"/>
                    <a:pt x="17915" y="20370"/>
                    <a:pt x="17820" y="19777"/>
                  </a:cubicBezTo>
                  <a:lnTo>
                    <a:pt x="16873" y="13889"/>
                  </a:lnTo>
                  <a:lnTo>
                    <a:pt x="20953" y="9644"/>
                  </a:lnTo>
                  <a:cubicBezTo>
                    <a:pt x="21357" y="9224"/>
                    <a:pt x="21496" y="8609"/>
                    <a:pt x="21312" y="8051"/>
                  </a:cubicBezTo>
                </a:path>
              </a:pathLst>
            </a:custGeom>
            <a:solidFill>
              <a:schemeClr val="bg1"/>
            </a:solidFill>
            <a:ln>
              <a:noFill/>
            </a:ln>
            <a:effectLst/>
          </p:spPr>
          <p:txBody>
            <a:bodyPr lIns="26780" tIns="26780" rIns="26780" bIns="26780" anchor="ctr"/>
            <a:lstStyle/>
            <a:p>
              <a:pPr algn="just" defTabSz="228600" hangingPunct="0">
                <a:lnSpc>
                  <a:spcPct val="120000"/>
                </a:lnSpc>
                <a:defRPr/>
              </a:pPr>
              <a:endParaRPr lang="en-US" sz="800" dirty="0">
                <a:effectLst>
                  <a:outerShdw blurRad="38100" dist="38100" dir="2700000" algn="tl">
                    <a:srgbClr val="000000"/>
                  </a:outerShdw>
                </a:effectLst>
                <a:latin typeface="思源黑体 Light" panose="020B0300000000000000" charset="-122"/>
                <a:ea typeface="思源黑体 Light" panose="020B0300000000000000" charset="-122"/>
                <a:cs typeface="阿里巴巴普惠体 L" panose="00020600040101010101" pitchFamily="18" charset="-122"/>
                <a:sym typeface="+mn-lt"/>
              </a:endParaRPr>
            </a:p>
          </p:txBody>
        </p:sp>
      </p:grpSp>
      <p:grpSp>
        <p:nvGrpSpPr>
          <p:cNvPr id="45" name="Group 46"/>
          <p:cNvGrpSpPr/>
          <p:nvPr/>
        </p:nvGrpSpPr>
        <p:grpSpPr bwMode="auto">
          <a:xfrm>
            <a:off x="1375175" y="4175798"/>
            <a:ext cx="469755" cy="469755"/>
            <a:chOff x="647516" y="4402912"/>
            <a:chExt cx="469232" cy="469232"/>
          </a:xfrm>
        </p:grpSpPr>
        <p:sp>
          <p:nvSpPr>
            <p:cNvPr id="46" name="Oval 47"/>
            <p:cNvSpPr/>
            <p:nvPr/>
          </p:nvSpPr>
          <p:spPr>
            <a:xfrm>
              <a:off x="647516" y="4402912"/>
              <a:ext cx="469232" cy="469232"/>
            </a:xfrm>
            <a:prstGeom prst="ellipse">
              <a:avLst/>
            </a:prstGeom>
            <a:solidFill>
              <a:srgbClr val="FF54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ct val="120000"/>
                </a:lnSpc>
                <a:defRPr/>
              </a:pPr>
              <a:endParaRPr lang="en-GB" sz="800" dirty="0">
                <a:solidFill>
                  <a:schemeClr val="tx1"/>
                </a:solidFill>
                <a:latin typeface="思源黑体 Light" panose="020B0300000000000000" charset="-122"/>
                <a:ea typeface="思源黑体 Light" panose="020B0300000000000000" charset="-122"/>
                <a:cs typeface="阿里巴巴普惠体 L" panose="00020600040101010101" pitchFamily="18" charset="-122"/>
                <a:sym typeface="+mn-lt"/>
              </a:endParaRPr>
            </a:p>
          </p:txBody>
        </p:sp>
        <p:sp>
          <p:nvSpPr>
            <p:cNvPr id="47" name="AutoShape 139"/>
            <p:cNvSpPr/>
            <p:nvPr/>
          </p:nvSpPr>
          <p:spPr bwMode="auto">
            <a:xfrm>
              <a:off x="708811" y="4468436"/>
              <a:ext cx="348754" cy="338185"/>
            </a:xfrm>
            <a:custGeom>
              <a:avLst/>
              <a:gdLst>
                <a:gd name="T0" fmla="+- 0 10800 104"/>
                <a:gd name="T1" fmla="*/ T0 w 21392"/>
                <a:gd name="T2" fmla="*/ 10800 h 21600"/>
                <a:gd name="T3" fmla="+- 0 10800 104"/>
                <a:gd name="T4" fmla="*/ T3 w 21392"/>
                <a:gd name="T5" fmla="*/ 10800 h 21600"/>
                <a:gd name="T6" fmla="+- 0 10800 104"/>
                <a:gd name="T7" fmla="*/ T6 w 21392"/>
                <a:gd name="T8" fmla="*/ 10800 h 21600"/>
                <a:gd name="T9" fmla="+- 0 10800 104"/>
                <a:gd name="T10" fmla="*/ T9 w 21392"/>
                <a:gd name="T11" fmla="*/ 10800 h 21600"/>
              </a:gdLst>
              <a:ahLst/>
              <a:cxnLst>
                <a:cxn ang="0">
                  <a:pos x="T1" y="T2"/>
                </a:cxn>
                <a:cxn ang="0">
                  <a:pos x="T4" y="T5"/>
                </a:cxn>
                <a:cxn ang="0">
                  <a:pos x="T7" y="T8"/>
                </a:cxn>
                <a:cxn ang="0">
                  <a:pos x="T10" y="T11"/>
                </a:cxn>
              </a:cxnLst>
              <a:rect l="0" t="0" r="r" b="b"/>
              <a:pathLst>
                <a:path w="21392" h="21600">
                  <a:moveTo>
                    <a:pt x="15768" y="12794"/>
                  </a:moveTo>
                  <a:cubicBezTo>
                    <a:pt x="15426" y="13150"/>
                    <a:pt x="15271" y="13651"/>
                    <a:pt x="15350" y="14142"/>
                  </a:cubicBezTo>
                  <a:lnTo>
                    <a:pt x="16296" y="20031"/>
                  </a:lnTo>
                  <a:lnTo>
                    <a:pt x="11443" y="17309"/>
                  </a:lnTo>
                  <a:cubicBezTo>
                    <a:pt x="11210" y="17178"/>
                    <a:pt x="10953" y="17112"/>
                    <a:pt x="10696" y="17112"/>
                  </a:cubicBezTo>
                  <a:cubicBezTo>
                    <a:pt x="10439" y="17112"/>
                    <a:pt x="10182" y="17178"/>
                    <a:pt x="9949" y="17309"/>
                  </a:cubicBezTo>
                  <a:lnTo>
                    <a:pt x="5095" y="20031"/>
                  </a:lnTo>
                  <a:lnTo>
                    <a:pt x="6042" y="14142"/>
                  </a:lnTo>
                  <a:cubicBezTo>
                    <a:pt x="6121" y="13651"/>
                    <a:pt x="5966" y="13150"/>
                    <a:pt x="5624" y="12794"/>
                  </a:cubicBezTo>
                  <a:lnTo>
                    <a:pt x="1545" y="8550"/>
                  </a:lnTo>
                  <a:lnTo>
                    <a:pt x="7111" y="7685"/>
                  </a:lnTo>
                  <a:cubicBezTo>
                    <a:pt x="7619" y="7607"/>
                    <a:pt x="8057" y="7275"/>
                    <a:pt x="8276" y="6802"/>
                  </a:cubicBezTo>
                  <a:lnTo>
                    <a:pt x="10696" y="1568"/>
                  </a:lnTo>
                  <a:lnTo>
                    <a:pt x="13116" y="6802"/>
                  </a:lnTo>
                  <a:cubicBezTo>
                    <a:pt x="13334" y="7275"/>
                    <a:pt x="13772" y="7607"/>
                    <a:pt x="14280" y="7685"/>
                  </a:cubicBezTo>
                  <a:lnTo>
                    <a:pt x="19847" y="8550"/>
                  </a:lnTo>
                  <a:cubicBezTo>
                    <a:pt x="19847" y="8550"/>
                    <a:pt x="15768" y="12794"/>
                    <a:pt x="15768" y="12794"/>
                  </a:cubicBezTo>
                  <a:close/>
                  <a:moveTo>
                    <a:pt x="21312" y="8051"/>
                  </a:moveTo>
                  <a:cubicBezTo>
                    <a:pt x="21127" y="7495"/>
                    <a:pt x="20652" y="7088"/>
                    <a:pt x="20080" y="6999"/>
                  </a:cubicBezTo>
                  <a:lnTo>
                    <a:pt x="14514" y="6136"/>
                  </a:lnTo>
                  <a:lnTo>
                    <a:pt x="12094" y="901"/>
                  </a:lnTo>
                  <a:cubicBezTo>
                    <a:pt x="11840" y="351"/>
                    <a:pt x="11295" y="0"/>
                    <a:pt x="10696" y="0"/>
                  </a:cubicBezTo>
                  <a:cubicBezTo>
                    <a:pt x="10097" y="0"/>
                    <a:pt x="9552" y="351"/>
                    <a:pt x="9297" y="901"/>
                  </a:cubicBezTo>
                  <a:lnTo>
                    <a:pt x="6878" y="6136"/>
                  </a:lnTo>
                  <a:lnTo>
                    <a:pt x="1311" y="6999"/>
                  </a:lnTo>
                  <a:cubicBezTo>
                    <a:pt x="739" y="7088"/>
                    <a:pt x="264" y="7495"/>
                    <a:pt x="80" y="8051"/>
                  </a:cubicBezTo>
                  <a:cubicBezTo>
                    <a:pt x="-104" y="8609"/>
                    <a:pt x="35" y="9224"/>
                    <a:pt x="439" y="9644"/>
                  </a:cubicBezTo>
                  <a:lnTo>
                    <a:pt x="4518" y="13889"/>
                  </a:lnTo>
                  <a:lnTo>
                    <a:pt x="3572" y="19777"/>
                  </a:lnTo>
                  <a:cubicBezTo>
                    <a:pt x="3476" y="20370"/>
                    <a:pt x="3722" y="20966"/>
                    <a:pt x="4206" y="21313"/>
                  </a:cubicBezTo>
                  <a:cubicBezTo>
                    <a:pt x="4471" y="21503"/>
                    <a:pt x="4783" y="21600"/>
                    <a:pt x="5095" y="21600"/>
                  </a:cubicBezTo>
                  <a:cubicBezTo>
                    <a:pt x="5352" y="21600"/>
                    <a:pt x="5609" y="21534"/>
                    <a:pt x="5843" y="21404"/>
                  </a:cubicBezTo>
                  <a:lnTo>
                    <a:pt x="10696" y="18681"/>
                  </a:lnTo>
                  <a:lnTo>
                    <a:pt x="15549" y="21404"/>
                  </a:lnTo>
                  <a:cubicBezTo>
                    <a:pt x="15782" y="21534"/>
                    <a:pt x="16040" y="21600"/>
                    <a:pt x="16296" y="21600"/>
                  </a:cubicBezTo>
                  <a:cubicBezTo>
                    <a:pt x="16608" y="21600"/>
                    <a:pt x="16920" y="21503"/>
                    <a:pt x="17186" y="21313"/>
                  </a:cubicBezTo>
                  <a:cubicBezTo>
                    <a:pt x="17669" y="20966"/>
                    <a:pt x="17915" y="20370"/>
                    <a:pt x="17820" y="19777"/>
                  </a:cubicBezTo>
                  <a:lnTo>
                    <a:pt x="16873" y="13889"/>
                  </a:lnTo>
                  <a:lnTo>
                    <a:pt x="20953" y="9644"/>
                  </a:lnTo>
                  <a:cubicBezTo>
                    <a:pt x="21357" y="9224"/>
                    <a:pt x="21496" y="8609"/>
                    <a:pt x="21312" y="8051"/>
                  </a:cubicBezTo>
                </a:path>
              </a:pathLst>
            </a:custGeom>
            <a:solidFill>
              <a:schemeClr val="bg1"/>
            </a:solidFill>
            <a:ln>
              <a:noFill/>
            </a:ln>
            <a:effectLst/>
          </p:spPr>
          <p:txBody>
            <a:bodyPr lIns="26780" tIns="26780" rIns="26780" bIns="26780" anchor="ctr"/>
            <a:lstStyle/>
            <a:p>
              <a:pPr algn="just" defTabSz="228600" hangingPunct="0">
                <a:lnSpc>
                  <a:spcPct val="120000"/>
                </a:lnSpc>
                <a:defRPr/>
              </a:pPr>
              <a:endParaRPr lang="en-US" sz="800" dirty="0">
                <a:effectLst>
                  <a:outerShdw blurRad="38100" dist="38100" dir="2700000" algn="tl">
                    <a:srgbClr val="000000"/>
                  </a:outerShdw>
                </a:effectLst>
                <a:latin typeface="思源黑体 Light" panose="020B0300000000000000" charset="-122"/>
                <a:ea typeface="思源黑体 Light" panose="020B0300000000000000" charset="-122"/>
                <a:cs typeface="阿里巴巴普惠体 L" panose="00020600040101010101" pitchFamily="18" charset="-122"/>
                <a:sym typeface="+mn-lt"/>
              </a:endParaRPr>
            </a:p>
          </p:txBody>
        </p:sp>
      </p:grpSp>
      <p:grpSp>
        <p:nvGrpSpPr>
          <p:cNvPr id="48" name="Group 49"/>
          <p:cNvGrpSpPr/>
          <p:nvPr/>
        </p:nvGrpSpPr>
        <p:grpSpPr bwMode="auto">
          <a:xfrm>
            <a:off x="1375175" y="4994696"/>
            <a:ext cx="469755" cy="467638"/>
            <a:chOff x="647516" y="5218604"/>
            <a:chExt cx="469232" cy="469232"/>
          </a:xfrm>
        </p:grpSpPr>
        <p:sp>
          <p:nvSpPr>
            <p:cNvPr id="49" name="Oval 50"/>
            <p:cNvSpPr/>
            <p:nvPr/>
          </p:nvSpPr>
          <p:spPr>
            <a:xfrm>
              <a:off x="647516" y="5218604"/>
              <a:ext cx="469232" cy="469232"/>
            </a:xfrm>
            <a:prstGeom prst="ellipse">
              <a:avLst/>
            </a:prstGeom>
            <a:solidFill>
              <a:srgbClr val="FF54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ct val="120000"/>
                </a:lnSpc>
                <a:defRPr/>
              </a:pPr>
              <a:endParaRPr lang="en-GB" sz="800" dirty="0">
                <a:solidFill>
                  <a:schemeClr val="tx1"/>
                </a:solidFill>
                <a:latin typeface="思源黑体 Light" panose="020B0300000000000000" charset="-122"/>
                <a:ea typeface="思源黑体 Light" panose="020B0300000000000000" charset="-122"/>
                <a:cs typeface="阿里巴巴普惠体 L" panose="00020600040101010101" pitchFamily="18" charset="-122"/>
                <a:sym typeface="+mn-lt"/>
              </a:endParaRPr>
            </a:p>
          </p:txBody>
        </p:sp>
        <p:sp>
          <p:nvSpPr>
            <p:cNvPr id="50" name="AutoShape 139"/>
            <p:cNvSpPr/>
            <p:nvPr/>
          </p:nvSpPr>
          <p:spPr bwMode="auto">
            <a:xfrm>
              <a:off x="706698" y="5284423"/>
              <a:ext cx="350867" cy="337593"/>
            </a:xfrm>
            <a:custGeom>
              <a:avLst/>
              <a:gdLst>
                <a:gd name="T0" fmla="+- 0 10800 104"/>
                <a:gd name="T1" fmla="*/ T0 w 21392"/>
                <a:gd name="T2" fmla="*/ 10800 h 21600"/>
                <a:gd name="T3" fmla="+- 0 10800 104"/>
                <a:gd name="T4" fmla="*/ T3 w 21392"/>
                <a:gd name="T5" fmla="*/ 10800 h 21600"/>
                <a:gd name="T6" fmla="+- 0 10800 104"/>
                <a:gd name="T7" fmla="*/ T6 w 21392"/>
                <a:gd name="T8" fmla="*/ 10800 h 21600"/>
                <a:gd name="T9" fmla="+- 0 10800 104"/>
                <a:gd name="T10" fmla="*/ T9 w 21392"/>
                <a:gd name="T11" fmla="*/ 10800 h 21600"/>
              </a:gdLst>
              <a:ahLst/>
              <a:cxnLst>
                <a:cxn ang="0">
                  <a:pos x="T1" y="T2"/>
                </a:cxn>
                <a:cxn ang="0">
                  <a:pos x="T4" y="T5"/>
                </a:cxn>
                <a:cxn ang="0">
                  <a:pos x="T7" y="T8"/>
                </a:cxn>
                <a:cxn ang="0">
                  <a:pos x="T10" y="T11"/>
                </a:cxn>
              </a:cxnLst>
              <a:rect l="0" t="0" r="r" b="b"/>
              <a:pathLst>
                <a:path w="21392" h="21600">
                  <a:moveTo>
                    <a:pt x="15768" y="12794"/>
                  </a:moveTo>
                  <a:cubicBezTo>
                    <a:pt x="15426" y="13150"/>
                    <a:pt x="15271" y="13651"/>
                    <a:pt x="15350" y="14142"/>
                  </a:cubicBezTo>
                  <a:lnTo>
                    <a:pt x="16296" y="20031"/>
                  </a:lnTo>
                  <a:lnTo>
                    <a:pt x="11443" y="17309"/>
                  </a:lnTo>
                  <a:cubicBezTo>
                    <a:pt x="11210" y="17178"/>
                    <a:pt x="10953" y="17112"/>
                    <a:pt x="10696" y="17112"/>
                  </a:cubicBezTo>
                  <a:cubicBezTo>
                    <a:pt x="10439" y="17112"/>
                    <a:pt x="10182" y="17178"/>
                    <a:pt x="9949" y="17309"/>
                  </a:cubicBezTo>
                  <a:lnTo>
                    <a:pt x="5095" y="20031"/>
                  </a:lnTo>
                  <a:lnTo>
                    <a:pt x="6042" y="14142"/>
                  </a:lnTo>
                  <a:cubicBezTo>
                    <a:pt x="6121" y="13651"/>
                    <a:pt x="5966" y="13150"/>
                    <a:pt x="5624" y="12794"/>
                  </a:cubicBezTo>
                  <a:lnTo>
                    <a:pt x="1545" y="8550"/>
                  </a:lnTo>
                  <a:lnTo>
                    <a:pt x="7111" y="7685"/>
                  </a:lnTo>
                  <a:cubicBezTo>
                    <a:pt x="7619" y="7607"/>
                    <a:pt x="8057" y="7275"/>
                    <a:pt x="8276" y="6802"/>
                  </a:cubicBezTo>
                  <a:lnTo>
                    <a:pt x="10696" y="1568"/>
                  </a:lnTo>
                  <a:lnTo>
                    <a:pt x="13116" y="6802"/>
                  </a:lnTo>
                  <a:cubicBezTo>
                    <a:pt x="13334" y="7275"/>
                    <a:pt x="13772" y="7607"/>
                    <a:pt x="14280" y="7685"/>
                  </a:cubicBezTo>
                  <a:lnTo>
                    <a:pt x="19847" y="8550"/>
                  </a:lnTo>
                  <a:cubicBezTo>
                    <a:pt x="19847" y="8550"/>
                    <a:pt x="15768" y="12794"/>
                    <a:pt x="15768" y="12794"/>
                  </a:cubicBezTo>
                  <a:close/>
                  <a:moveTo>
                    <a:pt x="21312" y="8051"/>
                  </a:moveTo>
                  <a:cubicBezTo>
                    <a:pt x="21127" y="7495"/>
                    <a:pt x="20652" y="7088"/>
                    <a:pt x="20080" y="6999"/>
                  </a:cubicBezTo>
                  <a:lnTo>
                    <a:pt x="14514" y="6136"/>
                  </a:lnTo>
                  <a:lnTo>
                    <a:pt x="12094" y="901"/>
                  </a:lnTo>
                  <a:cubicBezTo>
                    <a:pt x="11840" y="351"/>
                    <a:pt x="11295" y="0"/>
                    <a:pt x="10696" y="0"/>
                  </a:cubicBezTo>
                  <a:cubicBezTo>
                    <a:pt x="10097" y="0"/>
                    <a:pt x="9552" y="351"/>
                    <a:pt x="9297" y="901"/>
                  </a:cubicBezTo>
                  <a:lnTo>
                    <a:pt x="6878" y="6136"/>
                  </a:lnTo>
                  <a:lnTo>
                    <a:pt x="1311" y="6999"/>
                  </a:lnTo>
                  <a:cubicBezTo>
                    <a:pt x="739" y="7088"/>
                    <a:pt x="264" y="7495"/>
                    <a:pt x="80" y="8051"/>
                  </a:cubicBezTo>
                  <a:cubicBezTo>
                    <a:pt x="-104" y="8609"/>
                    <a:pt x="35" y="9224"/>
                    <a:pt x="439" y="9644"/>
                  </a:cubicBezTo>
                  <a:lnTo>
                    <a:pt x="4518" y="13889"/>
                  </a:lnTo>
                  <a:lnTo>
                    <a:pt x="3572" y="19777"/>
                  </a:lnTo>
                  <a:cubicBezTo>
                    <a:pt x="3476" y="20370"/>
                    <a:pt x="3722" y="20966"/>
                    <a:pt x="4206" y="21313"/>
                  </a:cubicBezTo>
                  <a:cubicBezTo>
                    <a:pt x="4471" y="21503"/>
                    <a:pt x="4783" y="21600"/>
                    <a:pt x="5095" y="21600"/>
                  </a:cubicBezTo>
                  <a:cubicBezTo>
                    <a:pt x="5352" y="21600"/>
                    <a:pt x="5609" y="21534"/>
                    <a:pt x="5843" y="21404"/>
                  </a:cubicBezTo>
                  <a:lnTo>
                    <a:pt x="10696" y="18681"/>
                  </a:lnTo>
                  <a:lnTo>
                    <a:pt x="15549" y="21404"/>
                  </a:lnTo>
                  <a:cubicBezTo>
                    <a:pt x="15782" y="21534"/>
                    <a:pt x="16040" y="21600"/>
                    <a:pt x="16296" y="21600"/>
                  </a:cubicBezTo>
                  <a:cubicBezTo>
                    <a:pt x="16608" y="21600"/>
                    <a:pt x="16920" y="21503"/>
                    <a:pt x="17186" y="21313"/>
                  </a:cubicBezTo>
                  <a:cubicBezTo>
                    <a:pt x="17669" y="20966"/>
                    <a:pt x="17915" y="20370"/>
                    <a:pt x="17820" y="19777"/>
                  </a:cubicBezTo>
                  <a:lnTo>
                    <a:pt x="16873" y="13889"/>
                  </a:lnTo>
                  <a:lnTo>
                    <a:pt x="20953" y="9644"/>
                  </a:lnTo>
                  <a:cubicBezTo>
                    <a:pt x="21357" y="9224"/>
                    <a:pt x="21496" y="8609"/>
                    <a:pt x="21312" y="8051"/>
                  </a:cubicBezTo>
                </a:path>
              </a:pathLst>
            </a:custGeom>
            <a:solidFill>
              <a:schemeClr val="bg1"/>
            </a:solidFill>
            <a:ln>
              <a:noFill/>
            </a:ln>
            <a:effectLst/>
          </p:spPr>
          <p:txBody>
            <a:bodyPr lIns="26780" tIns="26780" rIns="26780" bIns="26780" anchor="ctr"/>
            <a:lstStyle/>
            <a:p>
              <a:pPr algn="just" defTabSz="228600" hangingPunct="0">
                <a:lnSpc>
                  <a:spcPct val="120000"/>
                </a:lnSpc>
                <a:defRPr/>
              </a:pPr>
              <a:endParaRPr lang="en-US" sz="800" dirty="0">
                <a:effectLst>
                  <a:outerShdw blurRad="38100" dist="38100" dir="2700000" algn="tl">
                    <a:srgbClr val="000000"/>
                  </a:outerShdw>
                </a:effectLst>
                <a:latin typeface="思源黑体 Light" panose="020B0300000000000000" charset="-122"/>
                <a:ea typeface="思源黑体 Light" panose="020B0300000000000000" charset="-122"/>
                <a:cs typeface="阿里巴巴普惠体 L" panose="00020600040101010101" pitchFamily="18" charset="-122"/>
                <a:sym typeface="+mn-lt"/>
              </a:endParaRPr>
            </a:p>
          </p:txBody>
        </p:sp>
      </p:grpSp>
      <p:sp>
        <p:nvSpPr>
          <p:cNvPr id="51" name="Rectangle 52"/>
          <p:cNvSpPr/>
          <p:nvPr/>
        </p:nvSpPr>
        <p:spPr>
          <a:xfrm>
            <a:off x="1851277" y="3386525"/>
            <a:ext cx="2947528" cy="512325"/>
          </a:xfrm>
          <a:prstGeom prst="rect">
            <a:avLst/>
          </a:prstGeom>
        </p:spPr>
        <p:txBody>
          <a:bodyPr wrap="square" lIns="86683" tIns="43341" rIns="86683" bIns="43341">
            <a:spAutoFit/>
          </a:bodyPr>
          <a:lstStyle/>
          <a:p>
            <a:pPr>
              <a:lnSpc>
                <a:spcPct val="130000"/>
              </a:lnSpc>
            </a:pPr>
            <a:r>
              <a:rPr lang="zh-CN" altLang="en-US" sz="1100" dirty="0">
                <a:latin typeface="思源黑体 Light" panose="020B0300000000000000" charset="-122"/>
                <a:ea typeface="思源黑体 Light" panose="020B0300000000000000" charset="-122"/>
                <a:cs typeface="阿里巴巴普惠体 L" panose="00020600040101010101" pitchFamily="18" charset="-122"/>
                <a:sym typeface="+mn-lt"/>
              </a:rPr>
              <a:t>您的内容打在这里，或者通过复制您的文本后，在此框中选择粘贴。</a:t>
            </a:r>
          </a:p>
        </p:txBody>
      </p:sp>
      <p:sp>
        <p:nvSpPr>
          <p:cNvPr id="52" name="Rectangle 53"/>
          <p:cNvSpPr/>
          <p:nvPr/>
        </p:nvSpPr>
        <p:spPr>
          <a:xfrm>
            <a:off x="1851277" y="4201189"/>
            <a:ext cx="2173147" cy="732385"/>
          </a:xfrm>
          <a:prstGeom prst="rect">
            <a:avLst/>
          </a:prstGeom>
        </p:spPr>
        <p:txBody>
          <a:bodyPr lIns="86683" tIns="43341" rIns="86683" bIns="43341">
            <a:spAutoFit/>
          </a:bodyPr>
          <a:lstStyle/>
          <a:p>
            <a:pPr>
              <a:lnSpc>
                <a:spcPct val="130000"/>
              </a:lnSpc>
            </a:pPr>
            <a:r>
              <a:rPr lang="zh-CN" altLang="en-US" sz="1100" dirty="0">
                <a:latin typeface="思源黑体 Light" panose="020B0300000000000000" charset="-122"/>
                <a:ea typeface="思源黑体 Light" panose="020B0300000000000000" charset="-122"/>
                <a:cs typeface="阿里巴巴普惠体 L" panose="00020600040101010101" pitchFamily="18" charset="-122"/>
                <a:sym typeface="+mn-lt"/>
              </a:rPr>
              <a:t>您的内容打在这里，或者通过复制您的文本后，在此框中选择粘贴。</a:t>
            </a:r>
          </a:p>
        </p:txBody>
      </p:sp>
      <p:sp>
        <p:nvSpPr>
          <p:cNvPr id="53" name="Rectangle 54"/>
          <p:cNvSpPr/>
          <p:nvPr/>
        </p:nvSpPr>
        <p:spPr>
          <a:xfrm>
            <a:off x="1851277" y="5020087"/>
            <a:ext cx="2173147" cy="732385"/>
          </a:xfrm>
          <a:prstGeom prst="rect">
            <a:avLst/>
          </a:prstGeom>
        </p:spPr>
        <p:txBody>
          <a:bodyPr lIns="86683" tIns="43341" rIns="86683" bIns="43341">
            <a:spAutoFit/>
          </a:bodyPr>
          <a:lstStyle/>
          <a:p>
            <a:pPr>
              <a:lnSpc>
                <a:spcPct val="130000"/>
              </a:lnSpc>
            </a:pPr>
            <a:r>
              <a:rPr lang="zh-CN" altLang="en-US" sz="1100" dirty="0">
                <a:latin typeface="思源黑体 Light" panose="020B0300000000000000" charset="-122"/>
                <a:ea typeface="思源黑体 Light" panose="020B0300000000000000" charset="-122"/>
                <a:cs typeface="阿里巴巴普惠体 L" panose="00020600040101010101" pitchFamily="18" charset="-122"/>
                <a:sym typeface="+mn-lt"/>
              </a:rPr>
              <a:t>您的内容打在这里，或者通过复制您的文本后，在此框中选择粘贴。</a:t>
            </a:r>
          </a:p>
        </p:txBody>
      </p:sp>
      <p:grpSp>
        <p:nvGrpSpPr>
          <p:cNvPr id="3" name="组合 2"/>
          <p:cNvGrpSpPr/>
          <p:nvPr/>
        </p:nvGrpSpPr>
        <p:grpSpPr>
          <a:xfrm>
            <a:off x="372745" y="266700"/>
            <a:ext cx="3272790" cy="762635"/>
            <a:chOff x="587" y="420"/>
            <a:chExt cx="5154" cy="1201"/>
          </a:xfrm>
        </p:grpSpPr>
        <p:sp>
          <p:nvSpPr>
            <p:cNvPr id="4" name="文本框 3"/>
            <p:cNvSpPr txBox="1"/>
            <p:nvPr/>
          </p:nvSpPr>
          <p:spPr>
            <a:xfrm>
              <a:off x="587" y="420"/>
              <a:ext cx="5154" cy="735"/>
            </a:xfrm>
            <a:prstGeom prst="rect">
              <a:avLst/>
            </a:prstGeom>
            <a:noFill/>
          </p:spPr>
          <p:txBody>
            <a:bodyPr wrap="none" lIns="96434" tIns="48217" rIns="96434" bIns="48217" rtlCol="0">
              <a:spAutoFit/>
            </a:bodyPr>
            <a:lstStyle/>
            <a:p>
              <a:pPr defTabSz="964565"/>
              <a:r>
                <a:rPr lang="zh-CN" altLang="en-US" sz="2400" dirty="0">
                  <a:solidFill>
                    <a:srgbClr val="FF542E"/>
                  </a:solidFill>
                  <a:latin typeface="宋体" panose="02010600030101010101" pitchFamily="2" charset="-122"/>
                  <a:ea typeface="宋体" panose="02010600030101010101" pitchFamily="2" charset="-122"/>
                  <a:cs typeface="+mn-ea"/>
                  <a:sym typeface="+mn-lt"/>
                </a:rPr>
                <a:t>点击添加相关标题文字</a:t>
              </a:r>
            </a:p>
          </p:txBody>
        </p:sp>
        <p:sp>
          <p:nvSpPr>
            <p:cNvPr id="5" name="文本框 4"/>
            <p:cNvSpPr txBox="1"/>
            <p:nvPr/>
          </p:nvSpPr>
          <p:spPr>
            <a:xfrm>
              <a:off x="587" y="1031"/>
              <a:ext cx="4425" cy="590"/>
            </a:xfrm>
            <a:prstGeom prst="rect">
              <a:avLst/>
            </a:prstGeom>
            <a:noFill/>
          </p:spPr>
          <p:txBody>
            <a:bodyPr wrap="none" lIns="96434" tIns="48217" rIns="96434" bIns="48217" rtlCol="0">
              <a:spAutoFit/>
            </a:bodyPr>
            <a:lstStyle/>
            <a:p>
              <a:pPr defTabSz="964565"/>
              <a:r>
                <a:rPr lang="en-US" altLang="zh-CN" dirty="0">
                  <a:solidFill>
                    <a:srgbClr val="FF542E"/>
                  </a:solidFill>
                  <a:cs typeface="+mn-ea"/>
                  <a:sym typeface="+mn-lt"/>
                </a:rPr>
                <a:t>ADD RELATED TITLE WORDS</a:t>
              </a:r>
            </a:p>
          </p:txBody>
        </p:sp>
      </p:gr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p:cTn id="7" dur="500" fill="hold"/>
                                        <p:tgtEl>
                                          <p:spTgt spid="27"/>
                                        </p:tgtEl>
                                        <p:attrNameLst>
                                          <p:attrName>ppt_w</p:attrName>
                                        </p:attrNameLst>
                                      </p:cBhvr>
                                      <p:tavLst>
                                        <p:tav tm="0">
                                          <p:val>
                                            <p:fltVal val="0"/>
                                          </p:val>
                                        </p:tav>
                                        <p:tav tm="100000">
                                          <p:val>
                                            <p:strVal val="#ppt_w"/>
                                          </p:val>
                                        </p:tav>
                                      </p:tavLst>
                                    </p:anim>
                                    <p:anim calcmode="lin" valueType="num">
                                      <p:cBhvr>
                                        <p:cTn id="8" dur="500" fill="hold"/>
                                        <p:tgtEl>
                                          <p:spTgt spid="27"/>
                                        </p:tgtEl>
                                        <p:attrNameLst>
                                          <p:attrName>ppt_h</p:attrName>
                                        </p:attrNameLst>
                                      </p:cBhvr>
                                      <p:tavLst>
                                        <p:tav tm="0">
                                          <p:val>
                                            <p:fltVal val="0"/>
                                          </p:val>
                                        </p:tav>
                                        <p:tav tm="100000">
                                          <p:val>
                                            <p:strVal val="#ppt_h"/>
                                          </p:val>
                                        </p:tav>
                                      </p:tavLst>
                                    </p:anim>
                                    <p:anim calcmode="lin" valueType="num">
                                      <p:cBhvr>
                                        <p:cTn id="9" dur="500" fill="hold"/>
                                        <p:tgtEl>
                                          <p:spTgt spid="27"/>
                                        </p:tgtEl>
                                        <p:attrNameLst>
                                          <p:attrName>style.rotation</p:attrName>
                                        </p:attrNameLst>
                                      </p:cBhvr>
                                      <p:tavLst>
                                        <p:tav tm="0">
                                          <p:val>
                                            <p:fltVal val="360"/>
                                          </p:val>
                                        </p:tav>
                                        <p:tav tm="100000">
                                          <p:val>
                                            <p:fltVal val="0"/>
                                          </p:val>
                                        </p:tav>
                                      </p:tavLst>
                                    </p:anim>
                                    <p:animEffect transition="in" filter="fade">
                                      <p:cBhvr>
                                        <p:cTn id="10" dur="500"/>
                                        <p:tgtEl>
                                          <p:spTgt spid="27"/>
                                        </p:tgtEl>
                                      </p:cBhvr>
                                    </p:animEffect>
                                  </p:childTnLst>
                                </p:cTn>
                              </p:par>
                            </p:childTnLst>
                          </p:cTn>
                        </p:par>
                        <p:par>
                          <p:cTn id="11" fill="hold">
                            <p:stCondLst>
                              <p:cond delay="500"/>
                            </p:stCondLst>
                            <p:childTnLst>
                              <p:par>
                                <p:cTn id="12" presetID="49" presetClass="entr" presetSubtype="0" decel="100000" fill="hold" nodeType="afterEffect">
                                  <p:stCondLst>
                                    <p:cond delay="0"/>
                                  </p:stCondLst>
                                  <p:childTnLst>
                                    <p:set>
                                      <p:cBhvr>
                                        <p:cTn id="13" dur="1" fill="hold">
                                          <p:stCondLst>
                                            <p:cond delay="0"/>
                                          </p:stCondLst>
                                        </p:cTn>
                                        <p:tgtEl>
                                          <p:spTgt spid="24"/>
                                        </p:tgtEl>
                                        <p:attrNameLst>
                                          <p:attrName>style.visibility</p:attrName>
                                        </p:attrNameLst>
                                      </p:cBhvr>
                                      <p:to>
                                        <p:strVal val="visible"/>
                                      </p:to>
                                    </p:set>
                                    <p:anim calcmode="lin" valueType="num">
                                      <p:cBhvr>
                                        <p:cTn id="14" dur="500" fill="hold"/>
                                        <p:tgtEl>
                                          <p:spTgt spid="24"/>
                                        </p:tgtEl>
                                        <p:attrNameLst>
                                          <p:attrName>ppt_w</p:attrName>
                                        </p:attrNameLst>
                                      </p:cBhvr>
                                      <p:tavLst>
                                        <p:tav tm="0">
                                          <p:val>
                                            <p:fltVal val="0"/>
                                          </p:val>
                                        </p:tav>
                                        <p:tav tm="100000">
                                          <p:val>
                                            <p:strVal val="#ppt_w"/>
                                          </p:val>
                                        </p:tav>
                                      </p:tavLst>
                                    </p:anim>
                                    <p:anim calcmode="lin" valueType="num">
                                      <p:cBhvr>
                                        <p:cTn id="15" dur="500" fill="hold"/>
                                        <p:tgtEl>
                                          <p:spTgt spid="24"/>
                                        </p:tgtEl>
                                        <p:attrNameLst>
                                          <p:attrName>ppt_h</p:attrName>
                                        </p:attrNameLst>
                                      </p:cBhvr>
                                      <p:tavLst>
                                        <p:tav tm="0">
                                          <p:val>
                                            <p:fltVal val="0"/>
                                          </p:val>
                                        </p:tav>
                                        <p:tav tm="100000">
                                          <p:val>
                                            <p:strVal val="#ppt_h"/>
                                          </p:val>
                                        </p:tav>
                                      </p:tavLst>
                                    </p:anim>
                                    <p:anim calcmode="lin" valueType="num">
                                      <p:cBhvr>
                                        <p:cTn id="16" dur="500" fill="hold"/>
                                        <p:tgtEl>
                                          <p:spTgt spid="24"/>
                                        </p:tgtEl>
                                        <p:attrNameLst>
                                          <p:attrName>style.rotation</p:attrName>
                                        </p:attrNameLst>
                                      </p:cBhvr>
                                      <p:tavLst>
                                        <p:tav tm="0">
                                          <p:val>
                                            <p:fltVal val="360"/>
                                          </p:val>
                                        </p:tav>
                                        <p:tav tm="100000">
                                          <p:val>
                                            <p:fltVal val="0"/>
                                          </p:val>
                                        </p:tav>
                                      </p:tavLst>
                                    </p:anim>
                                    <p:animEffect transition="in" filter="fade">
                                      <p:cBhvr>
                                        <p:cTn id="17" dur="500"/>
                                        <p:tgtEl>
                                          <p:spTgt spid="24"/>
                                        </p:tgtEl>
                                      </p:cBhvr>
                                    </p:animEffect>
                                  </p:childTnLst>
                                </p:cTn>
                              </p:par>
                            </p:childTnLst>
                          </p:cTn>
                        </p:par>
                        <p:par>
                          <p:cTn id="18" fill="hold">
                            <p:stCondLst>
                              <p:cond delay="1000"/>
                            </p:stCondLst>
                            <p:childTnLst>
                              <p:par>
                                <p:cTn id="19" presetID="49" presetClass="entr" presetSubtype="0" decel="100000" fill="hold" nodeType="afterEffect">
                                  <p:stCondLst>
                                    <p:cond delay="0"/>
                                  </p:stCondLst>
                                  <p:childTnLst>
                                    <p:set>
                                      <p:cBhvr>
                                        <p:cTn id="20" dur="1" fill="hold">
                                          <p:stCondLst>
                                            <p:cond delay="0"/>
                                          </p:stCondLst>
                                        </p:cTn>
                                        <p:tgtEl>
                                          <p:spTgt spid="21"/>
                                        </p:tgtEl>
                                        <p:attrNameLst>
                                          <p:attrName>style.visibility</p:attrName>
                                        </p:attrNameLst>
                                      </p:cBhvr>
                                      <p:to>
                                        <p:strVal val="visible"/>
                                      </p:to>
                                    </p:set>
                                    <p:anim calcmode="lin" valueType="num">
                                      <p:cBhvr>
                                        <p:cTn id="21" dur="500" fill="hold"/>
                                        <p:tgtEl>
                                          <p:spTgt spid="21"/>
                                        </p:tgtEl>
                                        <p:attrNameLst>
                                          <p:attrName>ppt_w</p:attrName>
                                        </p:attrNameLst>
                                      </p:cBhvr>
                                      <p:tavLst>
                                        <p:tav tm="0">
                                          <p:val>
                                            <p:fltVal val="0"/>
                                          </p:val>
                                        </p:tav>
                                        <p:tav tm="100000">
                                          <p:val>
                                            <p:strVal val="#ppt_w"/>
                                          </p:val>
                                        </p:tav>
                                      </p:tavLst>
                                    </p:anim>
                                    <p:anim calcmode="lin" valueType="num">
                                      <p:cBhvr>
                                        <p:cTn id="22" dur="500" fill="hold"/>
                                        <p:tgtEl>
                                          <p:spTgt spid="21"/>
                                        </p:tgtEl>
                                        <p:attrNameLst>
                                          <p:attrName>ppt_h</p:attrName>
                                        </p:attrNameLst>
                                      </p:cBhvr>
                                      <p:tavLst>
                                        <p:tav tm="0">
                                          <p:val>
                                            <p:fltVal val="0"/>
                                          </p:val>
                                        </p:tav>
                                        <p:tav tm="100000">
                                          <p:val>
                                            <p:strVal val="#ppt_h"/>
                                          </p:val>
                                        </p:tav>
                                      </p:tavLst>
                                    </p:anim>
                                    <p:anim calcmode="lin" valueType="num">
                                      <p:cBhvr>
                                        <p:cTn id="23" dur="500" fill="hold"/>
                                        <p:tgtEl>
                                          <p:spTgt spid="21"/>
                                        </p:tgtEl>
                                        <p:attrNameLst>
                                          <p:attrName>style.rotation</p:attrName>
                                        </p:attrNameLst>
                                      </p:cBhvr>
                                      <p:tavLst>
                                        <p:tav tm="0">
                                          <p:val>
                                            <p:fltVal val="360"/>
                                          </p:val>
                                        </p:tav>
                                        <p:tav tm="100000">
                                          <p:val>
                                            <p:fltVal val="0"/>
                                          </p:val>
                                        </p:tav>
                                      </p:tavLst>
                                    </p:anim>
                                    <p:animEffect transition="in" filter="fade">
                                      <p:cBhvr>
                                        <p:cTn id="24" dur="500"/>
                                        <p:tgtEl>
                                          <p:spTgt spid="21"/>
                                        </p:tgtEl>
                                      </p:cBhvr>
                                    </p:animEffect>
                                  </p:childTnLst>
                                </p:cTn>
                              </p:par>
                            </p:childTnLst>
                          </p:cTn>
                        </p:par>
                        <p:par>
                          <p:cTn id="25" fill="hold">
                            <p:stCondLst>
                              <p:cond delay="1500"/>
                            </p:stCondLst>
                            <p:childTnLst>
                              <p:par>
                                <p:cTn id="26" presetID="12" presetClass="entr" presetSubtype="8" fill="hold" nodeType="afterEffect">
                                  <p:stCondLst>
                                    <p:cond delay="0"/>
                                  </p:stCondLst>
                                  <p:childTnLst>
                                    <p:set>
                                      <p:cBhvr>
                                        <p:cTn id="27" dur="1" fill="hold">
                                          <p:stCondLst>
                                            <p:cond delay="0"/>
                                          </p:stCondLst>
                                        </p:cTn>
                                        <p:tgtEl>
                                          <p:spTgt spid="37"/>
                                        </p:tgtEl>
                                        <p:attrNameLst>
                                          <p:attrName>style.visibility</p:attrName>
                                        </p:attrNameLst>
                                      </p:cBhvr>
                                      <p:to>
                                        <p:strVal val="visible"/>
                                      </p:to>
                                    </p:set>
                                    <p:anim calcmode="lin" valueType="num">
                                      <p:cBhvr additive="base">
                                        <p:cTn id="28" dur="500"/>
                                        <p:tgtEl>
                                          <p:spTgt spid="37"/>
                                        </p:tgtEl>
                                        <p:attrNameLst>
                                          <p:attrName>ppt_x</p:attrName>
                                        </p:attrNameLst>
                                      </p:cBhvr>
                                      <p:tavLst>
                                        <p:tav tm="0">
                                          <p:val>
                                            <p:strVal val="#ppt_x-#ppt_w*1.125000"/>
                                          </p:val>
                                        </p:tav>
                                        <p:tav tm="100000">
                                          <p:val>
                                            <p:strVal val="#ppt_x"/>
                                          </p:val>
                                        </p:tav>
                                      </p:tavLst>
                                    </p:anim>
                                    <p:animEffect transition="in" filter="wipe(right)">
                                      <p:cBhvr>
                                        <p:cTn id="29" dur="500"/>
                                        <p:tgtEl>
                                          <p:spTgt spid="37"/>
                                        </p:tgtEl>
                                      </p:cBhvr>
                                    </p:animEffect>
                                  </p:childTnLst>
                                </p:cTn>
                              </p:par>
                            </p:childTnLst>
                          </p:cTn>
                        </p:par>
                        <p:par>
                          <p:cTn id="30" fill="hold">
                            <p:stCondLst>
                              <p:cond delay="2000"/>
                            </p:stCondLst>
                            <p:childTnLst>
                              <p:par>
                                <p:cTn id="31" presetID="12" presetClass="entr" presetSubtype="8" fill="hold" nodeType="afterEffect">
                                  <p:stCondLst>
                                    <p:cond delay="0"/>
                                  </p:stCondLst>
                                  <p:childTnLst>
                                    <p:set>
                                      <p:cBhvr>
                                        <p:cTn id="32" dur="1" fill="hold">
                                          <p:stCondLst>
                                            <p:cond delay="0"/>
                                          </p:stCondLst>
                                        </p:cTn>
                                        <p:tgtEl>
                                          <p:spTgt spid="34"/>
                                        </p:tgtEl>
                                        <p:attrNameLst>
                                          <p:attrName>style.visibility</p:attrName>
                                        </p:attrNameLst>
                                      </p:cBhvr>
                                      <p:to>
                                        <p:strVal val="visible"/>
                                      </p:to>
                                    </p:set>
                                    <p:anim calcmode="lin" valueType="num">
                                      <p:cBhvr additive="base">
                                        <p:cTn id="33" dur="500"/>
                                        <p:tgtEl>
                                          <p:spTgt spid="34"/>
                                        </p:tgtEl>
                                        <p:attrNameLst>
                                          <p:attrName>ppt_x</p:attrName>
                                        </p:attrNameLst>
                                      </p:cBhvr>
                                      <p:tavLst>
                                        <p:tav tm="0">
                                          <p:val>
                                            <p:strVal val="#ppt_x-#ppt_w*1.125000"/>
                                          </p:val>
                                        </p:tav>
                                        <p:tav tm="100000">
                                          <p:val>
                                            <p:strVal val="#ppt_x"/>
                                          </p:val>
                                        </p:tav>
                                      </p:tavLst>
                                    </p:anim>
                                    <p:animEffect transition="in" filter="wipe(right)">
                                      <p:cBhvr>
                                        <p:cTn id="34" dur="500"/>
                                        <p:tgtEl>
                                          <p:spTgt spid="34"/>
                                        </p:tgtEl>
                                      </p:cBhvr>
                                    </p:animEffect>
                                  </p:childTnLst>
                                </p:cTn>
                              </p:par>
                            </p:childTnLst>
                          </p:cTn>
                        </p:par>
                        <p:par>
                          <p:cTn id="35" fill="hold">
                            <p:stCondLst>
                              <p:cond delay="2500"/>
                            </p:stCondLst>
                            <p:childTnLst>
                              <p:par>
                                <p:cTn id="36" presetID="12" presetClass="entr" presetSubtype="8" fill="hold" nodeType="afterEffect">
                                  <p:stCondLst>
                                    <p:cond delay="0"/>
                                  </p:stCondLst>
                                  <p:childTnLst>
                                    <p:set>
                                      <p:cBhvr>
                                        <p:cTn id="37" dur="1" fill="hold">
                                          <p:stCondLst>
                                            <p:cond delay="0"/>
                                          </p:stCondLst>
                                        </p:cTn>
                                        <p:tgtEl>
                                          <p:spTgt spid="31"/>
                                        </p:tgtEl>
                                        <p:attrNameLst>
                                          <p:attrName>style.visibility</p:attrName>
                                        </p:attrNameLst>
                                      </p:cBhvr>
                                      <p:to>
                                        <p:strVal val="visible"/>
                                      </p:to>
                                    </p:set>
                                    <p:anim calcmode="lin" valueType="num">
                                      <p:cBhvr additive="base">
                                        <p:cTn id="38" dur="500"/>
                                        <p:tgtEl>
                                          <p:spTgt spid="31"/>
                                        </p:tgtEl>
                                        <p:attrNameLst>
                                          <p:attrName>ppt_x</p:attrName>
                                        </p:attrNameLst>
                                      </p:cBhvr>
                                      <p:tavLst>
                                        <p:tav tm="0">
                                          <p:val>
                                            <p:strVal val="#ppt_x-#ppt_w*1.125000"/>
                                          </p:val>
                                        </p:tav>
                                        <p:tav tm="100000">
                                          <p:val>
                                            <p:strVal val="#ppt_x"/>
                                          </p:val>
                                        </p:tav>
                                      </p:tavLst>
                                    </p:anim>
                                    <p:animEffect transition="in" filter="wipe(right)">
                                      <p:cBhvr>
                                        <p:cTn id="39" dur="500"/>
                                        <p:tgtEl>
                                          <p:spTgt spid="31"/>
                                        </p:tgtEl>
                                      </p:cBhvr>
                                    </p:animEffect>
                                  </p:childTnLst>
                                </p:cTn>
                              </p:par>
                            </p:childTnLst>
                          </p:cTn>
                        </p:par>
                        <p:par>
                          <p:cTn id="40" fill="hold">
                            <p:stCondLst>
                              <p:cond delay="3000"/>
                            </p:stCondLst>
                            <p:childTnLst>
                              <p:par>
                                <p:cTn id="41" presetID="10" presetClass="entr" presetSubtype="0" fill="hold" grpId="0" nodeType="afterEffect">
                                  <p:stCondLst>
                                    <p:cond delay="0"/>
                                  </p:stCondLst>
                                  <p:childTnLst>
                                    <p:set>
                                      <p:cBhvr>
                                        <p:cTn id="42" dur="1" fill="hold">
                                          <p:stCondLst>
                                            <p:cond delay="0"/>
                                          </p:stCondLst>
                                        </p:cTn>
                                        <p:tgtEl>
                                          <p:spTgt spid="40"/>
                                        </p:tgtEl>
                                        <p:attrNameLst>
                                          <p:attrName>style.visibility</p:attrName>
                                        </p:attrNameLst>
                                      </p:cBhvr>
                                      <p:to>
                                        <p:strVal val="visible"/>
                                      </p:to>
                                    </p:set>
                                    <p:animEffect transition="in" filter="fade">
                                      <p:cBhvr>
                                        <p:cTn id="43" dur="500"/>
                                        <p:tgtEl>
                                          <p:spTgt spid="40"/>
                                        </p:tgtEl>
                                      </p:cBhvr>
                                    </p:animEffect>
                                  </p:childTnLst>
                                </p:cTn>
                              </p:par>
                            </p:childTnLst>
                          </p:cTn>
                        </p:par>
                        <p:par>
                          <p:cTn id="44" fill="hold">
                            <p:stCondLst>
                              <p:cond delay="3500"/>
                            </p:stCondLst>
                            <p:childTnLst>
                              <p:par>
                                <p:cTn id="45" presetID="10" presetClass="entr" presetSubtype="0" fill="hold" nodeType="afterEffect">
                                  <p:stCondLst>
                                    <p:cond delay="0"/>
                                  </p:stCondLst>
                                  <p:childTnLst>
                                    <p:set>
                                      <p:cBhvr>
                                        <p:cTn id="46" dur="1" fill="hold">
                                          <p:stCondLst>
                                            <p:cond delay="0"/>
                                          </p:stCondLst>
                                        </p:cTn>
                                        <p:tgtEl>
                                          <p:spTgt spid="41"/>
                                        </p:tgtEl>
                                        <p:attrNameLst>
                                          <p:attrName>style.visibility</p:attrName>
                                        </p:attrNameLst>
                                      </p:cBhvr>
                                      <p:to>
                                        <p:strVal val="visible"/>
                                      </p:to>
                                    </p:set>
                                    <p:animEffect transition="in" filter="fade">
                                      <p:cBhvr>
                                        <p:cTn id="47" dur="500"/>
                                        <p:tgtEl>
                                          <p:spTgt spid="41"/>
                                        </p:tgtEl>
                                      </p:cBhvr>
                                    </p:animEffect>
                                  </p:childTnLst>
                                </p:cTn>
                              </p:par>
                            </p:childTnLst>
                          </p:cTn>
                        </p:par>
                        <p:par>
                          <p:cTn id="48" fill="hold">
                            <p:stCondLst>
                              <p:cond delay="4000"/>
                            </p:stCondLst>
                            <p:childTnLst>
                              <p:par>
                                <p:cTn id="49" presetID="10" presetClass="entr" presetSubtype="0" fill="hold" grpId="0" nodeType="afterEffect">
                                  <p:stCondLst>
                                    <p:cond delay="0"/>
                                  </p:stCondLst>
                                  <p:childTnLst>
                                    <p:set>
                                      <p:cBhvr>
                                        <p:cTn id="50" dur="1" fill="hold">
                                          <p:stCondLst>
                                            <p:cond delay="0"/>
                                          </p:stCondLst>
                                        </p:cTn>
                                        <p:tgtEl>
                                          <p:spTgt spid="30"/>
                                        </p:tgtEl>
                                        <p:attrNameLst>
                                          <p:attrName>style.visibility</p:attrName>
                                        </p:attrNameLst>
                                      </p:cBhvr>
                                      <p:to>
                                        <p:strVal val="visible"/>
                                      </p:to>
                                    </p:set>
                                    <p:animEffect transition="in" filter="fade">
                                      <p:cBhvr>
                                        <p:cTn id="51" dur="500"/>
                                        <p:tgtEl>
                                          <p:spTgt spid="30"/>
                                        </p:tgtEl>
                                      </p:cBhvr>
                                    </p:animEffect>
                                  </p:childTnLst>
                                </p:cTn>
                              </p:par>
                            </p:childTnLst>
                          </p:cTn>
                        </p:par>
                        <p:par>
                          <p:cTn id="52" fill="hold">
                            <p:stCondLst>
                              <p:cond delay="4500"/>
                            </p:stCondLst>
                            <p:childTnLst>
                              <p:par>
                                <p:cTn id="53" presetID="10" presetClass="entr" presetSubtype="0" fill="hold" nodeType="afterEffect">
                                  <p:stCondLst>
                                    <p:cond delay="0"/>
                                  </p:stCondLst>
                                  <p:childTnLst>
                                    <p:set>
                                      <p:cBhvr>
                                        <p:cTn id="54" dur="1" fill="hold">
                                          <p:stCondLst>
                                            <p:cond delay="0"/>
                                          </p:stCondLst>
                                        </p:cTn>
                                        <p:tgtEl>
                                          <p:spTgt spid="42"/>
                                        </p:tgtEl>
                                        <p:attrNameLst>
                                          <p:attrName>style.visibility</p:attrName>
                                        </p:attrNameLst>
                                      </p:cBhvr>
                                      <p:to>
                                        <p:strVal val="visible"/>
                                      </p:to>
                                    </p:set>
                                    <p:animEffect transition="in" filter="fade">
                                      <p:cBhvr>
                                        <p:cTn id="55" dur="500"/>
                                        <p:tgtEl>
                                          <p:spTgt spid="42"/>
                                        </p:tgtEl>
                                      </p:cBhvr>
                                    </p:animEffect>
                                  </p:childTnLst>
                                </p:cTn>
                              </p:par>
                            </p:childTnLst>
                          </p:cTn>
                        </p:par>
                        <p:par>
                          <p:cTn id="56" fill="hold">
                            <p:stCondLst>
                              <p:cond delay="5000"/>
                            </p:stCondLst>
                            <p:childTnLst>
                              <p:par>
                                <p:cTn id="57" presetID="10" presetClass="entr" presetSubtype="0" fill="hold" grpId="0" nodeType="afterEffect">
                                  <p:stCondLst>
                                    <p:cond delay="0"/>
                                  </p:stCondLst>
                                  <p:childTnLst>
                                    <p:set>
                                      <p:cBhvr>
                                        <p:cTn id="58" dur="1" fill="hold">
                                          <p:stCondLst>
                                            <p:cond delay="0"/>
                                          </p:stCondLst>
                                        </p:cTn>
                                        <p:tgtEl>
                                          <p:spTgt spid="51"/>
                                        </p:tgtEl>
                                        <p:attrNameLst>
                                          <p:attrName>style.visibility</p:attrName>
                                        </p:attrNameLst>
                                      </p:cBhvr>
                                      <p:to>
                                        <p:strVal val="visible"/>
                                      </p:to>
                                    </p:set>
                                    <p:animEffect transition="in" filter="fade">
                                      <p:cBhvr>
                                        <p:cTn id="59" dur="500"/>
                                        <p:tgtEl>
                                          <p:spTgt spid="51"/>
                                        </p:tgtEl>
                                      </p:cBhvr>
                                    </p:animEffect>
                                  </p:childTnLst>
                                </p:cTn>
                              </p:par>
                            </p:childTnLst>
                          </p:cTn>
                        </p:par>
                        <p:par>
                          <p:cTn id="60" fill="hold">
                            <p:stCondLst>
                              <p:cond delay="5500"/>
                            </p:stCondLst>
                            <p:childTnLst>
                              <p:par>
                                <p:cTn id="61" presetID="10" presetClass="entr" presetSubtype="0" fill="hold" nodeType="afterEffect">
                                  <p:stCondLst>
                                    <p:cond delay="0"/>
                                  </p:stCondLst>
                                  <p:childTnLst>
                                    <p:set>
                                      <p:cBhvr>
                                        <p:cTn id="62" dur="1" fill="hold">
                                          <p:stCondLst>
                                            <p:cond delay="0"/>
                                          </p:stCondLst>
                                        </p:cTn>
                                        <p:tgtEl>
                                          <p:spTgt spid="45"/>
                                        </p:tgtEl>
                                        <p:attrNameLst>
                                          <p:attrName>style.visibility</p:attrName>
                                        </p:attrNameLst>
                                      </p:cBhvr>
                                      <p:to>
                                        <p:strVal val="visible"/>
                                      </p:to>
                                    </p:set>
                                    <p:animEffect transition="in" filter="fade">
                                      <p:cBhvr>
                                        <p:cTn id="63" dur="500"/>
                                        <p:tgtEl>
                                          <p:spTgt spid="45"/>
                                        </p:tgtEl>
                                      </p:cBhvr>
                                    </p:animEffect>
                                  </p:childTnLst>
                                </p:cTn>
                              </p:par>
                            </p:childTnLst>
                          </p:cTn>
                        </p:par>
                        <p:par>
                          <p:cTn id="64" fill="hold">
                            <p:stCondLst>
                              <p:cond delay="6000"/>
                            </p:stCondLst>
                            <p:childTnLst>
                              <p:par>
                                <p:cTn id="65" presetID="10" presetClass="entr" presetSubtype="0" fill="hold" grpId="0" nodeType="afterEffect">
                                  <p:stCondLst>
                                    <p:cond delay="0"/>
                                  </p:stCondLst>
                                  <p:childTnLst>
                                    <p:set>
                                      <p:cBhvr>
                                        <p:cTn id="66" dur="1" fill="hold">
                                          <p:stCondLst>
                                            <p:cond delay="0"/>
                                          </p:stCondLst>
                                        </p:cTn>
                                        <p:tgtEl>
                                          <p:spTgt spid="52"/>
                                        </p:tgtEl>
                                        <p:attrNameLst>
                                          <p:attrName>style.visibility</p:attrName>
                                        </p:attrNameLst>
                                      </p:cBhvr>
                                      <p:to>
                                        <p:strVal val="visible"/>
                                      </p:to>
                                    </p:set>
                                    <p:animEffect transition="in" filter="fade">
                                      <p:cBhvr>
                                        <p:cTn id="67" dur="500"/>
                                        <p:tgtEl>
                                          <p:spTgt spid="52"/>
                                        </p:tgtEl>
                                      </p:cBhvr>
                                    </p:animEffect>
                                  </p:childTnLst>
                                </p:cTn>
                              </p:par>
                            </p:childTnLst>
                          </p:cTn>
                        </p:par>
                        <p:par>
                          <p:cTn id="68" fill="hold">
                            <p:stCondLst>
                              <p:cond delay="6500"/>
                            </p:stCondLst>
                            <p:childTnLst>
                              <p:par>
                                <p:cTn id="69" presetID="10" presetClass="entr" presetSubtype="0" fill="hold" nodeType="afterEffect">
                                  <p:stCondLst>
                                    <p:cond delay="0"/>
                                  </p:stCondLst>
                                  <p:childTnLst>
                                    <p:set>
                                      <p:cBhvr>
                                        <p:cTn id="70" dur="1" fill="hold">
                                          <p:stCondLst>
                                            <p:cond delay="0"/>
                                          </p:stCondLst>
                                        </p:cTn>
                                        <p:tgtEl>
                                          <p:spTgt spid="48"/>
                                        </p:tgtEl>
                                        <p:attrNameLst>
                                          <p:attrName>style.visibility</p:attrName>
                                        </p:attrNameLst>
                                      </p:cBhvr>
                                      <p:to>
                                        <p:strVal val="visible"/>
                                      </p:to>
                                    </p:set>
                                    <p:animEffect transition="in" filter="fade">
                                      <p:cBhvr>
                                        <p:cTn id="71" dur="500"/>
                                        <p:tgtEl>
                                          <p:spTgt spid="48"/>
                                        </p:tgtEl>
                                      </p:cBhvr>
                                    </p:animEffect>
                                  </p:childTnLst>
                                </p:cTn>
                              </p:par>
                            </p:childTnLst>
                          </p:cTn>
                        </p:par>
                        <p:par>
                          <p:cTn id="72" fill="hold">
                            <p:stCondLst>
                              <p:cond delay="7000"/>
                            </p:stCondLst>
                            <p:childTnLst>
                              <p:par>
                                <p:cTn id="73" presetID="10" presetClass="entr" presetSubtype="0" fill="hold" grpId="0" nodeType="afterEffect">
                                  <p:stCondLst>
                                    <p:cond delay="0"/>
                                  </p:stCondLst>
                                  <p:childTnLst>
                                    <p:set>
                                      <p:cBhvr>
                                        <p:cTn id="74" dur="1" fill="hold">
                                          <p:stCondLst>
                                            <p:cond delay="0"/>
                                          </p:stCondLst>
                                        </p:cTn>
                                        <p:tgtEl>
                                          <p:spTgt spid="53"/>
                                        </p:tgtEl>
                                        <p:attrNameLst>
                                          <p:attrName>style.visibility</p:attrName>
                                        </p:attrNameLst>
                                      </p:cBhvr>
                                      <p:to>
                                        <p:strVal val="visible"/>
                                      </p:to>
                                    </p:set>
                                    <p:animEffect transition="in" filter="fade">
                                      <p:cBhvr>
                                        <p:cTn id="75"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40" grpId="0"/>
      <p:bldP spid="51" grpId="0"/>
      <p:bldP spid="52" grpId="0"/>
      <p:bldP spid="53"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5" name="TextBox 65" descr="e7d195523061f1c0c2b73831c94a3edc981f60e396d3e182073EE1468018468A7F192AE5E5CD515B6C3125F8AF6E4EE646174E8CF0B46FD19828DCE8CDA3B3A044A74F0E769C5FA8CB87AB6FC303C8BA3785FAC64AF5424764E128FECAE4CC72932BB65C8C121A0F41C1707D94688ED66335DC6AE12288BF2055523C0C26863D2CD4AC454A29EEC183CEF0375334B579"/>
          <p:cNvSpPr txBox="1"/>
          <p:nvPr/>
        </p:nvSpPr>
        <p:spPr>
          <a:xfrm>
            <a:off x="3102763" y="2461953"/>
            <a:ext cx="5872174" cy="1273175"/>
          </a:xfrm>
          <a:prstGeom prst="rect">
            <a:avLst/>
          </a:prstGeom>
          <a:noFill/>
        </p:spPr>
        <p:txBody>
          <a:bodyPr wrap="square" rtlCol="0">
            <a:spAutoFit/>
          </a:bodyPr>
          <a:lstStyle/>
          <a:p>
            <a:pPr algn="ctr">
              <a:lnSpc>
                <a:spcPct val="80000"/>
              </a:lnSpc>
            </a:pPr>
            <a:r>
              <a:rPr lang="en-US" altLang="zh-CN" sz="9600" dirty="0">
                <a:solidFill>
                  <a:srgbClr val="FF542E"/>
                </a:solidFill>
                <a:latin typeface="思源黑体 CN Bold" panose="020B0800000000000000" charset="-122"/>
                <a:ea typeface="思源黑体 CN Bold" panose="020B0800000000000000" charset="-122"/>
                <a:sym typeface="Century Gothic" panose="020B0502020202020204" pitchFamily="34" charset="0"/>
              </a:rPr>
              <a:t>PART02</a:t>
            </a:r>
          </a:p>
        </p:txBody>
      </p:sp>
      <p:sp>
        <p:nvSpPr>
          <p:cNvPr id="16" name="TextBox 102" descr="e7d195523061f1c0c2b73831c94a3edc981f60e396d3e182073EE1468018468A7F192AE5E5CD515B6C3125F8AF6E4EE646174E8CF0B46FD19828DCE8CDA3B3A044A74F0E769C5FA8CB87AB6FC303C8BA3785FAC64AF5424764E128FECAE4CC72932BB65C8C121A0F41C1707D94688ED66335DC6AE12288BF2055523C0C26863D2CD4AC454A29EEC183CEF0375334B579"/>
          <p:cNvSpPr txBox="1"/>
          <p:nvPr/>
        </p:nvSpPr>
        <p:spPr>
          <a:xfrm>
            <a:off x="3781921" y="4033859"/>
            <a:ext cx="4513859" cy="645160"/>
          </a:xfrm>
          <a:prstGeom prst="rect">
            <a:avLst/>
          </a:prstGeom>
          <a:noFill/>
        </p:spPr>
        <p:txBody>
          <a:bodyPr wrap="square" rtlCol="0">
            <a:spAutoFit/>
          </a:bodyPr>
          <a:lstStyle/>
          <a:p>
            <a:pPr algn="ctr">
              <a:lnSpc>
                <a:spcPct val="150000"/>
              </a:lnSpc>
            </a:pPr>
            <a:r>
              <a:rPr lang="zh-CN" altLang="en-US" sz="1200" dirty="0">
                <a:solidFill>
                  <a:schemeClr val="tx1">
                    <a:lumMod val="95000"/>
                    <a:lumOff val="5000"/>
                  </a:schemeClr>
                </a:solidFill>
                <a:latin typeface="思源黑体 Light" panose="020B0300000000000000" charset="-122"/>
                <a:ea typeface="思源黑体 Light" panose="020B0300000000000000" charset="-122"/>
                <a:cs typeface="阿里巴巴普惠体 L" panose="00020600040101010101" pitchFamily="18" charset="-122"/>
                <a:sym typeface="+mn-lt"/>
              </a:rPr>
              <a:t>文本建议使用阿里巴巴普惠体，文本可根据需要更改请在请在此输入文字内容建议使用阿里巴巴普惠体，文本可根据需</a:t>
            </a:r>
          </a:p>
        </p:txBody>
      </p:sp>
      <p:sp>
        <p:nvSpPr>
          <p:cNvPr id="17" name="文本框 16"/>
          <p:cNvSpPr txBox="1"/>
          <p:nvPr/>
        </p:nvSpPr>
        <p:spPr>
          <a:xfrm>
            <a:off x="3562350" y="3579879"/>
            <a:ext cx="4953000" cy="368300"/>
          </a:xfrm>
          <a:prstGeom prst="rect">
            <a:avLst/>
          </a:prstGeom>
          <a:noFill/>
        </p:spPr>
        <p:txBody>
          <a:bodyPr wrap="square" rtlCol="0">
            <a:spAutoFit/>
          </a:bodyPr>
          <a:lstStyle/>
          <a:p>
            <a:pPr algn="ctr"/>
            <a:r>
              <a:rPr lang="zh-CN" altLang="en-US" b="1" dirty="0">
                <a:solidFill>
                  <a:srgbClr val="FF542E"/>
                </a:solidFill>
                <a:latin typeface="思源黑体 Light" panose="020B0300000000000000" charset="-122"/>
                <a:ea typeface="思源黑体 Light" panose="020B0300000000000000" charset="-122"/>
                <a:cs typeface="阿里巴巴普惠体 R" panose="00020600040101010101" pitchFamily="18" charset="-122"/>
              </a:rPr>
              <a:t>点击添加您的标题</a:t>
            </a:r>
            <a:endParaRPr lang="zh-CN" altLang="en-US" b="1" dirty="0">
              <a:solidFill>
                <a:srgbClr val="FF542E"/>
              </a:solidFill>
              <a:latin typeface="思源黑体 Light" panose="020B0300000000000000" charset="-122"/>
              <a:ea typeface="思源黑体 Light" panose="020B0300000000000000" charset="-122"/>
              <a:cs typeface="阿里巴巴普惠体 R" panose="00020600040101010101" pitchFamily="18" charset="-122"/>
              <a:sym typeface="Century Gothic" panose="020B0502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randombar(horizontal)">
                                      <p:cBhvr>
                                        <p:cTn id="7" dur="500"/>
                                        <p:tgtEl>
                                          <p:spTgt spid="15"/>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randombar(horizontal)">
                                      <p:cBhvr>
                                        <p:cTn id="10" dur="500"/>
                                        <p:tgtEl>
                                          <p:spTgt spid="17"/>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randombar(horizontal)">
                                      <p:cBhvr>
                                        <p:cTn id="1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6"/>
          <p:cNvSpPr/>
          <p:nvPr/>
        </p:nvSpPr>
        <p:spPr bwMode="auto">
          <a:xfrm>
            <a:off x="1128119" y="1960041"/>
            <a:ext cx="1435531" cy="1503652"/>
          </a:xfrm>
          <a:custGeom>
            <a:avLst/>
            <a:gdLst>
              <a:gd name="T0" fmla="*/ 0 w 1247"/>
              <a:gd name="T1" fmla="*/ 0 h 1306"/>
              <a:gd name="T2" fmla="*/ 1247 w 1247"/>
              <a:gd name="T3" fmla="*/ 0 h 1306"/>
              <a:gd name="T4" fmla="*/ 1247 w 1247"/>
              <a:gd name="T5" fmla="*/ 945 h 1306"/>
              <a:gd name="T6" fmla="*/ 623 w 1247"/>
              <a:gd name="T7" fmla="*/ 1306 h 1306"/>
              <a:gd name="T8" fmla="*/ 0 w 1247"/>
              <a:gd name="T9" fmla="*/ 945 h 1306"/>
              <a:gd name="T10" fmla="*/ 0 w 1247"/>
              <a:gd name="T11" fmla="*/ 0 h 1306"/>
            </a:gdLst>
            <a:ahLst/>
            <a:cxnLst>
              <a:cxn ang="0">
                <a:pos x="T0" y="T1"/>
              </a:cxn>
              <a:cxn ang="0">
                <a:pos x="T2" y="T3"/>
              </a:cxn>
              <a:cxn ang="0">
                <a:pos x="T4" y="T5"/>
              </a:cxn>
              <a:cxn ang="0">
                <a:pos x="T6" y="T7"/>
              </a:cxn>
              <a:cxn ang="0">
                <a:pos x="T8" y="T9"/>
              </a:cxn>
              <a:cxn ang="0">
                <a:pos x="T10" y="T11"/>
              </a:cxn>
            </a:cxnLst>
            <a:rect l="0" t="0" r="r" b="b"/>
            <a:pathLst>
              <a:path w="1247" h="1306">
                <a:moveTo>
                  <a:pt x="0" y="0"/>
                </a:moveTo>
                <a:lnTo>
                  <a:pt x="1247" y="0"/>
                </a:lnTo>
                <a:lnTo>
                  <a:pt x="1247" y="945"/>
                </a:lnTo>
                <a:lnTo>
                  <a:pt x="623" y="1306"/>
                </a:lnTo>
                <a:lnTo>
                  <a:pt x="0" y="945"/>
                </a:lnTo>
                <a:lnTo>
                  <a:pt x="0" y="0"/>
                </a:lnTo>
                <a:close/>
              </a:path>
            </a:pathLst>
          </a:custGeom>
          <a:solidFill>
            <a:srgbClr val="FF542E"/>
          </a:solidFill>
          <a:ln>
            <a:noFill/>
          </a:ln>
        </p:spPr>
        <p:txBody>
          <a:bodyPr vert="horz" wrap="square" lIns="91431" tIns="287968" rIns="91431" bIns="45715" numCol="1" anchor="t" anchorCtr="0" compatLnSpc="1"/>
          <a:lstStyle/>
          <a:p>
            <a:pPr algn="ctr"/>
            <a:r>
              <a:rPr lang="zh-CN" altLang="en-US" sz="2000" dirty="0">
                <a:solidFill>
                  <a:schemeClr val="bg1"/>
                </a:solidFill>
                <a:latin typeface="思源黑体 Light" panose="020B0300000000000000" charset="-122"/>
                <a:ea typeface="思源黑体 Light" panose="020B0300000000000000" charset="-122"/>
                <a:cs typeface="阿里巴巴普惠体 L" panose="00020600040101010101" pitchFamily="18" charset="-122"/>
                <a:sym typeface="+mn-lt"/>
              </a:rPr>
              <a:t>添加标题</a:t>
            </a:r>
          </a:p>
        </p:txBody>
      </p:sp>
      <p:sp>
        <p:nvSpPr>
          <p:cNvPr id="9" name="Freeform 7"/>
          <p:cNvSpPr/>
          <p:nvPr/>
        </p:nvSpPr>
        <p:spPr bwMode="auto">
          <a:xfrm>
            <a:off x="1128119" y="4126169"/>
            <a:ext cx="1435531" cy="1503652"/>
          </a:xfrm>
          <a:custGeom>
            <a:avLst/>
            <a:gdLst>
              <a:gd name="T0" fmla="*/ 0 w 1247"/>
              <a:gd name="T1" fmla="*/ 0 h 1306"/>
              <a:gd name="T2" fmla="*/ 1247 w 1247"/>
              <a:gd name="T3" fmla="*/ 0 h 1306"/>
              <a:gd name="T4" fmla="*/ 1247 w 1247"/>
              <a:gd name="T5" fmla="*/ 947 h 1306"/>
              <a:gd name="T6" fmla="*/ 623 w 1247"/>
              <a:gd name="T7" fmla="*/ 1306 h 1306"/>
              <a:gd name="T8" fmla="*/ 0 w 1247"/>
              <a:gd name="T9" fmla="*/ 947 h 1306"/>
              <a:gd name="T10" fmla="*/ 0 w 1247"/>
              <a:gd name="T11" fmla="*/ 0 h 1306"/>
            </a:gdLst>
            <a:ahLst/>
            <a:cxnLst>
              <a:cxn ang="0">
                <a:pos x="T0" y="T1"/>
              </a:cxn>
              <a:cxn ang="0">
                <a:pos x="T2" y="T3"/>
              </a:cxn>
              <a:cxn ang="0">
                <a:pos x="T4" y="T5"/>
              </a:cxn>
              <a:cxn ang="0">
                <a:pos x="T6" y="T7"/>
              </a:cxn>
              <a:cxn ang="0">
                <a:pos x="T8" y="T9"/>
              </a:cxn>
              <a:cxn ang="0">
                <a:pos x="T10" y="T11"/>
              </a:cxn>
            </a:cxnLst>
            <a:rect l="0" t="0" r="r" b="b"/>
            <a:pathLst>
              <a:path w="1247" h="1306">
                <a:moveTo>
                  <a:pt x="0" y="0"/>
                </a:moveTo>
                <a:lnTo>
                  <a:pt x="1247" y="0"/>
                </a:lnTo>
                <a:lnTo>
                  <a:pt x="1247" y="947"/>
                </a:lnTo>
                <a:lnTo>
                  <a:pt x="623" y="1306"/>
                </a:lnTo>
                <a:lnTo>
                  <a:pt x="0" y="947"/>
                </a:lnTo>
                <a:lnTo>
                  <a:pt x="0" y="0"/>
                </a:lnTo>
                <a:close/>
              </a:path>
            </a:pathLst>
          </a:custGeom>
          <a:solidFill>
            <a:srgbClr val="FF542E"/>
          </a:solidFill>
          <a:ln>
            <a:noFill/>
          </a:ln>
        </p:spPr>
        <p:txBody>
          <a:bodyPr vert="horz" wrap="square" lIns="91431" tIns="287968" rIns="91431" bIns="45715" numCol="1" anchor="t" anchorCtr="0" compatLnSpc="1"/>
          <a:lstStyle/>
          <a:p>
            <a:pPr algn="ctr"/>
            <a:r>
              <a:rPr lang="zh-CN" altLang="en-US" sz="2000" dirty="0">
                <a:solidFill>
                  <a:schemeClr val="bg1"/>
                </a:solidFill>
                <a:latin typeface="思源黑体 Light" panose="020B0300000000000000" charset="-122"/>
                <a:ea typeface="思源黑体 Light" panose="020B0300000000000000" charset="-122"/>
                <a:cs typeface="阿里巴巴普惠体 L" panose="00020600040101010101" pitchFamily="18" charset="-122"/>
                <a:sym typeface="+mn-lt"/>
              </a:rPr>
              <a:t>添加标题</a:t>
            </a:r>
          </a:p>
        </p:txBody>
      </p:sp>
      <p:sp>
        <p:nvSpPr>
          <p:cNvPr id="10" name="Freeform 12"/>
          <p:cNvSpPr>
            <a:spLocks noEditPoints="1"/>
          </p:cNvSpPr>
          <p:nvPr/>
        </p:nvSpPr>
        <p:spPr bwMode="auto">
          <a:xfrm>
            <a:off x="1603175" y="4799038"/>
            <a:ext cx="485419" cy="484759"/>
          </a:xfrm>
          <a:custGeom>
            <a:avLst/>
            <a:gdLst>
              <a:gd name="T0" fmla="*/ 192 w 283"/>
              <a:gd name="T1" fmla="*/ 43 h 283"/>
              <a:gd name="T2" fmla="*/ 181 w 283"/>
              <a:gd name="T3" fmla="*/ 33 h 283"/>
              <a:gd name="T4" fmla="*/ 257 w 283"/>
              <a:gd name="T5" fmla="*/ 136 h 283"/>
              <a:gd name="T6" fmla="*/ 283 w 283"/>
              <a:gd name="T7" fmla="*/ 136 h 283"/>
              <a:gd name="T8" fmla="*/ 240 w 283"/>
              <a:gd name="T9" fmla="*/ 179 h 283"/>
              <a:gd name="T10" fmla="*/ 196 w 283"/>
              <a:gd name="T11" fmla="*/ 136 h 283"/>
              <a:gd name="T12" fmla="*/ 221 w 283"/>
              <a:gd name="T13" fmla="*/ 136 h 283"/>
              <a:gd name="T14" fmla="*/ 169 w 283"/>
              <a:gd name="T15" fmla="*/ 66 h 283"/>
              <a:gd name="T16" fmla="*/ 192 w 283"/>
              <a:gd name="T17" fmla="*/ 43 h 283"/>
              <a:gd name="T18" fmla="*/ 192 w 283"/>
              <a:gd name="T19" fmla="*/ 43 h 283"/>
              <a:gd name="T20" fmla="*/ 217 w 283"/>
              <a:gd name="T21" fmla="*/ 169 h 283"/>
              <a:gd name="T22" fmla="*/ 217 w 283"/>
              <a:gd name="T23" fmla="*/ 169 h 283"/>
              <a:gd name="T24" fmla="*/ 147 w 283"/>
              <a:gd name="T25" fmla="*/ 221 h 283"/>
              <a:gd name="T26" fmla="*/ 147 w 283"/>
              <a:gd name="T27" fmla="*/ 196 h 283"/>
              <a:gd name="T28" fmla="*/ 104 w 283"/>
              <a:gd name="T29" fmla="*/ 240 h 283"/>
              <a:gd name="T30" fmla="*/ 147 w 283"/>
              <a:gd name="T31" fmla="*/ 283 h 283"/>
              <a:gd name="T32" fmla="*/ 147 w 283"/>
              <a:gd name="T33" fmla="*/ 257 h 283"/>
              <a:gd name="T34" fmla="*/ 251 w 283"/>
              <a:gd name="T35" fmla="*/ 181 h 283"/>
              <a:gd name="T36" fmla="*/ 240 w 283"/>
              <a:gd name="T37" fmla="*/ 192 h 283"/>
              <a:gd name="T38" fmla="*/ 217 w 283"/>
              <a:gd name="T39" fmla="*/ 169 h 283"/>
              <a:gd name="T40" fmla="*/ 217 w 283"/>
              <a:gd name="T41" fmla="*/ 169 h 283"/>
              <a:gd name="T42" fmla="*/ 114 w 283"/>
              <a:gd name="T43" fmla="*/ 217 h 283"/>
              <a:gd name="T44" fmla="*/ 114 w 283"/>
              <a:gd name="T45" fmla="*/ 217 h 283"/>
              <a:gd name="T46" fmla="*/ 91 w 283"/>
              <a:gd name="T47" fmla="*/ 240 h 283"/>
              <a:gd name="T48" fmla="*/ 102 w 283"/>
              <a:gd name="T49" fmla="*/ 250 h 283"/>
              <a:gd name="T50" fmla="*/ 26 w 283"/>
              <a:gd name="T51" fmla="*/ 147 h 283"/>
              <a:gd name="T52" fmla="*/ 0 w 283"/>
              <a:gd name="T53" fmla="*/ 147 h 283"/>
              <a:gd name="T54" fmla="*/ 43 w 283"/>
              <a:gd name="T55" fmla="*/ 104 h 283"/>
              <a:gd name="T56" fmla="*/ 87 w 283"/>
              <a:gd name="T57" fmla="*/ 147 h 283"/>
              <a:gd name="T58" fmla="*/ 62 w 283"/>
              <a:gd name="T59" fmla="*/ 147 h 283"/>
              <a:gd name="T60" fmla="*/ 114 w 283"/>
              <a:gd name="T61" fmla="*/ 217 h 283"/>
              <a:gd name="T62" fmla="*/ 114 w 283"/>
              <a:gd name="T63" fmla="*/ 217 h 283"/>
              <a:gd name="T64" fmla="*/ 66 w 283"/>
              <a:gd name="T65" fmla="*/ 114 h 283"/>
              <a:gd name="T66" fmla="*/ 66 w 283"/>
              <a:gd name="T67" fmla="*/ 114 h 283"/>
              <a:gd name="T68" fmla="*/ 136 w 283"/>
              <a:gd name="T69" fmla="*/ 62 h 283"/>
              <a:gd name="T70" fmla="*/ 136 w 283"/>
              <a:gd name="T71" fmla="*/ 87 h 283"/>
              <a:gd name="T72" fmla="*/ 179 w 283"/>
              <a:gd name="T73" fmla="*/ 43 h 283"/>
              <a:gd name="T74" fmla="*/ 136 w 283"/>
              <a:gd name="T75" fmla="*/ 0 h 283"/>
              <a:gd name="T76" fmla="*/ 136 w 283"/>
              <a:gd name="T77" fmla="*/ 26 h 283"/>
              <a:gd name="T78" fmla="*/ 33 w 283"/>
              <a:gd name="T79" fmla="*/ 102 h 283"/>
              <a:gd name="T80" fmla="*/ 43 w 283"/>
              <a:gd name="T81" fmla="*/ 91 h 283"/>
              <a:gd name="T82" fmla="*/ 66 w 283"/>
              <a:gd name="T83" fmla="*/ 114 h 283"/>
              <a:gd name="T84" fmla="*/ 66 w 283"/>
              <a:gd name="T85" fmla="*/ 114 h 283"/>
              <a:gd name="T86" fmla="*/ 88 w 283"/>
              <a:gd name="T87" fmla="*/ 141 h 283"/>
              <a:gd name="T88" fmla="*/ 88 w 283"/>
              <a:gd name="T89" fmla="*/ 141 h 283"/>
              <a:gd name="T90" fmla="*/ 142 w 283"/>
              <a:gd name="T91" fmla="*/ 195 h 283"/>
              <a:gd name="T92" fmla="*/ 195 w 283"/>
              <a:gd name="T93" fmla="*/ 141 h 283"/>
              <a:gd name="T94" fmla="*/ 142 w 283"/>
              <a:gd name="T95" fmla="*/ 88 h 283"/>
              <a:gd name="T96" fmla="*/ 88 w 283"/>
              <a:gd name="T97" fmla="*/ 141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3" h="283">
                <a:moveTo>
                  <a:pt x="192" y="43"/>
                </a:moveTo>
                <a:cubicBezTo>
                  <a:pt x="181" y="33"/>
                  <a:pt x="181" y="33"/>
                  <a:pt x="181" y="33"/>
                </a:cubicBezTo>
                <a:cubicBezTo>
                  <a:pt x="224" y="48"/>
                  <a:pt x="255" y="88"/>
                  <a:pt x="257" y="136"/>
                </a:cubicBezTo>
                <a:cubicBezTo>
                  <a:pt x="283" y="136"/>
                  <a:pt x="283" y="136"/>
                  <a:pt x="283" y="136"/>
                </a:cubicBezTo>
                <a:cubicBezTo>
                  <a:pt x="240" y="179"/>
                  <a:pt x="240" y="179"/>
                  <a:pt x="240" y="179"/>
                </a:cubicBezTo>
                <a:cubicBezTo>
                  <a:pt x="196" y="136"/>
                  <a:pt x="196" y="136"/>
                  <a:pt x="196" y="136"/>
                </a:cubicBezTo>
                <a:cubicBezTo>
                  <a:pt x="221" y="136"/>
                  <a:pt x="221" y="136"/>
                  <a:pt x="221" y="136"/>
                </a:cubicBezTo>
                <a:cubicBezTo>
                  <a:pt x="219" y="104"/>
                  <a:pt x="198" y="77"/>
                  <a:pt x="169" y="66"/>
                </a:cubicBezTo>
                <a:cubicBezTo>
                  <a:pt x="192" y="43"/>
                  <a:pt x="192" y="43"/>
                  <a:pt x="192" y="43"/>
                </a:cubicBezTo>
                <a:cubicBezTo>
                  <a:pt x="192" y="43"/>
                  <a:pt x="192" y="43"/>
                  <a:pt x="192" y="43"/>
                </a:cubicBezTo>
                <a:close/>
                <a:moveTo>
                  <a:pt x="217" y="169"/>
                </a:moveTo>
                <a:cubicBezTo>
                  <a:pt x="217" y="169"/>
                  <a:pt x="217" y="169"/>
                  <a:pt x="217" y="169"/>
                </a:cubicBezTo>
                <a:cubicBezTo>
                  <a:pt x="206" y="198"/>
                  <a:pt x="179" y="219"/>
                  <a:pt x="147" y="221"/>
                </a:cubicBezTo>
                <a:cubicBezTo>
                  <a:pt x="147" y="196"/>
                  <a:pt x="147" y="196"/>
                  <a:pt x="147" y="196"/>
                </a:cubicBezTo>
                <a:cubicBezTo>
                  <a:pt x="104" y="240"/>
                  <a:pt x="104" y="240"/>
                  <a:pt x="104" y="240"/>
                </a:cubicBezTo>
                <a:cubicBezTo>
                  <a:pt x="147" y="283"/>
                  <a:pt x="147" y="283"/>
                  <a:pt x="147" y="283"/>
                </a:cubicBezTo>
                <a:cubicBezTo>
                  <a:pt x="147" y="257"/>
                  <a:pt x="147" y="257"/>
                  <a:pt x="147" y="257"/>
                </a:cubicBezTo>
                <a:cubicBezTo>
                  <a:pt x="195" y="255"/>
                  <a:pt x="235" y="224"/>
                  <a:pt x="251" y="181"/>
                </a:cubicBezTo>
                <a:cubicBezTo>
                  <a:pt x="240" y="192"/>
                  <a:pt x="240" y="192"/>
                  <a:pt x="240" y="192"/>
                </a:cubicBezTo>
                <a:cubicBezTo>
                  <a:pt x="217" y="169"/>
                  <a:pt x="217" y="169"/>
                  <a:pt x="217" y="169"/>
                </a:cubicBezTo>
                <a:cubicBezTo>
                  <a:pt x="217" y="169"/>
                  <a:pt x="217" y="169"/>
                  <a:pt x="217" y="169"/>
                </a:cubicBezTo>
                <a:close/>
                <a:moveTo>
                  <a:pt x="114" y="217"/>
                </a:moveTo>
                <a:cubicBezTo>
                  <a:pt x="114" y="217"/>
                  <a:pt x="114" y="217"/>
                  <a:pt x="114" y="217"/>
                </a:cubicBezTo>
                <a:cubicBezTo>
                  <a:pt x="91" y="240"/>
                  <a:pt x="91" y="240"/>
                  <a:pt x="91" y="240"/>
                </a:cubicBezTo>
                <a:cubicBezTo>
                  <a:pt x="102" y="250"/>
                  <a:pt x="102" y="250"/>
                  <a:pt x="102" y="250"/>
                </a:cubicBezTo>
                <a:cubicBezTo>
                  <a:pt x="59" y="235"/>
                  <a:pt x="28" y="195"/>
                  <a:pt x="26" y="147"/>
                </a:cubicBezTo>
                <a:cubicBezTo>
                  <a:pt x="0" y="147"/>
                  <a:pt x="0" y="147"/>
                  <a:pt x="0" y="147"/>
                </a:cubicBezTo>
                <a:cubicBezTo>
                  <a:pt x="43" y="104"/>
                  <a:pt x="43" y="104"/>
                  <a:pt x="43" y="104"/>
                </a:cubicBezTo>
                <a:cubicBezTo>
                  <a:pt x="87" y="147"/>
                  <a:pt x="87" y="147"/>
                  <a:pt x="87" y="147"/>
                </a:cubicBezTo>
                <a:cubicBezTo>
                  <a:pt x="62" y="147"/>
                  <a:pt x="62" y="147"/>
                  <a:pt x="62" y="147"/>
                </a:cubicBezTo>
                <a:cubicBezTo>
                  <a:pt x="64" y="179"/>
                  <a:pt x="85" y="206"/>
                  <a:pt x="114" y="217"/>
                </a:cubicBezTo>
                <a:cubicBezTo>
                  <a:pt x="114" y="217"/>
                  <a:pt x="114" y="217"/>
                  <a:pt x="114" y="217"/>
                </a:cubicBezTo>
                <a:close/>
                <a:moveTo>
                  <a:pt x="66" y="114"/>
                </a:moveTo>
                <a:cubicBezTo>
                  <a:pt x="66" y="114"/>
                  <a:pt x="66" y="114"/>
                  <a:pt x="66" y="114"/>
                </a:cubicBezTo>
                <a:cubicBezTo>
                  <a:pt x="77" y="85"/>
                  <a:pt x="104" y="64"/>
                  <a:pt x="136" y="62"/>
                </a:cubicBezTo>
                <a:cubicBezTo>
                  <a:pt x="136" y="87"/>
                  <a:pt x="136" y="87"/>
                  <a:pt x="136" y="87"/>
                </a:cubicBezTo>
                <a:cubicBezTo>
                  <a:pt x="179" y="43"/>
                  <a:pt x="179" y="43"/>
                  <a:pt x="179" y="43"/>
                </a:cubicBezTo>
                <a:cubicBezTo>
                  <a:pt x="136" y="0"/>
                  <a:pt x="136" y="0"/>
                  <a:pt x="136" y="0"/>
                </a:cubicBezTo>
                <a:cubicBezTo>
                  <a:pt x="136" y="26"/>
                  <a:pt x="136" y="26"/>
                  <a:pt x="136" y="26"/>
                </a:cubicBezTo>
                <a:cubicBezTo>
                  <a:pt x="88" y="28"/>
                  <a:pt x="48" y="59"/>
                  <a:pt x="33" y="102"/>
                </a:cubicBezTo>
                <a:cubicBezTo>
                  <a:pt x="43" y="91"/>
                  <a:pt x="43" y="91"/>
                  <a:pt x="43" y="91"/>
                </a:cubicBezTo>
                <a:cubicBezTo>
                  <a:pt x="66" y="114"/>
                  <a:pt x="66" y="114"/>
                  <a:pt x="66" y="114"/>
                </a:cubicBezTo>
                <a:cubicBezTo>
                  <a:pt x="66" y="114"/>
                  <a:pt x="66" y="114"/>
                  <a:pt x="66" y="114"/>
                </a:cubicBezTo>
                <a:close/>
                <a:moveTo>
                  <a:pt x="88" y="141"/>
                </a:moveTo>
                <a:cubicBezTo>
                  <a:pt x="88" y="141"/>
                  <a:pt x="88" y="141"/>
                  <a:pt x="88" y="141"/>
                </a:cubicBezTo>
                <a:cubicBezTo>
                  <a:pt x="88" y="171"/>
                  <a:pt x="112" y="195"/>
                  <a:pt x="142" y="195"/>
                </a:cubicBezTo>
                <a:cubicBezTo>
                  <a:pt x="171" y="195"/>
                  <a:pt x="195" y="171"/>
                  <a:pt x="195" y="141"/>
                </a:cubicBezTo>
                <a:cubicBezTo>
                  <a:pt x="195" y="112"/>
                  <a:pt x="171" y="88"/>
                  <a:pt x="142" y="88"/>
                </a:cubicBezTo>
                <a:cubicBezTo>
                  <a:pt x="112" y="88"/>
                  <a:pt x="88" y="112"/>
                  <a:pt x="88" y="141"/>
                </a:cubicBezTo>
                <a:close/>
              </a:path>
            </a:pathLst>
          </a:custGeom>
          <a:solidFill>
            <a:schemeClr val="bg1"/>
          </a:solidFill>
          <a:ln>
            <a:noFill/>
          </a:ln>
        </p:spPr>
        <p:txBody>
          <a:bodyPr vert="horz" wrap="square" lIns="91431" tIns="45715" rIns="91431" bIns="45715" numCol="1" anchor="t" anchorCtr="0" compatLnSpc="1"/>
          <a:lstStyle/>
          <a:p>
            <a:endParaRPr lang="zh-CN" altLang="en-US" sz="1335" dirty="0">
              <a:latin typeface="思源黑体 Light" panose="020B0300000000000000" charset="-122"/>
              <a:ea typeface="思源黑体 Light" panose="020B0300000000000000" charset="-122"/>
              <a:cs typeface="阿里巴巴普惠体 L" panose="00020600040101010101" pitchFamily="18" charset="-122"/>
              <a:sym typeface="+mn-lt"/>
            </a:endParaRPr>
          </a:p>
        </p:txBody>
      </p:sp>
      <p:sp>
        <p:nvSpPr>
          <p:cNvPr id="11" name="Freeform 13"/>
          <p:cNvSpPr>
            <a:spLocks noEditPoints="1"/>
          </p:cNvSpPr>
          <p:nvPr/>
        </p:nvSpPr>
        <p:spPr bwMode="auto">
          <a:xfrm>
            <a:off x="1611473" y="2636914"/>
            <a:ext cx="468823" cy="468887"/>
          </a:xfrm>
          <a:custGeom>
            <a:avLst/>
            <a:gdLst>
              <a:gd name="T0" fmla="*/ 99 w 285"/>
              <a:gd name="T1" fmla="*/ 198 h 285"/>
              <a:gd name="T2" fmla="*/ 63 w 285"/>
              <a:gd name="T3" fmla="*/ 261 h 285"/>
              <a:gd name="T4" fmla="*/ 0 w 285"/>
              <a:gd name="T5" fmla="*/ 142 h 285"/>
              <a:gd name="T6" fmla="*/ 133 w 285"/>
              <a:gd name="T7" fmla="*/ 0 h 285"/>
              <a:gd name="T8" fmla="*/ 133 w 285"/>
              <a:gd name="T9" fmla="*/ 71 h 285"/>
              <a:gd name="T10" fmla="*/ 71 w 285"/>
              <a:gd name="T11" fmla="*/ 142 h 285"/>
              <a:gd name="T12" fmla="*/ 99 w 285"/>
              <a:gd name="T13" fmla="*/ 198 h 285"/>
              <a:gd name="T14" fmla="*/ 99 w 285"/>
              <a:gd name="T15" fmla="*/ 198 h 285"/>
              <a:gd name="T16" fmla="*/ 199 w 285"/>
              <a:gd name="T17" fmla="*/ 99 h 285"/>
              <a:gd name="T18" fmla="*/ 199 w 285"/>
              <a:gd name="T19" fmla="*/ 99 h 285"/>
              <a:gd name="T20" fmla="*/ 261 w 285"/>
              <a:gd name="T21" fmla="*/ 63 h 285"/>
              <a:gd name="T22" fmla="*/ 151 w 285"/>
              <a:gd name="T23" fmla="*/ 0 h 285"/>
              <a:gd name="T24" fmla="*/ 151 w 285"/>
              <a:gd name="T25" fmla="*/ 71 h 285"/>
              <a:gd name="T26" fmla="*/ 199 w 285"/>
              <a:gd name="T27" fmla="*/ 99 h 285"/>
              <a:gd name="T28" fmla="*/ 270 w 285"/>
              <a:gd name="T29" fmla="*/ 78 h 285"/>
              <a:gd name="T30" fmla="*/ 270 w 285"/>
              <a:gd name="T31" fmla="*/ 78 h 285"/>
              <a:gd name="T32" fmla="*/ 208 w 285"/>
              <a:gd name="T33" fmla="*/ 114 h 285"/>
              <a:gd name="T34" fmla="*/ 214 w 285"/>
              <a:gd name="T35" fmla="*/ 142 h 285"/>
              <a:gd name="T36" fmla="*/ 142 w 285"/>
              <a:gd name="T37" fmla="*/ 213 h 285"/>
              <a:gd name="T38" fmla="*/ 115 w 285"/>
              <a:gd name="T39" fmla="*/ 208 h 285"/>
              <a:gd name="T40" fmla="*/ 79 w 285"/>
              <a:gd name="T41" fmla="*/ 269 h 285"/>
              <a:gd name="T42" fmla="*/ 142 w 285"/>
              <a:gd name="T43" fmla="*/ 285 h 285"/>
              <a:gd name="T44" fmla="*/ 285 w 285"/>
              <a:gd name="T45" fmla="*/ 142 h 285"/>
              <a:gd name="T46" fmla="*/ 270 w 285"/>
              <a:gd name="T47" fmla="*/ 78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5" h="285">
                <a:moveTo>
                  <a:pt x="99" y="198"/>
                </a:moveTo>
                <a:cubicBezTo>
                  <a:pt x="63" y="261"/>
                  <a:pt x="63" y="261"/>
                  <a:pt x="63" y="261"/>
                </a:cubicBezTo>
                <a:cubicBezTo>
                  <a:pt x="25" y="235"/>
                  <a:pt x="0" y="191"/>
                  <a:pt x="0" y="142"/>
                </a:cubicBezTo>
                <a:cubicBezTo>
                  <a:pt x="0" y="66"/>
                  <a:pt x="59" y="4"/>
                  <a:pt x="133" y="0"/>
                </a:cubicBezTo>
                <a:cubicBezTo>
                  <a:pt x="133" y="71"/>
                  <a:pt x="133" y="71"/>
                  <a:pt x="133" y="71"/>
                </a:cubicBezTo>
                <a:cubicBezTo>
                  <a:pt x="98" y="76"/>
                  <a:pt x="71" y="106"/>
                  <a:pt x="71" y="142"/>
                </a:cubicBezTo>
                <a:cubicBezTo>
                  <a:pt x="71" y="165"/>
                  <a:pt x="82" y="185"/>
                  <a:pt x="99" y="198"/>
                </a:cubicBezTo>
                <a:cubicBezTo>
                  <a:pt x="99" y="198"/>
                  <a:pt x="99" y="198"/>
                  <a:pt x="99" y="198"/>
                </a:cubicBezTo>
                <a:close/>
                <a:moveTo>
                  <a:pt x="199" y="99"/>
                </a:moveTo>
                <a:cubicBezTo>
                  <a:pt x="199" y="99"/>
                  <a:pt x="199" y="99"/>
                  <a:pt x="199" y="99"/>
                </a:cubicBezTo>
                <a:cubicBezTo>
                  <a:pt x="261" y="63"/>
                  <a:pt x="261" y="63"/>
                  <a:pt x="261" y="63"/>
                </a:cubicBezTo>
                <a:cubicBezTo>
                  <a:pt x="237" y="27"/>
                  <a:pt x="197" y="2"/>
                  <a:pt x="151" y="0"/>
                </a:cubicBezTo>
                <a:cubicBezTo>
                  <a:pt x="151" y="71"/>
                  <a:pt x="151" y="71"/>
                  <a:pt x="151" y="71"/>
                </a:cubicBezTo>
                <a:cubicBezTo>
                  <a:pt x="171" y="74"/>
                  <a:pt x="188" y="84"/>
                  <a:pt x="199" y="99"/>
                </a:cubicBezTo>
                <a:close/>
                <a:moveTo>
                  <a:pt x="270" y="78"/>
                </a:moveTo>
                <a:cubicBezTo>
                  <a:pt x="270" y="78"/>
                  <a:pt x="270" y="78"/>
                  <a:pt x="270" y="78"/>
                </a:cubicBezTo>
                <a:cubicBezTo>
                  <a:pt x="208" y="114"/>
                  <a:pt x="208" y="114"/>
                  <a:pt x="208" y="114"/>
                </a:cubicBezTo>
                <a:cubicBezTo>
                  <a:pt x="212" y="123"/>
                  <a:pt x="214" y="132"/>
                  <a:pt x="214" y="142"/>
                </a:cubicBezTo>
                <a:cubicBezTo>
                  <a:pt x="214" y="181"/>
                  <a:pt x="182" y="213"/>
                  <a:pt x="142" y="213"/>
                </a:cubicBezTo>
                <a:cubicBezTo>
                  <a:pt x="133" y="213"/>
                  <a:pt x="123" y="211"/>
                  <a:pt x="115" y="208"/>
                </a:cubicBezTo>
                <a:cubicBezTo>
                  <a:pt x="79" y="269"/>
                  <a:pt x="79" y="269"/>
                  <a:pt x="79" y="269"/>
                </a:cubicBezTo>
                <a:cubicBezTo>
                  <a:pt x="98" y="279"/>
                  <a:pt x="120" y="285"/>
                  <a:pt x="142" y="285"/>
                </a:cubicBezTo>
                <a:cubicBezTo>
                  <a:pt x="221" y="285"/>
                  <a:pt x="285" y="221"/>
                  <a:pt x="285" y="142"/>
                </a:cubicBezTo>
                <a:cubicBezTo>
                  <a:pt x="285" y="119"/>
                  <a:pt x="280" y="97"/>
                  <a:pt x="270" y="78"/>
                </a:cubicBezTo>
                <a:close/>
              </a:path>
            </a:pathLst>
          </a:custGeom>
          <a:solidFill>
            <a:schemeClr val="bg1"/>
          </a:solidFill>
          <a:ln>
            <a:noFill/>
          </a:ln>
        </p:spPr>
        <p:txBody>
          <a:bodyPr vert="horz" wrap="square" lIns="91431" tIns="45715" rIns="91431" bIns="45715" numCol="1" anchor="t" anchorCtr="0" compatLnSpc="1"/>
          <a:lstStyle/>
          <a:p>
            <a:endParaRPr lang="zh-CN" altLang="en-US" sz="1335" dirty="0">
              <a:latin typeface="思源黑体 Light" panose="020B0300000000000000" charset="-122"/>
              <a:ea typeface="思源黑体 Light" panose="020B0300000000000000" charset="-122"/>
              <a:cs typeface="阿里巴巴普惠体 L" panose="00020600040101010101" pitchFamily="18" charset="-122"/>
              <a:sym typeface="+mn-lt"/>
            </a:endParaRPr>
          </a:p>
        </p:txBody>
      </p:sp>
      <p:sp>
        <p:nvSpPr>
          <p:cNvPr id="12" name="TextBox 24"/>
          <p:cNvSpPr txBox="1"/>
          <p:nvPr/>
        </p:nvSpPr>
        <p:spPr>
          <a:xfrm>
            <a:off x="2640085" y="2001915"/>
            <a:ext cx="3239921" cy="1193181"/>
          </a:xfrm>
          <a:prstGeom prst="rect">
            <a:avLst/>
          </a:prstGeom>
          <a:noFill/>
        </p:spPr>
        <p:txBody>
          <a:bodyPr wrap="square" lIns="91413" tIns="45705" rIns="91413" bIns="45705" rtlCol="0">
            <a:spAutoFit/>
          </a:bodyPr>
          <a:lstStyle/>
          <a:p>
            <a:pPr algn="just">
              <a:lnSpc>
                <a:spcPct val="130000"/>
              </a:lnSpc>
            </a:pPr>
            <a:r>
              <a:rPr lang="zh-CN" altLang="en-US" sz="1400" dirty="0">
                <a:latin typeface="思源黑体 Light" panose="020B0300000000000000" charset="-122"/>
                <a:ea typeface="思源黑体 Light" panose="020B0300000000000000" charset="-122"/>
                <a:cs typeface="阿里巴巴普惠体 L" panose="00020600040101010101" pitchFamily="18" charset="-122"/>
                <a:sym typeface="+mn-lt"/>
              </a:rPr>
              <a:t>您的内容打在这里，或者通过复制您的文本后，在此框中选择粘贴，并选择只保留文字。您的内容打在这里，或者通过复制您的文本后</a:t>
            </a:r>
          </a:p>
        </p:txBody>
      </p:sp>
      <p:sp>
        <p:nvSpPr>
          <p:cNvPr id="13" name="TextBox 25"/>
          <p:cNvSpPr txBox="1"/>
          <p:nvPr/>
        </p:nvSpPr>
        <p:spPr>
          <a:xfrm>
            <a:off x="2640085" y="4179495"/>
            <a:ext cx="3239921" cy="1193181"/>
          </a:xfrm>
          <a:prstGeom prst="rect">
            <a:avLst/>
          </a:prstGeom>
          <a:noFill/>
        </p:spPr>
        <p:txBody>
          <a:bodyPr wrap="square" lIns="91413" tIns="45705" rIns="91413" bIns="45705" rtlCol="0">
            <a:spAutoFit/>
          </a:bodyPr>
          <a:lstStyle/>
          <a:p>
            <a:pPr algn="just">
              <a:lnSpc>
                <a:spcPct val="130000"/>
              </a:lnSpc>
            </a:pPr>
            <a:r>
              <a:rPr lang="zh-CN" altLang="en-US" sz="1400" dirty="0">
                <a:latin typeface="思源黑体 Light" panose="020B0300000000000000" charset="-122"/>
                <a:ea typeface="思源黑体 Light" panose="020B0300000000000000" charset="-122"/>
                <a:cs typeface="阿里巴巴普惠体 L" panose="00020600040101010101" pitchFamily="18" charset="-122"/>
                <a:sym typeface="+mn-lt"/>
              </a:rPr>
              <a:t>您的内容打在这里，或者通过复制您的文本后，在此框中选择粘贴，并选择只保留文字。您的内容打在这里，或者通过复制您的文本后</a:t>
            </a:r>
          </a:p>
        </p:txBody>
      </p:sp>
      <p:sp>
        <p:nvSpPr>
          <p:cNvPr id="14" name="Line 6"/>
          <p:cNvSpPr>
            <a:spLocks noChangeShapeType="1"/>
          </p:cNvSpPr>
          <p:nvPr/>
        </p:nvSpPr>
        <p:spPr bwMode="auto">
          <a:xfrm>
            <a:off x="6662991" y="2053603"/>
            <a:ext cx="4683320" cy="0"/>
          </a:xfrm>
          <a:prstGeom prst="line">
            <a:avLst/>
          </a:prstGeom>
          <a:noFill/>
          <a:ln w="5" cap="flat">
            <a:solidFill>
              <a:srgbClr val="0070C0">
                <a:alpha val="60000"/>
              </a:srgbClr>
            </a:solidFill>
            <a:prstDash val="solid"/>
            <a:miter lim="800000"/>
          </a:ln>
          <a:extLst>
            <a:ext uri="{909E8E84-426E-40DD-AFC4-6F175D3DCCD1}">
              <a14:hiddenFill xmlns:a14="http://schemas.microsoft.com/office/drawing/2010/main">
                <a:noFill/>
              </a14:hiddenFill>
            </a:ext>
          </a:extLst>
        </p:spPr>
        <p:txBody>
          <a:bodyPr vert="horz" wrap="square" lIns="91431" tIns="45715" rIns="91431" bIns="45715" numCol="1" anchor="t" anchorCtr="0" compatLnSpc="1"/>
          <a:lstStyle/>
          <a:p>
            <a:endParaRPr lang="zh-CN" altLang="en-US" sz="1335"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15" name="Line 7"/>
          <p:cNvSpPr>
            <a:spLocks noChangeShapeType="1"/>
          </p:cNvSpPr>
          <p:nvPr/>
        </p:nvSpPr>
        <p:spPr bwMode="auto">
          <a:xfrm>
            <a:off x="6662991" y="2500445"/>
            <a:ext cx="4683320" cy="0"/>
          </a:xfrm>
          <a:prstGeom prst="line">
            <a:avLst/>
          </a:prstGeom>
          <a:noFill/>
          <a:ln w="5" cap="flat">
            <a:solidFill>
              <a:srgbClr val="0070C0">
                <a:alpha val="60000"/>
              </a:srgbClr>
            </a:solidFill>
            <a:prstDash val="solid"/>
            <a:miter lim="800000"/>
          </a:ln>
          <a:extLst>
            <a:ext uri="{909E8E84-426E-40DD-AFC4-6F175D3DCCD1}">
              <a14:hiddenFill xmlns:a14="http://schemas.microsoft.com/office/drawing/2010/main">
                <a:noFill/>
              </a14:hiddenFill>
            </a:ext>
          </a:extLst>
        </p:spPr>
        <p:txBody>
          <a:bodyPr vert="horz" wrap="square" lIns="91431" tIns="45715" rIns="91431" bIns="45715" numCol="1" anchor="t" anchorCtr="0" compatLnSpc="1"/>
          <a:lstStyle/>
          <a:p>
            <a:endParaRPr lang="zh-CN" altLang="en-US" sz="1335"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16" name="Line 8"/>
          <p:cNvSpPr>
            <a:spLocks noChangeShapeType="1"/>
          </p:cNvSpPr>
          <p:nvPr/>
        </p:nvSpPr>
        <p:spPr bwMode="auto">
          <a:xfrm>
            <a:off x="6662991" y="2936772"/>
            <a:ext cx="4683320" cy="0"/>
          </a:xfrm>
          <a:prstGeom prst="line">
            <a:avLst/>
          </a:prstGeom>
          <a:noFill/>
          <a:ln w="5" cap="flat">
            <a:solidFill>
              <a:srgbClr val="0070C0">
                <a:alpha val="60000"/>
              </a:srgbClr>
            </a:solidFill>
            <a:prstDash val="solid"/>
            <a:miter lim="800000"/>
          </a:ln>
          <a:extLst>
            <a:ext uri="{909E8E84-426E-40DD-AFC4-6F175D3DCCD1}">
              <a14:hiddenFill xmlns:a14="http://schemas.microsoft.com/office/drawing/2010/main">
                <a:noFill/>
              </a14:hiddenFill>
            </a:ext>
          </a:extLst>
        </p:spPr>
        <p:txBody>
          <a:bodyPr vert="horz" wrap="square" lIns="91431" tIns="45715" rIns="91431" bIns="45715" numCol="1" anchor="t" anchorCtr="0" compatLnSpc="1"/>
          <a:lstStyle/>
          <a:p>
            <a:endParaRPr lang="zh-CN" altLang="en-US" sz="1335"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17" name="Line 9"/>
          <p:cNvSpPr>
            <a:spLocks noChangeShapeType="1"/>
          </p:cNvSpPr>
          <p:nvPr/>
        </p:nvSpPr>
        <p:spPr bwMode="auto">
          <a:xfrm>
            <a:off x="6662991" y="3383615"/>
            <a:ext cx="4683320" cy="0"/>
          </a:xfrm>
          <a:prstGeom prst="line">
            <a:avLst/>
          </a:prstGeom>
          <a:noFill/>
          <a:ln w="5" cap="flat">
            <a:solidFill>
              <a:srgbClr val="0070C0">
                <a:alpha val="60000"/>
              </a:srgbClr>
            </a:solidFill>
            <a:prstDash val="solid"/>
            <a:miter lim="800000"/>
          </a:ln>
          <a:extLst>
            <a:ext uri="{909E8E84-426E-40DD-AFC4-6F175D3DCCD1}">
              <a14:hiddenFill xmlns:a14="http://schemas.microsoft.com/office/drawing/2010/main">
                <a:noFill/>
              </a14:hiddenFill>
            </a:ext>
          </a:extLst>
        </p:spPr>
        <p:txBody>
          <a:bodyPr vert="horz" wrap="square" lIns="91431" tIns="45715" rIns="91431" bIns="45715" numCol="1" anchor="t" anchorCtr="0" compatLnSpc="1"/>
          <a:lstStyle/>
          <a:p>
            <a:endParaRPr lang="zh-CN" altLang="en-US" sz="1335"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18" name="Line 10"/>
          <p:cNvSpPr>
            <a:spLocks noChangeShapeType="1"/>
          </p:cNvSpPr>
          <p:nvPr/>
        </p:nvSpPr>
        <p:spPr bwMode="auto">
          <a:xfrm>
            <a:off x="6662991" y="3830455"/>
            <a:ext cx="4683320" cy="0"/>
          </a:xfrm>
          <a:prstGeom prst="line">
            <a:avLst/>
          </a:prstGeom>
          <a:noFill/>
          <a:ln w="5" cap="flat">
            <a:solidFill>
              <a:srgbClr val="0070C0">
                <a:alpha val="60000"/>
              </a:srgbClr>
            </a:solidFill>
            <a:prstDash val="solid"/>
            <a:miter lim="800000"/>
          </a:ln>
          <a:extLst>
            <a:ext uri="{909E8E84-426E-40DD-AFC4-6F175D3DCCD1}">
              <a14:hiddenFill xmlns:a14="http://schemas.microsoft.com/office/drawing/2010/main">
                <a:noFill/>
              </a14:hiddenFill>
            </a:ext>
          </a:extLst>
        </p:spPr>
        <p:txBody>
          <a:bodyPr vert="horz" wrap="square" lIns="91431" tIns="45715" rIns="91431" bIns="45715" numCol="1" anchor="t" anchorCtr="0" compatLnSpc="1"/>
          <a:lstStyle/>
          <a:p>
            <a:endParaRPr lang="zh-CN" altLang="en-US" sz="1335"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19" name="Line 11"/>
          <p:cNvSpPr>
            <a:spLocks noChangeShapeType="1"/>
          </p:cNvSpPr>
          <p:nvPr/>
        </p:nvSpPr>
        <p:spPr bwMode="auto">
          <a:xfrm>
            <a:off x="6662991" y="4277297"/>
            <a:ext cx="4683320" cy="0"/>
          </a:xfrm>
          <a:prstGeom prst="line">
            <a:avLst/>
          </a:prstGeom>
          <a:noFill/>
          <a:ln w="5" cap="flat">
            <a:solidFill>
              <a:srgbClr val="0070C0">
                <a:alpha val="60000"/>
              </a:srgbClr>
            </a:solidFill>
            <a:prstDash val="solid"/>
            <a:miter lim="800000"/>
          </a:ln>
          <a:extLst>
            <a:ext uri="{909E8E84-426E-40DD-AFC4-6F175D3DCCD1}">
              <a14:hiddenFill xmlns:a14="http://schemas.microsoft.com/office/drawing/2010/main">
                <a:noFill/>
              </a14:hiddenFill>
            </a:ext>
          </a:extLst>
        </p:spPr>
        <p:txBody>
          <a:bodyPr vert="horz" wrap="square" lIns="91431" tIns="45715" rIns="91431" bIns="45715" numCol="1" anchor="t" anchorCtr="0" compatLnSpc="1"/>
          <a:lstStyle/>
          <a:p>
            <a:endParaRPr lang="zh-CN" altLang="en-US" sz="1335"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20" name="Line 12"/>
          <p:cNvSpPr>
            <a:spLocks noChangeShapeType="1"/>
          </p:cNvSpPr>
          <p:nvPr/>
        </p:nvSpPr>
        <p:spPr bwMode="auto">
          <a:xfrm>
            <a:off x="6662991" y="4713625"/>
            <a:ext cx="4683320" cy="0"/>
          </a:xfrm>
          <a:prstGeom prst="line">
            <a:avLst/>
          </a:prstGeom>
          <a:noFill/>
          <a:ln w="5" cap="flat">
            <a:solidFill>
              <a:srgbClr val="0070C0">
                <a:alpha val="60000"/>
              </a:srgbClr>
            </a:solidFill>
            <a:prstDash val="solid"/>
            <a:miter lim="800000"/>
          </a:ln>
          <a:extLst>
            <a:ext uri="{909E8E84-426E-40DD-AFC4-6F175D3DCCD1}">
              <a14:hiddenFill xmlns:a14="http://schemas.microsoft.com/office/drawing/2010/main">
                <a:noFill/>
              </a14:hiddenFill>
            </a:ext>
          </a:extLst>
        </p:spPr>
        <p:txBody>
          <a:bodyPr vert="horz" wrap="square" lIns="91431" tIns="45715" rIns="91431" bIns="45715" numCol="1" anchor="t" anchorCtr="0" compatLnSpc="1"/>
          <a:lstStyle/>
          <a:p>
            <a:endParaRPr lang="zh-CN" altLang="en-US" sz="1335" dirty="0">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21" name="Line 13"/>
          <p:cNvSpPr>
            <a:spLocks noChangeShapeType="1"/>
          </p:cNvSpPr>
          <p:nvPr/>
        </p:nvSpPr>
        <p:spPr bwMode="auto">
          <a:xfrm>
            <a:off x="6662991" y="5160467"/>
            <a:ext cx="4683320" cy="0"/>
          </a:xfrm>
          <a:prstGeom prst="line">
            <a:avLst/>
          </a:prstGeom>
          <a:noFill/>
          <a:ln w="5" cap="flat">
            <a:solidFill>
              <a:srgbClr val="0070C0">
                <a:alpha val="60000"/>
              </a:srgbClr>
            </a:solidFill>
            <a:prstDash val="solid"/>
            <a:miter lim="800000"/>
          </a:ln>
          <a:extLst>
            <a:ext uri="{909E8E84-426E-40DD-AFC4-6F175D3DCCD1}">
              <a14:hiddenFill xmlns:a14="http://schemas.microsoft.com/office/drawing/2010/main">
                <a:noFill/>
              </a14:hiddenFill>
            </a:ext>
          </a:extLst>
        </p:spPr>
        <p:txBody>
          <a:bodyPr vert="horz" wrap="square" lIns="91431" tIns="45715" rIns="91431" bIns="45715" numCol="1" anchor="t" anchorCtr="0" compatLnSpc="1"/>
          <a:lstStyle/>
          <a:p>
            <a:endParaRPr lang="zh-CN" altLang="en-US" sz="1335" dirty="0">
              <a:solidFill>
                <a:srgbClr val="262626"/>
              </a:solidFill>
              <a:latin typeface="阿里巴巴普惠体 L" panose="00020600040101010101" pitchFamily="18" charset="-122"/>
              <a:ea typeface="阿里巴巴普惠体 L" panose="00020600040101010101" pitchFamily="18" charset="-122"/>
              <a:cs typeface="阿里巴巴普惠体 L" panose="00020600040101010101" pitchFamily="18" charset="-122"/>
              <a:sym typeface="+mn-lt"/>
            </a:endParaRPr>
          </a:p>
        </p:txBody>
      </p:sp>
      <p:sp>
        <p:nvSpPr>
          <p:cNvPr id="22" name="Rectangle 14"/>
          <p:cNvSpPr>
            <a:spLocks noChangeArrowheads="1"/>
          </p:cNvSpPr>
          <p:nvPr/>
        </p:nvSpPr>
        <p:spPr bwMode="auto">
          <a:xfrm>
            <a:off x="9119542" y="2312777"/>
            <a:ext cx="457295" cy="2847691"/>
          </a:xfrm>
          <a:prstGeom prst="rect">
            <a:avLst/>
          </a:prstGeom>
          <a:solidFill>
            <a:srgbClr val="FFD064"/>
          </a:solidFill>
          <a:ln>
            <a:noFill/>
          </a:ln>
        </p:spPr>
        <p:txBody>
          <a:bodyPr vert="horz" wrap="square" lIns="91431" tIns="45715" rIns="91431" bIns="45715" numCol="1" anchor="t" anchorCtr="0" compatLnSpc="1"/>
          <a:lstStyle/>
          <a:p>
            <a:endParaRPr lang="zh-CN" altLang="en-US" sz="1335" dirty="0">
              <a:latin typeface="思源黑体 Light" panose="020B0300000000000000" charset="-122"/>
              <a:ea typeface="思源黑体 Light" panose="020B0300000000000000" charset="-122"/>
              <a:cs typeface="阿里巴巴普惠体 L" panose="00020600040101010101" pitchFamily="18" charset="-122"/>
              <a:sym typeface="+mn-lt"/>
            </a:endParaRPr>
          </a:p>
        </p:txBody>
      </p:sp>
      <p:sp>
        <p:nvSpPr>
          <p:cNvPr id="23" name="Rectangle 16"/>
          <p:cNvSpPr>
            <a:spLocks noChangeArrowheads="1"/>
          </p:cNvSpPr>
          <p:nvPr/>
        </p:nvSpPr>
        <p:spPr bwMode="auto">
          <a:xfrm>
            <a:off x="8419833" y="3336302"/>
            <a:ext cx="462551" cy="1824165"/>
          </a:xfrm>
          <a:prstGeom prst="rect">
            <a:avLst/>
          </a:prstGeom>
          <a:solidFill>
            <a:srgbClr val="FFD064"/>
          </a:solidFill>
          <a:ln>
            <a:noFill/>
          </a:ln>
        </p:spPr>
        <p:txBody>
          <a:bodyPr vert="horz" wrap="square" lIns="91431" tIns="45715" rIns="91431" bIns="45715" numCol="1" anchor="t" anchorCtr="0" compatLnSpc="1"/>
          <a:lstStyle/>
          <a:p>
            <a:endParaRPr lang="zh-CN" altLang="en-US" sz="1335" dirty="0">
              <a:latin typeface="思源黑体 Light" panose="020B0300000000000000" charset="-122"/>
              <a:ea typeface="思源黑体 Light" panose="020B0300000000000000" charset="-122"/>
              <a:cs typeface="阿里巴巴普惠体 L" panose="00020600040101010101" pitchFamily="18" charset="-122"/>
              <a:sym typeface="+mn-lt"/>
            </a:endParaRPr>
          </a:p>
        </p:txBody>
      </p:sp>
      <p:sp>
        <p:nvSpPr>
          <p:cNvPr id="24" name="Rectangle 19"/>
          <p:cNvSpPr>
            <a:spLocks noChangeArrowheads="1"/>
          </p:cNvSpPr>
          <p:nvPr/>
        </p:nvSpPr>
        <p:spPr bwMode="auto">
          <a:xfrm>
            <a:off x="7735893" y="2620553"/>
            <a:ext cx="446783" cy="2539915"/>
          </a:xfrm>
          <a:prstGeom prst="rect">
            <a:avLst/>
          </a:prstGeom>
          <a:solidFill>
            <a:srgbClr val="FFD064"/>
          </a:solidFill>
          <a:ln>
            <a:noFill/>
          </a:ln>
        </p:spPr>
        <p:txBody>
          <a:bodyPr vert="horz" wrap="square" lIns="91431" tIns="45715" rIns="91431" bIns="45715" numCol="1" anchor="t" anchorCtr="0" compatLnSpc="1"/>
          <a:lstStyle/>
          <a:p>
            <a:endParaRPr lang="zh-CN" altLang="en-US" sz="1335" dirty="0">
              <a:latin typeface="思源黑体 Light" panose="020B0300000000000000" charset="-122"/>
              <a:ea typeface="思源黑体 Light" panose="020B0300000000000000" charset="-122"/>
              <a:cs typeface="阿里巴巴普惠体 L" panose="00020600040101010101" pitchFamily="18" charset="-122"/>
              <a:sym typeface="+mn-lt"/>
            </a:endParaRPr>
          </a:p>
        </p:txBody>
      </p:sp>
      <p:sp>
        <p:nvSpPr>
          <p:cNvPr id="25" name="Rectangle 21"/>
          <p:cNvSpPr>
            <a:spLocks noChangeArrowheads="1"/>
          </p:cNvSpPr>
          <p:nvPr/>
        </p:nvSpPr>
        <p:spPr bwMode="auto">
          <a:xfrm>
            <a:off x="7036185" y="3064391"/>
            <a:ext cx="462551" cy="2096076"/>
          </a:xfrm>
          <a:prstGeom prst="rect">
            <a:avLst/>
          </a:prstGeom>
          <a:solidFill>
            <a:srgbClr val="FFD064"/>
          </a:solidFill>
          <a:ln>
            <a:noFill/>
          </a:ln>
        </p:spPr>
        <p:txBody>
          <a:bodyPr vert="horz" wrap="square" lIns="91431" tIns="45715" rIns="91431" bIns="45715" numCol="1" anchor="t" anchorCtr="0" compatLnSpc="1"/>
          <a:lstStyle/>
          <a:p>
            <a:endParaRPr lang="zh-CN" altLang="en-US" sz="1335" dirty="0">
              <a:latin typeface="思源黑体 Light" panose="020B0300000000000000" charset="-122"/>
              <a:ea typeface="思源黑体 Light" panose="020B0300000000000000" charset="-122"/>
              <a:cs typeface="阿里巴巴普惠体 L" panose="00020600040101010101" pitchFamily="18" charset="-122"/>
              <a:sym typeface="+mn-lt"/>
            </a:endParaRPr>
          </a:p>
        </p:txBody>
      </p:sp>
      <p:sp>
        <p:nvSpPr>
          <p:cNvPr id="26" name="TextBox 38"/>
          <p:cNvSpPr txBox="1"/>
          <p:nvPr/>
        </p:nvSpPr>
        <p:spPr>
          <a:xfrm>
            <a:off x="6402006" y="4975800"/>
            <a:ext cx="347185" cy="348864"/>
          </a:xfrm>
          <a:prstGeom prst="rect">
            <a:avLst/>
          </a:prstGeom>
          <a:noFill/>
        </p:spPr>
        <p:txBody>
          <a:bodyPr wrap="none" lIns="121907" tIns="60953" rIns="121907" bIns="60953" rtlCol="0">
            <a:spAutoFit/>
          </a:bodyPr>
          <a:lstStyle/>
          <a:p>
            <a:r>
              <a:rPr lang="en-US" altLang="zh-CN" sz="1465" dirty="0">
                <a:latin typeface="思源黑体 Light" panose="020B0300000000000000" charset="-122"/>
                <a:ea typeface="思源黑体 Light" panose="020B0300000000000000" charset="-122"/>
                <a:cs typeface="阿里巴巴普惠体 L" panose="00020600040101010101" pitchFamily="18" charset="-122"/>
                <a:sym typeface="+mn-lt"/>
              </a:rPr>
              <a:t>0</a:t>
            </a:r>
          </a:p>
        </p:txBody>
      </p:sp>
      <p:sp>
        <p:nvSpPr>
          <p:cNvPr id="27" name="TextBox 39"/>
          <p:cNvSpPr txBox="1"/>
          <p:nvPr/>
        </p:nvSpPr>
        <p:spPr>
          <a:xfrm>
            <a:off x="6167998" y="4531967"/>
            <a:ext cx="553972" cy="348864"/>
          </a:xfrm>
          <a:prstGeom prst="rect">
            <a:avLst/>
          </a:prstGeom>
          <a:noFill/>
        </p:spPr>
        <p:txBody>
          <a:bodyPr wrap="none" lIns="121907" tIns="60953" rIns="121907" bIns="60953" rtlCol="0">
            <a:spAutoFit/>
          </a:bodyPr>
          <a:lstStyle/>
          <a:p>
            <a:r>
              <a:rPr lang="en-US" altLang="zh-CN" sz="1465" dirty="0">
                <a:latin typeface="思源黑体 Light" panose="020B0300000000000000" charset="-122"/>
                <a:ea typeface="思源黑体 Light" panose="020B0300000000000000" charset="-122"/>
                <a:cs typeface="阿里巴巴普惠体 L" panose="00020600040101010101" pitchFamily="18" charset="-122"/>
                <a:sym typeface="+mn-lt"/>
              </a:rPr>
              <a:t>100</a:t>
            </a:r>
          </a:p>
        </p:txBody>
      </p:sp>
      <p:sp>
        <p:nvSpPr>
          <p:cNvPr id="28" name="TextBox 40"/>
          <p:cNvSpPr txBox="1"/>
          <p:nvPr/>
        </p:nvSpPr>
        <p:spPr>
          <a:xfrm>
            <a:off x="6167997" y="4088128"/>
            <a:ext cx="550766" cy="348864"/>
          </a:xfrm>
          <a:prstGeom prst="rect">
            <a:avLst/>
          </a:prstGeom>
          <a:noFill/>
        </p:spPr>
        <p:txBody>
          <a:bodyPr wrap="none" lIns="121907" tIns="60953" rIns="121907" bIns="60953" rtlCol="0">
            <a:spAutoFit/>
          </a:bodyPr>
          <a:lstStyle/>
          <a:p>
            <a:r>
              <a:rPr lang="en-US" altLang="zh-CN" sz="1465" dirty="0">
                <a:latin typeface="思源黑体 Light" panose="020B0300000000000000" charset="-122"/>
                <a:ea typeface="思源黑体 Light" panose="020B0300000000000000" charset="-122"/>
                <a:cs typeface="阿里巴巴普惠体 L" panose="00020600040101010101" pitchFamily="18" charset="-122"/>
                <a:sym typeface="+mn-lt"/>
              </a:rPr>
              <a:t>200</a:t>
            </a:r>
          </a:p>
        </p:txBody>
      </p:sp>
      <p:sp>
        <p:nvSpPr>
          <p:cNvPr id="29" name="TextBox 41"/>
          <p:cNvSpPr txBox="1"/>
          <p:nvPr/>
        </p:nvSpPr>
        <p:spPr>
          <a:xfrm>
            <a:off x="6167997" y="3644289"/>
            <a:ext cx="549163" cy="348864"/>
          </a:xfrm>
          <a:prstGeom prst="rect">
            <a:avLst/>
          </a:prstGeom>
          <a:noFill/>
        </p:spPr>
        <p:txBody>
          <a:bodyPr wrap="none" lIns="121907" tIns="60953" rIns="121907" bIns="60953" rtlCol="0">
            <a:spAutoFit/>
          </a:bodyPr>
          <a:lstStyle/>
          <a:p>
            <a:r>
              <a:rPr lang="en-US" altLang="zh-CN" sz="1465" dirty="0">
                <a:latin typeface="思源黑体 Light" panose="020B0300000000000000" charset="-122"/>
                <a:ea typeface="思源黑体 Light" panose="020B0300000000000000" charset="-122"/>
                <a:cs typeface="阿里巴巴普惠体 L" panose="00020600040101010101" pitchFamily="18" charset="-122"/>
                <a:sym typeface="+mn-lt"/>
              </a:rPr>
              <a:t>300</a:t>
            </a:r>
          </a:p>
        </p:txBody>
      </p:sp>
      <p:sp>
        <p:nvSpPr>
          <p:cNvPr id="30" name="TextBox 42"/>
          <p:cNvSpPr txBox="1"/>
          <p:nvPr/>
        </p:nvSpPr>
        <p:spPr>
          <a:xfrm>
            <a:off x="6167997" y="3200451"/>
            <a:ext cx="550766" cy="348864"/>
          </a:xfrm>
          <a:prstGeom prst="rect">
            <a:avLst/>
          </a:prstGeom>
          <a:noFill/>
        </p:spPr>
        <p:txBody>
          <a:bodyPr wrap="none" lIns="121907" tIns="60953" rIns="121907" bIns="60953" rtlCol="0">
            <a:spAutoFit/>
          </a:bodyPr>
          <a:lstStyle/>
          <a:p>
            <a:r>
              <a:rPr lang="en-US" altLang="zh-CN" sz="1465" dirty="0">
                <a:latin typeface="思源黑体 Light" panose="020B0300000000000000" charset="-122"/>
                <a:ea typeface="思源黑体 Light" panose="020B0300000000000000" charset="-122"/>
                <a:cs typeface="阿里巴巴普惠体 L" panose="00020600040101010101" pitchFamily="18" charset="-122"/>
                <a:sym typeface="+mn-lt"/>
              </a:rPr>
              <a:t>400</a:t>
            </a:r>
          </a:p>
        </p:txBody>
      </p:sp>
      <p:sp>
        <p:nvSpPr>
          <p:cNvPr id="31" name="TextBox 43"/>
          <p:cNvSpPr txBox="1"/>
          <p:nvPr/>
        </p:nvSpPr>
        <p:spPr>
          <a:xfrm>
            <a:off x="6167998" y="2756615"/>
            <a:ext cx="553972" cy="348864"/>
          </a:xfrm>
          <a:prstGeom prst="rect">
            <a:avLst/>
          </a:prstGeom>
          <a:noFill/>
        </p:spPr>
        <p:txBody>
          <a:bodyPr wrap="none" lIns="121907" tIns="60953" rIns="121907" bIns="60953" rtlCol="0">
            <a:spAutoFit/>
          </a:bodyPr>
          <a:lstStyle/>
          <a:p>
            <a:r>
              <a:rPr lang="en-US" altLang="zh-CN" sz="1465" dirty="0">
                <a:latin typeface="思源黑体 Light" panose="020B0300000000000000" charset="-122"/>
                <a:ea typeface="思源黑体 Light" panose="020B0300000000000000" charset="-122"/>
                <a:cs typeface="阿里巴巴普惠体 L" panose="00020600040101010101" pitchFamily="18" charset="-122"/>
                <a:sym typeface="+mn-lt"/>
              </a:rPr>
              <a:t>500</a:t>
            </a:r>
          </a:p>
        </p:txBody>
      </p:sp>
      <p:sp>
        <p:nvSpPr>
          <p:cNvPr id="32" name="TextBox 44"/>
          <p:cNvSpPr txBox="1"/>
          <p:nvPr/>
        </p:nvSpPr>
        <p:spPr>
          <a:xfrm>
            <a:off x="6167997" y="2312776"/>
            <a:ext cx="549163" cy="348864"/>
          </a:xfrm>
          <a:prstGeom prst="rect">
            <a:avLst/>
          </a:prstGeom>
          <a:noFill/>
        </p:spPr>
        <p:txBody>
          <a:bodyPr wrap="none" lIns="121907" tIns="60953" rIns="121907" bIns="60953" rtlCol="0">
            <a:spAutoFit/>
          </a:bodyPr>
          <a:lstStyle/>
          <a:p>
            <a:r>
              <a:rPr lang="en-US" altLang="zh-CN" sz="1465" dirty="0">
                <a:latin typeface="思源黑体 Light" panose="020B0300000000000000" charset="-122"/>
                <a:ea typeface="思源黑体 Light" panose="020B0300000000000000" charset="-122"/>
                <a:cs typeface="阿里巴巴普惠体 L" panose="00020600040101010101" pitchFamily="18" charset="-122"/>
                <a:sym typeface="+mn-lt"/>
              </a:rPr>
              <a:t>600</a:t>
            </a:r>
          </a:p>
        </p:txBody>
      </p:sp>
      <p:sp>
        <p:nvSpPr>
          <p:cNvPr id="33" name="TextBox 45"/>
          <p:cNvSpPr txBox="1"/>
          <p:nvPr/>
        </p:nvSpPr>
        <p:spPr>
          <a:xfrm>
            <a:off x="6167998" y="1868937"/>
            <a:ext cx="553972" cy="348864"/>
          </a:xfrm>
          <a:prstGeom prst="rect">
            <a:avLst/>
          </a:prstGeom>
          <a:noFill/>
        </p:spPr>
        <p:txBody>
          <a:bodyPr wrap="none" lIns="121907" tIns="60953" rIns="121907" bIns="60953" rtlCol="0">
            <a:spAutoFit/>
          </a:bodyPr>
          <a:lstStyle/>
          <a:p>
            <a:r>
              <a:rPr lang="en-US" altLang="zh-CN" sz="1465" dirty="0">
                <a:latin typeface="思源黑体 Light" panose="020B0300000000000000" charset="-122"/>
                <a:ea typeface="思源黑体 Light" panose="020B0300000000000000" charset="-122"/>
                <a:cs typeface="阿里巴巴普惠体 L" panose="00020600040101010101" pitchFamily="18" charset="-122"/>
                <a:sym typeface="+mn-lt"/>
              </a:rPr>
              <a:t>700</a:t>
            </a:r>
          </a:p>
        </p:txBody>
      </p:sp>
      <p:sp>
        <p:nvSpPr>
          <p:cNvPr id="34" name="TextBox 46"/>
          <p:cNvSpPr txBox="1"/>
          <p:nvPr/>
        </p:nvSpPr>
        <p:spPr>
          <a:xfrm>
            <a:off x="6995624" y="5320803"/>
            <a:ext cx="621298" cy="348864"/>
          </a:xfrm>
          <a:prstGeom prst="rect">
            <a:avLst/>
          </a:prstGeom>
          <a:noFill/>
        </p:spPr>
        <p:txBody>
          <a:bodyPr wrap="none" lIns="121907" tIns="60953" rIns="121907" bIns="60953" rtlCol="0">
            <a:spAutoFit/>
          </a:bodyPr>
          <a:lstStyle/>
          <a:p>
            <a:r>
              <a:rPr lang="zh-CN" altLang="en-US" sz="1465" dirty="0">
                <a:latin typeface="思源黑体 Light" panose="020B0300000000000000" charset="-122"/>
                <a:ea typeface="思源黑体 Light" panose="020B0300000000000000" charset="-122"/>
                <a:cs typeface="阿里巴巴普惠体 L" panose="00020600040101010101" pitchFamily="18" charset="-122"/>
                <a:sym typeface="+mn-lt"/>
              </a:rPr>
              <a:t>标题</a:t>
            </a:r>
          </a:p>
        </p:txBody>
      </p:sp>
      <p:sp>
        <p:nvSpPr>
          <p:cNvPr id="35" name="TextBox 47"/>
          <p:cNvSpPr txBox="1"/>
          <p:nvPr/>
        </p:nvSpPr>
        <p:spPr>
          <a:xfrm>
            <a:off x="7689553" y="5320803"/>
            <a:ext cx="621298" cy="348864"/>
          </a:xfrm>
          <a:prstGeom prst="rect">
            <a:avLst/>
          </a:prstGeom>
          <a:noFill/>
        </p:spPr>
        <p:txBody>
          <a:bodyPr wrap="none" lIns="121907" tIns="60953" rIns="121907" bIns="60953" rtlCol="0">
            <a:spAutoFit/>
          </a:bodyPr>
          <a:lstStyle/>
          <a:p>
            <a:r>
              <a:rPr lang="zh-CN" altLang="en-US" sz="1465" dirty="0">
                <a:latin typeface="思源黑体 Light" panose="020B0300000000000000" charset="-122"/>
                <a:ea typeface="思源黑体 Light" panose="020B0300000000000000" charset="-122"/>
                <a:cs typeface="阿里巴巴普惠体 L" panose="00020600040101010101" pitchFamily="18" charset="-122"/>
                <a:sym typeface="+mn-lt"/>
              </a:rPr>
              <a:t>标题</a:t>
            </a:r>
          </a:p>
        </p:txBody>
      </p:sp>
      <p:sp>
        <p:nvSpPr>
          <p:cNvPr id="36" name="TextBox 48"/>
          <p:cNvSpPr txBox="1"/>
          <p:nvPr/>
        </p:nvSpPr>
        <p:spPr>
          <a:xfrm>
            <a:off x="8383480" y="5320803"/>
            <a:ext cx="621298" cy="348864"/>
          </a:xfrm>
          <a:prstGeom prst="rect">
            <a:avLst/>
          </a:prstGeom>
          <a:noFill/>
        </p:spPr>
        <p:txBody>
          <a:bodyPr wrap="none" lIns="121907" tIns="60953" rIns="121907" bIns="60953" rtlCol="0">
            <a:spAutoFit/>
          </a:bodyPr>
          <a:lstStyle/>
          <a:p>
            <a:r>
              <a:rPr lang="zh-CN" altLang="en-US" sz="1465" dirty="0">
                <a:latin typeface="思源黑体 Light" panose="020B0300000000000000" charset="-122"/>
                <a:ea typeface="思源黑体 Light" panose="020B0300000000000000" charset="-122"/>
                <a:cs typeface="阿里巴巴普惠体 L" panose="00020600040101010101" pitchFamily="18" charset="-122"/>
                <a:sym typeface="+mn-lt"/>
              </a:rPr>
              <a:t>标题</a:t>
            </a:r>
          </a:p>
        </p:txBody>
      </p:sp>
      <p:sp>
        <p:nvSpPr>
          <p:cNvPr id="37" name="TextBox 49"/>
          <p:cNvSpPr txBox="1"/>
          <p:nvPr/>
        </p:nvSpPr>
        <p:spPr>
          <a:xfrm>
            <a:off x="9077407" y="5320803"/>
            <a:ext cx="621298" cy="348864"/>
          </a:xfrm>
          <a:prstGeom prst="rect">
            <a:avLst/>
          </a:prstGeom>
          <a:noFill/>
        </p:spPr>
        <p:txBody>
          <a:bodyPr wrap="none" lIns="121907" tIns="60953" rIns="121907" bIns="60953" rtlCol="0">
            <a:spAutoFit/>
          </a:bodyPr>
          <a:lstStyle/>
          <a:p>
            <a:r>
              <a:rPr lang="zh-CN" altLang="en-US" sz="1465" dirty="0">
                <a:latin typeface="思源黑体 Light" panose="020B0300000000000000" charset="-122"/>
                <a:ea typeface="思源黑体 Light" panose="020B0300000000000000" charset="-122"/>
                <a:cs typeface="阿里巴巴普惠体 L" panose="00020600040101010101" pitchFamily="18" charset="-122"/>
                <a:sym typeface="+mn-lt"/>
              </a:rPr>
              <a:t>标题</a:t>
            </a:r>
          </a:p>
        </p:txBody>
      </p:sp>
      <p:sp>
        <p:nvSpPr>
          <p:cNvPr id="38" name="Rectangle 14"/>
          <p:cNvSpPr>
            <a:spLocks noChangeArrowheads="1"/>
          </p:cNvSpPr>
          <p:nvPr/>
        </p:nvSpPr>
        <p:spPr bwMode="auto">
          <a:xfrm>
            <a:off x="9813995" y="3200455"/>
            <a:ext cx="457295" cy="1960015"/>
          </a:xfrm>
          <a:prstGeom prst="rect">
            <a:avLst/>
          </a:prstGeom>
          <a:solidFill>
            <a:srgbClr val="FFD064"/>
          </a:solidFill>
          <a:ln>
            <a:noFill/>
          </a:ln>
        </p:spPr>
        <p:txBody>
          <a:bodyPr vert="horz" wrap="square" lIns="91431" tIns="45715" rIns="91431" bIns="45715" numCol="1" anchor="t" anchorCtr="0" compatLnSpc="1"/>
          <a:lstStyle/>
          <a:p>
            <a:endParaRPr lang="zh-CN" altLang="en-US" sz="1335" dirty="0">
              <a:latin typeface="思源黑体 Light" panose="020B0300000000000000" charset="-122"/>
              <a:ea typeface="思源黑体 Light" panose="020B0300000000000000" charset="-122"/>
              <a:cs typeface="阿里巴巴普惠体 L" panose="00020600040101010101" pitchFamily="18" charset="-122"/>
              <a:sym typeface="+mn-lt"/>
            </a:endParaRPr>
          </a:p>
        </p:txBody>
      </p:sp>
      <p:sp>
        <p:nvSpPr>
          <p:cNvPr id="39" name="TextBox 51"/>
          <p:cNvSpPr txBox="1"/>
          <p:nvPr/>
        </p:nvSpPr>
        <p:spPr>
          <a:xfrm>
            <a:off x="9771335" y="5320803"/>
            <a:ext cx="621298" cy="348864"/>
          </a:xfrm>
          <a:prstGeom prst="rect">
            <a:avLst/>
          </a:prstGeom>
          <a:noFill/>
        </p:spPr>
        <p:txBody>
          <a:bodyPr wrap="none" lIns="121907" tIns="60953" rIns="121907" bIns="60953" rtlCol="0">
            <a:spAutoFit/>
          </a:bodyPr>
          <a:lstStyle/>
          <a:p>
            <a:r>
              <a:rPr lang="zh-CN" altLang="en-US" sz="1465" dirty="0">
                <a:latin typeface="思源黑体 Light" panose="020B0300000000000000" charset="-122"/>
                <a:ea typeface="思源黑体 Light" panose="020B0300000000000000" charset="-122"/>
                <a:cs typeface="阿里巴巴普惠体 L" panose="00020600040101010101" pitchFamily="18" charset="-122"/>
                <a:sym typeface="+mn-lt"/>
              </a:rPr>
              <a:t>标题</a:t>
            </a:r>
          </a:p>
        </p:txBody>
      </p:sp>
      <p:sp>
        <p:nvSpPr>
          <p:cNvPr id="40" name="Rectangle 14"/>
          <p:cNvSpPr>
            <a:spLocks noChangeArrowheads="1"/>
          </p:cNvSpPr>
          <p:nvPr/>
        </p:nvSpPr>
        <p:spPr bwMode="auto">
          <a:xfrm>
            <a:off x="10508447" y="2756614"/>
            <a:ext cx="457295" cy="2403855"/>
          </a:xfrm>
          <a:prstGeom prst="rect">
            <a:avLst/>
          </a:prstGeom>
          <a:solidFill>
            <a:srgbClr val="FFD064"/>
          </a:solidFill>
          <a:ln>
            <a:noFill/>
          </a:ln>
        </p:spPr>
        <p:txBody>
          <a:bodyPr vert="horz" wrap="square" lIns="91431" tIns="45715" rIns="91431" bIns="45715" numCol="1" anchor="t" anchorCtr="0" compatLnSpc="1"/>
          <a:lstStyle/>
          <a:p>
            <a:endParaRPr lang="zh-CN" altLang="en-US" sz="1335" dirty="0">
              <a:latin typeface="思源黑体 Light" panose="020B0300000000000000" charset="-122"/>
              <a:ea typeface="思源黑体 Light" panose="020B0300000000000000" charset="-122"/>
              <a:cs typeface="阿里巴巴普惠体 L" panose="00020600040101010101" pitchFamily="18" charset="-122"/>
              <a:sym typeface="+mn-lt"/>
            </a:endParaRPr>
          </a:p>
        </p:txBody>
      </p:sp>
      <p:sp>
        <p:nvSpPr>
          <p:cNvPr id="41" name="TextBox 53"/>
          <p:cNvSpPr txBox="1"/>
          <p:nvPr/>
        </p:nvSpPr>
        <p:spPr>
          <a:xfrm>
            <a:off x="10465260" y="5320803"/>
            <a:ext cx="621298" cy="348864"/>
          </a:xfrm>
          <a:prstGeom prst="rect">
            <a:avLst/>
          </a:prstGeom>
          <a:noFill/>
        </p:spPr>
        <p:txBody>
          <a:bodyPr wrap="none" lIns="121907" tIns="60953" rIns="121907" bIns="60953" rtlCol="0">
            <a:spAutoFit/>
          </a:bodyPr>
          <a:lstStyle/>
          <a:p>
            <a:r>
              <a:rPr lang="zh-CN" altLang="en-US" sz="1465" dirty="0">
                <a:latin typeface="思源黑体 Light" panose="020B0300000000000000" charset="-122"/>
                <a:ea typeface="思源黑体 Light" panose="020B0300000000000000" charset="-122"/>
                <a:cs typeface="阿里巴巴普惠体 L" panose="00020600040101010101" pitchFamily="18" charset="-122"/>
                <a:sym typeface="+mn-lt"/>
              </a:rPr>
              <a:t>标题</a:t>
            </a:r>
          </a:p>
        </p:txBody>
      </p:sp>
      <p:grpSp>
        <p:nvGrpSpPr>
          <p:cNvPr id="3" name="组合 2"/>
          <p:cNvGrpSpPr/>
          <p:nvPr/>
        </p:nvGrpSpPr>
        <p:grpSpPr>
          <a:xfrm>
            <a:off x="372745" y="266700"/>
            <a:ext cx="3272790" cy="762635"/>
            <a:chOff x="587" y="420"/>
            <a:chExt cx="5154" cy="1201"/>
          </a:xfrm>
        </p:grpSpPr>
        <p:sp>
          <p:nvSpPr>
            <p:cNvPr id="54" name="文本框 53"/>
            <p:cNvSpPr txBox="1"/>
            <p:nvPr/>
          </p:nvSpPr>
          <p:spPr>
            <a:xfrm>
              <a:off x="587" y="420"/>
              <a:ext cx="5154" cy="735"/>
            </a:xfrm>
            <a:prstGeom prst="rect">
              <a:avLst/>
            </a:prstGeom>
            <a:noFill/>
          </p:spPr>
          <p:txBody>
            <a:bodyPr wrap="none" lIns="96434" tIns="48217" rIns="96434" bIns="48217" rtlCol="0">
              <a:spAutoFit/>
            </a:bodyPr>
            <a:lstStyle/>
            <a:p>
              <a:pPr defTabSz="964565"/>
              <a:r>
                <a:rPr lang="zh-CN" altLang="en-US" sz="2400" dirty="0">
                  <a:solidFill>
                    <a:srgbClr val="FF542E"/>
                  </a:solidFill>
                  <a:latin typeface="宋体" panose="02010600030101010101" pitchFamily="2" charset="-122"/>
                  <a:ea typeface="宋体" panose="02010600030101010101" pitchFamily="2" charset="-122"/>
                  <a:cs typeface="+mn-ea"/>
                  <a:sym typeface="+mn-lt"/>
                </a:rPr>
                <a:t>点击添加相关标题文字</a:t>
              </a:r>
            </a:p>
          </p:txBody>
        </p:sp>
        <p:sp>
          <p:nvSpPr>
            <p:cNvPr id="55" name="文本框 54"/>
            <p:cNvSpPr txBox="1"/>
            <p:nvPr/>
          </p:nvSpPr>
          <p:spPr>
            <a:xfrm>
              <a:off x="587" y="1031"/>
              <a:ext cx="4425" cy="590"/>
            </a:xfrm>
            <a:prstGeom prst="rect">
              <a:avLst/>
            </a:prstGeom>
            <a:noFill/>
          </p:spPr>
          <p:txBody>
            <a:bodyPr wrap="none" lIns="96434" tIns="48217" rIns="96434" bIns="48217" rtlCol="0">
              <a:spAutoFit/>
            </a:bodyPr>
            <a:lstStyle/>
            <a:p>
              <a:pPr defTabSz="964565"/>
              <a:r>
                <a:rPr lang="en-US" altLang="zh-CN" dirty="0">
                  <a:solidFill>
                    <a:srgbClr val="FF542E"/>
                  </a:solidFill>
                  <a:cs typeface="+mn-ea"/>
                  <a:sym typeface="+mn-lt"/>
                </a:rPr>
                <a:t>ADD RELATED TITLE WORDS</a:t>
              </a: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p:tgtEl>
                                          <p:spTgt spid="8"/>
                                        </p:tgtEl>
                                        <p:attrNameLst>
                                          <p:attrName>ppt_y</p:attrName>
                                        </p:attrNameLst>
                                      </p:cBhvr>
                                      <p:tavLst>
                                        <p:tav tm="0">
                                          <p:val>
                                            <p:strVal val="#ppt_y-#ppt_h*1.125000"/>
                                          </p:val>
                                        </p:tav>
                                        <p:tav tm="100000">
                                          <p:val>
                                            <p:strVal val="#ppt_y"/>
                                          </p:val>
                                        </p:tav>
                                      </p:tavLst>
                                    </p:anim>
                                    <p:animEffect transition="in" filter="wipe(down)">
                                      <p:cBhvr>
                                        <p:cTn id="8" dur="500"/>
                                        <p:tgtEl>
                                          <p:spTgt spid="8"/>
                                        </p:tgtEl>
                                      </p:cBhvr>
                                    </p:animEffect>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par>
                                <p:cTn id="13" presetID="22" presetClass="entr" presetSubtype="8" fill="hold" grpId="0" nodeType="withEffect">
                                  <p:stCondLst>
                                    <p:cond delay="0"/>
                                  </p:stCondLst>
                                  <p:iterate type="lt">
                                    <p:tmPct val="10000"/>
                                  </p:iterate>
                                  <p:childTnLst>
                                    <p:set>
                                      <p:cBhvr>
                                        <p:cTn id="14" dur="1" fill="hold">
                                          <p:stCondLst>
                                            <p:cond delay="0"/>
                                          </p:stCondLst>
                                        </p:cTn>
                                        <p:tgtEl>
                                          <p:spTgt spid="12"/>
                                        </p:tgtEl>
                                        <p:attrNameLst>
                                          <p:attrName>style.visibility</p:attrName>
                                        </p:attrNameLst>
                                      </p:cBhvr>
                                      <p:to>
                                        <p:strVal val="visible"/>
                                      </p:to>
                                    </p:set>
                                    <p:animEffect transition="in" filter="wipe(left)">
                                      <p:cBhvr>
                                        <p:cTn id="15" dur="200"/>
                                        <p:tgtEl>
                                          <p:spTgt spid="12"/>
                                        </p:tgtEl>
                                      </p:cBhvr>
                                    </p:animEffect>
                                  </p:childTnLst>
                                </p:cTn>
                              </p:par>
                            </p:childTnLst>
                          </p:cTn>
                        </p:par>
                        <p:par>
                          <p:cTn id="16" fill="hold">
                            <p:stCondLst>
                              <p:cond delay="1360"/>
                            </p:stCondLst>
                            <p:childTnLst>
                              <p:par>
                                <p:cTn id="17" presetID="12" presetClass="entr" presetSubtype="1"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p:tgtEl>
                                          <p:spTgt spid="9"/>
                                        </p:tgtEl>
                                        <p:attrNameLst>
                                          <p:attrName>ppt_y</p:attrName>
                                        </p:attrNameLst>
                                      </p:cBhvr>
                                      <p:tavLst>
                                        <p:tav tm="0">
                                          <p:val>
                                            <p:strVal val="#ppt_y-#ppt_h*1.125000"/>
                                          </p:val>
                                        </p:tav>
                                        <p:tav tm="100000">
                                          <p:val>
                                            <p:strVal val="#ppt_y"/>
                                          </p:val>
                                        </p:tav>
                                      </p:tavLst>
                                    </p:anim>
                                    <p:animEffect transition="in" filter="wipe(down)">
                                      <p:cBhvr>
                                        <p:cTn id="20" dur="500"/>
                                        <p:tgtEl>
                                          <p:spTgt spid="9"/>
                                        </p:tgtEl>
                                      </p:cBhvr>
                                    </p:animEffect>
                                  </p:childTnLst>
                                </p:cTn>
                              </p:par>
                            </p:childTnLst>
                          </p:cTn>
                        </p:par>
                        <p:par>
                          <p:cTn id="21" fill="hold">
                            <p:stCondLst>
                              <p:cond delay="1860"/>
                            </p:stCondLst>
                            <p:childTnLst>
                              <p:par>
                                <p:cTn id="22" presetID="10" presetClass="entr" presetSubtype="0"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par>
                                <p:cTn id="25" presetID="22" presetClass="entr" presetSubtype="8" fill="hold" grpId="0" nodeType="withEffect">
                                  <p:stCondLst>
                                    <p:cond delay="0"/>
                                  </p:stCondLst>
                                  <p:iterate type="lt">
                                    <p:tmPct val="10000"/>
                                  </p:iterate>
                                  <p:childTnLst>
                                    <p:set>
                                      <p:cBhvr>
                                        <p:cTn id="26" dur="1" fill="hold">
                                          <p:stCondLst>
                                            <p:cond delay="0"/>
                                          </p:stCondLst>
                                        </p:cTn>
                                        <p:tgtEl>
                                          <p:spTgt spid="13"/>
                                        </p:tgtEl>
                                        <p:attrNameLst>
                                          <p:attrName>style.visibility</p:attrName>
                                        </p:attrNameLst>
                                      </p:cBhvr>
                                      <p:to>
                                        <p:strVal val="visible"/>
                                      </p:to>
                                    </p:set>
                                    <p:animEffect transition="in" filter="wipe(left)">
                                      <p:cBhvr>
                                        <p:cTn id="27" dur="200"/>
                                        <p:tgtEl>
                                          <p:spTgt spid="13"/>
                                        </p:tgtEl>
                                      </p:cBhvr>
                                    </p:animEffect>
                                  </p:childTnLst>
                                </p:cTn>
                              </p:par>
                            </p:childTnLst>
                          </p:cTn>
                        </p:par>
                        <p:par>
                          <p:cTn id="28" fill="hold">
                            <p:stCondLst>
                              <p:cond delay="3220"/>
                            </p:stCondLst>
                            <p:childTnLst>
                              <p:par>
                                <p:cTn id="29" presetID="10" presetClass="entr" presetSubtype="0" fill="hold" grpId="0" nodeType="after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fade">
                                      <p:cBhvr>
                                        <p:cTn id="31" dur="500"/>
                                        <p:tgtEl>
                                          <p:spTgt spid="26"/>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7"/>
                                        </p:tgtEl>
                                        <p:attrNameLst>
                                          <p:attrName>style.visibility</p:attrName>
                                        </p:attrNameLst>
                                      </p:cBhvr>
                                      <p:to>
                                        <p:strVal val="visible"/>
                                      </p:to>
                                    </p:set>
                                    <p:animEffect transition="in" filter="fade">
                                      <p:cBhvr>
                                        <p:cTn id="34" dur="500"/>
                                        <p:tgtEl>
                                          <p:spTgt spid="27"/>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fade">
                                      <p:cBhvr>
                                        <p:cTn id="37" dur="500"/>
                                        <p:tgtEl>
                                          <p:spTgt spid="28"/>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9"/>
                                        </p:tgtEl>
                                        <p:attrNameLst>
                                          <p:attrName>style.visibility</p:attrName>
                                        </p:attrNameLst>
                                      </p:cBhvr>
                                      <p:to>
                                        <p:strVal val="visible"/>
                                      </p:to>
                                    </p:set>
                                    <p:animEffect transition="in" filter="fade">
                                      <p:cBhvr>
                                        <p:cTn id="40" dur="500"/>
                                        <p:tgtEl>
                                          <p:spTgt spid="29"/>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0"/>
                                        </p:tgtEl>
                                        <p:attrNameLst>
                                          <p:attrName>style.visibility</p:attrName>
                                        </p:attrNameLst>
                                      </p:cBhvr>
                                      <p:to>
                                        <p:strVal val="visible"/>
                                      </p:to>
                                    </p:set>
                                    <p:animEffect transition="in" filter="fade">
                                      <p:cBhvr>
                                        <p:cTn id="43" dur="500"/>
                                        <p:tgtEl>
                                          <p:spTgt spid="30"/>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1"/>
                                        </p:tgtEl>
                                        <p:attrNameLst>
                                          <p:attrName>style.visibility</p:attrName>
                                        </p:attrNameLst>
                                      </p:cBhvr>
                                      <p:to>
                                        <p:strVal val="visible"/>
                                      </p:to>
                                    </p:set>
                                    <p:animEffect transition="in" filter="fade">
                                      <p:cBhvr>
                                        <p:cTn id="46" dur="500"/>
                                        <p:tgtEl>
                                          <p:spTgt spid="31"/>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fade">
                                      <p:cBhvr>
                                        <p:cTn id="49" dur="500"/>
                                        <p:tgtEl>
                                          <p:spTgt spid="32"/>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3"/>
                                        </p:tgtEl>
                                        <p:attrNameLst>
                                          <p:attrName>style.visibility</p:attrName>
                                        </p:attrNameLst>
                                      </p:cBhvr>
                                      <p:to>
                                        <p:strVal val="visible"/>
                                      </p:to>
                                    </p:set>
                                    <p:animEffect transition="in" filter="fade">
                                      <p:cBhvr>
                                        <p:cTn id="52" dur="500"/>
                                        <p:tgtEl>
                                          <p:spTgt spid="33"/>
                                        </p:tgtEl>
                                      </p:cBhvr>
                                    </p:animEffect>
                                  </p:childTnLst>
                                </p:cTn>
                              </p:par>
                            </p:childTnLst>
                          </p:cTn>
                        </p:par>
                        <p:par>
                          <p:cTn id="53" fill="hold">
                            <p:stCondLst>
                              <p:cond delay="3720"/>
                            </p:stCondLst>
                            <p:childTnLst>
                              <p:par>
                                <p:cTn id="54" presetID="22" presetClass="entr" presetSubtype="8" fill="hold" grpId="0" nodeType="after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wipe(left)">
                                      <p:cBhvr>
                                        <p:cTn id="56" dur="500"/>
                                        <p:tgtEl>
                                          <p:spTgt spid="14"/>
                                        </p:tgtEl>
                                      </p:cBhvr>
                                    </p:animEffect>
                                  </p:childTnLst>
                                </p:cTn>
                              </p:par>
                              <p:par>
                                <p:cTn id="57" presetID="22" presetClass="entr" presetSubtype="8" fill="hold" grpId="0" nodeType="with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wipe(left)">
                                      <p:cBhvr>
                                        <p:cTn id="59" dur="500"/>
                                        <p:tgtEl>
                                          <p:spTgt spid="15"/>
                                        </p:tgtEl>
                                      </p:cBhvr>
                                    </p:animEffect>
                                  </p:childTnLst>
                                </p:cTn>
                              </p:par>
                              <p:par>
                                <p:cTn id="60" presetID="22" presetClass="entr" presetSubtype="8" fill="hold" grpId="0" nodeType="with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wipe(left)">
                                      <p:cBhvr>
                                        <p:cTn id="62" dur="500"/>
                                        <p:tgtEl>
                                          <p:spTgt spid="16"/>
                                        </p:tgtEl>
                                      </p:cBhvr>
                                    </p:animEffect>
                                  </p:childTnLst>
                                </p:cTn>
                              </p:par>
                              <p:par>
                                <p:cTn id="63" presetID="22" presetClass="entr" presetSubtype="8" fill="hold" grpId="0" nodeType="withEffect">
                                  <p:stCondLst>
                                    <p:cond delay="0"/>
                                  </p:stCondLst>
                                  <p:childTnLst>
                                    <p:set>
                                      <p:cBhvr>
                                        <p:cTn id="64" dur="1" fill="hold">
                                          <p:stCondLst>
                                            <p:cond delay="0"/>
                                          </p:stCondLst>
                                        </p:cTn>
                                        <p:tgtEl>
                                          <p:spTgt spid="17"/>
                                        </p:tgtEl>
                                        <p:attrNameLst>
                                          <p:attrName>style.visibility</p:attrName>
                                        </p:attrNameLst>
                                      </p:cBhvr>
                                      <p:to>
                                        <p:strVal val="visible"/>
                                      </p:to>
                                    </p:set>
                                    <p:animEffect transition="in" filter="wipe(left)">
                                      <p:cBhvr>
                                        <p:cTn id="65" dur="500"/>
                                        <p:tgtEl>
                                          <p:spTgt spid="17"/>
                                        </p:tgtEl>
                                      </p:cBhvr>
                                    </p:animEffect>
                                  </p:childTnLst>
                                </p:cTn>
                              </p:par>
                              <p:par>
                                <p:cTn id="66" presetID="22" presetClass="entr" presetSubtype="8" fill="hold" grpId="0" nodeType="withEffect">
                                  <p:stCondLst>
                                    <p:cond delay="0"/>
                                  </p:stCondLst>
                                  <p:childTnLst>
                                    <p:set>
                                      <p:cBhvr>
                                        <p:cTn id="67" dur="1" fill="hold">
                                          <p:stCondLst>
                                            <p:cond delay="0"/>
                                          </p:stCondLst>
                                        </p:cTn>
                                        <p:tgtEl>
                                          <p:spTgt spid="18"/>
                                        </p:tgtEl>
                                        <p:attrNameLst>
                                          <p:attrName>style.visibility</p:attrName>
                                        </p:attrNameLst>
                                      </p:cBhvr>
                                      <p:to>
                                        <p:strVal val="visible"/>
                                      </p:to>
                                    </p:set>
                                    <p:animEffect transition="in" filter="wipe(left)">
                                      <p:cBhvr>
                                        <p:cTn id="68" dur="500"/>
                                        <p:tgtEl>
                                          <p:spTgt spid="18"/>
                                        </p:tgtEl>
                                      </p:cBhvr>
                                    </p:animEffect>
                                  </p:childTnLst>
                                </p:cTn>
                              </p:par>
                              <p:par>
                                <p:cTn id="69" presetID="22" presetClass="entr" presetSubtype="8" fill="hold" grpId="0" nodeType="withEffect">
                                  <p:stCondLst>
                                    <p:cond delay="0"/>
                                  </p:stCondLst>
                                  <p:childTnLst>
                                    <p:set>
                                      <p:cBhvr>
                                        <p:cTn id="70" dur="1" fill="hold">
                                          <p:stCondLst>
                                            <p:cond delay="0"/>
                                          </p:stCondLst>
                                        </p:cTn>
                                        <p:tgtEl>
                                          <p:spTgt spid="19"/>
                                        </p:tgtEl>
                                        <p:attrNameLst>
                                          <p:attrName>style.visibility</p:attrName>
                                        </p:attrNameLst>
                                      </p:cBhvr>
                                      <p:to>
                                        <p:strVal val="visible"/>
                                      </p:to>
                                    </p:set>
                                    <p:animEffect transition="in" filter="wipe(left)">
                                      <p:cBhvr>
                                        <p:cTn id="71" dur="500"/>
                                        <p:tgtEl>
                                          <p:spTgt spid="19"/>
                                        </p:tgtEl>
                                      </p:cBhvr>
                                    </p:animEffect>
                                  </p:childTnLst>
                                </p:cTn>
                              </p:par>
                              <p:par>
                                <p:cTn id="72" presetID="22" presetClass="entr" presetSubtype="8" fill="hold" grpId="0" nodeType="withEffect">
                                  <p:stCondLst>
                                    <p:cond delay="0"/>
                                  </p:stCondLst>
                                  <p:childTnLst>
                                    <p:set>
                                      <p:cBhvr>
                                        <p:cTn id="73" dur="1" fill="hold">
                                          <p:stCondLst>
                                            <p:cond delay="0"/>
                                          </p:stCondLst>
                                        </p:cTn>
                                        <p:tgtEl>
                                          <p:spTgt spid="20"/>
                                        </p:tgtEl>
                                        <p:attrNameLst>
                                          <p:attrName>style.visibility</p:attrName>
                                        </p:attrNameLst>
                                      </p:cBhvr>
                                      <p:to>
                                        <p:strVal val="visible"/>
                                      </p:to>
                                    </p:set>
                                    <p:animEffect transition="in" filter="wipe(left)">
                                      <p:cBhvr>
                                        <p:cTn id="74" dur="500"/>
                                        <p:tgtEl>
                                          <p:spTgt spid="20"/>
                                        </p:tgtEl>
                                      </p:cBhvr>
                                    </p:animEffect>
                                  </p:childTnLst>
                                </p:cTn>
                              </p:par>
                              <p:par>
                                <p:cTn id="75" presetID="22" presetClass="entr" presetSubtype="8" fill="hold" grpId="0" nodeType="withEffect">
                                  <p:stCondLst>
                                    <p:cond delay="0"/>
                                  </p:stCondLst>
                                  <p:childTnLst>
                                    <p:set>
                                      <p:cBhvr>
                                        <p:cTn id="76" dur="1" fill="hold">
                                          <p:stCondLst>
                                            <p:cond delay="0"/>
                                          </p:stCondLst>
                                        </p:cTn>
                                        <p:tgtEl>
                                          <p:spTgt spid="21"/>
                                        </p:tgtEl>
                                        <p:attrNameLst>
                                          <p:attrName>style.visibility</p:attrName>
                                        </p:attrNameLst>
                                      </p:cBhvr>
                                      <p:to>
                                        <p:strVal val="visible"/>
                                      </p:to>
                                    </p:set>
                                    <p:animEffect transition="in" filter="wipe(left)">
                                      <p:cBhvr>
                                        <p:cTn id="77" dur="500"/>
                                        <p:tgtEl>
                                          <p:spTgt spid="21"/>
                                        </p:tgtEl>
                                      </p:cBhvr>
                                    </p:animEffect>
                                  </p:childTnLst>
                                </p:cTn>
                              </p:par>
                            </p:childTnLst>
                          </p:cTn>
                        </p:par>
                        <p:par>
                          <p:cTn id="78" fill="hold">
                            <p:stCondLst>
                              <p:cond delay="4220"/>
                            </p:stCondLst>
                            <p:childTnLst>
                              <p:par>
                                <p:cTn id="79" presetID="10" presetClass="entr" presetSubtype="0" fill="hold" grpId="0" nodeType="afterEffect">
                                  <p:stCondLst>
                                    <p:cond delay="0"/>
                                  </p:stCondLst>
                                  <p:childTnLst>
                                    <p:set>
                                      <p:cBhvr>
                                        <p:cTn id="80" dur="1" fill="hold">
                                          <p:stCondLst>
                                            <p:cond delay="0"/>
                                          </p:stCondLst>
                                        </p:cTn>
                                        <p:tgtEl>
                                          <p:spTgt spid="34"/>
                                        </p:tgtEl>
                                        <p:attrNameLst>
                                          <p:attrName>style.visibility</p:attrName>
                                        </p:attrNameLst>
                                      </p:cBhvr>
                                      <p:to>
                                        <p:strVal val="visible"/>
                                      </p:to>
                                    </p:set>
                                    <p:animEffect transition="in" filter="fade">
                                      <p:cBhvr>
                                        <p:cTn id="81" dur="500"/>
                                        <p:tgtEl>
                                          <p:spTgt spid="34"/>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35"/>
                                        </p:tgtEl>
                                        <p:attrNameLst>
                                          <p:attrName>style.visibility</p:attrName>
                                        </p:attrNameLst>
                                      </p:cBhvr>
                                      <p:to>
                                        <p:strVal val="visible"/>
                                      </p:to>
                                    </p:set>
                                    <p:animEffect transition="in" filter="fade">
                                      <p:cBhvr>
                                        <p:cTn id="84" dur="500"/>
                                        <p:tgtEl>
                                          <p:spTgt spid="35"/>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36"/>
                                        </p:tgtEl>
                                        <p:attrNameLst>
                                          <p:attrName>style.visibility</p:attrName>
                                        </p:attrNameLst>
                                      </p:cBhvr>
                                      <p:to>
                                        <p:strVal val="visible"/>
                                      </p:to>
                                    </p:set>
                                    <p:animEffect transition="in" filter="fade">
                                      <p:cBhvr>
                                        <p:cTn id="87" dur="500"/>
                                        <p:tgtEl>
                                          <p:spTgt spid="36"/>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37"/>
                                        </p:tgtEl>
                                        <p:attrNameLst>
                                          <p:attrName>style.visibility</p:attrName>
                                        </p:attrNameLst>
                                      </p:cBhvr>
                                      <p:to>
                                        <p:strVal val="visible"/>
                                      </p:to>
                                    </p:set>
                                    <p:animEffect transition="in" filter="fade">
                                      <p:cBhvr>
                                        <p:cTn id="90" dur="500"/>
                                        <p:tgtEl>
                                          <p:spTgt spid="37"/>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39"/>
                                        </p:tgtEl>
                                        <p:attrNameLst>
                                          <p:attrName>style.visibility</p:attrName>
                                        </p:attrNameLst>
                                      </p:cBhvr>
                                      <p:to>
                                        <p:strVal val="visible"/>
                                      </p:to>
                                    </p:set>
                                    <p:animEffect transition="in" filter="fade">
                                      <p:cBhvr>
                                        <p:cTn id="93" dur="500"/>
                                        <p:tgtEl>
                                          <p:spTgt spid="39"/>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41"/>
                                        </p:tgtEl>
                                        <p:attrNameLst>
                                          <p:attrName>style.visibility</p:attrName>
                                        </p:attrNameLst>
                                      </p:cBhvr>
                                      <p:to>
                                        <p:strVal val="visible"/>
                                      </p:to>
                                    </p:set>
                                    <p:animEffect transition="in" filter="fade">
                                      <p:cBhvr>
                                        <p:cTn id="96" dur="500"/>
                                        <p:tgtEl>
                                          <p:spTgt spid="41"/>
                                        </p:tgtEl>
                                      </p:cBhvr>
                                    </p:animEffect>
                                  </p:childTnLst>
                                </p:cTn>
                              </p:par>
                            </p:childTnLst>
                          </p:cTn>
                        </p:par>
                        <p:par>
                          <p:cTn id="97" fill="hold">
                            <p:stCondLst>
                              <p:cond delay="4720"/>
                            </p:stCondLst>
                            <p:childTnLst>
                              <p:par>
                                <p:cTn id="98" presetID="22" presetClass="entr" presetSubtype="4" fill="hold" grpId="0" nodeType="afterEffect">
                                  <p:stCondLst>
                                    <p:cond delay="0"/>
                                  </p:stCondLst>
                                  <p:childTnLst>
                                    <p:set>
                                      <p:cBhvr>
                                        <p:cTn id="99" dur="1" fill="hold">
                                          <p:stCondLst>
                                            <p:cond delay="0"/>
                                          </p:stCondLst>
                                        </p:cTn>
                                        <p:tgtEl>
                                          <p:spTgt spid="25"/>
                                        </p:tgtEl>
                                        <p:attrNameLst>
                                          <p:attrName>style.visibility</p:attrName>
                                        </p:attrNameLst>
                                      </p:cBhvr>
                                      <p:to>
                                        <p:strVal val="visible"/>
                                      </p:to>
                                    </p:set>
                                    <p:animEffect transition="in" filter="wipe(down)">
                                      <p:cBhvr>
                                        <p:cTn id="100" dur="500"/>
                                        <p:tgtEl>
                                          <p:spTgt spid="25"/>
                                        </p:tgtEl>
                                      </p:cBhvr>
                                    </p:animEffect>
                                  </p:childTnLst>
                                </p:cTn>
                              </p:par>
                            </p:childTnLst>
                          </p:cTn>
                        </p:par>
                        <p:par>
                          <p:cTn id="101" fill="hold">
                            <p:stCondLst>
                              <p:cond delay="5220"/>
                            </p:stCondLst>
                            <p:childTnLst>
                              <p:par>
                                <p:cTn id="102" presetID="22" presetClass="entr" presetSubtype="4" fill="hold" grpId="0" nodeType="afterEffect">
                                  <p:stCondLst>
                                    <p:cond delay="0"/>
                                  </p:stCondLst>
                                  <p:childTnLst>
                                    <p:set>
                                      <p:cBhvr>
                                        <p:cTn id="103" dur="1" fill="hold">
                                          <p:stCondLst>
                                            <p:cond delay="0"/>
                                          </p:stCondLst>
                                        </p:cTn>
                                        <p:tgtEl>
                                          <p:spTgt spid="24"/>
                                        </p:tgtEl>
                                        <p:attrNameLst>
                                          <p:attrName>style.visibility</p:attrName>
                                        </p:attrNameLst>
                                      </p:cBhvr>
                                      <p:to>
                                        <p:strVal val="visible"/>
                                      </p:to>
                                    </p:set>
                                    <p:animEffect transition="in" filter="wipe(down)">
                                      <p:cBhvr>
                                        <p:cTn id="104" dur="500"/>
                                        <p:tgtEl>
                                          <p:spTgt spid="24"/>
                                        </p:tgtEl>
                                      </p:cBhvr>
                                    </p:animEffect>
                                  </p:childTnLst>
                                </p:cTn>
                              </p:par>
                            </p:childTnLst>
                          </p:cTn>
                        </p:par>
                        <p:par>
                          <p:cTn id="105" fill="hold">
                            <p:stCondLst>
                              <p:cond delay="5720"/>
                            </p:stCondLst>
                            <p:childTnLst>
                              <p:par>
                                <p:cTn id="106" presetID="22" presetClass="entr" presetSubtype="4" fill="hold" grpId="0" nodeType="afterEffect">
                                  <p:stCondLst>
                                    <p:cond delay="0"/>
                                  </p:stCondLst>
                                  <p:childTnLst>
                                    <p:set>
                                      <p:cBhvr>
                                        <p:cTn id="107" dur="1" fill="hold">
                                          <p:stCondLst>
                                            <p:cond delay="0"/>
                                          </p:stCondLst>
                                        </p:cTn>
                                        <p:tgtEl>
                                          <p:spTgt spid="23"/>
                                        </p:tgtEl>
                                        <p:attrNameLst>
                                          <p:attrName>style.visibility</p:attrName>
                                        </p:attrNameLst>
                                      </p:cBhvr>
                                      <p:to>
                                        <p:strVal val="visible"/>
                                      </p:to>
                                    </p:set>
                                    <p:animEffect transition="in" filter="wipe(down)">
                                      <p:cBhvr>
                                        <p:cTn id="108" dur="500"/>
                                        <p:tgtEl>
                                          <p:spTgt spid="23"/>
                                        </p:tgtEl>
                                      </p:cBhvr>
                                    </p:animEffect>
                                  </p:childTnLst>
                                </p:cTn>
                              </p:par>
                            </p:childTnLst>
                          </p:cTn>
                        </p:par>
                        <p:par>
                          <p:cTn id="109" fill="hold">
                            <p:stCondLst>
                              <p:cond delay="6220"/>
                            </p:stCondLst>
                            <p:childTnLst>
                              <p:par>
                                <p:cTn id="110" presetID="22" presetClass="entr" presetSubtype="4" fill="hold" grpId="0" nodeType="afterEffect">
                                  <p:stCondLst>
                                    <p:cond delay="0"/>
                                  </p:stCondLst>
                                  <p:childTnLst>
                                    <p:set>
                                      <p:cBhvr>
                                        <p:cTn id="111" dur="1" fill="hold">
                                          <p:stCondLst>
                                            <p:cond delay="0"/>
                                          </p:stCondLst>
                                        </p:cTn>
                                        <p:tgtEl>
                                          <p:spTgt spid="22"/>
                                        </p:tgtEl>
                                        <p:attrNameLst>
                                          <p:attrName>style.visibility</p:attrName>
                                        </p:attrNameLst>
                                      </p:cBhvr>
                                      <p:to>
                                        <p:strVal val="visible"/>
                                      </p:to>
                                    </p:set>
                                    <p:animEffect transition="in" filter="wipe(down)">
                                      <p:cBhvr>
                                        <p:cTn id="112" dur="500"/>
                                        <p:tgtEl>
                                          <p:spTgt spid="22"/>
                                        </p:tgtEl>
                                      </p:cBhvr>
                                    </p:animEffect>
                                  </p:childTnLst>
                                </p:cTn>
                              </p:par>
                            </p:childTnLst>
                          </p:cTn>
                        </p:par>
                        <p:par>
                          <p:cTn id="113" fill="hold">
                            <p:stCondLst>
                              <p:cond delay="6720"/>
                            </p:stCondLst>
                            <p:childTnLst>
                              <p:par>
                                <p:cTn id="114" presetID="22" presetClass="entr" presetSubtype="4" fill="hold" grpId="0" nodeType="afterEffect">
                                  <p:stCondLst>
                                    <p:cond delay="0"/>
                                  </p:stCondLst>
                                  <p:childTnLst>
                                    <p:set>
                                      <p:cBhvr>
                                        <p:cTn id="115" dur="1" fill="hold">
                                          <p:stCondLst>
                                            <p:cond delay="0"/>
                                          </p:stCondLst>
                                        </p:cTn>
                                        <p:tgtEl>
                                          <p:spTgt spid="38"/>
                                        </p:tgtEl>
                                        <p:attrNameLst>
                                          <p:attrName>style.visibility</p:attrName>
                                        </p:attrNameLst>
                                      </p:cBhvr>
                                      <p:to>
                                        <p:strVal val="visible"/>
                                      </p:to>
                                    </p:set>
                                    <p:animEffect transition="in" filter="wipe(down)">
                                      <p:cBhvr>
                                        <p:cTn id="116" dur="500"/>
                                        <p:tgtEl>
                                          <p:spTgt spid="38"/>
                                        </p:tgtEl>
                                      </p:cBhvr>
                                    </p:animEffect>
                                  </p:childTnLst>
                                </p:cTn>
                              </p:par>
                            </p:childTnLst>
                          </p:cTn>
                        </p:par>
                        <p:par>
                          <p:cTn id="117" fill="hold">
                            <p:stCondLst>
                              <p:cond delay="7220"/>
                            </p:stCondLst>
                            <p:childTnLst>
                              <p:par>
                                <p:cTn id="118" presetID="22" presetClass="entr" presetSubtype="4" fill="hold" grpId="0" nodeType="afterEffect">
                                  <p:stCondLst>
                                    <p:cond delay="0"/>
                                  </p:stCondLst>
                                  <p:childTnLst>
                                    <p:set>
                                      <p:cBhvr>
                                        <p:cTn id="119" dur="1" fill="hold">
                                          <p:stCondLst>
                                            <p:cond delay="0"/>
                                          </p:stCondLst>
                                        </p:cTn>
                                        <p:tgtEl>
                                          <p:spTgt spid="40"/>
                                        </p:tgtEl>
                                        <p:attrNameLst>
                                          <p:attrName>style.visibility</p:attrName>
                                        </p:attrNameLst>
                                      </p:cBhvr>
                                      <p:to>
                                        <p:strVal val="visible"/>
                                      </p:to>
                                    </p:set>
                                    <p:animEffect transition="in" filter="wipe(down)">
                                      <p:cBhvr>
                                        <p:cTn id="120"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P spid="9" grpId="0" bldLvl="0" animBg="1"/>
      <p:bldP spid="10" grpId="0" animBg="1"/>
      <p:bldP spid="11" grpId="0" animBg="1"/>
      <p:bldP spid="12" grpId="0"/>
      <p:bldP spid="13" grpId="0"/>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p:bldP spid="27" grpId="0"/>
      <p:bldP spid="28" grpId="0"/>
      <p:bldP spid="29" grpId="0"/>
      <p:bldP spid="30" grpId="0"/>
      <p:bldP spid="31" grpId="0"/>
      <p:bldP spid="32" grpId="0"/>
      <p:bldP spid="33" grpId="0"/>
      <p:bldP spid="34" grpId="0"/>
      <p:bldP spid="35" grpId="0"/>
      <p:bldP spid="36" grpId="0"/>
      <p:bldP spid="37" grpId="0"/>
      <p:bldP spid="38" grpId="0" animBg="1"/>
      <p:bldP spid="39" grpId="0"/>
      <p:bldP spid="40" grpId="0" animBg="1"/>
      <p:bldP spid="4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9224841" y="1625404"/>
            <a:ext cx="887750" cy="3262211"/>
            <a:chOff x="5949153" y="1038775"/>
            <a:chExt cx="887750" cy="3262211"/>
          </a:xfrm>
        </p:grpSpPr>
        <p:sp>
          <p:nvSpPr>
            <p:cNvPr id="4" name="Arrow: Pentagon 5"/>
            <p:cNvSpPr/>
            <p:nvPr/>
          </p:nvSpPr>
          <p:spPr>
            <a:xfrm rot="16200000">
              <a:off x="4839831" y="2148097"/>
              <a:ext cx="3106390" cy="887746"/>
            </a:xfrm>
            <a:prstGeom prst="homePlat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思源黑体 Light" panose="020B0300000000000000" charset="-122"/>
                <a:ea typeface="思源黑体 Light" panose="020B0300000000000000" charset="-122"/>
              </a:endParaRPr>
            </a:p>
          </p:txBody>
        </p:sp>
        <p:sp>
          <p:nvSpPr>
            <p:cNvPr id="5" name="Arrow: Pentagon 6"/>
            <p:cNvSpPr/>
            <p:nvPr/>
          </p:nvSpPr>
          <p:spPr>
            <a:xfrm rot="16200000">
              <a:off x="5629794" y="2396085"/>
              <a:ext cx="1526464" cy="887746"/>
            </a:xfrm>
            <a:prstGeom prst="homePlate">
              <a:avLst/>
            </a:prstGeom>
            <a:solidFill>
              <a:srgbClr val="6767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思源黑体 Light" panose="020B0300000000000000" charset="-122"/>
                <a:ea typeface="思源黑体 Light" panose="020B0300000000000000" charset="-122"/>
              </a:endParaRPr>
            </a:p>
          </p:txBody>
        </p:sp>
        <p:sp>
          <p:nvSpPr>
            <p:cNvPr id="6" name="Arrow: Pentagon 7"/>
            <p:cNvSpPr/>
            <p:nvPr/>
          </p:nvSpPr>
          <p:spPr>
            <a:xfrm rot="16200000">
              <a:off x="5748854" y="3212938"/>
              <a:ext cx="1288347" cy="887750"/>
            </a:xfrm>
            <a:prstGeom prst="homePlate">
              <a:avLst/>
            </a:prstGeom>
            <a:solidFill>
              <a:srgbClr val="FFD06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思源黑体 Light" panose="020B0300000000000000" charset="-122"/>
                <a:ea typeface="思源黑体 Light" panose="020B0300000000000000" charset="-122"/>
              </a:endParaRPr>
            </a:p>
          </p:txBody>
        </p:sp>
        <p:sp>
          <p:nvSpPr>
            <p:cNvPr id="7" name="TextBox 8"/>
            <p:cNvSpPr txBox="1"/>
            <p:nvPr/>
          </p:nvSpPr>
          <p:spPr bwMode="auto">
            <a:xfrm>
              <a:off x="6153777" y="1623783"/>
              <a:ext cx="478496" cy="33239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normAutofit fontScale="85000" lnSpcReduction="20000"/>
              <a:scene3d>
                <a:camera prst="orthographicFront"/>
                <a:lightRig rig="threePt" dir="t"/>
              </a:scene3d>
            </a:bodyPr>
            <a:lstStyle/>
            <a:p>
              <a:pPr algn="ctr" eaLnBrk="1" hangingPunct="1">
                <a:defRPr/>
              </a:pPr>
              <a:r>
                <a:rPr lang="en-US" altLang="ko-KR" sz="3200">
                  <a:solidFill>
                    <a:schemeClr val="bg1"/>
                  </a:solidFill>
                  <a:latin typeface="思源黑体 Light" panose="020B0300000000000000" charset="-122"/>
                  <a:ea typeface="思源黑体 Light" panose="020B0300000000000000" charset="-122"/>
                  <a:cs typeface="阿里巴巴普惠体 R" panose="00020600040101010101" pitchFamily="18" charset="-122"/>
                </a:rPr>
                <a:t>90%</a:t>
              </a:r>
            </a:p>
          </p:txBody>
        </p:sp>
        <p:sp>
          <p:nvSpPr>
            <p:cNvPr id="8" name="TextBox 9"/>
            <p:cNvSpPr txBox="1"/>
            <p:nvPr/>
          </p:nvSpPr>
          <p:spPr bwMode="auto">
            <a:xfrm>
              <a:off x="6153777" y="2591970"/>
              <a:ext cx="478496" cy="33239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normAutofit fontScale="85000" lnSpcReduction="20000"/>
              <a:scene3d>
                <a:camera prst="orthographicFront"/>
                <a:lightRig rig="threePt" dir="t"/>
              </a:scene3d>
            </a:bodyPr>
            <a:lstStyle/>
            <a:p>
              <a:pPr algn="ctr" eaLnBrk="1" hangingPunct="1">
                <a:defRPr/>
              </a:pPr>
              <a:r>
                <a:rPr lang="en-US" altLang="ko-KR" sz="3200">
                  <a:solidFill>
                    <a:schemeClr val="bg1"/>
                  </a:solidFill>
                  <a:latin typeface="思源黑体 Light" panose="020B0300000000000000" charset="-122"/>
                  <a:ea typeface="思源黑体 Light" panose="020B0300000000000000" charset="-122"/>
                  <a:cs typeface="阿里巴巴普惠体 R" panose="00020600040101010101" pitchFamily="18" charset="-122"/>
                </a:rPr>
                <a:t>60%</a:t>
              </a:r>
            </a:p>
          </p:txBody>
        </p:sp>
        <p:sp>
          <p:nvSpPr>
            <p:cNvPr id="9" name="TextBox 10"/>
            <p:cNvSpPr txBox="1"/>
            <p:nvPr/>
          </p:nvSpPr>
          <p:spPr bwMode="auto">
            <a:xfrm>
              <a:off x="6153777" y="3603189"/>
              <a:ext cx="478496" cy="33239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normAutofit fontScale="85000" lnSpcReduction="20000"/>
              <a:scene3d>
                <a:camera prst="orthographicFront"/>
                <a:lightRig rig="threePt" dir="t"/>
              </a:scene3d>
            </a:bodyPr>
            <a:lstStyle/>
            <a:p>
              <a:pPr algn="ctr" eaLnBrk="1" hangingPunct="1">
                <a:defRPr/>
              </a:pPr>
              <a:r>
                <a:rPr lang="en-US" altLang="ko-KR" sz="3200" dirty="0">
                  <a:solidFill>
                    <a:schemeClr val="bg1"/>
                  </a:solidFill>
                  <a:latin typeface="思源黑体 Light" panose="020B0300000000000000" charset="-122"/>
                  <a:ea typeface="思源黑体 Light" panose="020B0300000000000000" charset="-122"/>
                  <a:cs typeface="阿里巴巴普惠体 R" panose="00020600040101010101" pitchFamily="18" charset="-122"/>
                </a:rPr>
                <a:t>30%</a:t>
              </a:r>
            </a:p>
          </p:txBody>
        </p:sp>
      </p:grpSp>
      <p:grpSp>
        <p:nvGrpSpPr>
          <p:cNvPr id="10" name="组合 9"/>
          <p:cNvGrpSpPr/>
          <p:nvPr/>
        </p:nvGrpSpPr>
        <p:grpSpPr>
          <a:xfrm>
            <a:off x="5890964" y="1833408"/>
            <a:ext cx="2746885" cy="3137189"/>
            <a:chOff x="2615277" y="1246779"/>
            <a:chExt cx="2746885" cy="3137189"/>
          </a:xfrm>
        </p:grpSpPr>
        <p:cxnSp>
          <p:nvCxnSpPr>
            <p:cNvPr id="11" name="Straight Connector 975"/>
            <p:cNvCxnSpPr/>
            <p:nvPr/>
          </p:nvCxnSpPr>
          <p:spPr>
            <a:xfrm>
              <a:off x="2615277" y="3935588"/>
              <a:ext cx="1809201"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974"/>
            <p:cNvCxnSpPr/>
            <p:nvPr/>
          </p:nvCxnSpPr>
          <p:spPr>
            <a:xfrm>
              <a:off x="2615277" y="2815281"/>
              <a:ext cx="1809201"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3760"/>
            <p:cNvCxnSpPr/>
            <p:nvPr/>
          </p:nvCxnSpPr>
          <p:spPr>
            <a:xfrm>
              <a:off x="2615277" y="1695158"/>
              <a:ext cx="1809201"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4" name="TextBox 11"/>
            <p:cNvSpPr txBox="1"/>
            <p:nvPr/>
          </p:nvSpPr>
          <p:spPr bwMode="auto">
            <a:xfrm>
              <a:off x="4679283" y="1528959"/>
              <a:ext cx="682879" cy="33239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normAutofit/>
              <a:scene3d>
                <a:camera prst="orthographicFront"/>
                <a:lightRig rig="threePt" dir="t"/>
              </a:scene3d>
            </a:bodyPr>
            <a:lstStyle/>
            <a:p>
              <a:pPr algn="ctr" eaLnBrk="1" hangingPunct="1">
                <a:defRPr/>
              </a:pPr>
              <a:r>
                <a:rPr lang="en-US" altLang="ko-KR" sz="1600" b="1"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2014</a:t>
              </a:r>
            </a:p>
          </p:txBody>
        </p:sp>
        <p:sp>
          <p:nvSpPr>
            <p:cNvPr id="15" name="TextBox 19"/>
            <p:cNvSpPr txBox="1"/>
            <p:nvPr/>
          </p:nvSpPr>
          <p:spPr bwMode="auto">
            <a:xfrm>
              <a:off x="4679283" y="3769389"/>
              <a:ext cx="682879" cy="33239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normAutofit/>
              <a:scene3d>
                <a:camera prst="orthographicFront"/>
                <a:lightRig rig="threePt" dir="t"/>
              </a:scene3d>
            </a:bodyPr>
            <a:lstStyle/>
            <a:p>
              <a:pPr algn="ctr" eaLnBrk="1" hangingPunct="1">
                <a:defRPr/>
              </a:pPr>
              <a:r>
                <a:rPr lang="en-US" altLang="ko-KR" sz="1600" b="1"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201</a:t>
              </a:r>
              <a:r>
                <a:rPr lang="en-US" altLang="zh-CN" sz="1600" b="1"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9</a:t>
              </a:r>
              <a:endParaRPr lang="en-US" altLang="ko-KR" sz="1600" b="1"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endParaRPr>
            </a:p>
          </p:txBody>
        </p:sp>
        <p:sp>
          <p:nvSpPr>
            <p:cNvPr id="16" name="TextBox 15"/>
            <p:cNvSpPr txBox="1"/>
            <p:nvPr/>
          </p:nvSpPr>
          <p:spPr bwMode="auto">
            <a:xfrm>
              <a:off x="4679283" y="2649174"/>
              <a:ext cx="682879" cy="33239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normAutofit/>
              <a:scene3d>
                <a:camera prst="orthographicFront"/>
                <a:lightRig rig="threePt" dir="t"/>
              </a:scene3d>
            </a:bodyPr>
            <a:lstStyle/>
            <a:p>
              <a:pPr algn="ctr" eaLnBrk="1" hangingPunct="1">
                <a:defRPr/>
              </a:pPr>
              <a:r>
                <a:rPr lang="en-US" altLang="ko-KR" sz="1600" b="1"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2013</a:t>
              </a:r>
            </a:p>
          </p:txBody>
        </p:sp>
        <p:grpSp>
          <p:nvGrpSpPr>
            <p:cNvPr id="17" name="Group 14"/>
            <p:cNvGrpSpPr/>
            <p:nvPr/>
          </p:nvGrpSpPr>
          <p:grpSpPr>
            <a:xfrm>
              <a:off x="3071499" y="3487209"/>
              <a:ext cx="896758" cy="896759"/>
              <a:chOff x="4095331" y="4649611"/>
              <a:chExt cx="1195678" cy="1195678"/>
            </a:xfrm>
          </p:grpSpPr>
          <p:sp>
            <p:nvSpPr>
              <p:cNvPr id="28" name="Oval 944"/>
              <p:cNvSpPr/>
              <p:nvPr/>
            </p:nvSpPr>
            <p:spPr>
              <a:xfrm>
                <a:off x="4095331" y="4649611"/>
                <a:ext cx="1195678" cy="1195678"/>
              </a:xfrm>
              <a:prstGeom prst="ellipse">
                <a:avLst/>
              </a:prstGeom>
              <a:solidFill>
                <a:srgbClr val="FF542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solidFill>
                    <a:schemeClr val="tx1">
                      <a:lumMod val="85000"/>
                      <a:lumOff val="15000"/>
                    </a:schemeClr>
                  </a:solidFill>
                  <a:latin typeface="思源黑体 Light" panose="020B0300000000000000" charset="-122"/>
                  <a:ea typeface="思源黑体 Light" panose="020B0300000000000000" charset="-122"/>
                </a:endParaRPr>
              </a:p>
            </p:txBody>
          </p:sp>
          <p:sp>
            <p:nvSpPr>
              <p:cNvPr id="27" name="Freeform: Shape 971"/>
              <p:cNvSpPr/>
              <p:nvPr/>
            </p:nvSpPr>
            <p:spPr bwMode="auto">
              <a:xfrm>
                <a:off x="4397541" y="4875750"/>
                <a:ext cx="633204" cy="633204"/>
              </a:xfrm>
              <a:custGeom>
                <a:avLst/>
                <a:gdLst>
                  <a:gd name="T0" fmla="*/ 184 w 260"/>
                  <a:gd name="T1" fmla="*/ 106 h 260"/>
                  <a:gd name="T2" fmla="*/ 193 w 260"/>
                  <a:gd name="T3" fmla="*/ 143 h 260"/>
                  <a:gd name="T4" fmla="*/ 117 w 260"/>
                  <a:gd name="T5" fmla="*/ 219 h 260"/>
                  <a:gd name="T6" fmla="*/ 42 w 260"/>
                  <a:gd name="T7" fmla="*/ 143 h 260"/>
                  <a:gd name="T8" fmla="*/ 117 w 260"/>
                  <a:gd name="T9" fmla="*/ 66 h 260"/>
                  <a:gd name="T10" fmla="*/ 154 w 260"/>
                  <a:gd name="T11" fmla="*/ 76 h 260"/>
                  <a:gd name="T12" fmla="*/ 183 w 260"/>
                  <a:gd name="T13" fmla="*/ 46 h 260"/>
                  <a:gd name="T14" fmla="*/ 117 w 260"/>
                  <a:gd name="T15" fmla="*/ 25 h 260"/>
                  <a:gd name="T16" fmla="*/ 0 w 260"/>
                  <a:gd name="T17" fmla="*/ 143 h 260"/>
                  <a:gd name="T18" fmla="*/ 117 w 260"/>
                  <a:gd name="T19" fmla="*/ 260 h 260"/>
                  <a:gd name="T20" fmla="*/ 233 w 260"/>
                  <a:gd name="T21" fmla="*/ 143 h 260"/>
                  <a:gd name="T22" fmla="*/ 213 w 260"/>
                  <a:gd name="T23" fmla="*/ 77 h 260"/>
                  <a:gd name="T24" fmla="*/ 184 w 260"/>
                  <a:gd name="T25" fmla="*/ 106 h 260"/>
                  <a:gd name="T26" fmla="*/ 225 w 260"/>
                  <a:gd name="T27" fmla="*/ 35 h 260"/>
                  <a:gd name="T28" fmla="*/ 225 w 260"/>
                  <a:gd name="T29" fmla="*/ 35 h 260"/>
                  <a:gd name="T30" fmla="*/ 225 w 260"/>
                  <a:gd name="T31" fmla="*/ 0 h 260"/>
                  <a:gd name="T32" fmla="*/ 203 w 260"/>
                  <a:gd name="T33" fmla="*/ 23 h 260"/>
                  <a:gd name="T34" fmla="*/ 203 w 260"/>
                  <a:gd name="T35" fmla="*/ 46 h 260"/>
                  <a:gd name="T36" fmla="*/ 139 w 260"/>
                  <a:gd name="T37" fmla="*/ 111 h 260"/>
                  <a:gd name="T38" fmla="*/ 117 w 260"/>
                  <a:gd name="T39" fmla="*/ 104 h 260"/>
                  <a:gd name="T40" fmla="*/ 79 w 260"/>
                  <a:gd name="T41" fmla="*/ 143 h 260"/>
                  <a:gd name="T42" fmla="*/ 117 w 260"/>
                  <a:gd name="T43" fmla="*/ 181 h 260"/>
                  <a:gd name="T44" fmla="*/ 155 w 260"/>
                  <a:gd name="T45" fmla="*/ 143 h 260"/>
                  <a:gd name="T46" fmla="*/ 150 w 260"/>
                  <a:gd name="T47" fmla="*/ 123 h 260"/>
                  <a:gd name="T48" fmla="*/ 215 w 260"/>
                  <a:gd name="T49" fmla="*/ 58 h 260"/>
                  <a:gd name="T50" fmla="*/ 237 w 260"/>
                  <a:gd name="T51" fmla="*/ 58 h 260"/>
                  <a:gd name="T52" fmla="*/ 260 w 260"/>
                  <a:gd name="T53" fmla="*/ 35 h 260"/>
                  <a:gd name="T54" fmla="*/ 225 w 260"/>
                  <a:gd name="T55" fmla="*/ 35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60" h="260">
                    <a:moveTo>
                      <a:pt x="184" y="106"/>
                    </a:moveTo>
                    <a:cubicBezTo>
                      <a:pt x="190" y="117"/>
                      <a:pt x="193" y="129"/>
                      <a:pt x="193" y="143"/>
                    </a:cubicBezTo>
                    <a:cubicBezTo>
                      <a:pt x="193" y="185"/>
                      <a:pt x="159" y="219"/>
                      <a:pt x="117" y="219"/>
                    </a:cubicBezTo>
                    <a:cubicBezTo>
                      <a:pt x="76" y="219"/>
                      <a:pt x="42" y="185"/>
                      <a:pt x="42" y="143"/>
                    </a:cubicBezTo>
                    <a:cubicBezTo>
                      <a:pt x="42" y="100"/>
                      <a:pt x="76" y="66"/>
                      <a:pt x="117" y="66"/>
                    </a:cubicBezTo>
                    <a:cubicBezTo>
                      <a:pt x="131" y="66"/>
                      <a:pt x="143" y="70"/>
                      <a:pt x="154" y="76"/>
                    </a:cubicBezTo>
                    <a:cubicBezTo>
                      <a:pt x="183" y="46"/>
                      <a:pt x="183" y="46"/>
                      <a:pt x="183" y="46"/>
                    </a:cubicBezTo>
                    <a:cubicBezTo>
                      <a:pt x="165" y="33"/>
                      <a:pt x="141" y="25"/>
                      <a:pt x="117" y="25"/>
                    </a:cubicBezTo>
                    <a:cubicBezTo>
                      <a:pt x="52" y="25"/>
                      <a:pt x="0" y="78"/>
                      <a:pt x="0" y="143"/>
                    </a:cubicBezTo>
                    <a:cubicBezTo>
                      <a:pt x="0" y="207"/>
                      <a:pt x="52" y="260"/>
                      <a:pt x="117" y="260"/>
                    </a:cubicBezTo>
                    <a:cubicBezTo>
                      <a:pt x="181" y="260"/>
                      <a:pt x="233" y="207"/>
                      <a:pt x="233" y="143"/>
                    </a:cubicBezTo>
                    <a:cubicBezTo>
                      <a:pt x="233" y="118"/>
                      <a:pt x="226" y="96"/>
                      <a:pt x="213" y="77"/>
                    </a:cubicBezTo>
                    <a:cubicBezTo>
                      <a:pt x="184" y="106"/>
                      <a:pt x="184" y="106"/>
                      <a:pt x="184" y="106"/>
                    </a:cubicBezTo>
                    <a:close/>
                    <a:moveTo>
                      <a:pt x="225" y="35"/>
                    </a:moveTo>
                    <a:cubicBezTo>
                      <a:pt x="225" y="35"/>
                      <a:pt x="225" y="35"/>
                      <a:pt x="225" y="35"/>
                    </a:cubicBezTo>
                    <a:cubicBezTo>
                      <a:pt x="225" y="0"/>
                      <a:pt x="225" y="0"/>
                      <a:pt x="225" y="0"/>
                    </a:cubicBezTo>
                    <a:cubicBezTo>
                      <a:pt x="203" y="23"/>
                      <a:pt x="203" y="23"/>
                      <a:pt x="203" y="23"/>
                    </a:cubicBezTo>
                    <a:cubicBezTo>
                      <a:pt x="203" y="46"/>
                      <a:pt x="203" y="46"/>
                      <a:pt x="203" y="46"/>
                    </a:cubicBezTo>
                    <a:cubicBezTo>
                      <a:pt x="139" y="111"/>
                      <a:pt x="139" y="111"/>
                      <a:pt x="139" y="111"/>
                    </a:cubicBezTo>
                    <a:cubicBezTo>
                      <a:pt x="133" y="106"/>
                      <a:pt x="125" y="104"/>
                      <a:pt x="117" y="104"/>
                    </a:cubicBezTo>
                    <a:cubicBezTo>
                      <a:pt x="96" y="104"/>
                      <a:pt x="79" y="121"/>
                      <a:pt x="79" y="143"/>
                    </a:cubicBezTo>
                    <a:cubicBezTo>
                      <a:pt x="79" y="164"/>
                      <a:pt x="96" y="181"/>
                      <a:pt x="117" y="181"/>
                    </a:cubicBezTo>
                    <a:cubicBezTo>
                      <a:pt x="138" y="181"/>
                      <a:pt x="155" y="164"/>
                      <a:pt x="155" y="143"/>
                    </a:cubicBezTo>
                    <a:cubicBezTo>
                      <a:pt x="155" y="136"/>
                      <a:pt x="154" y="129"/>
                      <a:pt x="150" y="123"/>
                    </a:cubicBezTo>
                    <a:cubicBezTo>
                      <a:pt x="215" y="58"/>
                      <a:pt x="215" y="58"/>
                      <a:pt x="215" y="58"/>
                    </a:cubicBezTo>
                    <a:cubicBezTo>
                      <a:pt x="237" y="58"/>
                      <a:pt x="237" y="58"/>
                      <a:pt x="237" y="58"/>
                    </a:cubicBezTo>
                    <a:cubicBezTo>
                      <a:pt x="260" y="35"/>
                      <a:pt x="260" y="35"/>
                      <a:pt x="260" y="35"/>
                    </a:cubicBezTo>
                    <a:cubicBezTo>
                      <a:pt x="225" y="35"/>
                      <a:pt x="225" y="35"/>
                      <a:pt x="225" y="35"/>
                    </a:cubicBezTo>
                    <a:close/>
                  </a:path>
                </a:pathLst>
              </a:custGeom>
              <a:solidFill>
                <a:schemeClr val="bg1"/>
              </a:solidFill>
              <a:ln>
                <a:noFill/>
              </a:ln>
            </p:spPr>
            <p:txBody>
              <a:bodyPr anchor="ctr"/>
              <a:lstStyle/>
              <a:p>
                <a:pPr algn="ctr"/>
                <a:endParaRPr dirty="0">
                  <a:solidFill>
                    <a:schemeClr val="tx1">
                      <a:lumMod val="85000"/>
                      <a:lumOff val="15000"/>
                    </a:schemeClr>
                  </a:solidFill>
                  <a:latin typeface="思源黑体 Light" panose="020B0300000000000000" charset="-122"/>
                  <a:ea typeface="思源黑体 Light" panose="020B0300000000000000" charset="-122"/>
                </a:endParaRPr>
              </a:p>
            </p:txBody>
          </p:sp>
        </p:grpSp>
        <p:grpSp>
          <p:nvGrpSpPr>
            <p:cNvPr id="18" name="Group 2"/>
            <p:cNvGrpSpPr/>
            <p:nvPr/>
          </p:nvGrpSpPr>
          <p:grpSpPr>
            <a:xfrm>
              <a:off x="3091836" y="1246779"/>
              <a:ext cx="896758" cy="896759"/>
              <a:chOff x="4122447" y="1662371"/>
              <a:chExt cx="1195678" cy="1195678"/>
            </a:xfrm>
          </p:grpSpPr>
          <p:sp>
            <p:nvSpPr>
              <p:cNvPr id="23" name="Oval 939"/>
              <p:cNvSpPr/>
              <p:nvPr/>
            </p:nvSpPr>
            <p:spPr>
              <a:xfrm>
                <a:off x="4122447" y="1662371"/>
                <a:ext cx="1195678" cy="1195678"/>
              </a:xfrm>
              <a:prstGeom prst="ellipse">
                <a:avLst/>
              </a:prstGeom>
              <a:solidFill>
                <a:srgbClr val="FF542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solidFill>
                    <a:schemeClr val="tx1">
                      <a:lumMod val="85000"/>
                      <a:lumOff val="15000"/>
                    </a:schemeClr>
                  </a:solidFill>
                  <a:latin typeface="思源黑体 Light" panose="020B0300000000000000" charset="-122"/>
                  <a:ea typeface="思源黑体 Light" panose="020B0300000000000000" charset="-122"/>
                </a:endParaRPr>
              </a:p>
            </p:txBody>
          </p:sp>
          <p:sp>
            <p:nvSpPr>
              <p:cNvPr id="25" name="Freeform: Shape 972"/>
              <p:cNvSpPr/>
              <p:nvPr/>
            </p:nvSpPr>
            <p:spPr bwMode="auto">
              <a:xfrm>
                <a:off x="4410024" y="1925803"/>
                <a:ext cx="633204" cy="633204"/>
              </a:xfrm>
              <a:custGeom>
                <a:avLst/>
                <a:gdLst>
                  <a:gd name="T0" fmla="*/ 116 w 232"/>
                  <a:gd name="T1" fmla="*/ 0 h 232"/>
                  <a:gd name="T2" fmla="*/ 0 w 232"/>
                  <a:gd name="T3" fmla="*/ 116 h 232"/>
                  <a:gd name="T4" fmla="*/ 116 w 232"/>
                  <a:gd name="T5" fmla="*/ 232 h 232"/>
                  <a:gd name="T6" fmla="*/ 232 w 232"/>
                  <a:gd name="T7" fmla="*/ 116 h 232"/>
                  <a:gd name="T8" fmla="*/ 116 w 232"/>
                  <a:gd name="T9" fmla="*/ 0 h 232"/>
                  <a:gd name="T10" fmla="*/ 129 w 232"/>
                  <a:gd name="T11" fmla="*/ 208 h 232"/>
                  <a:gd name="T12" fmla="*/ 129 w 232"/>
                  <a:gd name="T13" fmla="*/ 190 h 232"/>
                  <a:gd name="T14" fmla="*/ 117 w 232"/>
                  <a:gd name="T15" fmla="*/ 178 h 232"/>
                  <a:gd name="T16" fmla="*/ 105 w 232"/>
                  <a:gd name="T17" fmla="*/ 190 h 232"/>
                  <a:gd name="T18" fmla="*/ 105 w 232"/>
                  <a:gd name="T19" fmla="*/ 208 h 232"/>
                  <a:gd name="T20" fmla="*/ 25 w 232"/>
                  <a:gd name="T21" fmla="*/ 129 h 232"/>
                  <a:gd name="T22" fmla="*/ 42 w 232"/>
                  <a:gd name="T23" fmla="*/ 129 h 232"/>
                  <a:gd name="T24" fmla="*/ 53 w 232"/>
                  <a:gd name="T25" fmla="*/ 117 h 232"/>
                  <a:gd name="T26" fmla="*/ 42 w 232"/>
                  <a:gd name="T27" fmla="*/ 105 h 232"/>
                  <a:gd name="T28" fmla="*/ 24 w 232"/>
                  <a:gd name="T29" fmla="*/ 105 h 232"/>
                  <a:gd name="T30" fmla="*/ 104 w 232"/>
                  <a:gd name="T31" fmla="*/ 25 h 232"/>
                  <a:gd name="T32" fmla="*/ 104 w 232"/>
                  <a:gd name="T33" fmla="*/ 41 h 232"/>
                  <a:gd name="T34" fmla="*/ 116 w 232"/>
                  <a:gd name="T35" fmla="*/ 53 h 232"/>
                  <a:gd name="T36" fmla="*/ 128 w 232"/>
                  <a:gd name="T37" fmla="*/ 41 h 232"/>
                  <a:gd name="T38" fmla="*/ 128 w 232"/>
                  <a:gd name="T39" fmla="*/ 25 h 232"/>
                  <a:gd name="T40" fmla="*/ 208 w 232"/>
                  <a:gd name="T41" fmla="*/ 104 h 232"/>
                  <a:gd name="T42" fmla="*/ 190 w 232"/>
                  <a:gd name="T43" fmla="*/ 104 h 232"/>
                  <a:gd name="T44" fmla="*/ 179 w 232"/>
                  <a:gd name="T45" fmla="*/ 116 h 232"/>
                  <a:gd name="T46" fmla="*/ 190 w 232"/>
                  <a:gd name="T47" fmla="*/ 128 h 232"/>
                  <a:gd name="T48" fmla="*/ 208 w 232"/>
                  <a:gd name="T49" fmla="*/ 128 h 232"/>
                  <a:gd name="T50" fmla="*/ 129 w 232"/>
                  <a:gd name="T51" fmla="*/ 208 h 232"/>
                  <a:gd name="T52" fmla="*/ 124 w 232"/>
                  <a:gd name="T53" fmla="*/ 94 h 232"/>
                  <a:gd name="T54" fmla="*/ 70 w 232"/>
                  <a:gd name="T55" fmla="*/ 69 h 232"/>
                  <a:gd name="T56" fmla="*/ 94 w 232"/>
                  <a:gd name="T57" fmla="*/ 124 h 232"/>
                  <a:gd name="T58" fmla="*/ 109 w 232"/>
                  <a:gd name="T59" fmla="*/ 138 h 232"/>
                  <a:gd name="T60" fmla="*/ 163 w 232"/>
                  <a:gd name="T61" fmla="*/ 163 h 232"/>
                  <a:gd name="T62" fmla="*/ 138 w 232"/>
                  <a:gd name="T63" fmla="*/ 108 h 232"/>
                  <a:gd name="T64" fmla="*/ 124 w 232"/>
                  <a:gd name="T65" fmla="*/ 94 h 232"/>
                  <a:gd name="T66" fmla="*/ 123 w 232"/>
                  <a:gd name="T67" fmla="*/ 123 h 232"/>
                  <a:gd name="T68" fmla="*/ 110 w 232"/>
                  <a:gd name="T69" fmla="*/ 123 h 232"/>
                  <a:gd name="T70" fmla="*/ 110 w 232"/>
                  <a:gd name="T71" fmla="*/ 109 h 232"/>
                  <a:gd name="T72" fmla="*/ 123 w 232"/>
                  <a:gd name="T73" fmla="*/ 109 h 232"/>
                  <a:gd name="T74" fmla="*/ 123 w 232"/>
                  <a:gd name="T75" fmla="*/ 123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32" h="232">
                    <a:moveTo>
                      <a:pt x="116" y="0"/>
                    </a:moveTo>
                    <a:cubicBezTo>
                      <a:pt x="52" y="0"/>
                      <a:pt x="0" y="52"/>
                      <a:pt x="0" y="116"/>
                    </a:cubicBezTo>
                    <a:cubicBezTo>
                      <a:pt x="0" y="180"/>
                      <a:pt x="52" y="232"/>
                      <a:pt x="116" y="232"/>
                    </a:cubicBezTo>
                    <a:cubicBezTo>
                      <a:pt x="180" y="232"/>
                      <a:pt x="232" y="180"/>
                      <a:pt x="232" y="116"/>
                    </a:cubicBezTo>
                    <a:cubicBezTo>
                      <a:pt x="232" y="52"/>
                      <a:pt x="180" y="0"/>
                      <a:pt x="116" y="0"/>
                    </a:cubicBezTo>
                    <a:close/>
                    <a:moveTo>
                      <a:pt x="129" y="208"/>
                    </a:moveTo>
                    <a:cubicBezTo>
                      <a:pt x="129" y="190"/>
                      <a:pt x="129" y="190"/>
                      <a:pt x="129" y="190"/>
                    </a:cubicBezTo>
                    <a:cubicBezTo>
                      <a:pt x="129" y="183"/>
                      <a:pt x="123" y="178"/>
                      <a:pt x="117" y="178"/>
                    </a:cubicBezTo>
                    <a:cubicBezTo>
                      <a:pt x="110" y="178"/>
                      <a:pt x="105" y="183"/>
                      <a:pt x="105" y="190"/>
                    </a:cubicBezTo>
                    <a:cubicBezTo>
                      <a:pt x="105" y="208"/>
                      <a:pt x="105" y="208"/>
                      <a:pt x="105" y="208"/>
                    </a:cubicBezTo>
                    <a:cubicBezTo>
                      <a:pt x="63" y="203"/>
                      <a:pt x="30" y="170"/>
                      <a:pt x="25" y="129"/>
                    </a:cubicBezTo>
                    <a:cubicBezTo>
                      <a:pt x="42" y="129"/>
                      <a:pt x="42" y="129"/>
                      <a:pt x="42" y="129"/>
                    </a:cubicBezTo>
                    <a:cubicBezTo>
                      <a:pt x="48" y="129"/>
                      <a:pt x="53" y="123"/>
                      <a:pt x="53" y="117"/>
                    </a:cubicBezTo>
                    <a:cubicBezTo>
                      <a:pt x="53" y="110"/>
                      <a:pt x="48" y="105"/>
                      <a:pt x="42" y="105"/>
                    </a:cubicBezTo>
                    <a:cubicBezTo>
                      <a:pt x="24" y="105"/>
                      <a:pt x="24" y="105"/>
                      <a:pt x="24" y="105"/>
                    </a:cubicBezTo>
                    <a:cubicBezTo>
                      <a:pt x="29" y="63"/>
                      <a:pt x="63" y="30"/>
                      <a:pt x="104" y="25"/>
                    </a:cubicBezTo>
                    <a:cubicBezTo>
                      <a:pt x="104" y="41"/>
                      <a:pt x="104" y="41"/>
                      <a:pt x="104" y="41"/>
                    </a:cubicBezTo>
                    <a:cubicBezTo>
                      <a:pt x="104" y="47"/>
                      <a:pt x="109" y="53"/>
                      <a:pt x="116" y="53"/>
                    </a:cubicBezTo>
                    <a:cubicBezTo>
                      <a:pt x="122" y="53"/>
                      <a:pt x="128" y="47"/>
                      <a:pt x="128" y="41"/>
                    </a:cubicBezTo>
                    <a:cubicBezTo>
                      <a:pt x="128" y="25"/>
                      <a:pt x="128" y="25"/>
                      <a:pt x="128" y="25"/>
                    </a:cubicBezTo>
                    <a:cubicBezTo>
                      <a:pt x="169" y="30"/>
                      <a:pt x="202" y="63"/>
                      <a:pt x="208" y="104"/>
                    </a:cubicBezTo>
                    <a:cubicBezTo>
                      <a:pt x="190" y="104"/>
                      <a:pt x="190" y="104"/>
                      <a:pt x="190" y="104"/>
                    </a:cubicBezTo>
                    <a:cubicBezTo>
                      <a:pt x="184" y="104"/>
                      <a:pt x="179" y="109"/>
                      <a:pt x="179" y="116"/>
                    </a:cubicBezTo>
                    <a:cubicBezTo>
                      <a:pt x="179" y="122"/>
                      <a:pt x="184" y="128"/>
                      <a:pt x="190" y="128"/>
                    </a:cubicBezTo>
                    <a:cubicBezTo>
                      <a:pt x="208" y="128"/>
                      <a:pt x="208" y="128"/>
                      <a:pt x="208" y="128"/>
                    </a:cubicBezTo>
                    <a:cubicBezTo>
                      <a:pt x="203" y="169"/>
                      <a:pt x="170" y="202"/>
                      <a:pt x="129" y="208"/>
                    </a:cubicBezTo>
                    <a:close/>
                    <a:moveTo>
                      <a:pt x="124" y="94"/>
                    </a:moveTo>
                    <a:cubicBezTo>
                      <a:pt x="70" y="69"/>
                      <a:pt x="70" y="69"/>
                      <a:pt x="70" y="69"/>
                    </a:cubicBezTo>
                    <a:cubicBezTo>
                      <a:pt x="94" y="124"/>
                      <a:pt x="94" y="124"/>
                      <a:pt x="94" y="124"/>
                    </a:cubicBezTo>
                    <a:cubicBezTo>
                      <a:pt x="97" y="129"/>
                      <a:pt x="103" y="136"/>
                      <a:pt x="109" y="138"/>
                    </a:cubicBezTo>
                    <a:cubicBezTo>
                      <a:pt x="163" y="163"/>
                      <a:pt x="163" y="163"/>
                      <a:pt x="163" y="163"/>
                    </a:cubicBezTo>
                    <a:cubicBezTo>
                      <a:pt x="138" y="108"/>
                      <a:pt x="138" y="108"/>
                      <a:pt x="138" y="108"/>
                    </a:cubicBezTo>
                    <a:cubicBezTo>
                      <a:pt x="136" y="103"/>
                      <a:pt x="130" y="96"/>
                      <a:pt x="124" y="94"/>
                    </a:cubicBezTo>
                    <a:close/>
                    <a:moveTo>
                      <a:pt x="123" y="123"/>
                    </a:moveTo>
                    <a:cubicBezTo>
                      <a:pt x="119" y="126"/>
                      <a:pt x="113" y="126"/>
                      <a:pt x="110" y="123"/>
                    </a:cubicBezTo>
                    <a:cubicBezTo>
                      <a:pt x="106" y="119"/>
                      <a:pt x="106" y="113"/>
                      <a:pt x="110" y="109"/>
                    </a:cubicBezTo>
                    <a:cubicBezTo>
                      <a:pt x="113" y="106"/>
                      <a:pt x="119" y="106"/>
                      <a:pt x="123" y="109"/>
                    </a:cubicBezTo>
                    <a:cubicBezTo>
                      <a:pt x="127" y="113"/>
                      <a:pt x="127" y="119"/>
                      <a:pt x="123" y="123"/>
                    </a:cubicBezTo>
                    <a:close/>
                  </a:path>
                </a:pathLst>
              </a:custGeom>
              <a:solidFill>
                <a:schemeClr val="bg1"/>
              </a:solidFill>
              <a:ln>
                <a:noFill/>
              </a:ln>
            </p:spPr>
            <p:txBody>
              <a:bodyPr anchor="ctr"/>
              <a:lstStyle/>
              <a:p>
                <a:pPr algn="ctr"/>
                <a:endParaRPr dirty="0">
                  <a:solidFill>
                    <a:schemeClr val="tx1">
                      <a:lumMod val="85000"/>
                      <a:lumOff val="15000"/>
                    </a:schemeClr>
                  </a:solidFill>
                  <a:latin typeface="思源黑体 Light" panose="020B0300000000000000" charset="-122"/>
                  <a:ea typeface="思源黑体 Light" panose="020B0300000000000000" charset="-122"/>
                </a:endParaRPr>
              </a:p>
            </p:txBody>
          </p:sp>
        </p:grpSp>
        <p:grpSp>
          <p:nvGrpSpPr>
            <p:cNvPr id="19" name="Group 12"/>
            <p:cNvGrpSpPr/>
            <p:nvPr/>
          </p:nvGrpSpPr>
          <p:grpSpPr>
            <a:xfrm>
              <a:off x="3071498" y="2366994"/>
              <a:ext cx="896758" cy="896759"/>
              <a:chOff x="4095330" y="3155991"/>
              <a:chExt cx="1195678" cy="1195678"/>
            </a:xfrm>
          </p:grpSpPr>
          <p:sp>
            <p:nvSpPr>
              <p:cNvPr id="20" name="Oval 949"/>
              <p:cNvSpPr/>
              <p:nvPr/>
            </p:nvSpPr>
            <p:spPr>
              <a:xfrm>
                <a:off x="4095330" y="3155991"/>
                <a:ext cx="1195678" cy="1195678"/>
              </a:xfrm>
              <a:prstGeom prst="ellipse">
                <a:avLst/>
              </a:prstGeom>
              <a:solidFill>
                <a:srgbClr val="FF542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solidFill>
                    <a:schemeClr val="tx1">
                      <a:lumMod val="85000"/>
                      <a:lumOff val="15000"/>
                    </a:schemeClr>
                  </a:solidFill>
                  <a:latin typeface="思源黑体 Light" panose="020B0300000000000000" charset="-122"/>
                  <a:ea typeface="思源黑体 Light" panose="020B0300000000000000" charset="-122"/>
                </a:endParaRPr>
              </a:p>
            </p:txBody>
          </p:sp>
          <p:sp>
            <p:nvSpPr>
              <p:cNvPr id="22" name="Freeform: Shape 973"/>
              <p:cNvSpPr/>
              <p:nvPr/>
            </p:nvSpPr>
            <p:spPr bwMode="auto">
              <a:xfrm>
                <a:off x="4373756" y="3437105"/>
                <a:ext cx="633204" cy="633204"/>
              </a:xfrm>
              <a:custGeom>
                <a:avLst/>
                <a:gdLst>
                  <a:gd name="T0" fmla="*/ 182 w 236"/>
                  <a:gd name="T1" fmla="*/ 109 h 236"/>
                  <a:gd name="T2" fmla="*/ 157 w 236"/>
                  <a:gd name="T3" fmla="*/ 103 h 236"/>
                  <a:gd name="T4" fmla="*/ 134 w 236"/>
                  <a:gd name="T5" fmla="*/ 102 h 236"/>
                  <a:gd name="T6" fmla="*/ 120 w 236"/>
                  <a:gd name="T7" fmla="*/ 114 h 236"/>
                  <a:gd name="T8" fmla="*/ 118 w 236"/>
                  <a:gd name="T9" fmla="*/ 129 h 236"/>
                  <a:gd name="T10" fmla="*/ 122 w 236"/>
                  <a:gd name="T11" fmla="*/ 141 h 236"/>
                  <a:gd name="T12" fmla="*/ 135 w 236"/>
                  <a:gd name="T13" fmla="*/ 156 h 236"/>
                  <a:gd name="T14" fmla="*/ 139 w 236"/>
                  <a:gd name="T15" fmla="*/ 185 h 236"/>
                  <a:gd name="T16" fmla="*/ 152 w 236"/>
                  <a:gd name="T17" fmla="*/ 198 h 236"/>
                  <a:gd name="T18" fmla="*/ 169 w 236"/>
                  <a:gd name="T19" fmla="*/ 180 h 236"/>
                  <a:gd name="T20" fmla="*/ 187 w 236"/>
                  <a:gd name="T21" fmla="*/ 150 h 236"/>
                  <a:gd name="T22" fmla="*/ 200 w 236"/>
                  <a:gd name="T23" fmla="*/ 122 h 236"/>
                  <a:gd name="T24" fmla="*/ 182 w 236"/>
                  <a:gd name="T25" fmla="*/ 109 h 236"/>
                  <a:gd name="T26" fmla="*/ 118 w 236"/>
                  <a:gd name="T27" fmla="*/ 0 h 236"/>
                  <a:gd name="T28" fmla="*/ 0 w 236"/>
                  <a:gd name="T29" fmla="*/ 118 h 236"/>
                  <a:gd name="T30" fmla="*/ 118 w 236"/>
                  <a:gd name="T31" fmla="*/ 236 h 236"/>
                  <a:gd name="T32" fmla="*/ 236 w 236"/>
                  <a:gd name="T33" fmla="*/ 118 h 236"/>
                  <a:gd name="T34" fmla="*/ 118 w 236"/>
                  <a:gd name="T35" fmla="*/ 0 h 236"/>
                  <a:gd name="T36" fmla="*/ 126 w 236"/>
                  <a:gd name="T37" fmla="*/ 212 h 236"/>
                  <a:gd name="T38" fmla="*/ 128 w 236"/>
                  <a:gd name="T39" fmla="*/ 208 h 236"/>
                  <a:gd name="T40" fmla="*/ 125 w 236"/>
                  <a:gd name="T41" fmla="*/ 186 h 236"/>
                  <a:gd name="T42" fmla="*/ 105 w 236"/>
                  <a:gd name="T43" fmla="*/ 186 h 236"/>
                  <a:gd name="T44" fmla="*/ 98 w 236"/>
                  <a:gd name="T45" fmla="*/ 207 h 236"/>
                  <a:gd name="T46" fmla="*/ 102 w 236"/>
                  <a:gd name="T47" fmla="*/ 211 h 236"/>
                  <a:gd name="T48" fmla="*/ 34 w 236"/>
                  <a:gd name="T49" fmla="*/ 161 h 236"/>
                  <a:gd name="T50" fmla="*/ 44 w 236"/>
                  <a:gd name="T51" fmla="*/ 157 h 236"/>
                  <a:gd name="T52" fmla="*/ 44 w 236"/>
                  <a:gd name="T53" fmla="*/ 157 h 236"/>
                  <a:gd name="T54" fmla="*/ 81 w 236"/>
                  <a:gd name="T55" fmla="*/ 142 h 236"/>
                  <a:gd name="T56" fmla="*/ 81 w 236"/>
                  <a:gd name="T57" fmla="*/ 118 h 236"/>
                  <a:gd name="T58" fmla="*/ 55 w 236"/>
                  <a:gd name="T59" fmla="*/ 94 h 236"/>
                  <a:gd name="T60" fmla="*/ 28 w 236"/>
                  <a:gd name="T61" fmla="*/ 90 h 236"/>
                  <a:gd name="T62" fmla="*/ 84 w 236"/>
                  <a:gd name="T63" fmla="*/ 30 h 236"/>
                  <a:gd name="T64" fmla="*/ 84 w 236"/>
                  <a:gd name="T65" fmla="*/ 31 h 236"/>
                  <a:gd name="T66" fmla="*/ 102 w 236"/>
                  <a:gd name="T67" fmla="*/ 56 h 236"/>
                  <a:gd name="T68" fmla="*/ 120 w 236"/>
                  <a:gd name="T69" fmla="*/ 79 h 236"/>
                  <a:gd name="T70" fmla="*/ 131 w 236"/>
                  <a:gd name="T71" fmla="*/ 97 h 236"/>
                  <a:gd name="T72" fmla="*/ 146 w 236"/>
                  <a:gd name="T73" fmla="*/ 88 h 236"/>
                  <a:gd name="T74" fmla="*/ 177 w 236"/>
                  <a:gd name="T75" fmla="*/ 66 h 236"/>
                  <a:gd name="T76" fmla="*/ 190 w 236"/>
                  <a:gd name="T77" fmla="*/ 57 h 236"/>
                  <a:gd name="T78" fmla="*/ 212 w 236"/>
                  <a:gd name="T79" fmla="*/ 118 h 236"/>
                  <a:gd name="T80" fmla="*/ 126 w 236"/>
                  <a:gd name="T81" fmla="*/ 212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36" h="236">
                    <a:moveTo>
                      <a:pt x="182" y="109"/>
                    </a:moveTo>
                    <a:cubicBezTo>
                      <a:pt x="172" y="107"/>
                      <a:pt x="161" y="105"/>
                      <a:pt x="157" y="103"/>
                    </a:cubicBezTo>
                    <a:cubicBezTo>
                      <a:pt x="153" y="102"/>
                      <a:pt x="143" y="101"/>
                      <a:pt x="134" y="102"/>
                    </a:cubicBezTo>
                    <a:cubicBezTo>
                      <a:pt x="125" y="103"/>
                      <a:pt x="119" y="109"/>
                      <a:pt x="120" y="114"/>
                    </a:cubicBezTo>
                    <a:cubicBezTo>
                      <a:pt x="121" y="119"/>
                      <a:pt x="120" y="126"/>
                      <a:pt x="118" y="129"/>
                    </a:cubicBezTo>
                    <a:cubicBezTo>
                      <a:pt x="117" y="132"/>
                      <a:pt x="118" y="138"/>
                      <a:pt x="122" y="141"/>
                    </a:cubicBezTo>
                    <a:cubicBezTo>
                      <a:pt x="127" y="144"/>
                      <a:pt x="132" y="151"/>
                      <a:pt x="135" y="156"/>
                    </a:cubicBezTo>
                    <a:cubicBezTo>
                      <a:pt x="138" y="162"/>
                      <a:pt x="140" y="175"/>
                      <a:pt x="139" y="185"/>
                    </a:cubicBezTo>
                    <a:cubicBezTo>
                      <a:pt x="139" y="195"/>
                      <a:pt x="145" y="201"/>
                      <a:pt x="152" y="198"/>
                    </a:cubicBezTo>
                    <a:cubicBezTo>
                      <a:pt x="160" y="195"/>
                      <a:pt x="167" y="187"/>
                      <a:pt x="169" y="180"/>
                    </a:cubicBezTo>
                    <a:cubicBezTo>
                      <a:pt x="171" y="174"/>
                      <a:pt x="179" y="160"/>
                      <a:pt x="187" y="150"/>
                    </a:cubicBezTo>
                    <a:cubicBezTo>
                      <a:pt x="195" y="140"/>
                      <a:pt x="201" y="127"/>
                      <a:pt x="200" y="122"/>
                    </a:cubicBezTo>
                    <a:cubicBezTo>
                      <a:pt x="200" y="116"/>
                      <a:pt x="191" y="111"/>
                      <a:pt x="182" y="109"/>
                    </a:cubicBezTo>
                    <a:close/>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26" y="212"/>
                    </a:moveTo>
                    <a:cubicBezTo>
                      <a:pt x="127" y="211"/>
                      <a:pt x="128" y="209"/>
                      <a:pt x="128" y="208"/>
                    </a:cubicBezTo>
                    <a:cubicBezTo>
                      <a:pt x="130" y="201"/>
                      <a:pt x="128" y="191"/>
                      <a:pt x="125" y="186"/>
                    </a:cubicBezTo>
                    <a:cubicBezTo>
                      <a:pt x="121" y="181"/>
                      <a:pt x="112" y="181"/>
                      <a:pt x="105" y="186"/>
                    </a:cubicBezTo>
                    <a:cubicBezTo>
                      <a:pt x="97" y="191"/>
                      <a:pt x="94" y="200"/>
                      <a:pt x="98" y="207"/>
                    </a:cubicBezTo>
                    <a:cubicBezTo>
                      <a:pt x="99" y="208"/>
                      <a:pt x="100" y="210"/>
                      <a:pt x="102" y="211"/>
                    </a:cubicBezTo>
                    <a:cubicBezTo>
                      <a:pt x="72" y="206"/>
                      <a:pt x="47" y="187"/>
                      <a:pt x="34" y="161"/>
                    </a:cubicBezTo>
                    <a:cubicBezTo>
                      <a:pt x="37" y="161"/>
                      <a:pt x="40" y="159"/>
                      <a:pt x="44" y="157"/>
                    </a:cubicBezTo>
                    <a:cubicBezTo>
                      <a:pt x="44" y="157"/>
                      <a:pt x="44" y="157"/>
                      <a:pt x="44" y="157"/>
                    </a:cubicBezTo>
                    <a:cubicBezTo>
                      <a:pt x="57" y="148"/>
                      <a:pt x="74" y="141"/>
                      <a:pt x="81" y="142"/>
                    </a:cubicBezTo>
                    <a:cubicBezTo>
                      <a:pt x="89" y="142"/>
                      <a:pt x="89" y="131"/>
                      <a:pt x="81" y="118"/>
                    </a:cubicBezTo>
                    <a:cubicBezTo>
                      <a:pt x="74" y="105"/>
                      <a:pt x="62" y="94"/>
                      <a:pt x="55" y="94"/>
                    </a:cubicBezTo>
                    <a:cubicBezTo>
                      <a:pt x="48" y="94"/>
                      <a:pt x="36" y="92"/>
                      <a:pt x="28" y="90"/>
                    </a:cubicBezTo>
                    <a:cubicBezTo>
                      <a:pt x="37" y="62"/>
                      <a:pt x="58" y="41"/>
                      <a:pt x="84" y="30"/>
                    </a:cubicBezTo>
                    <a:cubicBezTo>
                      <a:pt x="84" y="31"/>
                      <a:pt x="84" y="31"/>
                      <a:pt x="84" y="31"/>
                    </a:cubicBezTo>
                    <a:cubicBezTo>
                      <a:pt x="86" y="39"/>
                      <a:pt x="95" y="50"/>
                      <a:pt x="102" y="56"/>
                    </a:cubicBezTo>
                    <a:cubicBezTo>
                      <a:pt x="110" y="62"/>
                      <a:pt x="118" y="72"/>
                      <a:pt x="120" y="79"/>
                    </a:cubicBezTo>
                    <a:cubicBezTo>
                      <a:pt x="122" y="85"/>
                      <a:pt x="127" y="93"/>
                      <a:pt x="131" y="97"/>
                    </a:cubicBezTo>
                    <a:cubicBezTo>
                      <a:pt x="136" y="100"/>
                      <a:pt x="142" y="96"/>
                      <a:pt x="146" y="88"/>
                    </a:cubicBezTo>
                    <a:cubicBezTo>
                      <a:pt x="150" y="80"/>
                      <a:pt x="164" y="70"/>
                      <a:pt x="177" y="66"/>
                    </a:cubicBezTo>
                    <a:cubicBezTo>
                      <a:pt x="183" y="64"/>
                      <a:pt x="187" y="61"/>
                      <a:pt x="190" y="57"/>
                    </a:cubicBezTo>
                    <a:cubicBezTo>
                      <a:pt x="204" y="74"/>
                      <a:pt x="212" y="95"/>
                      <a:pt x="212" y="118"/>
                    </a:cubicBezTo>
                    <a:cubicBezTo>
                      <a:pt x="212" y="168"/>
                      <a:pt x="174" y="208"/>
                      <a:pt x="126" y="212"/>
                    </a:cubicBezTo>
                    <a:close/>
                  </a:path>
                </a:pathLst>
              </a:custGeom>
              <a:solidFill>
                <a:schemeClr val="bg1"/>
              </a:solidFill>
              <a:ln>
                <a:noFill/>
              </a:ln>
            </p:spPr>
            <p:txBody>
              <a:bodyPr anchor="ctr"/>
              <a:lstStyle/>
              <a:p>
                <a:pPr algn="ctr"/>
                <a:endParaRPr dirty="0">
                  <a:solidFill>
                    <a:schemeClr val="tx1">
                      <a:lumMod val="85000"/>
                      <a:lumOff val="15000"/>
                    </a:schemeClr>
                  </a:solidFill>
                  <a:latin typeface="思源黑体 Light" panose="020B0300000000000000" charset="-122"/>
                  <a:ea typeface="思源黑体 Light" panose="020B0300000000000000" charset="-122"/>
                </a:endParaRPr>
              </a:p>
            </p:txBody>
          </p:sp>
        </p:grpSp>
      </p:grpSp>
      <p:sp>
        <p:nvSpPr>
          <p:cNvPr id="30" name="文本框 29"/>
          <p:cNvSpPr txBox="1"/>
          <p:nvPr/>
        </p:nvSpPr>
        <p:spPr>
          <a:xfrm>
            <a:off x="1851102" y="1981816"/>
            <a:ext cx="4026118" cy="830997"/>
          </a:xfrm>
          <a:prstGeom prst="rect">
            <a:avLst/>
          </a:prstGeom>
          <a:noFill/>
        </p:spPr>
        <p:txBody>
          <a:bodyPr wrap="square" rtlCol="0">
            <a:spAutoFit/>
          </a:bodyPr>
          <a:lstStyle/>
          <a:p>
            <a:r>
              <a:rPr lang="zh-CN" altLang="en-US" sz="1600"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在此输入文字内容文字在此输入文字内容文字在此输入在此输入文字内容文字在此输入文字内容文字</a:t>
            </a:r>
          </a:p>
        </p:txBody>
      </p:sp>
      <p:sp>
        <p:nvSpPr>
          <p:cNvPr id="31" name="文本框 30"/>
          <p:cNvSpPr txBox="1"/>
          <p:nvPr/>
        </p:nvSpPr>
        <p:spPr>
          <a:xfrm>
            <a:off x="1851102" y="4258627"/>
            <a:ext cx="4026118" cy="830997"/>
          </a:xfrm>
          <a:prstGeom prst="rect">
            <a:avLst/>
          </a:prstGeom>
          <a:noFill/>
        </p:spPr>
        <p:txBody>
          <a:bodyPr wrap="square" rtlCol="0">
            <a:spAutoFit/>
          </a:bodyPr>
          <a:lstStyle/>
          <a:p>
            <a:r>
              <a:rPr lang="zh-CN" altLang="en-US" sz="1600"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在此输入文字内容文字在此输入文字内容文字在此输入在此输入文字内容文字在此输入文字内容文字</a:t>
            </a:r>
          </a:p>
        </p:txBody>
      </p:sp>
      <p:sp>
        <p:nvSpPr>
          <p:cNvPr id="32" name="文本框 31"/>
          <p:cNvSpPr txBox="1"/>
          <p:nvPr/>
        </p:nvSpPr>
        <p:spPr>
          <a:xfrm>
            <a:off x="1843505" y="3112551"/>
            <a:ext cx="4026118" cy="830997"/>
          </a:xfrm>
          <a:prstGeom prst="rect">
            <a:avLst/>
          </a:prstGeom>
          <a:noFill/>
        </p:spPr>
        <p:txBody>
          <a:bodyPr wrap="square" rtlCol="0">
            <a:spAutoFit/>
          </a:bodyPr>
          <a:lstStyle/>
          <a:p>
            <a:r>
              <a:rPr lang="zh-CN" altLang="en-US" sz="1600"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在此输入文字内容文字在此输入文字内容文字在此输入在此输入文字内容文字在此输入文字内容文字</a:t>
            </a:r>
          </a:p>
        </p:txBody>
      </p:sp>
      <p:grpSp>
        <p:nvGrpSpPr>
          <p:cNvPr id="21" name="组合 20"/>
          <p:cNvGrpSpPr/>
          <p:nvPr/>
        </p:nvGrpSpPr>
        <p:grpSpPr>
          <a:xfrm>
            <a:off x="372745" y="266700"/>
            <a:ext cx="3272790" cy="762635"/>
            <a:chOff x="587" y="420"/>
            <a:chExt cx="5154" cy="1201"/>
          </a:xfrm>
        </p:grpSpPr>
        <p:sp>
          <p:nvSpPr>
            <p:cNvPr id="54" name="文本框 53"/>
            <p:cNvSpPr txBox="1"/>
            <p:nvPr/>
          </p:nvSpPr>
          <p:spPr>
            <a:xfrm>
              <a:off x="587" y="420"/>
              <a:ext cx="5154" cy="735"/>
            </a:xfrm>
            <a:prstGeom prst="rect">
              <a:avLst/>
            </a:prstGeom>
            <a:noFill/>
          </p:spPr>
          <p:txBody>
            <a:bodyPr wrap="none" lIns="96434" tIns="48217" rIns="96434" bIns="48217" rtlCol="0">
              <a:spAutoFit/>
            </a:bodyPr>
            <a:lstStyle/>
            <a:p>
              <a:pPr defTabSz="964565"/>
              <a:r>
                <a:rPr lang="zh-CN" altLang="en-US" sz="2400" dirty="0">
                  <a:solidFill>
                    <a:srgbClr val="FF542E"/>
                  </a:solidFill>
                  <a:latin typeface="宋体" panose="02010600030101010101" pitchFamily="2" charset="-122"/>
                  <a:ea typeface="宋体" panose="02010600030101010101" pitchFamily="2" charset="-122"/>
                  <a:cs typeface="+mn-ea"/>
                  <a:sym typeface="+mn-lt"/>
                </a:rPr>
                <a:t>点击添加相关标题文字</a:t>
              </a:r>
            </a:p>
          </p:txBody>
        </p:sp>
        <p:sp>
          <p:nvSpPr>
            <p:cNvPr id="55" name="文本框 54"/>
            <p:cNvSpPr txBox="1"/>
            <p:nvPr/>
          </p:nvSpPr>
          <p:spPr>
            <a:xfrm>
              <a:off x="587" y="1031"/>
              <a:ext cx="4425" cy="590"/>
            </a:xfrm>
            <a:prstGeom prst="rect">
              <a:avLst/>
            </a:prstGeom>
            <a:noFill/>
          </p:spPr>
          <p:txBody>
            <a:bodyPr wrap="none" lIns="96434" tIns="48217" rIns="96434" bIns="48217" rtlCol="0">
              <a:spAutoFit/>
            </a:bodyPr>
            <a:lstStyle/>
            <a:p>
              <a:pPr defTabSz="964565"/>
              <a:r>
                <a:rPr lang="en-US" altLang="zh-CN" dirty="0">
                  <a:solidFill>
                    <a:srgbClr val="FF542E"/>
                  </a:solidFill>
                  <a:cs typeface="+mn-ea"/>
                  <a:sym typeface="+mn-lt"/>
                </a:rPr>
                <a:t>ADD RELATED TITLE WORDS</a:t>
              </a: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outVertical)">
                                      <p:cBhvr>
                                        <p:cTn id="7" dur="500"/>
                                        <p:tgtEl>
                                          <p:spTgt spid="10"/>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wipe(down)">
                                      <p:cBhvr>
                                        <p:cTn id="17" dur="500"/>
                                        <p:tgtEl>
                                          <p:spTgt spid="30"/>
                                        </p:tgtEl>
                                      </p:cBhvr>
                                    </p:animEffect>
                                  </p:childTnLst>
                                </p:cTn>
                              </p:par>
                            </p:childTnLst>
                          </p:cTn>
                        </p:par>
                        <p:par>
                          <p:cTn id="18" fill="hold">
                            <p:stCondLst>
                              <p:cond delay="2000"/>
                            </p:stCondLst>
                            <p:childTnLst>
                              <p:par>
                                <p:cTn id="19" presetID="22" presetClass="entr" presetSubtype="4" fill="hold" grpId="0" nodeType="afterEffect">
                                  <p:stCondLst>
                                    <p:cond delay="0"/>
                                  </p:stCondLst>
                                  <p:childTnLst>
                                    <p:set>
                                      <p:cBhvr>
                                        <p:cTn id="20" dur="1" fill="hold">
                                          <p:stCondLst>
                                            <p:cond delay="0"/>
                                          </p:stCondLst>
                                        </p:cTn>
                                        <p:tgtEl>
                                          <p:spTgt spid="31"/>
                                        </p:tgtEl>
                                        <p:attrNameLst>
                                          <p:attrName>style.visibility</p:attrName>
                                        </p:attrNameLst>
                                      </p:cBhvr>
                                      <p:to>
                                        <p:strVal val="visible"/>
                                      </p:to>
                                    </p:set>
                                    <p:animEffect transition="in" filter="wipe(down)">
                                      <p:cBhvr>
                                        <p:cTn id="21" dur="500"/>
                                        <p:tgtEl>
                                          <p:spTgt spid="31"/>
                                        </p:tgtEl>
                                      </p:cBhvr>
                                    </p:animEffect>
                                  </p:childTnLst>
                                </p:cTn>
                              </p:par>
                            </p:childTnLst>
                          </p:cTn>
                        </p:par>
                        <p:par>
                          <p:cTn id="22" fill="hold">
                            <p:stCondLst>
                              <p:cond delay="2500"/>
                            </p:stCondLst>
                            <p:childTnLst>
                              <p:par>
                                <p:cTn id="23" presetID="22" presetClass="entr" presetSubtype="4" fill="hold" grpId="0" nodeType="afterEffect">
                                  <p:stCondLst>
                                    <p:cond delay="0"/>
                                  </p:stCondLst>
                                  <p:childTnLst>
                                    <p:set>
                                      <p:cBhvr>
                                        <p:cTn id="24" dur="1" fill="hold">
                                          <p:stCondLst>
                                            <p:cond delay="0"/>
                                          </p:stCondLst>
                                        </p:cTn>
                                        <p:tgtEl>
                                          <p:spTgt spid="32"/>
                                        </p:tgtEl>
                                        <p:attrNameLst>
                                          <p:attrName>style.visibility</p:attrName>
                                        </p:attrNameLst>
                                      </p:cBhvr>
                                      <p:to>
                                        <p:strVal val="visible"/>
                                      </p:to>
                                    </p:set>
                                    <p:animEffect transition="in" filter="wipe(down)">
                                      <p:cBhvr>
                                        <p:cTn id="25"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Lst>
  </p:timing>
</p:sld>
</file>

<file path=ppt/theme/theme1.xml><?xml version="1.0" encoding="utf-8"?>
<a:theme xmlns:a="http://schemas.openxmlformats.org/drawingml/2006/main" name="办公资源网：www.bangongziyuan.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办公资源网：www.bangongziyuan.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1237</Words>
  <Application>Microsoft Office PowerPoint</Application>
  <PresentationFormat>宽屏</PresentationFormat>
  <Paragraphs>162</Paragraphs>
  <Slides>16</Slides>
  <Notes>0</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16</vt:i4>
      </vt:variant>
    </vt:vector>
  </HeadingPairs>
  <TitlesOfParts>
    <vt:vector size="26" baseType="lpstr">
      <vt:lpstr>阿里巴巴普惠体 L</vt:lpstr>
      <vt:lpstr>等线</vt:lpstr>
      <vt:lpstr>思源黑体 CN Bold</vt:lpstr>
      <vt:lpstr>思源黑体 CN Heavy</vt:lpstr>
      <vt:lpstr>思源黑体 CN Light</vt:lpstr>
      <vt:lpstr>思源黑体 Light</vt:lpstr>
      <vt:lpstr>宋体</vt:lpstr>
      <vt:lpstr>Arial</vt:lpstr>
      <vt:lpstr>办公资源网：www.bangongziyuan.com​​</vt:lpstr>
      <vt:lpstr>1_办公资源网：www.bangongziyuan.com​​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办公资源网</Manager>
  <Company>办公资源网：www.bangongziyuan.com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办公资源网</dc:creator>
  <cp:keywords>办公资源网</cp:keywords>
  <dc:description>办公资源网：www.bangongziyuan.com</dc:description>
  <cp:lastModifiedBy>天 下</cp:lastModifiedBy>
  <cp:revision>15</cp:revision>
  <dcterms:created xsi:type="dcterms:W3CDTF">2019-06-21T09:57:00Z</dcterms:created>
  <dcterms:modified xsi:type="dcterms:W3CDTF">2021-01-06T04:05:31Z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